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6"/>
  </p:notesMasterIdLst>
  <p:sldIdLst>
    <p:sldId id="259" r:id="rId2"/>
    <p:sldId id="337" r:id="rId3"/>
    <p:sldId id="272" r:id="rId4"/>
    <p:sldId id="316" r:id="rId5"/>
    <p:sldId id="317" r:id="rId6"/>
    <p:sldId id="263" r:id="rId7"/>
    <p:sldId id="292" r:id="rId8"/>
    <p:sldId id="318" r:id="rId9"/>
    <p:sldId id="294" r:id="rId10"/>
    <p:sldId id="323" r:id="rId11"/>
    <p:sldId id="326" r:id="rId12"/>
    <p:sldId id="327" r:id="rId13"/>
    <p:sldId id="293" r:id="rId14"/>
    <p:sldId id="336" r:id="rId15"/>
  </p:sldIdLst>
  <p:sldSz cx="9144000" cy="5143500" type="screen16x9"/>
  <p:notesSz cx="6858000" cy="9144000"/>
  <p:embeddedFontLst>
    <p:embeddedFont>
      <p:font typeface="Calibri" pitchFamily="34" charset="0"/>
      <p:regular r:id="rId17"/>
      <p:bold r:id="rId18"/>
      <p:italic r:id="rId19"/>
      <p:boldItalic r:id="rId20"/>
    </p:embeddedFont>
    <p:embeddedFont>
      <p:font typeface="Hind" charset="0"/>
      <p:regular r:id="rId21"/>
      <p:bold r:id="rId22"/>
    </p:embeddedFont>
    <p:embeddedFont>
      <p:font typeface="#9Slide07 SVNSmirk" charset="0"/>
      <p:regular r:id="rId23"/>
    </p:embeddedFont>
    <p:embeddedFont>
      <p:font typeface="Paytone One" charset="0"/>
      <p:regular r:id="rId24"/>
    </p:embeddedFont>
    <p:embeddedFont>
      <p:font typeface="Bebas Neue"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A8BB268-BA86-4938-8D6B-92A9DE1381FE}">
  <a:tblStyle styleId="{2A8BB268-BA86-4938-8D6B-92A9DE1381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88" d="100"/>
          <a:sy n="88" d="100"/>
        </p:scale>
        <p:origin x="-318"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1308289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3d264e5c4f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3d264e5c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10689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13d264e5c4f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13d264e5c4f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07929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411753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04374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62216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3d264e5c4f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3d264e5c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10689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13d264e5c4f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13d264e5c4f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02589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45746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772132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3d264e5c4f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3d264e5c4f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271786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13257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396121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21953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6"/>
          <p:cNvSpPr/>
          <p:nvPr/>
        </p:nvSpPr>
        <p:spPr>
          <a:xfrm>
            <a:off x="0" y="4523800"/>
            <a:ext cx="1779000" cy="6198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rot="-5400000" flipH="1">
            <a:off x="7481650" y="-557400"/>
            <a:ext cx="1104900" cy="22197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6"/>
          <p:cNvGrpSpPr/>
          <p:nvPr/>
        </p:nvGrpSpPr>
        <p:grpSpPr>
          <a:xfrm flipH="1">
            <a:off x="-101175" y="4507650"/>
            <a:ext cx="1884550" cy="635864"/>
            <a:chOff x="5948426" y="4470365"/>
            <a:chExt cx="1884550" cy="635864"/>
          </a:xfrm>
        </p:grpSpPr>
        <p:grpSp>
          <p:nvGrpSpPr>
            <p:cNvPr id="126" name="Google Shape;126;p6"/>
            <p:cNvGrpSpPr/>
            <p:nvPr/>
          </p:nvGrpSpPr>
          <p:grpSpPr>
            <a:xfrm rot="5400000">
              <a:off x="6800307" y="4073560"/>
              <a:ext cx="532139" cy="1533200"/>
              <a:chOff x="7509952" y="1311021"/>
              <a:chExt cx="532139" cy="1533200"/>
            </a:xfrm>
          </p:grpSpPr>
          <p:cxnSp>
            <p:nvCxnSpPr>
              <p:cNvPr id="127" name="Google Shape;127;p6"/>
              <p:cNvCxnSpPr/>
              <p:nvPr/>
            </p:nvCxnSpPr>
            <p:spPr>
              <a:xfrm>
                <a:off x="7515844" y="1754271"/>
                <a:ext cx="526200" cy="0"/>
              </a:xfrm>
              <a:prstGeom prst="straightConnector1">
                <a:avLst/>
              </a:prstGeom>
              <a:noFill/>
              <a:ln w="9525" cap="rnd" cmpd="sng">
                <a:solidFill>
                  <a:schemeClr val="accent5"/>
                </a:solidFill>
                <a:prstDash val="solid"/>
                <a:round/>
                <a:headEnd type="none" w="med" len="med"/>
                <a:tailEnd type="none" w="med" len="med"/>
              </a:ln>
            </p:spPr>
          </p:cxnSp>
          <p:cxnSp>
            <p:nvCxnSpPr>
              <p:cNvPr id="128" name="Google Shape;128;p6"/>
              <p:cNvCxnSpPr/>
              <p:nvPr/>
            </p:nvCxnSpPr>
            <p:spPr>
              <a:xfrm>
                <a:off x="7550667" y="2299246"/>
                <a:ext cx="491400" cy="0"/>
              </a:xfrm>
              <a:prstGeom prst="straightConnector1">
                <a:avLst/>
              </a:prstGeom>
              <a:noFill/>
              <a:ln w="9525" cap="rnd" cmpd="sng">
                <a:solidFill>
                  <a:schemeClr val="accent5"/>
                </a:solidFill>
                <a:prstDash val="solid"/>
                <a:round/>
                <a:headEnd type="none" w="med" len="med"/>
                <a:tailEnd type="none" w="med" len="med"/>
              </a:ln>
            </p:spPr>
          </p:cxnSp>
          <p:cxnSp>
            <p:nvCxnSpPr>
              <p:cNvPr id="129" name="Google Shape;129;p6"/>
              <p:cNvCxnSpPr/>
              <p:nvPr/>
            </p:nvCxnSpPr>
            <p:spPr>
              <a:xfrm>
                <a:off x="7585491" y="2844221"/>
                <a:ext cx="456600" cy="0"/>
              </a:xfrm>
              <a:prstGeom prst="straightConnector1">
                <a:avLst/>
              </a:prstGeom>
              <a:noFill/>
              <a:ln w="9525" cap="rnd" cmpd="sng">
                <a:solidFill>
                  <a:schemeClr val="accent5"/>
                </a:solidFill>
                <a:prstDash val="solid"/>
                <a:round/>
                <a:headEnd type="none" w="med" len="med"/>
                <a:tailEnd type="none" w="med" len="med"/>
              </a:ln>
            </p:spPr>
          </p:cxnSp>
          <p:cxnSp>
            <p:nvCxnSpPr>
              <p:cNvPr id="130" name="Google Shape;130;p6"/>
              <p:cNvCxnSpPr/>
              <p:nvPr/>
            </p:nvCxnSpPr>
            <p:spPr>
              <a:xfrm rot="5400000">
                <a:off x="7298602" y="1522371"/>
                <a:ext cx="422700" cy="0"/>
              </a:xfrm>
              <a:prstGeom prst="straightConnector1">
                <a:avLst/>
              </a:prstGeom>
              <a:noFill/>
              <a:ln w="9525" cap="rnd" cmpd="sng">
                <a:solidFill>
                  <a:schemeClr val="accent5"/>
                </a:solidFill>
                <a:prstDash val="solid"/>
                <a:round/>
                <a:headEnd type="none" w="med" len="med"/>
                <a:tailEnd type="none" w="med" len="med"/>
              </a:ln>
            </p:spPr>
          </p:cxnSp>
        </p:grpSp>
        <p:sp>
          <p:nvSpPr>
            <p:cNvPr id="131" name="Google Shape;131;p6"/>
            <p:cNvSpPr/>
            <p:nvPr/>
          </p:nvSpPr>
          <p:spPr>
            <a:xfrm rot="5400000">
              <a:off x="6531326" y="3887465"/>
              <a:ext cx="630600" cy="17964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6"/>
          <p:cNvSpPr/>
          <p:nvPr/>
        </p:nvSpPr>
        <p:spPr>
          <a:xfrm flipH="1">
            <a:off x="8128151" y="2215375"/>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rot="-4822777" flipH="1">
            <a:off x="-308288" y="4100761"/>
            <a:ext cx="2225312" cy="2114206"/>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7" y="144653"/>
            <a:ext cx="1074821" cy="1316272"/>
          </a:xfrm>
          <a:custGeom>
            <a:avLst/>
            <a:gdLst/>
            <a:ahLst/>
            <a:cxnLst/>
            <a:rect l="l" t="t" r="r" b="b"/>
            <a:pathLst>
              <a:path w="33818" h="41415" extrusionOk="0">
                <a:moveTo>
                  <a:pt x="25840" y="1"/>
                </a:moveTo>
                <a:lnTo>
                  <a:pt x="25840" y="1"/>
                </a:lnTo>
                <a:cubicBezTo>
                  <a:pt x="23244" y="4454"/>
                  <a:pt x="20958" y="8812"/>
                  <a:pt x="18362" y="13218"/>
                </a:cubicBezTo>
                <a:cubicBezTo>
                  <a:pt x="17171" y="10170"/>
                  <a:pt x="16099" y="7336"/>
                  <a:pt x="14980" y="4454"/>
                </a:cubicBezTo>
                <a:cubicBezTo>
                  <a:pt x="14623" y="4740"/>
                  <a:pt x="14671" y="5026"/>
                  <a:pt x="14623" y="5264"/>
                </a:cubicBezTo>
                <a:cubicBezTo>
                  <a:pt x="14051" y="8169"/>
                  <a:pt x="13504" y="11075"/>
                  <a:pt x="12932" y="13980"/>
                </a:cubicBezTo>
                <a:cubicBezTo>
                  <a:pt x="12815" y="14537"/>
                  <a:pt x="12770" y="14761"/>
                  <a:pt x="12541" y="14761"/>
                </a:cubicBezTo>
                <a:cubicBezTo>
                  <a:pt x="12398" y="14761"/>
                  <a:pt x="12184" y="14674"/>
                  <a:pt x="11837" y="14528"/>
                </a:cubicBezTo>
                <a:cubicBezTo>
                  <a:pt x="9503" y="13575"/>
                  <a:pt x="7145" y="12622"/>
                  <a:pt x="4788" y="11646"/>
                </a:cubicBezTo>
                <a:cubicBezTo>
                  <a:pt x="4508" y="11546"/>
                  <a:pt x="4244" y="11362"/>
                  <a:pt x="3928" y="11362"/>
                </a:cubicBezTo>
                <a:cubicBezTo>
                  <a:pt x="3867" y="11362"/>
                  <a:pt x="3805" y="11369"/>
                  <a:pt x="3740" y="11384"/>
                </a:cubicBezTo>
                <a:cubicBezTo>
                  <a:pt x="3763" y="11646"/>
                  <a:pt x="3930" y="11789"/>
                  <a:pt x="4073" y="11979"/>
                </a:cubicBezTo>
                <a:cubicBezTo>
                  <a:pt x="5740" y="14075"/>
                  <a:pt x="7407" y="16195"/>
                  <a:pt x="9074" y="18314"/>
                </a:cubicBezTo>
                <a:cubicBezTo>
                  <a:pt x="9717" y="19148"/>
                  <a:pt x="9717" y="19148"/>
                  <a:pt x="8931" y="19791"/>
                </a:cubicBezTo>
                <a:cubicBezTo>
                  <a:pt x="6240" y="22005"/>
                  <a:pt x="3525" y="24196"/>
                  <a:pt x="858" y="26411"/>
                </a:cubicBezTo>
                <a:cubicBezTo>
                  <a:pt x="549" y="26673"/>
                  <a:pt x="144" y="26840"/>
                  <a:pt x="1" y="27292"/>
                </a:cubicBezTo>
                <a:cubicBezTo>
                  <a:pt x="73" y="27314"/>
                  <a:pt x="143" y="27322"/>
                  <a:pt x="212" y="27322"/>
                </a:cubicBezTo>
                <a:cubicBezTo>
                  <a:pt x="369" y="27322"/>
                  <a:pt x="518" y="27278"/>
                  <a:pt x="668" y="27244"/>
                </a:cubicBezTo>
                <a:cubicBezTo>
                  <a:pt x="3930" y="26482"/>
                  <a:pt x="7169" y="25697"/>
                  <a:pt x="10408" y="24958"/>
                </a:cubicBezTo>
                <a:cubicBezTo>
                  <a:pt x="10651" y="24904"/>
                  <a:pt x="10830" y="24871"/>
                  <a:pt x="10960" y="24871"/>
                </a:cubicBezTo>
                <a:cubicBezTo>
                  <a:pt x="11286" y="24871"/>
                  <a:pt x="11289" y="25082"/>
                  <a:pt x="11170" y="25697"/>
                </a:cubicBezTo>
                <a:cubicBezTo>
                  <a:pt x="10479" y="29483"/>
                  <a:pt x="9789" y="33270"/>
                  <a:pt x="9098" y="37080"/>
                </a:cubicBezTo>
                <a:cubicBezTo>
                  <a:pt x="8836" y="38509"/>
                  <a:pt x="8598" y="39938"/>
                  <a:pt x="8336" y="41366"/>
                </a:cubicBezTo>
                <a:cubicBezTo>
                  <a:pt x="8431" y="41390"/>
                  <a:pt x="8503" y="41414"/>
                  <a:pt x="8574" y="41414"/>
                </a:cubicBezTo>
                <a:cubicBezTo>
                  <a:pt x="11289" y="37437"/>
                  <a:pt x="13980" y="33460"/>
                  <a:pt x="16790" y="29340"/>
                </a:cubicBezTo>
                <a:cubicBezTo>
                  <a:pt x="18671" y="33365"/>
                  <a:pt x="20457" y="37199"/>
                  <a:pt x="22267" y="41057"/>
                </a:cubicBezTo>
                <a:lnTo>
                  <a:pt x="22482" y="40985"/>
                </a:lnTo>
                <a:cubicBezTo>
                  <a:pt x="22482" y="36627"/>
                  <a:pt x="22339" y="32246"/>
                  <a:pt x="22053" y="27792"/>
                </a:cubicBezTo>
                <a:lnTo>
                  <a:pt x="22053" y="27792"/>
                </a:lnTo>
                <a:cubicBezTo>
                  <a:pt x="26078" y="28911"/>
                  <a:pt x="29936" y="30007"/>
                  <a:pt x="33817" y="31079"/>
                </a:cubicBezTo>
                <a:cubicBezTo>
                  <a:pt x="33698" y="30674"/>
                  <a:pt x="33484" y="30412"/>
                  <a:pt x="33270" y="30174"/>
                </a:cubicBezTo>
                <a:cubicBezTo>
                  <a:pt x="30698" y="27411"/>
                  <a:pt x="28102" y="24649"/>
                  <a:pt x="25530" y="21886"/>
                </a:cubicBezTo>
                <a:cubicBezTo>
                  <a:pt x="24839" y="21148"/>
                  <a:pt x="24720" y="21196"/>
                  <a:pt x="25554" y="20410"/>
                </a:cubicBezTo>
                <a:cubicBezTo>
                  <a:pt x="28126" y="18076"/>
                  <a:pt x="30674" y="15695"/>
                  <a:pt x="33246" y="13337"/>
                </a:cubicBezTo>
                <a:cubicBezTo>
                  <a:pt x="33389" y="13194"/>
                  <a:pt x="33651" y="13123"/>
                  <a:pt x="33460" y="12765"/>
                </a:cubicBezTo>
                <a:lnTo>
                  <a:pt x="33460" y="12765"/>
                </a:lnTo>
                <a:cubicBezTo>
                  <a:pt x="31936" y="13099"/>
                  <a:pt x="30412" y="13432"/>
                  <a:pt x="28888" y="13766"/>
                </a:cubicBezTo>
                <a:cubicBezTo>
                  <a:pt x="27126" y="14147"/>
                  <a:pt x="25363" y="14551"/>
                  <a:pt x="23625" y="14932"/>
                </a:cubicBezTo>
                <a:cubicBezTo>
                  <a:pt x="23444" y="14971"/>
                  <a:pt x="23306" y="14994"/>
                  <a:pt x="23204" y="14994"/>
                </a:cubicBezTo>
                <a:cubicBezTo>
                  <a:pt x="22931" y="14994"/>
                  <a:pt x="22912" y="14829"/>
                  <a:pt x="22982" y="14361"/>
                </a:cubicBezTo>
                <a:cubicBezTo>
                  <a:pt x="23006" y="14266"/>
                  <a:pt x="23029" y="14194"/>
                  <a:pt x="23029" y="14123"/>
                </a:cubicBezTo>
                <a:cubicBezTo>
                  <a:pt x="23815" y="10432"/>
                  <a:pt x="24601" y="6740"/>
                  <a:pt x="25363" y="3049"/>
                </a:cubicBezTo>
                <a:cubicBezTo>
                  <a:pt x="25530" y="2120"/>
                  <a:pt x="25863" y="1215"/>
                  <a:pt x="25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2700000">
            <a:off x="7641079"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326"/>
        <p:cNvGrpSpPr/>
        <p:nvPr/>
      </p:nvGrpSpPr>
      <p:grpSpPr>
        <a:xfrm>
          <a:off x="0" y="0"/>
          <a:ext cx="0" cy="0"/>
          <a:chOff x="0" y="0"/>
          <a:chExt cx="0" cy="0"/>
        </a:xfrm>
      </p:grpSpPr>
      <p:sp>
        <p:nvSpPr>
          <p:cNvPr id="327" name="Google Shape;327;p14"/>
          <p:cNvSpPr/>
          <p:nvPr/>
        </p:nvSpPr>
        <p:spPr>
          <a:xfrm rot="-5400000" flipH="1">
            <a:off x="5300475" y="1834800"/>
            <a:ext cx="5701500" cy="19857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txBox="1">
            <a:spLocks noGrp="1"/>
          </p:cNvSpPr>
          <p:nvPr>
            <p:ph type="title"/>
          </p:nvPr>
        </p:nvSpPr>
        <p:spPr>
          <a:xfrm>
            <a:off x="3060950" y="1750917"/>
            <a:ext cx="4423200" cy="969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14"/>
          <p:cNvSpPr txBox="1">
            <a:spLocks noGrp="1"/>
          </p:cNvSpPr>
          <p:nvPr>
            <p:ph type="title" idx="2" hasCustomPrompt="1"/>
          </p:nvPr>
        </p:nvSpPr>
        <p:spPr>
          <a:xfrm>
            <a:off x="1794000" y="2098043"/>
            <a:ext cx="1132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0" name="Google Shape;330;p14"/>
          <p:cNvSpPr txBox="1">
            <a:spLocks noGrp="1"/>
          </p:cNvSpPr>
          <p:nvPr>
            <p:ph type="subTitle" idx="1"/>
          </p:nvPr>
        </p:nvSpPr>
        <p:spPr>
          <a:xfrm>
            <a:off x="3060950" y="2643553"/>
            <a:ext cx="44232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14"/>
          <p:cNvSpPr/>
          <p:nvPr/>
        </p:nvSpPr>
        <p:spPr>
          <a:xfrm rot="5400000">
            <a:off x="943350" y="-96270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14"/>
          <p:cNvGrpSpPr/>
          <p:nvPr/>
        </p:nvGrpSpPr>
        <p:grpSpPr>
          <a:xfrm>
            <a:off x="7153304" y="-29850"/>
            <a:ext cx="1990776" cy="5203200"/>
            <a:chOff x="7153300" y="-29850"/>
            <a:chExt cx="1990776" cy="5203200"/>
          </a:xfrm>
        </p:grpSpPr>
        <p:grpSp>
          <p:nvGrpSpPr>
            <p:cNvPr id="334" name="Google Shape;334;p14"/>
            <p:cNvGrpSpPr/>
            <p:nvPr/>
          </p:nvGrpSpPr>
          <p:grpSpPr>
            <a:xfrm>
              <a:off x="7193625" y="0"/>
              <a:ext cx="1950451" cy="5143502"/>
              <a:chOff x="6409225" y="0"/>
              <a:chExt cx="1950451" cy="5143502"/>
            </a:xfrm>
          </p:grpSpPr>
          <p:cxnSp>
            <p:nvCxnSpPr>
              <p:cNvPr id="335" name="Google Shape;335;p14"/>
              <p:cNvCxnSpPr/>
              <p:nvPr/>
            </p:nvCxnSpPr>
            <p:spPr>
              <a:xfrm>
                <a:off x="6626876" y="1209275"/>
                <a:ext cx="1732800" cy="0"/>
              </a:xfrm>
              <a:prstGeom prst="straightConnector1">
                <a:avLst/>
              </a:prstGeom>
              <a:noFill/>
              <a:ln w="9525" cap="rnd" cmpd="sng">
                <a:solidFill>
                  <a:schemeClr val="accent5"/>
                </a:solidFill>
                <a:prstDash val="solid"/>
                <a:round/>
                <a:headEnd type="none" w="med" len="med"/>
                <a:tailEnd type="none" w="med" len="med"/>
              </a:ln>
            </p:spPr>
          </p:cxnSp>
          <p:cxnSp>
            <p:nvCxnSpPr>
              <p:cNvPr id="336" name="Google Shape;336;p14"/>
              <p:cNvCxnSpPr/>
              <p:nvPr/>
            </p:nvCxnSpPr>
            <p:spPr>
              <a:xfrm>
                <a:off x="6734327" y="1754250"/>
                <a:ext cx="1623900" cy="0"/>
              </a:xfrm>
              <a:prstGeom prst="straightConnector1">
                <a:avLst/>
              </a:prstGeom>
              <a:noFill/>
              <a:ln w="9525" cap="rnd" cmpd="sng">
                <a:solidFill>
                  <a:schemeClr val="accent5"/>
                </a:solidFill>
                <a:prstDash val="solid"/>
                <a:round/>
                <a:headEnd type="none" w="med" len="med"/>
                <a:tailEnd type="none" w="med" len="med"/>
              </a:ln>
            </p:spPr>
          </p:cxnSp>
          <p:cxnSp>
            <p:nvCxnSpPr>
              <p:cNvPr id="337" name="Google Shape;337;p14"/>
              <p:cNvCxnSpPr/>
              <p:nvPr/>
            </p:nvCxnSpPr>
            <p:spPr>
              <a:xfrm>
                <a:off x="6841779" y="2299225"/>
                <a:ext cx="1516500" cy="0"/>
              </a:xfrm>
              <a:prstGeom prst="straightConnector1">
                <a:avLst/>
              </a:prstGeom>
              <a:noFill/>
              <a:ln w="9525" cap="rnd" cmpd="sng">
                <a:solidFill>
                  <a:schemeClr val="accent5"/>
                </a:solidFill>
                <a:prstDash val="solid"/>
                <a:round/>
                <a:headEnd type="none" w="med" len="med"/>
                <a:tailEnd type="none" w="med" len="med"/>
              </a:ln>
            </p:spPr>
          </p:cxnSp>
          <p:cxnSp>
            <p:nvCxnSpPr>
              <p:cNvPr id="338" name="Google Shape;338;p14"/>
              <p:cNvCxnSpPr/>
              <p:nvPr/>
            </p:nvCxnSpPr>
            <p:spPr>
              <a:xfrm>
                <a:off x="6949228" y="2844200"/>
                <a:ext cx="1409100" cy="0"/>
              </a:xfrm>
              <a:prstGeom prst="straightConnector1">
                <a:avLst/>
              </a:prstGeom>
              <a:noFill/>
              <a:ln w="9525" cap="rnd" cmpd="sng">
                <a:solidFill>
                  <a:schemeClr val="accent5"/>
                </a:solidFill>
                <a:prstDash val="solid"/>
                <a:round/>
                <a:headEnd type="none" w="med" len="med"/>
                <a:tailEnd type="none" w="med" len="med"/>
              </a:ln>
            </p:spPr>
          </p:cxnSp>
          <p:cxnSp>
            <p:nvCxnSpPr>
              <p:cNvPr id="339" name="Google Shape;339;p14"/>
              <p:cNvCxnSpPr/>
              <p:nvPr/>
            </p:nvCxnSpPr>
            <p:spPr>
              <a:xfrm>
                <a:off x="7056681" y="3389150"/>
                <a:ext cx="1301700" cy="0"/>
              </a:xfrm>
              <a:prstGeom prst="straightConnector1">
                <a:avLst/>
              </a:prstGeom>
              <a:noFill/>
              <a:ln w="9525" cap="rnd" cmpd="sng">
                <a:solidFill>
                  <a:schemeClr val="accent5"/>
                </a:solidFill>
                <a:prstDash val="solid"/>
                <a:round/>
                <a:headEnd type="none" w="med" len="med"/>
                <a:tailEnd type="none" w="med" len="med"/>
              </a:ln>
            </p:spPr>
          </p:cxnSp>
          <p:cxnSp>
            <p:nvCxnSpPr>
              <p:cNvPr id="340" name="Google Shape;340;p14"/>
              <p:cNvCxnSpPr/>
              <p:nvPr/>
            </p:nvCxnSpPr>
            <p:spPr>
              <a:xfrm>
                <a:off x="7164130" y="3934125"/>
                <a:ext cx="1194000" cy="0"/>
              </a:xfrm>
              <a:prstGeom prst="straightConnector1">
                <a:avLst/>
              </a:prstGeom>
              <a:noFill/>
              <a:ln w="9525" cap="rnd" cmpd="sng">
                <a:solidFill>
                  <a:schemeClr val="accent5"/>
                </a:solidFill>
                <a:prstDash val="solid"/>
                <a:round/>
                <a:headEnd type="none" w="med" len="med"/>
                <a:tailEnd type="none" w="med" len="med"/>
              </a:ln>
            </p:spPr>
          </p:cxnSp>
          <p:cxnSp>
            <p:nvCxnSpPr>
              <p:cNvPr id="341" name="Google Shape;341;p14"/>
              <p:cNvCxnSpPr/>
              <p:nvPr/>
            </p:nvCxnSpPr>
            <p:spPr>
              <a:xfrm>
                <a:off x="7272972" y="4479100"/>
                <a:ext cx="1085700" cy="0"/>
              </a:xfrm>
              <a:prstGeom prst="straightConnector1">
                <a:avLst/>
              </a:prstGeom>
              <a:noFill/>
              <a:ln w="9525" cap="rnd" cmpd="sng">
                <a:solidFill>
                  <a:schemeClr val="accent5"/>
                </a:solidFill>
                <a:prstDash val="solid"/>
                <a:round/>
                <a:headEnd type="none" w="med" len="med"/>
                <a:tailEnd type="none" w="med" len="med"/>
              </a:ln>
            </p:spPr>
          </p:cxnSp>
          <p:cxnSp>
            <p:nvCxnSpPr>
              <p:cNvPr id="342" name="Google Shape;342;p14"/>
              <p:cNvCxnSpPr/>
              <p:nvPr/>
            </p:nvCxnSpPr>
            <p:spPr>
              <a:xfrm>
                <a:off x="7379172" y="5024075"/>
                <a:ext cx="978900" cy="0"/>
              </a:xfrm>
              <a:prstGeom prst="straightConnector1">
                <a:avLst/>
              </a:prstGeom>
              <a:noFill/>
              <a:ln w="9525" cap="rnd" cmpd="sng">
                <a:solidFill>
                  <a:schemeClr val="accent5"/>
                </a:solidFill>
                <a:prstDash val="solid"/>
                <a:round/>
                <a:headEnd type="none" w="med" len="med"/>
                <a:tailEnd type="none" w="med" len="med"/>
              </a:ln>
            </p:spPr>
          </p:cxnSp>
          <p:cxnSp>
            <p:nvCxnSpPr>
              <p:cNvPr id="343" name="Google Shape;343;p14"/>
              <p:cNvCxnSpPr/>
              <p:nvPr/>
            </p:nvCxnSpPr>
            <p:spPr>
              <a:xfrm>
                <a:off x="6520181" y="664300"/>
                <a:ext cx="1839300" cy="0"/>
              </a:xfrm>
              <a:prstGeom prst="straightConnector1">
                <a:avLst/>
              </a:prstGeom>
              <a:noFill/>
              <a:ln w="9525" cap="rnd" cmpd="sng">
                <a:solidFill>
                  <a:schemeClr val="accent5"/>
                </a:solidFill>
                <a:prstDash val="solid"/>
                <a:round/>
                <a:headEnd type="none" w="med" len="med"/>
                <a:tailEnd type="none" w="med" len="med"/>
              </a:ln>
            </p:spPr>
          </p:cxnSp>
          <p:cxnSp>
            <p:nvCxnSpPr>
              <p:cNvPr id="344" name="Google Shape;344;p14"/>
              <p:cNvCxnSpPr/>
              <p:nvPr/>
            </p:nvCxnSpPr>
            <p:spPr>
              <a:xfrm>
                <a:off x="6409225" y="119325"/>
                <a:ext cx="1949400" cy="0"/>
              </a:xfrm>
              <a:prstGeom prst="straightConnector1">
                <a:avLst/>
              </a:prstGeom>
              <a:noFill/>
              <a:ln w="9525" cap="rnd" cmpd="sng">
                <a:solidFill>
                  <a:schemeClr val="accent5"/>
                </a:solidFill>
                <a:prstDash val="solid"/>
                <a:round/>
                <a:headEnd type="none" w="med" len="med"/>
                <a:tailEnd type="none" w="med" len="med"/>
              </a:ln>
            </p:spPr>
          </p:cxnSp>
          <p:cxnSp>
            <p:nvCxnSpPr>
              <p:cNvPr id="345" name="Google Shape;345;p14"/>
              <p:cNvCxnSpPr/>
              <p:nvPr/>
            </p:nvCxnSpPr>
            <p:spPr>
              <a:xfrm rot="5400000">
                <a:off x="5342616" y="2571752"/>
                <a:ext cx="5143500" cy="0"/>
              </a:xfrm>
              <a:prstGeom prst="straightConnector1">
                <a:avLst/>
              </a:prstGeom>
              <a:noFill/>
              <a:ln w="9525" cap="rnd" cmpd="sng">
                <a:solidFill>
                  <a:schemeClr val="accent5"/>
                </a:solidFill>
                <a:prstDash val="solid"/>
                <a:round/>
                <a:headEnd type="none" w="med" len="med"/>
                <a:tailEnd type="none" w="med" len="med"/>
              </a:ln>
            </p:spPr>
          </p:cxnSp>
          <p:cxnSp>
            <p:nvCxnSpPr>
              <p:cNvPr id="346" name="Google Shape;346;p14"/>
              <p:cNvCxnSpPr/>
              <p:nvPr/>
            </p:nvCxnSpPr>
            <p:spPr>
              <a:xfrm rot="5400000">
                <a:off x="5632100" y="1737300"/>
                <a:ext cx="3474600" cy="0"/>
              </a:xfrm>
              <a:prstGeom prst="straightConnector1">
                <a:avLst/>
              </a:prstGeom>
              <a:noFill/>
              <a:ln w="9525" cap="rnd" cmpd="sng">
                <a:solidFill>
                  <a:schemeClr val="accent5"/>
                </a:solidFill>
                <a:prstDash val="solid"/>
                <a:round/>
                <a:headEnd type="none" w="med" len="med"/>
                <a:tailEnd type="none" w="med" len="med"/>
              </a:ln>
            </p:spPr>
          </p:cxnSp>
          <p:cxnSp>
            <p:nvCxnSpPr>
              <p:cNvPr id="347" name="Google Shape;347;p14"/>
              <p:cNvCxnSpPr/>
              <p:nvPr/>
            </p:nvCxnSpPr>
            <p:spPr>
              <a:xfrm>
                <a:off x="6824425" y="0"/>
                <a:ext cx="0" cy="1628400"/>
              </a:xfrm>
              <a:prstGeom prst="straightConnector1">
                <a:avLst/>
              </a:prstGeom>
              <a:noFill/>
              <a:ln w="9525" cap="rnd" cmpd="sng">
                <a:solidFill>
                  <a:schemeClr val="accent5"/>
                </a:solidFill>
                <a:prstDash val="solid"/>
                <a:round/>
                <a:headEnd type="none" w="med" len="med"/>
                <a:tailEnd type="none" w="med" len="med"/>
              </a:ln>
            </p:spPr>
          </p:cxnSp>
        </p:grpSp>
        <p:sp>
          <p:nvSpPr>
            <p:cNvPr id="348" name="Google Shape;348;p14"/>
            <p:cNvSpPr/>
            <p:nvPr/>
          </p:nvSpPr>
          <p:spPr>
            <a:xfrm>
              <a:off x="7153300" y="-29850"/>
              <a:ext cx="1826700" cy="5203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4"/>
          <p:cNvSpPr/>
          <p:nvPr/>
        </p:nvSpPr>
        <p:spPr>
          <a:xfrm flipH="1">
            <a:off x="0" y="2129125"/>
            <a:ext cx="5231000" cy="3014375"/>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350" name="Google Shape;350;p14"/>
          <p:cNvSpPr/>
          <p:nvPr/>
        </p:nvSpPr>
        <p:spPr>
          <a:xfrm rot="10087101" flipH="1">
            <a:off x="7702638" y="34966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87"/>
        <p:cNvGrpSpPr/>
        <p:nvPr/>
      </p:nvGrpSpPr>
      <p:grpSpPr>
        <a:xfrm>
          <a:off x="0" y="0"/>
          <a:ext cx="0" cy="0"/>
          <a:chOff x="0" y="0"/>
          <a:chExt cx="0" cy="0"/>
        </a:xfrm>
      </p:grpSpPr>
      <p:grpSp>
        <p:nvGrpSpPr>
          <p:cNvPr id="588" name="Google Shape;588;p25"/>
          <p:cNvGrpSpPr/>
          <p:nvPr/>
        </p:nvGrpSpPr>
        <p:grpSpPr>
          <a:xfrm>
            <a:off x="4281050" y="-30300"/>
            <a:ext cx="4863000" cy="1722900"/>
            <a:chOff x="4281050" y="-30300"/>
            <a:chExt cx="4863000" cy="1722900"/>
          </a:xfrm>
        </p:grpSpPr>
        <p:cxnSp>
          <p:nvCxnSpPr>
            <p:cNvPr id="589" name="Google Shape;589;p25"/>
            <p:cNvCxnSpPr/>
            <p:nvPr/>
          </p:nvCxnSpPr>
          <p:spPr>
            <a:xfrm rot="10800000">
              <a:off x="7410298" y="1097538"/>
              <a:ext cx="1733700" cy="0"/>
            </a:xfrm>
            <a:prstGeom prst="straightConnector1">
              <a:avLst/>
            </a:prstGeom>
            <a:noFill/>
            <a:ln w="9525" cap="rnd" cmpd="sng">
              <a:solidFill>
                <a:schemeClr val="accent5"/>
              </a:solidFill>
              <a:prstDash val="solid"/>
              <a:round/>
              <a:headEnd type="none" w="med" len="med"/>
              <a:tailEnd type="none" w="med" len="med"/>
            </a:ln>
          </p:spPr>
        </p:cxnSp>
        <p:grpSp>
          <p:nvGrpSpPr>
            <p:cNvPr id="590" name="Google Shape;590;p25"/>
            <p:cNvGrpSpPr/>
            <p:nvPr/>
          </p:nvGrpSpPr>
          <p:grpSpPr>
            <a:xfrm>
              <a:off x="4281050" y="-30300"/>
              <a:ext cx="4863000" cy="1722900"/>
              <a:chOff x="4281050" y="-30300"/>
              <a:chExt cx="4863000" cy="1722900"/>
            </a:xfrm>
          </p:grpSpPr>
          <p:sp>
            <p:nvSpPr>
              <p:cNvPr id="591" name="Google Shape;591;p25"/>
              <p:cNvSpPr/>
              <p:nvPr/>
            </p:nvSpPr>
            <p:spPr>
              <a:xfrm rot="10800000">
                <a:off x="4281050" y="0"/>
                <a:ext cx="4863000" cy="1684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25"/>
              <p:cNvCxnSpPr/>
              <p:nvPr/>
            </p:nvCxnSpPr>
            <p:spPr>
              <a:xfrm rot="-5400000">
                <a:off x="7198350" y="743939"/>
                <a:ext cx="1472700" cy="0"/>
              </a:xfrm>
              <a:prstGeom prst="straightConnector1">
                <a:avLst/>
              </a:prstGeom>
              <a:noFill/>
              <a:ln w="9525" cap="rnd" cmpd="sng">
                <a:solidFill>
                  <a:schemeClr val="accent5"/>
                </a:solidFill>
                <a:prstDash val="solid"/>
                <a:round/>
                <a:headEnd type="none" w="med" len="med"/>
                <a:tailEnd type="none" w="med" len="med"/>
              </a:ln>
            </p:spPr>
          </p:cxnSp>
          <p:cxnSp>
            <p:nvCxnSpPr>
              <p:cNvPr id="593" name="Google Shape;593;p25"/>
              <p:cNvCxnSpPr/>
              <p:nvPr/>
            </p:nvCxnSpPr>
            <p:spPr>
              <a:xfrm rot="-5400000">
                <a:off x="6699575" y="698805"/>
                <a:ext cx="1380300" cy="0"/>
              </a:xfrm>
              <a:prstGeom prst="straightConnector1">
                <a:avLst/>
              </a:prstGeom>
              <a:noFill/>
              <a:ln w="9525" cap="rnd" cmpd="sng">
                <a:solidFill>
                  <a:schemeClr val="accent5"/>
                </a:solidFill>
                <a:prstDash val="solid"/>
                <a:round/>
                <a:headEnd type="none" w="med" len="med"/>
                <a:tailEnd type="none" w="med" len="med"/>
              </a:ln>
            </p:spPr>
          </p:cxnSp>
          <p:cxnSp>
            <p:nvCxnSpPr>
              <p:cNvPr id="594" name="Google Shape;594;p25"/>
              <p:cNvCxnSpPr/>
              <p:nvPr/>
            </p:nvCxnSpPr>
            <p:spPr>
              <a:xfrm rot="-5400000">
                <a:off x="6200350" y="653220"/>
                <a:ext cx="1288800" cy="0"/>
              </a:xfrm>
              <a:prstGeom prst="straightConnector1">
                <a:avLst/>
              </a:prstGeom>
              <a:noFill/>
              <a:ln w="9525" cap="rnd" cmpd="sng">
                <a:solidFill>
                  <a:schemeClr val="accent5"/>
                </a:solidFill>
                <a:prstDash val="solid"/>
                <a:round/>
                <a:headEnd type="none" w="med" len="med"/>
                <a:tailEnd type="none" w="med" len="med"/>
              </a:ln>
            </p:spPr>
          </p:cxnSp>
          <p:cxnSp>
            <p:nvCxnSpPr>
              <p:cNvPr id="595" name="Google Shape;595;p25"/>
              <p:cNvCxnSpPr/>
              <p:nvPr/>
            </p:nvCxnSpPr>
            <p:spPr>
              <a:xfrm rot="-5400000">
                <a:off x="5700825" y="607336"/>
                <a:ext cx="1197900" cy="0"/>
              </a:xfrm>
              <a:prstGeom prst="straightConnector1">
                <a:avLst/>
              </a:prstGeom>
              <a:noFill/>
              <a:ln w="9525" cap="rnd" cmpd="sng">
                <a:solidFill>
                  <a:schemeClr val="accent5"/>
                </a:solidFill>
                <a:prstDash val="solid"/>
                <a:round/>
                <a:headEnd type="none" w="med" len="med"/>
                <a:tailEnd type="none" w="med" len="med"/>
              </a:ln>
            </p:spPr>
          </p:cxnSp>
          <p:cxnSp>
            <p:nvCxnSpPr>
              <p:cNvPr id="596" name="Google Shape;596;p25"/>
              <p:cNvCxnSpPr/>
              <p:nvPr/>
            </p:nvCxnSpPr>
            <p:spPr>
              <a:xfrm rot="-5400000">
                <a:off x="5201625" y="561750"/>
                <a:ext cx="1106400" cy="0"/>
              </a:xfrm>
              <a:prstGeom prst="straightConnector1">
                <a:avLst/>
              </a:prstGeom>
              <a:noFill/>
              <a:ln w="9525" cap="rnd" cmpd="sng">
                <a:solidFill>
                  <a:schemeClr val="accent5"/>
                </a:solidFill>
                <a:prstDash val="solid"/>
                <a:round/>
                <a:headEnd type="none" w="med" len="med"/>
                <a:tailEnd type="none" w="med" len="med"/>
              </a:ln>
            </p:spPr>
          </p:cxnSp>
          <p:cxnSp>
            <p:nvCxnSpPr>
              <p:cNvPr id="597" name="Google Shape;597;p25"/>
              <p:cNvCxnSpPr/>
              <p:nvPr/>
            </p:nvCxnSpPr>
            <p:spPr>
              <a:xfrm rot="-5400000">
                <a:off x="4702250" y="516017"/>
                <a:ext cx="1015200" cy="0"/>
              </a:xfrm>
              <a:prstGeom prst="straightConnector1">
                <a:avLst/>
              </a:prstGeom>
              <a:noFill/>
              <a:ln w="9525" cap="rnd" cmpd="sng">
                <a:solidFill>
                  <a:schemeClr val="accent5"/>
                </a:solidFill>
                <a:prstDash val="solid"/>
                <a:round/>
                <a:headEnd type="none" w="med" len="med"/>
                <a:tailEnd type="none" w="med" len="med"/>
              </a:ln>
            </p:spPr>
          </p:cxnSp>
          <p:cxnSp>
            <p:nvCxnSpPr>
              <p:cNvPr id="598" name="Google Shape;598;p25"/>
              <p:cNvCxnSpPr/>
              <p:nvPr/>
            </p:nvCxnSpPr>
            <p:spPr>
              <a:xfrm rot="-5400000">
                <a:off x="4203625" y="469850"/>
                <a:ext cx="922500" cy="0"/>
              </a:xfrm>
              <a:prstGeom prst="straightConnector1">
                <a:avLst/>
              </a:prstGeom>
              <a:noFill/>
              <a:ln w="9525" cap="rnd" cmpd="sng">
                <a:solidFill>
                  <a:schemeClr val="accent5"/>
                </a:solidFill>
                <a:prstDash val="solid"/>
                <a:round/>
                <a:headEnd type="none" w="med" len="med"/>
                <a:tailEnd type="none" w="med" len="med"/>
              </a:ln>
            </p:spPr>
          </p:cxnSp>
          <p:cxnSp>
            <p:nvCxnSpPr>
              <p:cNvPr id="599" name="Google Shape;599;p25"/>
              <p:cNvCxnSpPr/>
              <p:nvPr/>
            </p:nvCxnSpPr>
            <p:spPr>
              <a:xfrm rot="-5400000">
                <a:off x="7698025" y="789332"/>
                <a:ext cx="1563300" cy="0"/>
              </a:xfrm>
              <a:prstGeom prst="straightConnector1">
                <a:avLst/>
              </a:prstGeom>
              <a:noFill/>
              <a:ln w="9525" cap="rnd" cmpd="sng">
                <a:solidFill>
                  <a:schemeClr val="accent5"/>
                </a:solidFill>
                <a:prstDash val="solid"/>
                <a:round/>
                <a:headEnd type="none" w="med" len="med"/>
                <a:tailEnd type="none" w="med" len="med"/>
              </a:ln>
            </p:spPr>
          </p:cxnSp>
          <p:cxnSp>
            <p:nvCxnSpPr>
              <p:cNvPr id="600" name="Google Shape;600;p25"/>
              <p:cNvCxnSpPr/>
              <p:nvPr/>
            </p:nvCxnSpPr>
            <p:spPr>
              <a:xfrm rot="-5400000">
                <a:off x="8196350" y="836995"/>
                <a:ext cx="1656600" cy="0"/>
              </a:xfrm>
              <a:prstGeom prst="straightConnector1">
                <a:avLst/>
              </a:prstGeom>
              <a:noFill/>
              <a:ln w="9525" cap="rnd" cmpd="sng">
                <a:solidFill>
                  <a:schemeClr val="accent5"/>
                </a:solidFill>
                <a:prstDash val="solid"/>
                <a:round/>
                <a:headEnd type="none" w="med" len="med"/>
                <a:tailEnd type="none" w="med" len="med"/>
              </a:ln>
            </p:spPr>
          </p:cxnSp>
          <p:cxnSp>
            <p:nvCxnSpPr>
              <p:cNvPr id="601" name="Google Shape;601;p25"/>
              <p:cNvCxnSpPr/>
              <p:nvPr/>
            </p:nvCxnSpPr>
            <p:spPr>
              <a:xfrm rot="10800000">
                <a:off x="4338000" y="7600"/>
                <a:ext cx="4806000" cy="0"/>
              </a:xfrm>
              <a:prstGeom prst="straightConnector1">
                <a:avLst/>
              </a:prstGeom>
              <a:noFill/>
              <a:ln w="9525" cap="rnd" cmpd="sng">
                <a:solidFill>
                  <a:schemeClr val="accent5"/>
                </a:solidFill>
                <a:prstDash val="solid"/>
                <a:round/>
                <a:headEnd type="none" w="med" len="med"/>
                <a:tailEnd type="none" w="med" len="med"/>
              </a:ln>
            </p:spPr>
          </p:cxnSp>
          <p:cxnSp>
            <p:nvCxnSpPr>
              <p:cNvPr id="602" name="Google Shape;602;p25"/>
              <p:cNvCxnSpPr/>
              <p:nvPr/>
            </p:nvCxnSpPr>
            <p:spPr>
              <a:xfrm rot="10800000">
                <a:off x="5898000" y="552575"/>
                <a:ext cx="3246000" cy="0"/>
              </a:xfrm>
              <a:prstGeom prst="straightConnector1">
                <a:avLst/>
              </a:prstGeom>
              <a:noFill/>
              <a:ln w="9525" cap="rnd" cmpd="sng">
                <a:solidFill>
                  <a:schemeClr val="accent5"/>
                </a:solidFill>
                <a:prstDash val="solid"/>
                <a:round/>
                <a:headEnd type="none" w="med" len="med"/>
                <a:tailEnd type="none" w="med" len="med"/>
              </a:ln>
            </p:spPr>
          </p:cxnSp>
          <p:sp>
            <p:nvSpPr>
              <p:cNvPr id="603" name="Google Shape;603;p25"/>
              <p:cNvSpPr/>
              <p:nvPr/>
            </p:nvSpPr>
            <p:spPr>
              <a:xfrm>
                <a:off x="4281050" y="-30300"/>
                <a:ext cx="4863000" cy="172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25"/>
          <p:cNvSpPr txBox="1">
            <a:spLocks noGrp="1"/>
          </p:cNvSpPr>
          <p:nvPr>
            <p:ph type="title"/>
          </p:nvPr>
        </p:nvSpPr>
        <p:spPr>
          <a:xfrm>
            <a:off x="2080350" y="1498125"/>
            <a:ext cx="4983300" cy="1282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25"/>
          <p:cNvSpPr txBox="1">
            <a:spLocks noGrp="1"/>
          </p:cNvSpPr>
          <p:nvPr>
            <p:ph type="subTitle" idx="1"/>
          </p:nvPr>
        </p:nvSpPr>
        <p:spPr>
          <a:xfrm>
            <a:off x="2080350" y="2780475"/>
            <a:ext cx="4983300" cy="67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6" name="Google Shape;606;p25"/>
          <p:cNvSpPr/>
          <p:nvPr/>
        </p:nvSpPr>
        <p:spPr>
          <a:xfrm>
            <a:off x="4784" y="3779100"/>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25"/>
          <p:cNvGrpSpPr/>
          <p:nvPr/>
        </p:nvGrpSpPr>
        <p:grpSpPr>
          <a:xfrm rot="-582377" flipH="1">
            <a:off x="76839" y="4102499"/>
            <a:ext cx="1210137" cy="957621"/>
            <a:chOff x="5900121" y="3075190"/>
            <a:chExt cx="1210119" cy="957607"/>
          </a:xfrm>
        </p:grpSpPr>
        <p:sp>
          <p:nvSpPr>
            <p:cNvPr id="608" name="Google Shape;608;p25"/>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25"/>
          <p:cNvSpPr/>
          <p:nvPr/>
        </p:nvSpPr>
        <p:spPr>
          <a:xfrm rot="-5400000">
            <a:off x="7161446" y="3159152"/>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rot="6112899">
            <a:off x="7472277" y="3524194"/>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807"/>
        <p:cNvGrpSpPr/>
        <p:nvPr/>
      </p:nvGrpSpPr>
      <p:grpSpPr>
        <a:xfrm>
          <a:off x="0" y="0"/>
          <a:ext cx="0" cy="0"/>
          <a:chOff x="0" y="0"/>
          <a:chExt cx="0" cy="0"/>
        </a:xfrm>
      </p:grpSpPr>
      <p:sp>
        <p:nvSpPr>
          <p:cNvPr id="808" name="Google Shape;808;p33"/>
          <p:cNvSpPr txBox="1">
            <a:spLocks noGrp="1"/>
          </p:cNvSpPr>
          <p:nvPr>
            <p:ph type="subTitle" idx="1"/>
          </p:nvPr>
        </p:nvSpPr>
        <p:spPr>
          <a:xfrm>
            <a:off x="715085" y="1630250"/>
            <a:ext cx="2277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09" name="Google Shape;809;p33"/>
          <p:cNvSpPr txBox="1">
            <a:spLocks noGrp="1"/>
          </p:cNvSpPr>
          <p:nvPr>
            <p:ph type="subTitle" idx="2"/>
          </p:nvPr>
        </p:nvSpPr>
        <p:spPr>
          <a:xfrm>
            <a:off x="715075" y="2027225"/>
            <a:ext cx="2277000" cy="2499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810" name="Google Shape;810;p33"/>
          <p:cNvSpPr txBox="1">
            <a:spLocks noGrp="1"/>
          </p:cNvSpPr>
          <p:nvPr>
            <p:ph type="subTitle" idx="3"/>
          </p:nvPr>
        </p:nvSpPr>
        <p:spPr>
          <a:xfrm>
            <a:off x="4628025" y="2027224"/>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33"/>
          <p:cNvSpPr txBox="1">
            <a:spLocks noGrp="1"/>
          </p:cNvSpPr>
          <p:nvPr>
            <p:ph type="subTitle" idx="4"/>
          </p:nvPr>
        </p:nvSpPr>
        <p:spPr>
          <a:xfrm>
            <a:off x="4628026" y="404192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2" name="Google Shape;812;p33"/>
          <p:cNvSpPr txBox="1">
            <a:spLocks noGrp="1"/>
          </p:cNvSpPr>
          <p:nvPr>
            <p:ph type="subTitle" idx="5"/>
          </p:nvPr>
        </p:nvSpPr>
        <p:spPr>
          <a:xfrm>
            <a:off x="4628025" y="303457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3" name="Google Shape;813;p3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4" name="Google Shape;814;p33"/>
          <p:cNvSpPr txBox="1">
            <a:spLocks noGrp="1"/>
          </p:cNvSpPr>
          <p:nvPr>
            <p:ph type="subTitle" idx="6"/>
          </p:nvPr>
        </p:nvSpPr>
        <p:spPr>
          <a:xfrm>
            <a:off x="4628042" y="3644951"/>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5" name="Google Shape;815;p33"/>
          <p:cNvSpPr txBox="1">
            <a:spLocks noGrp="1"/>
          </p:cNvSpPr>
          <p:nvPr>
            <p:ph type="subTitle" idx="7"/>
          </p:nvPr>
        </p:nvSpPr>
        <p:spPr>
          <a:xfrm>
            <a:off x="4628035" y="163025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6" name="Google Shape;816;p33"/>
          <p:cNvSpPr txBox="1">
            <a:spLocks noGrp="1"/>
          </p:cNvSpPr>
          <p:nvPr>
            <p:ph type="subTitle" idx="8"/>
          </p:nvPr>
        </p:nvSpPr>
        <p:spPr>
          <a:xfrm>
            <a:off x="4628035" y="263760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7" name="Google Shape;817;p33"/>
          <p:cNvSpPr/>
          <p:nvPr/>
        </p:nvSpPr>
        <p:spPr>
          <a:xfrm rot="10800000" flipH="1">
            <a:off x="-9075"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rot="-211655" flipH="1">
            <a:off x="-196698" y="-946296"/>
            <a:ext cx="2225345" cy="211442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820" name="Google Shape;820;p33"/>
          <p:cNvGrpSpPr/>
          <p:nvPr/>
        </p:nvGrpSpPr>
        <p:grpSpPr>
          <a:xfrm rot="582377">
            <a:off x="7861808" y="4102499"/>
            <a:ext cx="1210137" cy="957621"/>
            <a:chOff x="5900121" y="3075190"/>
            <a:chExt cx="1210119" cy="957607"/>
          </a:xfrm>
        </p:grpSpPr>
        <p:sp>
          <p:nvSpPr>
            <p:cNvPr id="821" name="Google Shape;821;p33"/>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3"/>
          <p:cNvGrpSpPr/>
          <p:nvPr/>
        </p:nvGrpSpPr>
        <p:grpSpPr>
          <a:xfrm flipH="1">
            <a:off x="8131175" y="-32"/>
            <a:ext cx="1012823" cy="2905232"/>
            <a:chOff x="-125" y="-32"/>
            <a:chExt cx="1012823" cy="2905232"/>
          </a:xfrm>
        </p:grpSpPr>
        <p:sp>
          <p:nvSpPr>
            <p:cNvPr id="828" name="Google Shape;828;p33"/>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 name="Google Shape;829;p33"/>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830" name="Google Shape;830;p33"/>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831" name="Google Shape;831;p33"/>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832" name="Google Shape;832;p33"/>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833" name="Google Shape;833;p33"/>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34" name="Google Shape;834;p33"/>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35" name="Google Shape;835;p33"/>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36" name="Google Shape;836;p33"/>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908"/>
        <p:cNvGrpSpPr/>
        <p:nvPr/>
      </p:nvGrpSpPr>
      <p:grpSpPr>
        <a:xfrm>
          <a:off x="0" y="0"/>
          <a:ext cx="0" cy="0"/>
          <a:chOff x="0" y="0"/>
          <a:chExt cx="0" cy="0"/>
        </a:xfrm>
      </p:grpSpPr>
      <p:sp>
        <p:nvSpPr>
          <p:cNvPr id="909" name="Google Shape;909;p36"/>
          <p:cNvSpPr/>
          <p:nvPr/>
        </p:nvSpPr>
        <p:spPr>
          <a:xfrm rot="5400000">
            <a:off x="557400" y="-574875"/>
            <a:ext cx="1104900" cy="22197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36"/>
          <p:cNvGrpSpPr/>
          <p:nvPr/>
        </p:nvGrpSpPr>
        <p:grpSpPr>
          <a:xfrm rot="-5400000">
            <a:off x="946662" y="3192516"/>
            <a:ext cx="1011900" cy="2905232"/>
            <a:chOff x="-125" y="-32"/>
            <a:chExt cx="1011900" cy="2905232"/>
          </a:xfrm>
        </p:grpSpPr>
        <p:sp>
          <p:nvSpPr>
            <p:cNvPr id="911" name="Google Shape;911;p36"/>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2" name="Google Shape;912;p36"/>
            <p:cNvCxnSpPr/>
            <p:nvPr/>
          </p:nvCxnSpPr>
          <p:spPr>
            <a:xfrm rot="10800000">
              <a:off x="10044" y="4877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913" name="Google Shape;913;p36"/>
            <p:cNvCxnSpPr/>
            <p:nvPr/>
          </p:nvCxnSpPr>
          <p:spPr>
            <a:xfrm rot="10800000">
              <a:off x="9690" y="10327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914" name="Google Shape;914;p36"/>
            <p:cNvCxnSpPr/>
            <p:nvPr/>
          </p:nvCxnSpPr>
          <p:spPr>
            <a:xfrm rot="10800000">
              <a:off x="9934" y="15776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915" name="Google Shape;915;p36"/>
            <p:cNvCxnSpPr/>
            <p:nvPr/>
          </p:nvCxnSpPr>
          <p:spPr>
            <a:xfrm rot="10800000">
              <a:off x="9880" y="21226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916" name="Google Shape;916;p36"/>
            <p:cNvCxnSpPr/>
            <p:nvPr/>
          </p:nvCxnSpPr>
          <p:spPr>
            <a:xfrm rot="10800000">
              <a:off x="9867" y="26676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917" name="Google Shape;917;p36"/>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918" name="Google Shape;918;p36"/>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txBox="1">
            <a:spLocks noGrp="1"/>
          </p:cNvSpPr>
          <p:nvPr>
            <p:ph type="title" hasCustomPrompt="1"/>
          </p:nvPr>
        </p:nvSpPr>
        <p:spPr>
          <a:xfrm>
            <a:off x="117230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0" name="Google Shape;920;p36"/>
          <p:cNvSpPr txBox="1">
            <a:spLocks noGrp="1"/>
          </p:cNvSpPr>
          <p:nvPr>
            <p:ph type="subTitle" idx="1"/>
          </p:nvPr>
        </p:nvSpPr>
        <p:spPr>
          <a:xfrm>
            <a:off x="117440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1" name="Google Shape;921;p36"/>
          <p:cNvSpPr txBox="1">
            <a:spLocks noGrp="1"/>
          </p:cNvSpPr>
          <p:nvPr>
            <p:ph type="subTitle" idx="2"/>
          </p:nvPr>
        </p:nvSpPr>
        <p:spPr>
          <a:xfrm>
            <a:off x="117230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2" name="Google Shape;922;p36"/>
          <p:cNvSpPr txBox="1">
            <a:spLocks noGrp="1"/>
          </p:cNvSpPr>
          <p:nvPr>
            <p:ph type="title" idx="3" hasCustomPrompt="1"/>
          </p:nvPr>
        </p:nvSpPr>
        <p:spPr>
          <a:xfrm>
            <a:off x="3512975"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3" name="Google Shape;923;p36"/>
          <p:cNvSpPr txBox="1">
            <a:spLocks noGrp="1"/>
          </p:cNvSpPr>
          <p:nvPr>
            <p:ph type="subTitle" idx="4"/>
          </p:nvPr>
        </p:nvSpPr>
        <p:spPr>
          <a:xfrm>
            <a:off x="3515075"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4" name="Google Shape;924;p36"/>
          <p:cNvSpPr txBox="1">
            <a:spLocks noGrp="1"/>
          </p:cNvSpPr>
          <p:nvPr>
            <p:ph type="subTitle" idx="5"/>
          </p:nvPr>
        </p:nvSpPr>
        <p:spPr>
          <a:xfrm>
            <a:off x="3512975"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5" name="Google Shape;925;p36"/>
          <p:cNvSpPr txBox="1">
            <a:spLocks noGrp="1"/>
          </p:cNvSpPr>
          <p:nvPr>
            <p:ph type="title" idx="6" hasCustomPrompt="1"/>
          </p:nvPr>
        </p:nvSpPr>
        <p:spPr>
          <a:xfrm>
            <a:off x="585365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6" name="Google Shape;926;p36"/>
          <p:cNvSpPr txBox="1">
            <a:spLocks noGrp="1"/>
          </p:cNvSpPr>
          <p:nvPr>
            <p:ph type="subTitle" idx="7"/>
          </p:nvPr>
        </p:nvSpPr>
        <p:spPr>
          <a:xfrm>
            <a:off x="585575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7" name="Google Shape;927;p36"/>
          <p:cNvSpPr txBox="1">
            <a:spLocks noGrp="1"/>
          </p:cNvSpPr>
          <p:nvPr>
            <p:ph type="subTitle" idx="8"/>
          </p:nvPr>
        </p:nvSpPr>
        <p:spPr>
          <a:xfrm>
            <a:off x="585365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8" name="Google Shape;928;p36"/>
          <p:cNvSpPr/>
          <p:nvPr/>
        </p:nvSpPr>
        <p:spPr>
          <a:xfrm rot="10800000">
            <a:off x="8104809"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rot="10087101" flipH="1">
            <a:off x="7232172" y="3905941"/>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txBox="1">
            <a:spLocks noGrp="1"/>
          </p:cNvSpPr>
          <p:nvPr>
            <p:ph type="title" idx="9"/>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61"/>
        <p:cNvGrpSpPr/>
        <p:nvPr/>
      </p:nvGrpSpPr>
      <p:grpSpPr>
        <a:xfrm>
          <a:off x="0" y="0"/>
          <a:ext cx="0" cy="0"/>
          <a:chOff x="0" y="0"/>
          <a:chExt cx="0" cy="0"/>
        </a:xfrm>
      </p:grpSpPr>
      <p:sp>
        <p:nvSpPr>
          <p:cNvPr id="962" name="Google Shape;962;p38"/>
          <p:cNvSpPr/>
          <p:nvPr/>
        </p:nvSpPr>
        <p:spPr>
          <a:xfrm rot="10800000">
            <a:off x="8104809"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rot="5400000" flipH="1">
            <a:off x="-1792854" y="1792871"/>
            <a:ext cx="5132134" cy="1546374"/>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964" name="Google Shape;964;p38"/>
          <p:cNvSpPr/>
          <p:nvPr/>
        </p:nvSpPr>
        <p:spPr>
          <a:xfrm rot="-10087101">
            <a:off x="-397562" y="3551372"/>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38"/>
          <p:cNvGrpSpPr/>
          <p:nvPr/>
        </p:nvGrpSpPr>
        <p:grpSpPr>
          <a:xfrm>
            <a:off x="-591481" y="1969591"/>
            <a:ext cx="1495621" cy="1291831"/>
            <a:chOff x="5614619" y="2740966"/>
            <a:chExt cx="1495621" cy="1291831"/>
          </a:xfrm>
        </p:grpSpPr>
        <p:sp>
          <p:nvSpPr>
            <p:cNvPr id="966" name="Google Shape;966;p38"/>
            <p:cNvSpPr/>
            <p:nvPr/>
          </p:nvSpPr>
          <p:spPr>
            <a:xfrm>
              <a:off x="5614619" y="3232736"/>
              <a:ext cx="233570" cy="259568"/>
            </a:xfrm>
            <a:custGeom>
              <a:avLst/>
              <a:gdLst/>
              <a:ahLst/>
              <a:cxnLst/>
              <a:rect l="l" t="t" r="r" b="b"/>
              <a:pathLst>
                <a:path w="7349" h="8167" extrusionOk="0">
                  <a:moveTo>
                    <a:pt x="2648" y="0"/>
                  </a:moveTo>
                  <a:cubicBezTo>
                    <a:pt x="2113" y="0"/>
                    <a:pt x="1614" y="173"/>
                    <a:pt x="1262" y="512"/>
                  </a:cubicBezTo>
                  <a:cubicBezTo>
                    <a:pt x="453" y="1275"/>
                    <a:pt x="0" y="2275"/>
                    <a:pt x="96" y="3394"/>
                  </a:cubicBezTo>
                  <a:cubicBezTo>
                    <a:pt x="286" y="5466"/>
                    <a:pt x="1644" y="7442"/>
                    <a:pt x="3882" y="8038"/>
                  </a:cubicBezTo>
                  <a:cubicBezTo>
                    <a:pt x="4194" y="8124"/>
                    <a:pt x="4508" y="8167"/>
                    <a:pt x="4812" y="8167"/>
                  </a:cubicBezTo>
                  <a:cubicBezTo>
                    <a:pt x="6181" y="8167"/>
                    <a:pt x="7348" y="7306"/>
                    <a:pt x="7192" y="5728"/>
                  </a:cubicBezTo>
                  <a:cubicBezTo>
                    <a:pt x="7002" y="3513"/>
                    <a:pt x="6002" y="1751"/>
                    <a:pt x="4192" y="489"/>
                  </a:cubicBezTo>
                  <a:cubicBezTo>
                    <a:pt x="3712" y="161"/>
                    <a:pt x="3164" y="0"/>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a:off x="5985489" y="3413038"/>
              <a:ext cx="243740" cy="219522"/>
            </a:xfrm>
            <a:custGeom>
              <a:avLst/>
              <a:gdLst/>
              <a:ahLst/>
              <a:cxnLst/>
              <a:rect l="l" t="t" r="r" b="b"/>
              <a:pathLst>
                <a:path w="7669" h="6907" extrusionOk="0">
                  <a:moveTo>
                    <a:pt x="2579" y="0"/>
                  </a:moveTo>
                  <a:cubicBezTo>
                    <a:pt x="1203" y="0"/>
                    <a:pt x="0" y="1093"/>
                    <a:pt x="0" y="2436"/>
                  </a:cubicBezTo>
                  <a:cubicBezTo>
                    <a:pt x="0" y="3151"/>
                    <a:pt x="215" y="3960"/>
                    <a:pt x="643" y="4675"/>
                  </a:cubicBezTo>
                  <a:cubicBezTo>
                    <a:pt x="1361" y="5791"/>
                    <a:pt x="2761" y="6906"/>
                    <a:pt x="4274" y="6906"/>
                  </a:cubicBezTo>
                  <a:cubicBezTo>
                    <a:pt x="4569" y="6906"/>
                    <a:pt x="4869" y="6864"/>
                    <a:pt x="5168" y="6770"/>
                  </a:cubicBezTo>
                  <a:cubicBezTo>
                    <a:pt x="6859" y="6247"/>
                    <a:pt x="7669" y="4794"/>
                    <a:pt x="6930" y="3198"/>
                  </a:cubicBezTo>
                  <a:cubicBezTo>
                    <a:pt x="6168" y="1627"/>
                    <a:pt x="4954" y="483"/>
                    <a:pt x="3215" y="79"/>
                  </a:cubicBezTo>
                  <a:cubicBezTo>
                    <a:pt x="3002" y="25"/>
                    <a:pt x="2789" y="0"/>
                    <a:pt x="2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a:off x="5884071" y="2740966"/>
              <a:ext cx="218759" cy="222064"/>
            </a:xfrm>
            <a:custGeom>
              <a:avLst/>
              <a:gdLst/>
              <a:ahLst/>
              <a:cxnLst/>
              <a:rect l="l" t="t" r="r" b="b"/>
              <a:pathLst>
                <a:path w="6883" h="6987" extrusionOk="0">
                  <a:moveTo>
                    <a:pt x="3502" y="0"/>
                  </a:moveTo>
                  <a:cubicBezTo>
                    <a:pt x="2862" y="0"/>
                    <a:pt x="2233" y="161"/>
                    <a:pt x="1643" y="482"/>
                  </a:cubicBezTo>
                  <a:cubicBezTo>
                    <a:pt x="643" y="1030"/>
                    <a:pt x="0" y="2364"/>
                    <a:pt x="381" y="3340"/>
                  </a:cubicBezTo>
                  <a:cubicBezTo>
                    <a:pt x="1000" y="4983"/>
                    <a:pt x="2120" y="6174"/>
                    <a:pt x="3811" y="6793"/>
                  </a:cubicBezTo>
                  <a:cubicBezTo>
                    <a:pt x="4163" y="6925"/>
                    <a:pt x="4487" y="6986"/>
                    <a:pt x="4780" y="6986"/>
                  </a:cubicBezTo>
                  <a:cubicBezTo>
                    <a:pt x="5817" y="6986"/>
                    <a:pt x="6485" y="6218"/>
                    <a:pt x="6764" y="5031"/>
                  </a:cubicBezTo>
                  <a:cubicBezTo>
                    <a:pt x="6811" y="4769"/>
                    <a:pt x="6764" y="4507"/>
                    <a:pt x="6764" y="4269"/>
                  </a:cubicBezTo>
                  <a:cubicBezTo>
                    <a:pt x="6883" y="3435"/>
                    <a:pt x="6645" y="2673"/>
                    <a:pt x="6311" y="1959"/>
                  </a:cubicBezTo>
                  <a:cubicBezTo>
                    <a:pt x="5882" y="1006"/>
                    <a:pt x="5239" y="220"/>
                    <a:pt x="4144" y="54"/>
                  </a:cubicBezTo>
                  <a:cubicBezTo>
                    <a:pt x="3930" y="18"/>
                    <a:pt x="3715" y="0"/>
                    <a:pt x="3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6099715" y="3104208"/>
              <a:ext cx="178713" cy="173119"/>
            </a:xfrm>
            <a:custGeom>
              <a:avLst/>
              <a:gdLst/>
              <a:ahLst/>
              <a:cxnLst/>
              <a:rect l="l" t="t" r="r" b="b"/>
              <a:pathLst>
                <a:path w="5623" h="5447" extrusionOk="0">
                  <a:moveTo>
                    <a:pt x="2987" y="1"/>
                  </a:moveTo>
                  <a:cubicBezTo>
                    <a:pt x="2618" y="1"/>
                    <a:pt x="2239" y="92"/>
                    <a:pt x="1860" y="246"/>
                  </a:cubicBezTo>
                  <a:cubicBezTo>
                    <a:pt x="955" y="651"/>
                    <a:pt x="336" y="1246"/>
                    <a:pt x="193" y="2318"/>
                  </a:cubicBezTo>
                  <a:cubicBezTo>
                    <a:pt x="0" y="3988"/>
                    <a:pt x="1926" y="5447"/>
                    <a:pt x="3441" y="5447"/>
                  </a:cubicBezTo>
                  <a:cubicBezTo>
                    <a:pt x="3611" y="5447"/>
                    <a:pt x="3776" y="5428"/>
                    <a:pt x="3932" y="5390"/>
                  </a:cubicBezTo>
                  <a:cubicBezTo>
                    <a:pt x="5051" y="5080"/>
                    <a:pt x="5623" y="4390"/>
                    <a:pt x="5623" y="3342"/>
                  </a:cubicBezTo>
                  <a:cubicBezTo>
                    <a:pt x="5623" y="2127"/>
                    <a:pt x="5170" y="1246"/>
                    <a:pt x="4384" y="556"/>
                  </a:cubicBezTo>
                  <a:cubicBezTo>
                    <a:pt x="3950" y="162"/>
                    <a:pt x="3477" y="1"/>
                    <a:pt x="2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8"/>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8"/>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8"/>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76"/>
        <p:cNvGrpSpPr/>
        <p:nvPr/>
      </p:nvGrpSpPr>
      <p:grpSpPr>
        <a:xfrm>
          <a:off x="0" y="0"/>
          <a:ext cx="0" cy="0"/>
          <a:chOff x="0" y="0"/>
          <a:chExt cx="0" cy="0"/>
        </a:xfrm>
      </p:grpSpPr>
      <p:grpSp>
        <p:nvGrpSpPr>
          <p:cNvPr id="977" name="Google Shape;977;p39"/>
          <p:cNvGrpSpPr/>
          <p:nvPr/>
        </p:nvGrpSpPr>
        <p:grpSpPr>
          <a:xfrm rot="10800000">
            <a:off x="2" y="-16175"/>
            <a:ext cx="2107273" cy="5202225"/>
            <a:chOff x="7039090" y="206301"/>
            <a:chExt cx="2107273" cy="5202225"/>
          </a:xfrm>
        </p:grpSpPr>
        <p:sp>
          <p:nvSpPr>
            <p:cNvPr id="978" name="Google Shape;978;p39"/>
            <p:cNvSpPr/>
            <p:nvPr/>
          </p:nvSpPr>
          <p:spPr>
            <a:xfrm rot="10800000">
              <a:off x="7039090" y="232673"/>
              <a:ext cx="2107273" cy="5175852"/>
            </a:xfrm>
            <a:custGeom>
              <a:avLst/>
              <a:gdLst/>
              <a:ahLst/>
              <a:cxnLst/>
              <a:rect l="l" t="t" r="r" b="b"/>
              <a:pathLst>
                <a:path w="89159" h="218991" extrusionOk="0">
                  <a:moveTo>
                    <a:pt x="89159" y="218991"/>
                  </a:moveTo>
                  <a:lnTo>
                    <a:pt x="120" y="218602"/>
                  </a:lnTo>
                  <a:lnTo>
                    <a:pt x="0" y="0"/>
                  </a:lnTo>
                  <a:lnTo>
                    <a:pt x="13228" y="0"/>
                  </a:lnTo>
                  <a:close/>
                </a:path>
              </a:pathLst>
            </a:custGeom>
            <a:solidFill>
              <a:srgbClr val="B1B9E6">
                <a:alpha val="30950"/>
              </a:srgbClr>
            </a:solidFill>
            <a:ln>
              <a:noFill/>
            </a:ln>
          </p:spPr>
        </p:sp>
        <p:grpSp>
          <p:nvGrpSpPr>
            <p:cNvPr id="979" name="Google Shape;979;p39"/>
            <p:cNvGrpSpPr/>
            <p:nvPr/>
          </p:nvGrpSpPr>
          <p:grpSpPr>
            <a:xfrm>
              <a:off x="7137983" y="248850"/>
              <a:ext cx="1993331" cy="4775225"/>
              <a:chOff x="7137983" y="248850"/>
              <a:chExt cx="1993331" cy="4775225"/>
            </a:xfrm>
          </p:grpSpPr>
          <p:cxnSp>
            <p:nvCxnSpPr>
              <p:cNvPr id="980" name="Google Shape;980;p39"/>
              <p:cNvCxnSpPr/>
              <p:nvPr/>
            </p:nvCxnSpPr>
            <p:spPr>
              <a:xfrm>
                <a:off x="7253613" y="1209276"/>
                <a:ext cx="1877700" cy="0"/>
              </a:xfrm>
              <a:prstGeom prst="straightConnector1">
                <a:avLst/>
              </a:prstGeom>
              <a:noFill/>
              <a:ln w="9525" cap="rnd" cmpd="sng">
                <a:solidFill>
                  <a:schemeClr val="accent5"/>
                </a:solidFill>
                <a:prstDash val="solid"/>
                <a:round/>
                <a:headEnd type="none" w="med" len="med"/>
                <a:tailEnd type="none" w="med" len="med"/>
              </a:ln>
            </p:spPr>
          </p:cxnSp>
          <p:cxnSp>
            <p:nvCxnSpPr>
              <p:cNvPr id="981" name="Google Shape;981;p39"/>
              <p:cNvCxnSpPr/>
              <p:nvPr/>
            </p:nvCxnSpPr>
            <p:spPr>
              <a:xfrm>
                <a:off x="7370062" y="1754251"/>
                <a:ext cx="1759800" cy="0"/>
              </a:xfrm>
              <a:prstGeom prst="straightConnector1">
                <a:avLst/>
              </a:prstGeom>
              <a:noFill/>
              <a:ln w="9525" cap="rnd" cmpd="sng">
                <a:solidFill>
                  <a:schemeClr val="accent5"/>
                </a:solidFill>
                <a:prstDash val="solid"/>
                <a:round/>
                <a:headEnd type="none" w="med" len="med"/>
                <a:tailEnd type="none" w="med" len="med"/>
              </a:ln>
            </p:spPr>
          </p:cxnSp>
          <p:cxnSp>
            <p:nvCxnSpPr>
              <p:cNvPr id="982" name="Google Shape;982;p39"/>
              <p:cNvCxnSpPr/>
              <p:nvPr/>
            </p:nvCxnSpPr>
            <p:spPr>
              <a:xfrm>
                <a:off x="7486512" y="2299226"/>
                <a:ext cx="1643400" cy="0"/>
              </a:xfrm>
              <a:prstGeom prst="straightConnector1">
                <a:avLst/>
              </a:prstGeom>
              <a:noFill/>
              <a:ln w="9525" cap="rnd" cmpd="sng">
                <a:solidFill>
                  <a:schemeClr val="accent5"/>
                </a:solidFill>
                <a:prstDash val="solid"/>
                <a:round/>
                <a:headEnd type="none" w="med" len="med"/>
                <a:tailEnd type="none" w="med" len="med"/>
              </a:ln>
            </p:spPr>
          </p:cxnSp>
          <p:cxnSp>
            <p:nvCxnSpPr>
              <p:cNvPr id="983" name="Google Shape;983;p39"/>
              <p:cNvCxnSpPr/>
              <p:nvPr/>
            </p:nvCxnSpPr>
            <p:spPr>
              <a:xfrm>
                <a:off x="7602960" y="2844201"/>
                <a:ext cx="1527000" cy="0"/>
              </a:xfrm>
              <a:prstGeom prst="straightConnector1">
                <a:avLst/>
              </a:prstGeom>
              <a:noFill/>
              <a:ln w="9525" cap="rnd" cmpd="sng">
                <a:solidFill>
                  <a:schemeClr val="accent5"/>
                </a:solidFill>
                <a:prstDash val="solid"/>
                <a:round/>
                <a:headEnd type="none" w="med" len="med"/>
                <a:tailEnd type="none" w="med" len="med"/>
              </a:ln>
            </p:spPr>
          </p:cxnSp>
          <p:cxnSp>
            <p:nvCxnSpPr>
              <p:cNvPr id="984" name="Google Shape;984;p39"/>
              <p:cNvCxnSpPr/>
              <p:nvPr/>
            </p:nvCxnSpPr>
            <p:spPr>
              <a:xfrm>
                <a:off x="7719411" y="3389151"/>
                <a:ext cx="1410600" cy="0"/>
              </a:xfrm>
              <a:prstGeom prst="straightConnector1">
                <a:avLst/>
              </a:prstGeom>
              <a:noFill/>
              <a:ln w="9525" cap="rnd" cmpd="sng">
                <a:solidFill>
                  <a:schemeClr val="accent5"/>
                </a:solidFill>
                <a:prstDash val="solid"/>
                <a:round/>
                <a:headEnd type="none" w="med" len="med"/>
                <a:tailEnd type="none" w="med" len="med"/>
              </a:ln>
            </p:spPr>
          </p:cxnSp>
          <p:cxnSp>
            <p:nvCxnSpPr>
              <p:cNvPr id="985" name="Google Shape;985;p39"/>
              <p:cNvCxnSpPr/>
              <p:nvPr/>
            </p:nvCxnSpPr>
            <p:spPr>
              <a:xfrm>
                <a:off x="7835857" y="3934126"/>
                <a:ext cx="1294200" cy="0"/>
              </a:xfrm>
              <a:prstGeom prst="straightConnector1">
                <a:avLst/>
              </a:prstGeom>
              <a:noFill/>
              <a:ln w="9525" cap="rnd" cmpd="sng">
                <a:solidFill>
                  <a:schemeClr val="accent5"/>
                </a:solidFill>
                <a:prstDash val="solid"/>
                <a:round/>
                <a:headEnd type="none" w="med" len="med"/>
                <a:tailEnd type="none" w="med" len="med"/>
              </a:ln>
            </p:spPr>
          </p:cxnSp>
          <p:cxnSp>
            <p:nvCxnSpPr>
              <p:cNvPr id="986" name="Google Shape;986;p39"/>
              <p:cNvCxnSpPr/>
              <p:nvPr/>
            </p:nvCxnSpPr>
            <p:spPr>
              <a:xfrm>
                <a:off x="7953814" y="4479101"/>
                <a:ext cx="1176300" cy="0"/>
              </a:xfrm>
              <a:prstGeom prst="straightConnector1">
                <a:avLst/>
              </a:prstGeom>
              <a:noFill/>
              <a:ln w="9525" cap="rnd" cmpd="sng">
                <a:solidFill>
                  <a:schemeClr val="accent5"/>
                </a:solidFill>
                <a:prstDash val="solid"/>
                <a:round/>
                <a:headEnd type="none" w="med" len="med"/>
                <a:tailEnd type="none" w="med" len="med"/>
              </a:ln>
            </p:spPr>
          </p:cxnSp>
          <p:cxnSp>
            <p:nvCxnSpPr>
              <p:cNvPr id="987" name="Google Shape;987;p39"/>
              <p:cNvCxnSpPr/>
              <p:nvPr/>
            </p:nvCxnSpPr>
            <p:spPr>
              <a:xfrm>
                <a:off x="8071750" y="5024076"/>
                <a:ext cx="1058100" cy="0"/>
              </a:xfrm>
              <a:prstGeom prst="straightConnector1">
                <a:avLst/>
              </a:prstGeom>
              <a:noFill/>
              <a:ln w="9525" cap="rnd" cmpd="sng">
                <a:solidFill>
                  <a:schemeClr val="accent5"/>
                </a:solidFill>
                <a:prstDash val="solid"/>
                <a:round/>
                <a:headEnd type="none" w="med" len="med"/>
                <a:tailEnd type="none" w="med" len="med"/>
              </a:ln>
            </p:spPr>
          </p:cxnSp>
          <p:cxnSp>
            <p:nvCxnSpPr>
              <p:cNvPr id="988" name="Google Shape;988;p39"/>
              <p:cNvCxnSpPr/>
              <p:nvPr/>
            </p:nvCxnSpPr>
            <p:spPr>
              <a:xfrm>
                <a:off x="7137983" y="664301"/>
                <a:ext cx="1993200" cy="0"/>
              </a:xfrm>
              <a:prstGeom prst="straightConnector1">
                <a:avLst/>
              </a:prstGeom>
              <a:noFill/>
              <a:ln w="9525" cap="rnd" cmpd="sng">
                <a:solidFill>
                  <a:schemeClr val="accent5"/>
                </a:solidFill>
                <a:prstDash val="solid"/>
                <a:round/>
                <a:headEnd type="none" w="med" len="med"/>
                <a:tailEnd type="none" w="med" len="med"/>
              </a:ln>
            </p:spPr>
          </p:cxnSp>
          <p:cxnSp>
            <p:nvCxnSpPr>
              <p:cNvPr id="989" name="Google Shape;989;p39"/>
              <p:cNvCxnSpPr/>
              <p:nvPr/>
            </p:nvCxnSpPr>
            <p:spPr>
              <a:xfrm rot="5400000">
                <a:off x="6224787" y="2623950"/>
                <a:ext cx="4750200" cy="0"/>
              </a:xfrm>
              <a:prstGeom prst="straightConnector1">
                <a:avLst/>
              </a:prstGeom>
              <a:noFill/>
              <a:ln w="9525" cap="rnd" cmpd="sng">
                <a:solidFill>
                  <a:schemeClr val="accent5"/>
                </a:solidFill>
                <a:prstDash val="solid"/>
                <a:round/>
                <a:headEnd type="none" w="med" len="med"/>
                <a:tailEnd type="none" w="med" len="med"/>
              </a:ln>
            </p:spPr>
          </p:cxnSp>
          <p:cxnSp>
            <p:nvCxnSpPr>
              <p:cNvPr id="990" name="Google Shape;990;p39"/>
              <p:cNvCxnSpPr/>
              <p:nvPr/>
            </p:nvCxnSpPr>
            <p:spPr>
              <a:xfrm rot="5400000">
                <a:off x="6450812" y="1852950"/>
                <a:ext cx="3208200" cy="0"/>
              </a:xfrm>
              <a:prstGeom prst="straightConnector1">
                <a:avLst/>
              </a:prstGeom>
              <a:noFill/>
              <a:ln w="9525" cap="rnd" cmpd="sng">
                <a:solidFill>
                  <a:schemeClr val="accent5"/>
                </a:solidFill>
                <a:prstDash val="solid"/>
                <a:round/>
                <a:headEnd type="none" w="med" len="med"/>
                <a:tailEnd type="none" w="med" len="med"/>
              </a:ln>
            </p:spPr>
          </p:cxnSp>
          <p:cxnSp>
            <p:nvCxnSpPr>
              <p:cNvPr id="991" name="Google Shape;991;p39"/>
              <p:cNvCxnSpPr/>
              <p:nvPr/>
            </p:nvCxnSpPr>
            <p:spPr>
              <a:xfrm rot="5400000">
                <a:off x="6686287" y="1072500"/>
                <a:ext cx="1647300" cy="0"/>
              </a:xfrm>
              <a:prstGeom prst="straightConnector1">
                <a:avLst/>
              </a:prstGeom>
              <a:noFill/>
              <a:ln w="9525" cap="rnd" cmpd="sng">
                <a:solidFill>
                  <a:schemeClr val="accent5"/>
                </a:solidFill>
                <a:prstDash val="solid"/>
                <a:round/>
                <a:headEnd type="none" w="med" len="med"/>
                <a:tailEnd type="none" w="med" len="med"/>
              </a:ln>
            </p:spPr>
          </p:cxnSp>
        </p:grpSp>
        <p:sp>
          <p:nvSpPr>
            <p:cNvPr id="992" name="Google Shape;992;p39"/>
            <p:cNvSpPr/>
            <p:nvPr/>
          </p:nvSpPr>
          <p:spPr>
            <a:xfrm>
              <a:off x="7045437" y="206301"/>
              <a:ext cx="1816800" cy="5185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39"/>
          <p:cNvSpPr/>
          <p:nvPr/>
        </p:nvSpPr>
        <p:spPr>
          <a:xfrm rot="945680">
            <a:off x="7491997" y="-1290683"/>
            <a:ext cx="1873819" cy="2114244"/>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9"/>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995" name="Google Shape;995;p39"/>
          <p:cNvGrpSpPr/>
          <p:nvPr/>
        </p:nvGrpSpPr>
        <p:grpSpPr>
          <a:xfrm rot="582377">
            <a:off x="7861808" y="4102499"/>
            <a:ext cx="1210137" cy="957621"/>
            <a:chOff x="5900121" y="3075190"/>
            <a:chExt cx="1210119" cy="957607"/>
          </a:xfrm>
        </p:grpSpPr>
        <p:sp>
          <p:nvSpPr>
            <p:cNvPr id="996" name="Google Shape;996;p39"/>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39"/>
          <p:cNvSpPr/>
          <p:nvPr/>
        </p:nvSpPr>
        <p:spPr>
          <a:xfrm rot="-2700000" flipH="1">
            <a:off x="-150836"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4"/>
          <p:cNvSpPr txBox="1">
            <a:spLocks noGrp="1"/>
          </p:cNvSpPr>
          <p:nvPr>
            <p:ph type="body" idx="1"/>
          </p:nvPr>
        </p:nvSpPr>
        <p:spPr>
          <a:xfrm>
            <a:off x="1837275" y="1127750"/>
            <a:ext cx="5469600" cy="3480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3" name="Google Shape;63;p4"/>
          <p:cNvSpPr/>
          <p:nvPr/>
        </p:nvSpPr>
        <p:spPr>
          <a:xfrm flipH="1">
            <a:off x="8464800" y="3790875"/>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10800000" flipH="1">
            <a:off x="-9075"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rot="-712899" flipH="1">
            <a:off x="-656087" y="-60959"/>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rot="582377">
            <a:off x="7861808" y="4102499"/>
            <a:ext cx="1210137" cy="957621"/>
            <a:chOff x="5900121" y="3075190"/>
            <a:chExt cx="1210119" cy="957607"/>
          </a:xfrm>
        </p:grpSpPr>
        <p:sp>
          <p:nvSpPr>
            <p:cNvPr id="67" name="Google Shape;67;p4"/>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4"/>
          <p:cNvGrpSpPr/>
          <p:nvPr/>
        </p:nvGrpSpPr>
        <p:grpSpPr>
          <a:xfrm flipH="1">
            <a:off x="8131175" y="-32"/>
            <a:ext cx="1012823" cy="2905232"/>
            <a:chOff x="-125" y="-32"/>
            <a:chExt cx="1012823" cy="2905232"/>
          </a:xfrm>
        </p:grpSpPr>
        <p:sp>
          <p:nvSpPr>
            <p:cNvPr id="74" name="Google Shape;74;p4"/>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4"/>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76" name="Google Shape;76;p4"/>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77" name="Google Shape;77;p4"/>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78" name="Google Shape;78;p4"/>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79" name="Google Shape;79;p4"/>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0" name="Google Shape;80;p4"/>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1" name="Google Shape;81;p4"/>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2" name="Google Shape;82;p4"/>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66733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7"/>
        <p:cNvGrpSpPr/>
        <p:nvPr/>
      </p:nvGrpSpPr>
      <p:grpSpPr>
        <a:xfrm>
          <a:off x="0" y="0"/>
          <a:ext cx="0" cy="0"/>
          <a:chOff x="0" y="0"/>
          <a:chExt cx="0" cy="0"/>
        </a:xfrm>
      </p:grpSpPr>
      <p:sp>
        <p:nvSpPr>
          <p:cNvPr id="388" name="Google Shape;388;p16"/>
          <p:cNvSpPr/>
          <p:nvPr/>
        </p:nvSpPr>
        <p:spPr>
          <a:xfrm rot="-5400000">
            <a:off x="4878975" y="910700"/>
            <a:ext cx="6326700" cy="2203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txBox="1">
            <a:spLocks noGrp="1"/>
          </p:cNvSpPr>
          <p:nvPr>
            <p:ph type="title"/>
          </p:nvPr>
        </p:nvSpPr>
        <p:spPr>
          <a:xfrm>
            <a:off x="2257244" y="1753586"/>
            <a:ext cx="3228600" cy="96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0" name="Google Shape;390;p16"/>
          <p:cNvSpPr txBox="1">
            <a:spLocks noGrp="1"/>
          </p:cNvSpPr>
          <p:nvPr>
            <p:ph type="title" idx="2" hasCustomPrompt="1"/>
          </p:nvPr>
        </p:nvSpPr>
        <p:spPr>
          <a:xfrm>
            <a:off x="5638096" y="1797225"/>
            <a:ext cx="1248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1" name="Google Shape;391;p16"/>
          <p:cNvSpPr txBox="1">
            <a:spLocks noGrp="1"/>
          </p:cNvSpPr>
          <p:nvPr>
            <p:ph type="subTitle" idx="1"/>
          </p:nvPr>
        </p:nvSpPr>
        <p:spPr>
          <a:xfrm>
            <a:off x="2955844" y="2718230"/>
            <a:ext cx="2529900" cy="62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16"/>
          <p:cNvSpPr/>
          <p:nvPr/>
        </p:nvSpPr>
        <p:spPr>
          <a:xfrm>
            <a:off x="-3098" y="2215375"/>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6"/>
          <p:cNvGrpSpPr/>
          <p:nvPr/>
        </p:nvGrpSpPr>
        <p:grpSpPr>
          <a:xfrm rot="10800000" flipH="1">
            <a:off x="6931141" y="-303225"/>
            <a:ext cx="2237811" cy="5478883"/>
            <a:chOff x="6931141" y="0"/>
            <a:chExt cx="2237811" cy="5478883"/>
          </a:xfrm>
        </p:grpSpPr>
        <p:grpSp>
          <p:nvGrpSpPr>
            <p:cNvPr id="395" name="Google Shape;395;p16"/>
            <p:cNvGrpSpPr/>
            <p:nvPr/>
          </p:nvGrpSpPr>
          <p:grpSpPr>
            <a:xfrm flipH="1">
              <a:off x="6965803" y="0"/>
              <a:ext cx="2203149" cy="5024083"/>
              <a:chOff x="14385" y="0"/>
              <a:chExt cx="2203149" cy="5024083"/>
            </a:xfrm>
          </p:grpSpPr>
          <p:cxnSp>
            <p:nvCxnSpPr>
              <p:cNvPr id="396" name="Google Shape;396;p16"/>
              <p:cNvCxnSpPr/>
              <p:nvPr/>
            </p:nvCxnSpPr>
            <p:spPr>
              <a:xfrm rot="10800000">
                <a:off x="14448" y="1209283"/>
                <a:ext cx="1957200" cy="0"/>
              </a:xfrm>
              <a:prstGeom prst="straightConnector1">
                <a:avLst/>
              </a:prstGeom>
              <a:noFill/>
              <a:ln w="9525" cap="rnd" cmpd="sng">
                <a:solidFill>
                  <a:schemeClr val="accent5"/>
                </a:solidFill>
                <a:prstDash val="solid"/>
                <a:round/>
                <a:headEnd type="none" w="med" len="med"/>
                <a:tailEnd type="none" w="med" len="med"/>
              </a:ln>
            </p:spPr>
          </p:cxnSp>
          <p:cxnSp>
            <p:nvCxnSpPr>
              <p:cNvPr id="397" name="Google Shape;397;p16"/>
              <p:cNvCxnSpPr/>
              <p:nvPr/>
            </p:nvCxnSpPr>
            <p:spPr>
              <a:xfrm rot="10800000">
                <a:off x="15758" y="1754258"/>
                <a:ext cx="1834500" cy="0"/>
              </a:xfrm>
              <a:prstGeom prst="straightConnector1">
                <a:avLst/>
              </a:prstGeom>
              <a:noFill/>
              <a:ln w="9525" cap="rnd" cmpd="sng">
                <a:solidFill>
                  <a:schemeClr val="accent5"/>
                </a:solidFill>
                <a:prstDash val="solid"/>
                <a:round/>
                <a:headEnd type="none" w="med" len="med"/>
                <a:tailEnd type="none" w="med" len="med"/>
              </a:ln>
            </p:spPr>
          </p:cxnSp>
          <p:cxnSp>
            <p:nvCxnSpPr>
              <p:cNvPr id="398" name="Google Shape;398;p16"/>
              <p:cNvCxnSpPr/>
              <p:nvPr/>
            </p:nvCxnSpPr>
            <p:spPr>
              <a:xfrm rot="10800000">
                <a:off x="15868" y="2299233"/>
                <a:ext cx="1713000" cy="0"/>
              </a:xfrm>
              <a:prstGeom prst="straightConnector1">
                <a:avLst/>
              </a:prstGeom>
              <a:noFill/>
              <a:ln w="9525" cap="rnd" cmpd="sng">
                <a:solidFill>
                  <a:schemeClr val="accent5"/>
                </a:solidFill>
                <a:prstDash val="solid"/>
                <a:round/>
                <a:headEnd type="none" w="med" len="med"/>
                <a:tailEnd type="none" w="med" len="med"/>
              </a:ln>
            </p:spPr>
          </p:cxnSp>
          <p:cxnSp>
            <p:nvCxnSpPr>
              <p:cNvPr id="399" name="Google Shape;399;p16"/>
              <p:cNvCxnSpPr/>
              <p:nvPr/>
            </p:nvCxnSpPr>
            <p:spPr>
              <a:xfrm rot="10800000">
                <a:off x="15679" y="2844208"/>
                <a:ext cx="1591800" cy="0"/>
              </a:xfrm>
              <a:prstGeom prst="straightConnector1">
                <a:avLst/>
              </a:prstGeom>
              <a:noFill/>
              <a:ln w="9525" cap="rnd" cmpd="sng">
                <a:solidFill>
                  <a:schemeClr val="accent5"/>
                </a:solidFill>
                <a:prstDash val="solid"/>
                <a:round/>
                <a:headEnd type="none" w="med" len="med"/>
                <a:tailEnd type="none" w="med" len="med"/>
              </a:ln>
            </p:spPr>
          </p:cxnSp>
          <p:cxnSp>
            <p:nvCxnSpPr>
              <p:cNvPr id="400" name="Google Shape;400;p16"/>
              <p:cNvCxnSpPr/>
              <p:nvPr/>
            </p:nvCxnSpPr>
            <p:spPr>
              <a:xfrm rot="10800000">
                <a:off x="15487" y="3389158"/>
                <a:ext cx="1470600" cy="0"/>
              </a:xfrm>
              <a:prstGeom prst="straightConnector1">
                <a:avLst/>
              </a:prstGeom>
              <a:noFill/>
              <a:ln w="9525" cap="rnd" cmpd="sng">
                <a:solidFill>
                  <a:schemeClr val="accent5"/>
                </a:solidFill>
                <a:prstDash val="solid"/>
                <a:round/>
                <a:headEnd type="none" w="med" len="med"/>
                <a:tailEnd type="none" w="med" len="med"/>
              </a:ln>
            </p:spPr>
          </p:cxnSp>
          <p:cxnSp>
            <p:nvCxnSpPr>
              <p:cNvPr id="401" name="Google Shape;401;p16"/>
              <p:cNvCxnSpPr/>
              <p:nvPr/>
            </p:nvCxnSpPr>
            <p:spPr>
              <a:xfrm rot="10800000">
                <a:off x="15599" y="3934133"/>
                <a:ext cx="1349100" cy="0"/>
              </a:xfrm>
              <a:prstGeom prst="straightConnector1">
                <a:avLst/>
              </a:prstGeom>
              <a:noFill/>
              <a:ln w="9525" cap="rnd" cmpd="sng">
                <a:solidFill>
                  <a:schemeClr val="accent5"/>
                </a:solidFill>
                <a:prstDash val="solid"/>
                <a:round/>
                <a:headEnd type="none" w="med" len="med"/>
                <a:tailEnd type="none" w="med" len="med"/>
              </a:ln>
            </p:spPr>
          </p:cxnSp>
          <p:cxnSp>
            <p:nvCxnSpPr>
              <p:cNvPr id="402" name="Google Shape;402;p16"/>
              <p:cNvCxnSpPr/>
              <p:nvPr/>
            </p:nvCxnSpPr>
            <p:spPr>
              <a:xfrm rot="10800000">
                <a:off x="15637" y="4479108"/>
                <a:ext cx="1226100" cy="0"/>
              </a:xfrm>
              <a:prstGeom prst="straightConnector1">
                <a:avLst/>
              </a:prstGeom>
              <a:noFill/>
              <a:ln w="9525" cap="rnd" cmpd="sng">
                <a:solidFill>
                  <a:schemeClr val="accent5"/>
                </a:solidFill>
                <a:prstDash val="solid"/>
                <a:round/>
                <a:headEnd type="none" w="med" len="med"/>
                <a:tailEnd type="none" w="med" len="med"/>
              </a:ln>
            </p:spPr>
          </p:cxnSp>
          <p:cxnSp>
            <p:nvCxnSpPr>
              <p:cNvPr id="403" name="Google Shape;403;p16"/>
              <p:cNvCxnSpPr/>
              <p:nvPr/>
            </p:nvCxnSpPr>
            <p:spPr>
              <a:xfrm rot="10800000">
                <a:off x="15698" y="5024083"/>
                <a:ext cx="1103100" cy="0"/>
              </a:xfrm>
              <a:prstGeom prst="straightConnector1">
                <a:avLst/>
              </a:prstGeom>
              <a:noFill/>
              <a:ln w="9525" cap="rnd" cmpd="sng">
                <a:solidFill>
                  <a:schemeClr val="accent5"/>
                </a:solidFill>
                <a:prstDash val="solid"/>
                <a:round/>
                <a:headEnd type="none" w="med" len="med"/>
                <a:tailEnd type="none" w="med" len="med"/>
              </a:ln>
            </p:spPr>
          </p:cxnSp>
          <p:cxnSp>
            <p:nvCxnSpPr>
              <p:cNvPr id="404" name="Google Shape;404;p16"/>
              <p:cNvCxnSpPr/>
              <p:nvPr/>
            </p:nvCxnSpPr>
            <p:spPr>
              <a:xfrm rot="10800000">
                <a:off x="14385" y="664308"/>
                <a:ext cx="2077800" cy="0"/>
              </a:xfrm>
              <a:prstGeom prst="straightConnector1">
                <a:avLst/>
              </a:prstGeom>
              <a:noFill/>
              <a:ln w="9525" cap="rnd" cmpd="sng">
                <a:solidFill>
                  <a:schemeClr val="accent5"/>
                </a:solidFill>
                <a:prstDash val="solid"/>
                <a:round/>
                <a:headEnd type="none" w="med" len="med"/>
                <a:tailEnd type="none" w="med" len="med"/>
              </a:ln>
            </p:spPr>
          </p:cxnSp>
          <p:cxnSp>
            <p:nvCxnSpPr>
              <p:cNvPr id="405" name="Google Shape;405;p16"/>
              <p:cNvCxnSpPr/>
              <p:nvPr/>
            </p:nvCxnSpPr>
            <p:spPr>
              <a:xfrm rot="10800000">
                <a:off x="15534" y="119333"/>
                <a:ext cx="2202000" cy="0"/>
              </a:xfrm>
              <a:prstGeom prst="straightConnector1">
                <a:avLst/>
              </a:prstGeom>
              <a:noFill/>
              <a:ln w="9525" cap="rnd" cmpd="sng">
                <a:solidFill>
                  <a:schemeClr val="accent5"/>
                </a:solidFill>
                <a:prstDash val="solid"/>
                <a:round/>
                <a:headEnd type="none" w="med" len="med"/>
                <a:tailEnd type="none" w="med" len="med"/>
              </a:ln>
            </p:spPr>
          </p:cxnSp>
          <p:cxnSp>
            <p:nvCxnSpPr>
              <p:cNvPr id="406" name="Google Shape;406;p16"/>
              <p:cNvCxnSpPr/>
              <p:nvPr/>
            </p:nvCxnSpPr>
            <p:spPr>
              <a:xfrm rot="5400000">
                <a:off x="-1939625" y="2499450"/>
                <a:ext cx="4998900" cy="0"/>
              </a:xfrm>
              <a:prstGeom prst="straightConnector1">
                <a:avLst/>
              </a:prstGeom>
              <a:noFill/>
              <a:ln w="9525" cap="rnd" cmpd="sng">
                <a:solidFill>
                  <a:schemeClr val="accent5"/>
                </a:solidFill>
                <a:prstDash val="solid"/>
                <a:round/>
                <a:headEnd type="none" w="med" len="med"/>
                <a:tailEnd type="none" w="med" len="med"/>
              </a:ln>
            </p:spPr>
          </p:cxnSp>
          <p:cxnSp>
            <p:nvCxnSpPr>
              <p:cNvPr id="407" name="Google Shape;407;p16"/>
              <p:cNvCxnSpPr/>
              <p:nvPr/>
            </p:nvCxnSpPr>
            <p:spPr>
              <a:xfrm rot="5400000">
                <a:off x="-583300" y="1688100"/>
                <a:ext cx="3376200" cy="0"/>
              </a:xfrm>
              <a:prstGeom prst="straightConnector1">
                <a:avLst/>
              </a:prstGeom>
              <a:noFill/>
              <a:ln w="9525" cap="rnd" cmpd="sng">
                <a:solidFill>
                  <a:schemeClr val="accent5"/>
                </a:solidFill>
                <a:prstDash val="solid"/>
                <a:round/>
                <a:headEnd type="none" w="med" len="med"/>
                <a:tailEnd type="none" w="med" len="med"/>
              </a:ln>
            </p:spPr>
          </p:cxnSp>
          <p:cxnSp>
            <p:nvCxnSpPr>
              <p:cNvPr id="408" name="Google Shape;408;p16"/>
              <p:cNvCxnSpPr/>
              <p:nvPr/>
            </p:nvCxnSpPr>
            <p:spPr>
              <a:xfrm rot="5400000">
                <a:off x="782925" y="866850"/>
                <a:ext cx="1733700" cy="0"/>
              </a:xfrm>
              <a:prstGeom prst="straightConnector1">
                <a:avLst/>
              </a:prstGeom>
              <a:noFill/>
              <a:ln w="9525" cap="rnd" cmpd="sng">
                <a:solidFill>
                  <a:schemeClr val="accent5"/>
                </a:solidFill>
                <a:prstDash val="solid"/>
                <a:round/>
                <a:headEnd type="none" w="med" len="med"/>
                <a:tailEnd type="none" w="med" len="med"/>
              </a:ln>
            </p:spPr>
          </p:cxnSp>
        </p:grpSp>
        <p:sp>
          <p:nvSpPr>
            <p:cNvPr id="409" name="Google Shape;409;p16"/>
            <p:cNvSpPr/>
            <p:nvPr/>
          </p:nvSpPr>
          <p:spPr>
            <a:xfrm>
              <a:off x="6931141" y="4183"/>
              <a:ext cx="1938900" cy="54747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16"/>
          <p:cNvSpPr/>
          <p:nvPr/>
        </p:nvSpPr>
        <p:spPr>
          <a:xfrm rot="-5400000" flipH="1">
            <a:off x="7161438" y="-94335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10087101" flipH="1">
            <a:off x="7816416" y="25665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16"/>
          <p:cNvGrpSpPr/>
          <p:nvPr/>
        </p:nvGrpSpPr>
        <p:grpSpPr>
          <a:xfrm rot="-582377" flipH="1">
            <a:off x="148683" y="3968024"/>
            <a:ext cx="1210137" cy="957621"/>
            <a:chOff x="5900121" y="3075190"/>
            <a:chExt cx="1210119" cy="957607"/>
          </a:xfrm>
        </p:grpSpPr>
        <p:sp>
          <p:nvSpPr>
            <p:cNvPr id="413" name="Google Shape;413;p16"/>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246833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0600" y="445025"/>
            <a:ext cx="78027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Paytone One"/>
              <a:buNone/>
              <a:defRPr sz="3500">
                <a:solidFill>
                  <a:schemeClr val="dk2"/>
                </a:solidFill>
                <a:latin typeface="Paytone One"/>
                <a:ea typeface="Paytone One"/>
                <a:cs typeface="Paytone One"/>
                <a:sym typeface="Payto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70600" y="1152475"/>
            <a:ext cx="78027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0" r:id="rId2"/>
    <p:sldLayoutId id="2147483671" r:id="rId3"/>
    <p:sldLayoutId id="2147483679" r:id="rId4"/>
    <p:sldLayoutId id="2147483682" r:id="rId5"/>
    <p:sldLayoutId id="2147483684" r:id="rId6"/>
    <p:sldLayoutId id="2147483685" r:id="rId7"/>
    <p:sldLayoutId id="2147483689" r:id="rId8"/>
    <p:sldLayoutId id="214748369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4"/></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grpSp>
        <p:nvGrpSpPr>
          <p:cNvPr id="1213" name="Google Shape;1213;p46"/>
          <p:cNvGrpSpPr/>
          <p:nvPr/>
        </p:nvGrpSpPr>
        <p:grpSpPr>
          <a:xfrm rot="-310469">
            <a:off x="6960406" y="2563675"/>
            <a:ext cx="914152" cy="1822336"/>
            <a:chOff x="2243250" y="2824850"/>
            <a:chExt cx="1065200" cy="2123200"/>
          </a:xfrm>
        </p:grpSpPr>
        <p:sp>
          <p:nvSpPr>
            <p:cNvPr id="1214" name="Google Shape;1214;p46"/>
            <p:cNvSpPr/>
            <p:nvPr/>
          </p:nvSpPr>
          <p:spPr>
            <a:xfrm>
              <a:off x="2243250" y="3357175"/>
              <a:ext cx="1065200" cy="1590875"/>
            </a:xfrm>
            <a:custGeom>
              <a:avLst/>
              <a:gdLst/>
              <a:ahLst/>
              <a:cxnLst/>
              <a:rect l="l" t="t" r="r" b="b"/>
              <a:pathLst>
                <a:path w="42608" h="63635" extrusionOk="0">
                  <a:moveTo>
                    <a:pt x="21304" y="1"/>
                  </a:moveTo>
                  <a:cubicBezTo>
                    <a:pt x="15414" y="1"/>
                    <a:pt x="10677" y="2432"/>
                    <a:pt x="10677" y="5439"/>
                  </a:cubicBezTo>
                  <a:cubicBezTo>
                    <a:pt x="10677" y="6843"/>
                    <a:pt x="11705" y="8121"/>
                    <a:pt x="13384" y="9098"/>
                  </a:cubicBezTo>
                  <a:lnTo>
                    <a:pt x="13384" y="26291"/>
                  </a:lnTo>
                  <a:cubicBezTo>
                    <a:pt x="5539" y="29149"/>
                    <a:pt x="0" y="36116"/>
                    <a:pt x="0" y="44287"/>
                  </a:cubicBezTo>
                  <a:cubicBezTo>
                    <a:pt x="0" y="54963"/>
                    <a:pt x="9524" y="63635"/>
                    <a:pt x="21304" y="63635"/>
                  </a:cubicBezTo>
                  <a:cubicBezTo>
                    <a:pt x="33058" y="63635"/>
                    <a:pt x="42607" y="54963"/>
                    <a:pt x="42607" y="44287"/>
                  </a:cubicBezTo>
                  <a:cubicBezTo>
                    <a:pt x="42607" y="36116"/>
                    <a:pt x="37068" y="29149"/>
                    <a:pt x="29224" y="26291"/>
                  </a:cubicBezTo>
                  <a:lnTo>
                    <a:pt x="29224" y="9098"/>
                  </a:lnTo>
                  <a:cubicBezTo>
                    <a:pt x="30903" y="8121"/>
                    <a:pt x="31930" y="6843"/>
                    <a:pt x="31930" y="5439"/>
                  </a:cubicBezTo>
                  <a:cubicBezTo>
                    <a:pt x="31930" y="2432"/>
                    <a:pt x="27169" y="1"/>
                    <a:pt x="21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2258300" y="4202375"/>
              <a:ext cx="1006275" cy="663425"/>
            </a:xfrm>
            <a:custGeom>
              <a:avLst/>
              <a:gdLst/>
              <a:ahLst/>
              <a:cxnLst/>
              <a:rect l="l" t="t" r="r" b="b"/>
              <a:pathLst>
                <a:path w="40251" h="26537" extrusionOk="0">
                  <a:moveTo>
                    <a:pt x="32769" y="0"/>
                  </a:moveTo>
                  <a:cubicBezTo>
                    <a:pt x="29324" y="0"/>
                    <a:pt x="25377" y="5037"/>
                    <a:pt x="19449" y="5416"/>
                  </a:cubicBezTo>
                  <a:cubicBezTo>
                    <a:pt x="19194" y="5432"/>
                    <a:pt x="18937" y="5440"/>
                    <a:pt x="18677" y="5440"/>
                  </a:cubicBezTo>
                  <a:cubicBezTo>
                    <a:pt x="12145" y="5440"/>
                    <a:pt x="4286" y="478"/>
                    <a:pt x="4286" y="478"/>
                  </a:cubicBezTo>
                  <a:cubicBezTo>
                    <a:pt x="4286" y="478"/>
                    <a:pt x="0" y="9150"/>
                    <a:pt x="3258" y="16519"/>
                  </a:cubicBezTo>
                  <a:cubicBezTo>
                    <a:pt x="6352" y="23571"/>
                    <a:pt x="12913" y="26537"/>
                    <a:pt x="19777" y="26537"/>
                  </a:cubicBezTo>
                  <a:cubicBezTo>
                    <a:pt x="20084" y="26537"/>
                    <a:pt x="20393" y="26531"/>
                    <a:pt x="20702" y="26519"/>
                  </a:cubicBezTo>
                  <a:cubicBezTo>
                    <a:pt x="27895" y="26243"/>
                    <a:pt x="38296" y="20729"/>
                    <a:pt x="39273" y="12985"/>
                  </a:cubicBezTo>
                  <a:cubicBezTo>
                    <a:pt x="40251" y="5240"/>
                    <a:pt x="37795" y="1807"/>
                    <a:pt x="34035" y="253"/>
                  </a:cubicBezTo>
                  <a:cubicBezTo>
                    <a:pt x="33619" y="78"/>
                    <a:pt x="33198" y="0"/>
                    <a:pt x="3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2388625" y="4202275"/>
              <a:ext cx="875950" cy="663525"/>
            </a:xfrm>
            <a:custGeom>
              <a:avLst/>
              <a:gdLst/>
              <a:ahLst/>
              <a:cxnLst/>
              <a:rect l="l" t="t" r="r" b="b"/>
              <a:pathLst>
                <a:path w="35038" h="26541" extrusionOk="0">
                  <a:moveTo>
                    <a:pt x="27553" y="0"/>
                  </a:moveTo>
                  <a:cubicBezTo>
                    <a:pt x="26037" y="0"/>
                    <a:pt x="24416" y="980"/>
                    <a:pt x="22582" y="2112"/>
                  </a:cubicBezTo>
                  <a:cubicBezTo>
                    <a:pt x="23233" y="2362"/>
                    <a:pt x="23810" y="2763"/>
                    <a:pt x="24311" y="3340"/>
                  </a:cubicBezTo>
                  <a:cubicBezTo>
                    <a:pt x="25714" y="5019"/>
                    <a:pt x="25564" y="6823"/>
                    <a:pt x="24687" y="8402"/>
                  </a:cubicBezTo>
                  <a:cubicBezTo>
                    <a:pt x="25389" y="8252"/>
                    <a:pt x="26065" y="8127"/>
                    <a:pt x="26767" y="8001"/>
                  </a:cubicBezTo>
                  <a:cubicBezTo>
                    <a:pt x="26970" y="7965"/>
                    <a:pt x="27166" y="7947"/>
                    <a:pt x="27355" y="7947"/>
                  </a:cubicBezTo>
                  <a:cubicBezTo>
                    <a:pt x="28723" y="7947"/>
                    <a:pt x="29674" y="8881"/>
                    <a:pt x="29850" y="10357"/>
                  </a:cubicBezTo>
                  <a:cubicBezTo>
                    <a:pt x="30777" y="18152"/>
                    <a:pt x="20501" y="22939"/>
                    <a:pt x="14236" y="23991"/>
                  </a:cubicBezTo>
                  <a:cubicBezTo>
                    <a:pt x="13483" y="24116"/>
                    <a:pt x="12712" y="24176"/>
                    <a:pt x="11929" y="24176"/>
                  </a:cubicBezTo>
                  <a:cubicBezTo>
                    <a:pt x="7837" y="24176"/>
                    <a:pt x="3450" y="22532"/>
                    <a:pt x="0" y="19881"/>
                  </a:cubicBezTo>
                  <a:lnTo>
                    <a:pt x="0" y="19881"/>
                  </a:lnTo>
                  <a:cubicBezTo>
                    <a:pt x="3472" y="24542"/>
                    <a:pt x="8906" y="26540"/>
                    <a:pt x="14569" y="26540"/>
                  </a:cubicBezTo>
                  <a:cubicBezTo>
                    <a:pt x="14875" y="26540"/>
                    <a:pt x="15182" y="26534"/>
                    <a:pt x="15489" y="26523"/>
                  </a:cubicBezTo>
                  <a:cubicBezTo>
                    <a:pt x="22682" y="26247"/>
                    <a:pt x="33083" y="20733"/>
                    <a:pt x="34060" y="12989"/>
                  </a:cubicBezTo>
                  <a:cubicBezTo>
                    <a:pt x="35038" y="5244"/>
                    <a:pt x="32582" y="1811"/>
                    <a:pt x="28822" y="257"/>
                  </a:cubicBezTo>
                  <a:cubicBezTo>
                    <a:pt x="28406" y="79"/>
                    <a:pt x="27984" y="0"/>
                    <a:pt x="27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2553875" y="3464900"/>
              <a:ext cx="397350" cy="72050"/>
            </a:xfrm>
            <a:custGeom>
              <a:avLst/>
              <a:gdLst/>
              <a:ahLst/>
              <a:cxnLst/>
              <a:rect l="l" t="t" r="r" b="b"/>
              <a:pathLst>
                <a:path w="15894" h="2882" extrusionOk="0">
                  <a:moveTo>
                    <a:pt x="120" y="1"/>
                  </a:moveTo>
                  <a:cubicBezTo>
                    <a:pt x="57" y="1"/>
                    <a:pt x="0" y="71"/>
                    <a:pt x="57" y="128"/>
                  </a:cubicBezTo>
                  <a:cubicBezTo>
                    <a:pt x="1385" y="2032"/>
                    <a:pt x="4142" y="2509"/>
                    <a:pt x="6297" y="2759"/>
                  </a:cubicBezTo>
                  <a:cubicBezTo>
                    <a:pt x="7003" y="2840"/>
                    <a:pt x="7727" y="2882"/>
                    <a:pt x="8459" y="2882"/>
                  </a:cubicBezTo>
                  <a:cubicBezTo>
                    <a:pt x="10927" y="2882"/>
                    <a:pt x="13475" y="2402"/>
                    <a:pt x="15621" y="1281"/>
                  </a:cubicBezTo>
                  <a:cubicBezTo>
                    <a:pt x="15893" y="1144"/>
                    <a:pt x="15754" y="741"/>
                    <a:pt x="15483" y="741"/>
                  </a:cubicBezTo>
                  <a:cubicBezTo>
                    <a:pt x="15455" y="741"/>
                    <a:pt x="15426" y="745"/>
                    <a:pt x="15395" y="754"/>
                  </a:cubicBezTo>
                  <a:cubicBezTo>
                    <a:pt x="12864" y="1556"/>
                    <a:pt x="10483" y="2258"/>
                    <a:pt x="7801" y="2258"/>
                  </a:cubicBezTo>
                  <a:cubicBezTo>
                    <a:pt x="5320" y="2258"/>
                    <a:pt x="1911" y="2007"/>
                    <a:pt x="182" y="27"/>
                  </a:cubicBezTo>
                  <a:cubicBezTo>
                    <a:pt x="163" y="9"/>
                    <a:pt x="141"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2621250" y="3596025"/>
              <a:ext cx="302225" cy="36975"/>
            </a:xfrm>
            <a:custGeom>
              <a:avLst/>
              <a:gdLst/>
              <a:ahLst/>
              <a:cxnLst/>
              <a:rect l="l" t="t" r="r" b="b"/>
              <a:pathLst>
                <a:path w="12089" h="1479" extrusionOk="0">
                  <a:moveTo>
                    <a:pt x="11748" y="1"/>
                  </a:moveTo>
                  <a:cubicBezTo>
                    <a:pt x="11717" y="1"/>
                    <a:pt x="11683" y="7"/>
                    <a:pt x="11648" y="21"/>
                  </a:cubicBezTo>
                  <a:cubicBezTo>
                    <a:pt x="9752" y="694"/>
                    <a:pt x="7837" y="1026"/>
                    <a:pt x="5920" y="1026"/>
                  </a:cubicBezTo>
                  <a:cubicBezTo>
                    <a:pt x="3984" y="1026"/>
                    <a:pt x="2045" y="688"/>
                    <a:pt x="119" y="21"/>
                  </a:cubicBezTo>
                  <a:cubicBezTo>
                    <a:pt x="112" y="18"/>
                    <a:pt x="105" y="17"/>
                    <a:pt x="99" y="17"/>
                  </a:cubicBezTo>
                  <a:cubicBezTo>
                    <a:pt x="35" y="17"/>
                    <a:pt x="0" y="123"/>
                    <a:pt x="69" y="146"/>
                  </a:cubicBezTo>
                  <a:cubicBezTo>
                    <a:pt x="2096" y="1038"/>
                    <a:pt x="4218" y="1478"/>
                    <a:pt x="6353" y="1478"/>
                  </a:cubicBezTo>
                  <a:cubicBezTo>
                    <a:pt x="8176" y="1478"/>
                    <a:pt x="10008" y="1157"/>
                    <a:pt x="11798" y="522"/>
                  </a:cubicBezTo>
                  <a:cubicBezTo>
                    <a:pt x="12088" y="410"/>
                    <a:pt x="12001" y="1"/>
                    <a:pt x="11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2379300" y="4187650"/>
              <a:ext cx="889675" cy="693925"/>
            </a:xfrm>
            <a:custGeom>
              <a:avLst/>
              <a:gdLst/>
              <a:ahLst/>
              <a:cxnLst/>
              <a:rect l="l" t="t" r="r" b="b"/>
              <a:pathLst>
                <a:path w="35587" h="27757" extrusionOk="0">
                  <a:moveTo>
                    <a:pt x="27317" y="1"/>
                  </a:moveTo>
                  <a:cubicBezTo>
                    <a:pt x="25033" y="1"/>
                    <a:pt x="23066" y="1553"/>
                    <a:pt x="21200" y="2722"/>
                  </a:cubicBezTo>
                  <a:cubicBezTo>
                    <a:pt x="18369" y="4494"/>
                    <a:pt x="15117" y="5349"/>
                    <a:pt x="11860" y="5349"/>
                  </a:cubicBezTo>
                  <a:cubicBezTo>
                    <a:pt x="7793" y="5349"/>
                    <a:pt x="3719" y="4015"/>
                    <a:pt x="448" y="1468"/>
                  </a:cubicBezTo>
                  <a:cubicBezTo>
                    <a:pt x="405" y="1440"/>
                    <a:pt x="348" y="1426"/>
                    <a:pt x="290" y="1426"/>
                  </a:cubicBezTo>
                  <a:cubicBezTo>
                    <a:pt x="146" y="1426"/>
                    <a:pt x="1" y="1515"/>
                    <a:pt x="72" y="1694"/>
                  </a:cubicBezTo>
                  <a:cubicBezTo>
                    <a:pt x="2453" y="7734"/>
                    <a:pt x="8518" y="10717"/>
                    <a:pt x="14734" y="11118"/>
                  </a:cubicBezTo>
                  <a:cubicBezTo>
                    <a:pt x="15327" y="11158"/>
                    <a:pt x="15937" y="11180"/>
                    <a:pt x="16559" y="11180"/>
                  </a:cubicBezTo>
                  <a:cubicBezTo>
                    <a:pt x="22139" y="11180"/>
                    <a:pt x="28556" y="9420"/>
                    <a:pt x="30022" y="3398"/>
                  </a:cubicBezTo>
                  <a:cubicBezTo>
                    <a:pt x="30067" y="3218"/>
                    <a:pt x="29923" y="3101"/>
                    <a:pt x="29784" y="3101"/>
                  </a:cubicBezTo>
                  <a:cubicBezTo>
                    <a:pt x="29692" y="3101"/>
                    <a:pt x="29601" y="3153"/>
                    <a:pt x="29571" y="3273"/>
                  </a:cubicBezTo>
                  <a:cubicBezTo>
                    <a:pt x="28139" y="8785"/>
                    <a:pt x="22554" y="10836"/>
                    <a:pt x="16914" y="10836"/>
                  </a:cubicBezTo>
                  <a:cubicBezTo>
                    <a:pt x="13373" y="10836"/>
                    <a:pt x="9811" y="10028"/>
                    <a:pt x="7240" y="8762"/>
                  </a:cubicBezTo>
                  <a:cubicBezTo>
                    <a:pt x="5561" y="7960"/>
                    <a:pt x="4032" y="6807"/>
                    <a:pt x="2804" y="5403"/>
                  </a:cubicBezTo>
                  <a:cubicBezTo>
                    <a:pt x="2153" y="4677"/>
                    <a:pt x="1651" y="3875"/>
                    <a:pt x="1150" y="3022"/>
                  </a:cubicBezTo>
                  <a:cubicBezTo>
                    <a:pt x="842" y="2501"/>
                    <a:pt x="663" y="2265"/>
                    <a:pt x="719" y="2265"/>
                  </a:cubicBezTo>
                  <a:cubicBezTo>
                    <a:pt x="768" y="2265"/>
                    <a:pt x="997" y="2445"/>
                    <a:pt x="1476" y="2772"/>
                  </a:cubicBezTo>
                  <a:cubicBezTo>
                    <a:pt x="3782" y="4276"/>
                    <a:pt x="6413" y="5228"/>
                    <a:pt x="9145" y="5604"/>
                  </a:cubicBezTo>
                  <a:cubicBezTo>
                    <a:pt x="10022" y="5721"/>
                    <a:pt x="10910" y="5780"/>
                    <a:pt x="11798" y="5780"/>
                  </a:cubicBezTo>
                  <a:cubicBezTo>
                    <a:pt x="13956" y="5780"/>
                    <a:pt x="16118" y="5430"/>
                    <a:pt x="18143" y="4702"/>
                  </a:cubicBezTo>
                  <a:cubicBezTo>
                    <a:pt x="21015" y="3663"/>
                    <a:pt x="24140" y="561"/>
                    <a:pt x="27312" y="561"/>
                  </a:cubicBezTo>
                  <a:cubicBezTo>
                    <a:pt x="27739" y="561"/>
                    <a:pt x="28166" y="617"/>
                    <a:pt x="28594" y="742"/>
                  </a:cubicBezTo>
                  <a:cubicBezTo>
                    <a:pt x="32629" y="1920"/>
                    <a:pt x="34308" y="7133"/>
                    <a:pt x="34208" y="10867"/>
                  </a:cubicBezTo>
                  <a:cubicBezTo>
                    <a:pt x="34108" y="14902"/>
                    <a:pt x="32378" y="18712"/>
                    <a:pt x="29496" y="21519"/>
                  </a:cubicBezTo>
                  <a:cubicBezTo>
                    <a:pt x="25660" y="25265"/>
                    <a:pt x="20369" y="27133"/>
                    <a:pt x="15083" y="27133"/>
                  </a:cubicBezTo>
                  <a:cubicBezTo>
                    <a:pt x="11563" y="27133"/>
                    <a:pt x="8045" y="26305"/>
                    <a:pt x="4960" y="24652"/>
                  </a:cubicBezTo>
                  <a:cubicBezTo>
                    <a:pt x="4950" y="24647"/>
                    <a:pt x="4941" y="24645"/>
                    <a:pt x="4934" y="24645"/>
                  </a:cubicBezTo>
                  <a:cubicBezTo>
                    <a:pt x="4902" y="24645"/>
                    <a:pt x="4889" y="24681"/>
                    <a:pt x="4909" y="24702"/>
                  </a:cubicBezTo>
                  <a:cubicBezTo>
                    <a:pt x="7960" y="26776"/>
                    <a:pt x="11666" y="27756"/>
                    <a:pt x="15417" y="27756"/>
                  </a:cubicBezTo>
                  <a:cubicBezTo>
                    <a:pt x="22545" y="27756"/>
                    <a:pt x="29837" y="24215"/>
                    <a:pt x="33105" y="17910"/>
                  </a:cubicBezTo>
                  <a:cubicBezTo>
                    <a:pt x="35361" y="13574"/>
                    <a:pt x="35586" y="7910"/>
                    <a:pt x="32930" y="3699"/>
                  </a:cubicBezTo>
                  <a:cubicBezTo>
                    <a:pt x="31852" y="1970"/>
                    <a:pt x="30198" y="391"/>
                    <a:pt x="28118" y="65"/>
                  </a:cubicBezTo>
                  <a:cubicBezTo>
                    <a:pt x="27846" y="21"/>
                    <a:pt x="27580" y="1"/>
                    <a:pt x="27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2730100" y="3331000"/>
              <a:ext cx="139750" cy="131950"/>
            </a:xfrm>
            <a:custGeom>
              <a:avLst/>
              <a:gdLst/>
              <a:ahLst/>
              <a:cxnLst/>
              <a:rect l="l" t="t" r="r" b="b"/>
              <a:pathLst>
                <a:path w="5590" h="5278" extrusionOk="0">
                  <a:moveTo>
                    <a:pt x="2766" y="1"/>
                  </a:moveTo>
                  <a:cubicBezTo>
                    <a:pt x="1445" y="1"/>
                    <a:pt x="315" y="1004"/>
                    <a:pt x="176" y="2351"/>
                  </a:cubicBezTo>
                  <a:cubicBezTo>
                    <a:pt x="0" y="3804"/>
                    <a:pt x="1053" y="5108"/>
                    <a:pt x="2507" y="5258"/>
                  </a:cubicBezTo>
                  <a:cubicBezTo>
                    <a:pt x="2613" y="5271"/>
                    <a:pt x="2719" y="5277"/>
                    <a:pt x="2823" y="5277"/>
                  </a:cubicBezTo>
                  <a:cubicBezTo>
                    <a:pt x="4145" y="5277"/>
                    <a:pt x="5274" y="4274"/>
                    <a:pt x="5414" y="2927"/>
                  </a:cubicBezTo>
                  <a:cubicBezTo>
                    <a:pt x="5589" y="1474"/>
                    <a:pt x="4537" y="170"/>
                    <a:pt x="3083" y="20"/>
                  </a:cubicBezTo>
                  <a:cubicBezTo>
                    <a:pt x="2977" y="7"/>
                    <a:pt x="2871" y="1"/>
                    <a:pt x="2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743250" y="3331500"/>
              <a:ext cx="126600" cy="131450"/>
            </a:xfrm>
            <a:custGeom>
              <a:avLst/>
              <a:gdLst/>
              <a:ahLst/>
              <a:cxnLst/>
              <a:rect l="l" t="t" r="r" b="b"/>
              <a:pathLst>
                <a:path w="5064" h="5258" extrusionOk="0">
                  <a:moveTo>
                    <a:pt x="2582" y="0"/>
                  </a:moveTo>
                  <a:lnTo>
                    <a:pt x="2582" y="0"/>
                  </a:lnTo>
                  <a:cubicBezTo>
                    <a:pt x="2833" y="276"/>
                    <a:pt x="2983" y="602"/>
                    <a:pt x="3083" y="952"/>
                  </a:cubicBezTo>
                  <a:cubicBezTo>
                    <a:pt x="3133" y="1153"/>
                    <a:pt x="3159" y="1378"/>
                    <a:pt x="3184" y="1604"/>
                  </a:cubicBezTo>
                  <a:cubicBezTo>
                    <a:pt x="3184" y="1930"/>
                    <a:pt x="3133" y="2256"/>
                    <a:pt x="2983" y="2531"/>
                  </a:cubicBezTo>
                  <a:cubicBezTo>
                    <a:pt x="2883" y="2832"/>
                    <a:pt x="2707" y="3108"/>
                    <a:pt x="2457" y="3333"/>
                  </a:cubicBezTo>
                  <a:cubicBezTo>
                    <a:pt x="2256" y="3559"/>
                    <a:pt x="1981" y="3734"/>
                    <a:pt x="1680" y="3835"/>
                  </a:cubicBezTo>
                  <a:cubicBezTo>
                    <a:pt x="1417" y="3966"/>
                    <a:pt x="1155" y="4040"/>
                    <a:pt x="859" y="4040"/>
                  </a:cubicBezTo>
                  <a:cubicBezTo>
                    <a:pt x="816" y="4040"/>
                    <a:pt x="772" y="4038"/>
                    <a:pt x="727" y="4035"/>
                  </a:cubicBezTo>
                  <a:lnTo>
                    <a:pt x="477" y="4035"/>
                  </a:lnTo>
                  <a:cubicBezTo>
                    <a:pt x="326" y="4035"/>
                    <a:pt x="176" y="4010"/>
                    <a:pt x="1" y="3985"/>
                  </a:cubicBezTo>
                  <a:lnTo>
                    <a:pt x="1" y="3985"/>
                  </a:lnTo>
                  <a:cubicBezTo>
                    <a:pt x="427" y="4662"/>
                    <a:pt x="1128" y="5163"/>
                    <a:pt x="1981" y="5238"/>
                  </a:cubicBezTo>
                  <a:cubicBezTo>
                    <a:pt x="2087" y="5251"/>
                    <a:pt x="2193" y="5257"/>
                    <a:pt x="2297" y="5257"/>
                  </a:cubicBezTo>
                  <a:cubicBezTo>
                    <a:pt x="3619" y="5257"/>
                    <a:pt x="4748" y="4254"/>
                    <a:pt x="4888" y="2907"/>
                  </a:cubicBezTo>
                  <a:cubicBezTo>
                    <a:pt x="5063" y="1479"/>
                    <a:pt x="4011" y="175"/>
                    <a:pt x="2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2796700" y="3355275"/>
              <a:ext cx="62500" cy="74050"/>
            </a:xfrm>
            <a:custGeom>
              <a:avLst/>
              <a:gdLst/>
              <a:ahLst/>
              <a:cxnLst/>
              <a:rect l="l" t="t" r="r" b="b"/>
              <a:pathLst>
                <a:path w="2500" h="2962" extrusionOk="0">
                  <a:moveTo>
                    <a:pt x="1918" y="1"/>
                  </a:moveTo>
                  <a:cubicBezTo>
                    <a:pt x="1856" y="1"/>
                    <a:pt x="1797" y="45"/>
                    <a:pt x="1797" y="127"/>
                  </a:cubicBezTo>
                  <a:cubicBezTo>
                    <a:pt x="1747" y="703"/>
                    <a:pt x="1722" y="1204"/>
                    <a:pt x="1422" y="1706"/>
                  </a:cubicBezTo>
                  <a:cubicBezTo>
                    <a:pt x="1121" y="2207"/>
                    <a:pt x="645" y="2608"/>
                    <a:pt x="93" y="2808"/>
                  </a:cubicBezTo>
                  <a:cubicBezTo>
                    <a:pt x="1" y="2832"/>
                    <a:pt x="15" y="2962"/>
                    <a:pt x="116" y="2962"/>
                  </a:cubicBezTo>
                  <a:cubicBezTo>
                    <a:pt x="125" y="2962"/>
                    <a:pt x="134" y="2961"/>
                    <a:pt x="143" y="2959"/>
                  </a:cubicBezTo>
                  <a:cubicBezTo>
                    <a:pt x="1296" y="2708"/>
                    <a:pt x="2499" y="1355"/>
                    <a:pt x="2048" y="102"/>
                  </a:cubicBezTo>
                  <a:cubicBezTo>
                    <a:pt x="2025" y="33"/>
                    <a:pt x="1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2592250" y="3067525"/>
              <a:ext cx="242500" cy="229075"/>
            </a:xfrm>
            <a:custGeom>
              <a:avLst/>
              <a:gdLst/>
              <a:ahLst/>
              <a:cxnLst/>
              <a:rect l="l" t="t" r="r" b="b"/>
              <a:pathLst>
                <a:path w="9700" h="9163" extrusionOk="0">
                  <a:moveTo>
                    <a:pt x="4819" y="0"/>
                  </a:moveTo>
                  <a:cubicBezTo>
                    <a:pt x="2516" y="0"/>
                    <a:pt x="557" y="1743"/>
                    <a:pt x="301" y="4068"/>
                  </a:cubicBezTo>
                  <a:cubicBezTo>
                    <a:pt x="0" y="6599"/>
                    <a:pt x="1830" y="8855"/>
                    <a:pt x="4336" y="9130"/>
                  </a:cubicBezTo>
                  <a:cubicBezTo>
                    <a:pt x="4520" y="9152"/>
                    <a:pt x="4701" y="9163"/>
                    <a:pt x="4881" y="9163"/>
                  </a:cubicBezTo>
                  <a:cubicBezTo>
                    <a:pt x="7184" y="9163"/>
                    <a:pt x="9145" y="7420"/>
                    <a:pt x="9424" y="5095"/>
                  </a:cubicBezTo>
                  <a:cubicBezTo>
                    <a:pt x="9700" y="2564"/>
                    <a:pt x="7870" y="308"/>
                    <a:pt x="5364" y="33"/>
                  </a:cubicBezTo>
                  <a:cubicBezTo>
                    <a:pt x="5181" y="11"/>
                    <a:pt x="4999" y="0"/>
                    <a:pt x="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2610425" y="3100900"/>
              <a:ext cx="221200" cy="195700"/>
            </a:xfrm>
            <a:custGeom>
              <a:avLst/>
              <a:gdLst/>
              <a:ahLst/>
              <a:cxnLst/>
              <a:rect l="l" t="t" r="r" b="b"/>
              <a:pathLst>
                <a:path w="8848" h="7828" extrusionOk="0">
                  <a:moveTo>
                    <a:pt x="7344" y="1"/>
                  </a:moveTo>
                  <a:cubicBezTo>
                    <a:pt x="7920" y="1304"/>
                    <a:pt x="7720" y="2858"/>
                    <a:pt x="6943" y="4136"/>
                  </a:cubicBezTo>
                  <a:cubicBezTo>
                    <a:pt x="6031" y="5572"/>
                    <a:pt x="4573" y="6370"/>
                    <a:pt x="3028" y="6370"/>
                  </a:cubicBezTo>
                  <a:cubicBezTo>
                    <a:pt x="2281" y="6370"/>
                    <a:pt x="1513" y="6183"/>
                    <a:pt x="777" y="5790"/>
                  </a:cubicBezTo>
                  <a:cubicBezTo>
                    <a:pt x="502" y="5640"/>
                    <a:pt x="251" y="5465"/>
                    <a:pt x="0" y="5264"/>
                  </a:cubicBezTo>
                  <a:lnTo>
                    <a:pt x="0" y="5264"/>
                  </a:lnTo>
                  <a:cubicBezTo>
                    <a:pt x="677" y="6617"/>
                    <a:pt x="2005" y="7620"/>
                    <a:pt x="3609" y="7795"/>
                  </a:cubicBezTo>
                  <a:cubicBezTo>
                    <a:pt x="3793" y="7817"/>
                    <a:pt x="3974" y="7828"/>
                    <a:pt x="4154" y="7828"/>
                  </a:cubicBezTo>
                  <a:cubicBezTo>
                    <a:pt x="6457" y="7828"/>
                    <a:pt x="8418" y="6085"/>
                    <a:pt x="8697" y="3760"/>
                  </a:cubicBezTo>
                  <a:cubicBezTo>
                    <a:pt x="8847" y="2307"/>
                    <a:pt x="8321" y="953"/>
                    <a:pt x="7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2727950" y="3146650"/>
              <a:ext cx="61075" cy="102400"/>
            </a:xfrm>
            <a:custGeom>
              <a:avLst/>
              <a:gdLst/>
              <a:ahLst/>
              <a:cxnLst/>
              <a:rect l="l" t="t" r="r" b="b"/>
              <a:pathLst>
                <a:path w="2443" h="4096" extrusionOk="0">
                  <a:moveTo>
                    <a:pt x="1793" y="1"/>
                  </a:moveTo>
                  <a:cubicBezTo>
                    <a:pt x="1714" y="1"/>
                    <a:pt x="1635" y="70"/>
                    <a:pt x="1665" y="176"/>
                  </a:cubicBezTo>
                  <a:cubicBezTo>
                    <a:pt x="1991" y="1680"/>
                    <a:pt x="1415" y="3133"/>
                    <a:pt x="86" y="3935"/>
                  </a:cubicBezTo>
                  <a:cubicBezTo>
                    <a:pt x="0" y="3978"/>
                    <a:pt x="44" y="4096"/>
                    <a:pt x="121" y="4096"/>
                  </a:cubicBezTo>
                  <a:cubicBezTo>
                    <a:pt x="134" y="4096"/>
                    <a:pt x="147" y="4093"/>
                    <a:pt x="161" y="4086"/>
                  </a:cubicBezTo>
                  <a:cubicBezTo>
                    <a:pt x="1640" y="3434"/>
                    <a:pt x="2442" y="1630"/>
                    <a:pt x="1916" y="101"/>
                  </a:cubicBezTo>
                  <a:cubicBezTo>
                    <a:pt x="1896" y="31"/>
                    <a:pt x="1844" y="1"/>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818450" y="3006125"/>
              <a:ext cx="69575" cy="66175"/>
            </a:xfrm>
            <a:custGeom>
              <a:avLst/>
              <a:gdLst/>
              <a:ahLst/>
              <a:cxnLst/>
              <a:rect l="l" t="t" r="r" b="b"/>
              <a:pathLst>
                <a:path w="2783" h="2647" extrusionOk="0">
                  <a:moveTo>
                    <a:pt x="1391" y="0"/>
                  </a:moveTo>
                  <a:cubicBezTo>
                    <a:pt x="721" y="0"/>
                    <a:pt x="146" y="503"/>
                    <a:pt x="75" y="1160"/>
                  </a:cubicBezTo>
                  <a:cubicBezTo>
                    <a:pt x="0" y="1887"/>
                    <a:pt x="526" y="2539"/>
                    <a:pt x="1253" y="2639"/>
                  </a:cubicBezTo>
                  <a:cubicBezTo>
                    <a:pt x="1300" y="2644"/>
                    <a:pt x="1346" y="2646"/>
                    <a:pt x="1391" y="2646"/>
                  </a:cubicBezTo>
                  <a:cubicBezTo>
                    <a:pt x="2061" y="2646"/>
                    <a:pt x="2637" y="2141"/>
                    <a:pt x="2707" y="1461"/>
                  </a:cubicBezTo>
                  <a:cubicBezTo>
                    <a:pt x="2782" y="734"/>
                    <a:pt x="2256" y="83"/>
                    <a:pt x="1529" y="7"/>
                  </a:cubicBezTo>
                  <a:cubicBezTo>
                    <a:pt x="1482" y="3"/>
                    <a:pt x="1436"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825950" y="3016325"/>
              <a:ext cx="61450" cy="55975"/>
            </a:xfrm>
            <a:custGeom>
              <a:avLst/>
              <a:gdLst/>
              <a:ahLst/>
              <a:cxnLst/>
              <a:rect l="l" t="t" r="r" b="b"/>
              <a:pathLst>
                <a:path w="2458" h="2239" extrusionOk="0">
                  <a:moveTo>
                    <a:pt x="2031" y="0"/>
                  </a:moveTo>
                  <a:cubicBezTo>
                    <a:pt x="1981" y="151"/>
                    <a:pt x="1906" y="326"/>
                    <a:pt x="1830" y="477"/>
                  </a:cubicBezTo>
                  <a:cubicBezTo>
                    <a:pt x="1705" y="627"/>
                    <a:pt x="1580" y="802"/>
                    <a:pt x="1429" y="953"/>
                  </a:cubicBezTo>
                  <a:cubicBezTo>
                    <a:pt x="1129" y="1254"/>
                    <a:pt x="778" y="1479"/>
                    <a:pt x="352" y="1579"/>
                  </a:cubicBezTo>
                  <a:cubicBezTo>
                    <a:pt x="252" y="1604"/>
                    <a:pt x="126" y="1630"/>
                    <a:pt x="1" y="1630"/>
                  </a:cubicBezTo>
                  <a:cubicBezTo>
                    <a:pt x="201" y="1955"/>
                    <a:pt x="552" y="2181"/>
                    <a:pt x="953" y="2231"/>
                  </a:cubicBezTo>
                  <a:cubicBezTo>
                    <a:pt x="1000" y="2236"/>
                    <a:pt x="1046" y="2238"/>
                    <a:pt x="1091" y="2238"/>
                  </a:cubicBezTo>
                  <a:cubicBezTo>
                    <a:pt x="1761" y="2238"/>
                    <a:pt x="2337" y="1733"/>
                    <a:pt x="2407" y="1053"/>
                  </a:cubicBezTo>
                  <a:cubicBezTo>
                    <a:pt x="2457" y="652"/>
                    <a:pt x="2307" y="2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853100" y="3013400"/>
              <a:ext cx="36175" cy="48750"/>
            </a:xfrm>
            <a:custGeom>
              <a:avLst/>
              <a:gdLst/>
              <a:ahLst/>
              <a:cxnLst/>
              <a:rect l="l" t="t" r="r" b="b"/>
              <a:pathLst>
                <a:path w="1447" h="1950" extrusionOk="0">
                  <a:moveTo>
                    <a:pt x="692" y="1"/>
                  </a:moveTo>
                  <a:cubicBezTo>
                    <a:pt x="632" y="1"/>
                    <a:pt x="580" y="59"/>
                    <a:pt x="619" y="117"/>
                  </a:cubicBezTo>
                  <a:cubicBezTo>
                    <a:pt x="870" y="719"/>
                    <a:pt x="795" y="1496"/>
                    <a:pt x="118" y="1747"/>
                  </a:cubicBezTo>
                  <a:cubicBezTo>
                    <a:pt x="1" y="1793"/>
                    <a:pt x="37" y="1949"/>
                    <a:pt x="144" y="1949"/>
                  </a:cubicBezTo>
                  <a:cubicBezTo>
                    <a:pt x="152" y="1949"/>
                    <a:pt x="160" y="1949"/>
                    <a:pt x="168" y="1947"/>
                  </a:cubicBezTo>
                  <a:cubicBezTo>
                    <a:pt x="920" y="1747"/>
                    <a:pt x="1446" y="594"/>
                    <a:pt x="744" y="17"/>
                  </a:cubicBezTo>
                  <a:cubicBezTo>
                    <a:pt x="728" y="6"/>
                    <a:pt x="709" y="1"/>
                    <a:pt x="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643625" y="2824850"/>
              <a:ext cx="139750" cy="131825"/>
            </a:xfrm>
            <a:custGeom>
              <a:avLst/>
              <a:gdLst/>
              <a:ahLst/>
              <a:cxnLst/>
              <a:rect l="l" t="t" r="r" b="b"/>
              <a:pathLst>
                <a:path w="5590" h="5273" extrusionOk="0">
                  <a:moveTo>
                    <a:pt x="2801" y="1"/>
                  </a:moveTo>
                  <a:cubicBezTo>
                    <a:pt x="1465" y="1"/>
                    <a:pt x="317" y="987"/>
                    <a:pt x="176" y="2346"/>
                  </a:cubicBezTo>
                  <a:cubicBezTo>
                    <a:pt x="1" y="3800"/>
                    <a:pt x="1053" y="5103"/>
                    <a:pt x="2507" y="5253"/>
                  </a:cubicBezTo>
                  <a:cubicBezTo>
                    <a:pt x="2613" y="5266"/>
                    <a:pt x="2719" y="5273"/>
                    <a:pt x="2823" y="5273"/>
                  </a:cubicBezTo>
                  <a:cubicBezTo>
                    <a:pt x="4145" y="5273"/>
                    <a:pt x="5275" y="4270"/>
                    <a:pt x="5414" y="2923"/>
                  </a:cubicBezTo>
                  <a:cubicBezTo>
                    <a:pt x="5590" y="1494"/>
                    <a:pt x="4537" y="191"/>
                    <a:pt x="3083" y="15"/>
                  </a:cubicBezTo>
                  <a:cubicBezTo>
                    <a:pt x="2989" y="5"/>
                    <a:pt x="2894" y="1"/>
                    <a:pt x="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648650" y="2869700"/>
              <a:ext cx="131600" cy="86975"/>
            </a:xfrm>
            <a:custGeom>
              <a:avLst/>
              <a:gdLst/>
              <a:ahLst/>
              <a:cxnLst/>
              <a:rect l="l" t="t" r="r" b="b"/>
              <a:pathLst>
                <a:path w="5264" h="3479" extrusionOk="0">
                  <a:moveTo>
                    <a:pt x="5088" y="1"/>
                  </a:moveTo>
                  <a:cubicBezTo>
                    <a:pt x="5063" y="101"/>
                    <a:pt x="5013" y="226"/>
                    <a:pt x="4963" y="327"/>
                  </a:cubicBezTo>
                  <a:cubicBezTo>
                    <a:pt x="4812" y="552"/>
                    <a:pt x="4662" y="778"/>
                    <a:pt x="4461" y="953"/>
                  </a:cubicBezTo>
                  <a:cubicBezTo>
                    <a:pt x="4286" y="1129"/>
                    <a:pt x="4085" y="1304"/>
                    <a:pt x="3860" y="1429"/>
                  </a:cubicBezTo>
                  <a:cubicBezTo>
                    <a:pt x="3309" y="1737"/>
                    <a:pt x="2717" y="1877"/>
                    <a:pt x="2117" y="1877"/>
                  </a:cubicBezTo>
                  <a:cubicBezTo>
                    <a:pt x="1788" y="1877"/>
                    <a:pt x="1456" y="1835"/>
                    <a:pt x="1128" y="1755"/>
                  </a:cubicBezTo>
                  <a:cubicBezTo>
                    <a:pt x="727" y="1655"/>
                    <a:pt x="326" y="1479"/>
                    <a:pt x="0" y="1254"/>
                  </a:cubicBezTo>
                  <a:lnTo>
                    <a:pt x="0" y="1254"/>
                  </a:lnTo>
                  <a:cubicBezTo>
                    <a:pt x="176" y="2407"/>
                    <a:pt x="1103" y="3334"/>
                    <a:pt x="2306" y="3459"/>
                  </a:cubicBezTo>
                  <a:cubicBezTo>
                    <a:pt x="2412" y="3472"/>
                    <a:pt x="2518" y="3479"/>
                    <a:pt x="2622" y="3479"/>
                  </a:cubicBezTo>
                  <a:cubicBezTo>
                    <a:pt x="3944" y="3479"/>
                    <a:pt x="5074" y="2476"/>
                    <a:pt x="5213" y="1129"/>
                  </a:cubicBezTo>
                  <a:cubicBezTo>
                    <a:pt x="5263" y="753"/>
                    <a:pt x="5213" y="352"/>
                    <a:pt x="5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726075" y="2867950"/>
              <a:ext cx="35375" cy="54925"/>
            </a:xfrm>
            <a:custGeom>
              <a:avLst/>
              <a:gdLst/>
              <a:ahLst/>
              <a:cxnLst/>
              <a:rect l="l" t="t" r="r" b="b"/>
              <a:pathLst>
                <a:path w="1415" h="2197" extrusionOk="0">
                  <a:moveTo>
                    <a:pt x="1203" y="0"/>
                  </a:moveTo>
                  <a:cubicBezTo>
                    <a:pt x="1169" y="0"/>
                    <a:pt x="1135" y="14"/>
                    <a:pt x="1114" y="46"/>
                  </a:cubicBezTo>
                  <a:cubicBezTo>
                    <a:pt x="963" y="371"/>
                    <a:pt x="963" y="747"/>
                    <a:pt x="813" y="1098"/>
                  </a:cubicBezTo>
                  <a:cubicBezTo>
                    <a:pt x="637" y="1474"/>
                    <a:pt x="387" y="1775"/>
                    <a:pt x="61" y="2026"/>
                  </a:cubicBezTo>
                  <a:cubicBezTo>
                    <a:pt x="0" y="2086"/>
                    <a:pt x="54" y="2196"/>
                    <a:pt x="130" y="2196"/>
                  </a:cubicBezTo>
                  <a:cubicBezTo>
                    <a:pt x="148" y="2196"/>
                    <a:pt x="167" y="2190"/>
                    <a:pt x="186" y="2176"/>
                  </a:cubicBezTo>
                  <a:cubicBezTo>
                    <a:pt x="537" y="1925"/>
                    <a:pt x="813" y="1600"/>
                    <a:pt x="1038" y="1224"/>
                  </a:cubicBezTo>
                  <a:cubicBezTo>
                    <a:pt x="1214" y="898"/>
                    <a:pt x="1414" y="447"/>
                    <a:pt x="1314" y="71"/>
                  </a:cubicBezTo>
                  <a:cubicBezTo>
                    <a:pt x="1300" y="27"/>
                    <a:pt x="1251"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46"/>
            <p:cNvGrpSpPr/>
            <p:nvPr/>
          </p:nvGrpSpPr>
          <p:grpSpPr>
            <a:xfrm rot="-953867">
              <a:off x="2623369" y="4046888"/>
              <a:ext cx="297995" cy="211448"/>
              <a:chOff x="3491400" y="2111750"/>
              <a:chExt cx="222600" cy="157950"/>
            </a:xfrm>
          </p:grpSpPr>
          <p:sp>
            <p:nvSpPr>
              <p:cNvPr id="1233" name="Google Shape;123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8" name="Google Shape;1238;p46"/>
          <p:cNvGrpSpPr/>
          <p:nvPr/>
        </p:nvGrpSpPr>
        <p:grpSpPr>
          <a:xfrm rot="-1102173">
            <a:off x="497028" y="2218607"/>
            <a:ext cx="1569661" cy="1101878"/>
            <a:chOff x="4018325" y="3695675"/>
            <a:chExt cx="1953675" cy="1371450"/>
          </a:xfrm>
        </p:grpSpPr>
        <p:sp>
          <p:nvSpPr>
            <p:cNvPr id="1239" name="Google Shape;1239;p46"/>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46"/>
            <p:cNvGrpSpPr/>
            <p:nvPr/>
          </p:nvGrpSpPr>
          <p:grpSpPr>
            <a:xfrm>
              <a:off x="4018325" y="3695675"/>
              <a:ext cx="1953675" cy="1371450"/>
              <a:chOff x="4018325" y="3695675"/>
              <a:chExt cx="1953675" cy="1371450"/>
            </a:xfrm>
          </p:grpSpPr>
          <p:sp>
            <p:nvSpPr>
              <p:cNvPr id="1241" name="Google Shape;1241;p46"/>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46"/>
              <p:cNvGrpSpPr/>
              <p:nvPr/>
            </p:nvGrpSpPr>
            <p:grpSpPr>
              <a:xfrm rot="-2912394">
                <a:off x="5335889" y="4451572"/>
                <a:ext cx="298011" cy="211459"/>
                <a:chOff x="3491400" y="2111750"/>
                <a:chExt cx="222600" cy="157950"/>
              </a:xfrm>
            </p:grpSpPr>
            <p:sp>
              <p:nvSpPr>
                <p:cNvPr id="1263" name="Google Shape;126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46"/>
              <p:cNvGrpSpPr/>
              <p:nvPr/>
            </p:nvGrpSpPr>
            <p:grpSpPr>
              <a:xfrm rot="-2937323">
                <a:off x="5494747" y="3989309"/>
                <a:ext cx="298011" cy="211459"/>
                <a:chOff x="3491400" y="2111750"/>
                <a:chExt cx="222600" cy="157950"/>
              </a:xfrm>
            </p:grpSpPr>
            <p:sp>
              <p:nvSpPr>
                <p:cNvPr id="1269" name="Google Shape;1269;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8" name="TextBox 67"/>
          <p:cNvSpPr txBox="1"/>
          <p:nvPr/>
        </p:nvSpPr>
        <p:spPr>
          <a:xfrm>
            <a:off x="2627586" y="1093076"/>
            <a:ext cx="3076483" cy="707886"/>
          </a:xfrm>
          <a:prstGeom prst="rect">
            <a:avLst/>
          </a:prstGeom>
          <a:noFill/>
        </p:spPr>
        <p:txBody>
          <a:bodyPr wrap="none" rtlCol="0">
            <a:spAutoFit/>
          </a:bodyPr>
          <a:lstStyle/>
          <a:p>
            <a:r>
              <a:rPr lang="en-US" sz="4000" dirty="0" err="1" smtClean="0">
                <a:solidFill>
                  <a:srgbClr val="FF0000"/>
                </a:solidFill>
                <a:latin typeface="Times New Roman" pitchFamily="18" charset="0"/>
                <a:cs typeface="Times New Roman" pitchFamily="18" charset="0"/>
              </a:rPr>
              <a:t>KHỞI</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ĐỘNG</a:t>
            </a:r>
            <a:endParaRPr lang="en-US" sz="40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grpSp>
        <p:nvGrpSpPr>
          <p:cNvPr id="2424" name="Google Shape;2424;p67"/>
          <p:cNvGrpSpPr/>
          <p:nvPr/>
        </p:nvGrpSpPr>
        <p:grpSpPr>
          <a:xfrm flipH="1">
            <a:off x="0" y="1356401"/>
            <a:ext cx="1569582" cy="1101823"/>
            <a:chOff x="4018325" y="3695675"/>
            <a:chExt cx="1953675" cy="1371450"/>
          </a:xfrm>
        </p:grpSpPr>
        <p:sp>
          <p:nvSpPr>
            <p:cNvPr id="2425" name="Google Shape;2425;p67"/>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6" name="Google Shape;2426;p67"/>
            <p:cNvGrpSpPr/>
            <p:nvPr/>
          </p:nvGrpSpPr>
          <p:grpSpPr>
            <a:xfrm>
              <a:off x="4018325" y="3695675"/>
              <a:ext cx="1953675" cy="1371450"/>
              <a:chOff x="4018325" y="3695675"/>
              <a:chExt cx="1953675" cy="1371450"/>
            </a:xfrm>
          </p:grpSpPr>
          <p:sp>
            <p:nvSpPr>
              <p:cNvPr id="2427" name="Google Shape;2427;p67"/>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7"/>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7"/>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7"/>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7"/>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7"/>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7"/>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7"/>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7"/>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7"/>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7"/>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7"/>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7"/>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7"/>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7"/>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7"/>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7"/>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7"/>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7"/>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7"/>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7"/>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8" name="Google Shape;2448;p67"/>
              <p:cNvGrpSpPr/>
              <p:nvPr/>
            </p:nvGrpSpPr>
            <p:grpSpPr>
              <a:xfrm rot="-2912394">
                <a:off x="5335889" y="4451572"/>
                <a:ext cx="298011" cy="211459"/>
                <a:chOff x="3491400" y="2111750"/>
                <a:chExt cx="222600" cy="157950"/>
              </a:xfrm>
            </p:grpSpPr>
            <p:sp>
              <p:nvSpPr>
                <p:cNvPr id="2449" name="Google Shape;2449;p67"/>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7"/>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7"/>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7"/>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7"/>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67"/>
              <p:cNvGrpSpPr/>
              <p:nvPr/>
            </p:nvGrpSpPr>
            <p:grpSpPr>
              <a:xfrm rot="-2937323">
                <a:off x="5494747" y="3989309"/>
                <a:ext cx="298011" cy="211459"/>
                <a:chOff x="3491400" y="2111750"/>
                <a:chExt cx="222600" cy="157950"/>
              </a:xfrm>
            </p:grpSpPr>
            <p:sp>
              <p:nvSpPr>
                <p:cNvPr id="2455" name="Google Shape;2455;p67"/>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7"/>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7"/>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7"/>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7"/>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3" name="Rectangle 72"/>
          <p:cNvSpPr/>
          <p:nvPr/>
        </p:nvSpPr>
        <p:spPr>
          <a:xfrm>
            <a:off x="1671145" y="218941"/>
            <a:ext cx="6747641" cy="3785652"/>
          </a:xfrm>
          <a:prstGeom prst="rect">
            <a:avLst/>
          </a:prstGeom>
        </p:spPr>
        <p:txBody>
          <a:bodyPr wrap="square">
            <a:spAutoFit/>
          </a:bodyPr>
          <a:lstStyle/>
          <a:p>
            <a:pPr algn="just"/>
            <a:r>
              <a:rPr lang="vi-VN" sz="2400" dirty="0">
                <a:latin typeface="+mj-lt"/>
                <a:cs typeface="Times New Roman" panose="02020603050405020304" pitchFamily="18" charset="0"/>
              </a:rPr>
              <a:t> </a:t>
            </a:r>
            <a:r>
              <a:rPr lang="vi-VN" sz="2400" dirty="0" smtClean="0">
                <a:latin typeface="+mj-lt"/>
                <a:cs typeface="Times New Roman" panose="02020603050405020304" pitchFamily="18" charset="0"/>
              </a:rPr>
              <a:t>       </a:t>
            </a:r>
            <a:r>
              <a:rPr lang="vi-VN" sz="2400" dirty="0" smtClean="0">
                <a:latin typeface="+mj-lt"/>
              </a:rPr>
              <a:t>Đoạn </a:t>
            </a:r>
            <a:r>
              <a:rPr lang="vi-VN" sz="2400" dirty="0" smtClean="0">
                <a:latin typeface="+mj-lt"/>
              </a:rPr>
              <a:t>b có 5 câu. Câu đầu nêu chủ </a:t>
            </a:r>
            <a:r>
              <a:rPr lang="vi-VN" sz="2400" dirty="0" smtClean="0">
                <a:latin typeface="+mj-lt"/>
              </a:rPr>
              <a:t>đề </a:t>
            </a:r>
            <a:r>
              <a:rPr lang="vi-VN" sz="2400" i="1" dirty="0" smtClean="0">
                <a:latin typeface="+mj-lt"/>
              </a:rPr>
              <a:t>(</a:t>
            </a:r>
            <a:r>
              <a:rPr lang="vi-VN" sz="2400" i="1" dirty="0" smtClean="0">
                <a:latin typeface="+mj-lt"/>
              </a:rPr>
              <a:t>Đồng </a:t>
            </a:r>
            <a:r>
              <a:rPr lang="vi-VN" sz="2400" i="1" dirty="0" smtClean="0">
                <a:latin typeface="+mj-lt"/>
              </a:rPr>
              <a:t>bào ta ngày nay cũng rất xứng đáng với tổ tiên ta ngày trước):</a:t>
            </a:r>
            <a:r>
              <a:rPr lang="vi-VN" sz="2400" dirty="0" smtClean="0">
                <a:latin typeface="+mj-lt"/>
              </a:rPr>
              <a:t> mọi người Việt Nam </a:t>
            </a:r>
            <a:r>
              <a:rPr lang="vi-VN" sz="2400" dirty="0" smtClean="0">
                <a:latin typeface="+mj-lt"/>
              </a:rPr>
              <a:t>đều </a:t>
            </a:r>
            <a:r>
              <a:rPr lang="vi-VN" sz="2400" dirty="0" smtClean="0">
                <a:latin typeface="+mj-lt"/>
              </a:rPr>
              <a:t>có lòng yêu nước nồng nàn. Ba </a:t>
            </a:r>
            <a:r>
              <a:rPr lang="vi-VN" sz="2400" dirty="0" smtClean="0">
                <a:latin typeface="+mj-lt"/>
              </a:rPr>
              <a:t>câu </a:t>
            </a:r>
            <a:r>
              <a:rPr lang="vi-VN" sz="2400" dirty="0" smtClean="0">
                <a:latin typeface="+mj-lt"/>
              </a:rPr>
              <a:t>tiếp theo nêu hành động yêu nước của các đối tượng cụ thể. Câu cuối rút ra điểm chung của các đối tượng vừa nêu, khẳng định lại </a:t>
            </a:r>
            <a:r>
              <a:rPr lang="vi-VN" sz="2400" dirty="0" smtClean="0">
                <a:latin typeface="+mj-lt"/>
              </a:rPr>
              <a:t>lần </a:t>
            </a:r>
            <a:r>
              <a:rPr lang="vi-VN" sz="2400" dirty="0" smtClean="0">
                <a:latin typeface="+mj-lt"/>
              </a:rPr>
              <a:t>nữa tinh thần yêu nước của mọi tầng lớp nhân </a:t>
            </a:r>
            <a:r>
              <a:rPr lang="vi-VN" sz="2400" dirty="0" smtClean="0">
                <a:latin typeface="+mj-lt"/>
              </a:rPr>
              <a:t>dân. </a:t>
            </a:r>
            <a:r>
              <a:rPr lang="vi-VN" sz="2400" dirty="0" smtClean="0">
                <a:latin typeface="+mj-lt"/>
              </a:rPr>
              <a:t>Vậy, </a:t>
            </a:r>
            <a:r>
              <a:rPr lang="vi-VN" sz="2400" dirty="0" smtClean="0">
                <a:latin typeface="+mj-lt"/>
              </a:rPr>
              <a:t>đây </a:t>
            </a:r>
            <a:r>
              <a:rPr lang="vi-VN" sz="2400" dirty="0" smtClean="0">
                <a:latin typeface="+mj-lt"/>
              </a:rPr>
              <a:t>là đoạn văn phối hợp. Đoạn văn được tổ chức như thế này giúp người đọc dễ dàng nhận biết và nắm </a:t>
            </a:r>
            <a:r>
              <a:rPr lang="vi-VN" sz="2400" dirty="0" smtClean="0">
                <a:latin typeface="+mj-lt"/>
              </a:rPr>
              <a:t>vững </a:t>
            </a:r>
            <a:r>
              <a:rPr lang="vi-VN" sz="2400" dirty="0" smtClean="0">
                <a:latin typeface="+mj-lt"/>
              </a:rPr>
              <a:t>ý chính của đoạn.</a:t>
            </a:r>
            <a:endParaRPr lang="en-US" sz="2400" dirty="0">
              <a:latin typeface="+mj-lt"/>
              <a:cs typeface="Times New Roman" panose="02020603050405020304" pitchFamily="18" charset="0"/>
            </a:endParaRPr>
          </a:p>
        </p:txBody>
      </p:sp>
    </p:spTree>
    <p:extLst>
      <p:ext uri="{BB962C8B-B14F-4D97-AF65-F5344CB8AC3E}">
        <p14:creationId xmlns="" xmlns:p14="http://schemas.microsoft.com/office/powerpoint/2010/main" val="32568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221" y="430759"/>
            <a:ext cx="6981824" cy="4524315"/>
          </a:xfrm>
          <a:prstGeom prst="rect">
            <a:avLst/>
          </a:prstGeom>
        </p:spPr>
        <p:txBody>
          <a:bodyPr wrap="square">
            <a:spAutoFit/>
          </a:bodyPr>
          <a:lstStyle/>
          <a:p>
            <a:r>
              <a:rPr lang="vi-VN" sz="2400" b="1" i="1" dirty="0" smtClean="0">
                <a:latin typeface="Times New Roman" pitchFamily="18" charset="0"/>
                <a:cs typeface="Times New Roman" pitchFamily="18" charset="0"/>
              </a:rPr>
              <a:t>Bài </a:t>
            </a:r>
            <a:r>
              <a:rPr lang="vi-VN" sz="2400" b="1" i="1" dirty="0" smtClean="0">
                <a:latin typeface="Times New Roman" pitchFamily="18" charset="0"/>
                <a:cs typeface="Times New Roman" pitchFamily="18" charset="0"/>
              </a:rPr>
              <a:t>2: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chức</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t>
            </a:r>
            <a:r>
              <a:rPr lang="vi-VN" sz="2400" b="1" dirty="0" smtClean="0">
                <a:latin typeface="Times New Roman" pitchFamily="18" charset="0"/>
                <a:cs typeface="Times New Roman" pitchFamily="18" charset="0"/>
              </a:rPr>
              <a:t>h</a:t>
            </a:r>
            <a:r>
              <a:rPr lang="en-US" sz="2400" b="1" dirty="0" err="1" smtClean="0">
                <a:latin typeface="Times New Roman" pitchFamily="18" charset="0"/>
                <a:cs typeface="Times New Roman" pitchFamily="18" charset="0"/>
              </a:rPr>
              <a:t>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r>
              <a:rPr lang="vi-VN"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yên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tĩnh</a:t>
            </a:r>
            <a:r>
              <a:rPr lang="en-US" sz="2400" i="1"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b</a:t>
            </a:r>
            <a:r>
              <a:rPr lang="vi-VN" sz="2400" i="1" dirty="0" smtClean="0">
                <a:latin typeface="Times New Roman" pitchFamily="18" charset="0"/>
                <a:cs typeface="Times New Roman" pitchFamily="18" charset="0"/>
              </a:rPr>
              <a:t>ỗng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bừng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những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âm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thanh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hoà</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bởi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bốn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lưu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thuỷ</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kim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tiền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xuân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phong</a:t>
            </a:r>
            <a:r>
              <a:rPr lang="en-US" sz="2400" i="1" dirty="0" smtClean="0">
                <a:latin typeface="Times New Roman" pitchFamily="18" charset="0"/>
                <a:cs typeface="Times New Roman" pitchFamily="18" charset="0"/>
              </a:rPr>
              <a:t>, long </a:t>
            </a:r>
            <a:r>
              <a:rPr lang="en-US" sz="2400" i="1" dirty="0" err="1" smtClean="0">
                <a:latin typeface="Times New Roman" pitchFamily="18" charset="0"/>
                <a:cs typeface="Times New Roman" pitchFamily="18" charset="0"/>
              </a:rPr>
              <a:t>hổ</a:t>
            </a:r>
            <a:r>
              <a:rPr lang="en-US" sz="2400" i="1" dirty="0" smtClean="0">
                <a:latin typeface="Times New Roman" pitchFamily="18" charset="0"/>
                <a:cs typeface="Times New Roman" pitchFamily="18" charset="0"/>
              </a:rPr>
              <a:t> du </a:t>
            </a:r>
            <a:r>
              <a:rPr lang="en-US" sz="2400" i="1" dirty="0" err="1" smtClean="0">
                <a:latin typeface="Times New Roman" pitchFamily="18" charset="0"/>
                <a:cs typeface="Times New Roman" pitchFamily="18" charset="0"/>
              </a:rPr>
              <a:t>dương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trầm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bổng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réo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rắt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mở</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đầu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đêm</a:t>
            </a:r>
            <a:r>
              <a:rPr lang="en-US" sz="2400" i="1" dirty="0" smtClean="0">
                <a:latin typeface="Times New Roman" pitchFamily="18" charset="0"/>
                <a:cs typeface="Times New Roman" pitchFamily="18" charset="0"/>
              </a:rPr>
              <a:t> 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dùng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trau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chuốt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nhấn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mổ</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vỗ</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vả</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bấm</a:t>
            </a:r>
            <a:r>
              <a:rPr lang="en-US" sz="2400" i="1" dirty="0" smtClean="0">
                <a:latin typeface="Times New Roman" pitchFamily="18" charset="0"/>
                <a:cs typeface="Times New Roman" pitchFamily="18" charset="0"/>
              </a:rPr>
              <a:t>, day, </a:t>
            </a:r>
            <a:r>
              <a:rPr lang="en-US" sz="2400" i="1" dirty="0" err="1" smtClean="0">
                <a:latin typeface="Times New Roman" pitchFamily="18" charset="0"/>
                <a:cs typeface="Times New Roman" pitchFamily="18" charset="0"/>
              </a:rPr>
              <a:t>chớp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búng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phi,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rãi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khoan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nhặt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làm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xao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động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tận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đáy</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hồn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người</a:t>
            </a:r>
            <a:r>
              <a:rPr lang="en-US"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Ánh</a:t>
            </a:r>
            <a:r>
              <a:rPr lang="en-US" sz="2400" dirty="0" smtClean="0">
                <a:latin typeface="Times New Roman" pitchFamily="18" charset="0"/>
                <a:cs typeface="Times New Roman" pitchFamily="18" charset="0"/>
              </a:rPr>
              <a:t> Minh, </a:t>
            </a:r>
            <a:r>
              <a:rPr lang="en-US" sz="2400" i="1" dirty="0" smtClean="0">
                <a:latin typeface="Times New Roman" pitchFamily="18" charset="0"/>
                <a:cs typeface="Times New Roman" pitchFamily="18" charset="0"/>
              </a:rPr>
              <a:t>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Hương</a:t>
            </a:r>
            <a:r>
              <a:rPr lang="vi-VN"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4367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0321" y="456872"/>
            <a:ext cx="6588769" cy="3785652"/>
          </a:xfrm>
          <a:prstGeom prst="rect">
            <a:avLst/>
          </a:prstGeom>
        </p:spPr>
        <p:txBody>
          <a:bodyPr wrap="square">
            <a:spAutoFit/>
          </a:bodyPr>
          <a:lstStyle/>
          <a:p>
            <a:r>
              <a:rPr lang="vi-VN" sz="2400" i="1" dirty="0" smtClean="0">
                <a:latin typeface="Times New Roman" pitchFamily="18" charset="0"/>
                <a:cs typeface="Times New Roman" pitchFamily="18" charset="0"/>
              </a:rPr>
              <a:t>Gợi </a:t>
            </a:r>
            <a:r>
              <a:rPr lang="vi-VN" sz="2400" i="1" dirty="0" smtClean="0">
                <a:latin typeface="Times New Roman" pitchFamily="18" charset="0"/>
                <a:cs typeface="Times New Roman" pitchFamily="18" charset="0"/>
              </a:rPr>
              <a:t>ý:</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Đoạn văn có 3 cầu. Câu 1 nói vẽ tên các khúc nhạc mở </a:t>
            </a:r>
            <a:r>
              <a:rPr lang="vi-VN" sz="2400" dirty="0" smtClean="0">
                <a:latin typeface="Times New Roman" pitchFamily="18" charset="0"/>
                <a:cs typeface="Times New Roman" pitchFamily="18" charset="0"/>
              </a:rPr>
              <a:t>đầu </a:t>
            </a:r>
            <a:r>
              <a:rPr lang="vi-VN" sz="2400" dirty="0" smtClean="0">
                <a:latin typeface="Times New Roman" pitchFamily="18" charset="0"/>
                <a:cs typeface="Times New Roman" pitchFamily="18" charset="0"/>
              </a:rPr>
              <a:t>đêm ca Huế. Câu 2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cập đến các ngón nghề (kĩ xảo chơi đàn) của nhạc công. </a:t>
            </a:r>
            <a:r>
              <a:rPr lang="vi-VN" sz="2400" dirty="0" smtClean="0">
                <a:latin typeface="Times New Roman" pitchFamily="18" charset="0"/>
                <a:cs typeface="Times New Roman" pitchFamily="18" charset="0"/>
              </a:rPr>
              <a:t>Câu </a:t>
            </a:r>
            <a:r>
              <a:rPr lang="vi-VN" sz="2400" dirty="0" smtClean="0">
                <a:latin typeface="Times New Roman" pitchFamily="18" charset="0"/>
                <a:cs typeface="Times New Roman" pitchFamily="18" charset="0"/>
              </a:rPr>
              <a:t>3 nói </a:t>
            </a:r>
            <a:r>
              <a:rPr lang="vi-VN" sz="2400" dirty="0" smtClean="0">
                <a:latin typeface="Times New Roman" pitchFamily="18" charset="0"/>
                <a:cs typeface="Times New Roman" pitchFamily="18" charset="0"/>
              </a:rPr>
              <a:t>về </a:t>
            </a:r>
            <a:r>
              <a:rPr lang="vi-VN" sz="2400" dirty="0" smtClean="0">
                <a:latin typeface="Times New Roman" pitchFamily="18" charset="0"/>
                <a:cs typeface="Times New Roman" pitchFamily="18" charset="0"/>
              </a:rPr>
              <a:t>âm vang, sự lay động của tiếng đàn đối với người nghe. Như vậy, đây là đoạn văn song song </a:t>
            </a:r>
            <a:r>
              <a:rPr lang="vi-VN" sz="2400" dirty="0" smtClean="0">
                <a:latin typeface="Times New Roman" pitchFamily="18" charset="0"/>
                <a:cs typeface="Times New Roman" pitchFamily="18" charset="0"/>
              </a:rPr>
              <a:t>vì </a:t>
            </a:r>
            <a:r>
              <a:rPr lang="vi-VN" sz="2400" dirty="0" smtClean="0">
                <a:latin typeface="Times New Roman" pitchFamily="18" charset="0"/>
                <a:cs typeface="Times New Roman" pitchFamily="18" charset="0"/>
              </a:rPr>
              <a:t>không có </a:t>
            </a:r>
            <a:r>
              <a:rPr lang="vi-VN" sz="2400" dirty="0" smtClean="0">
                <a:latin typeface="Times New Roman" pitchFamily="18" charset="0"/>
                <a:cs typeface="Times New Roman" pitchFamily="18" charset="0"/>
              </a:rPr>
              <a:t>câu </a:t>
            </a:r>
            <a:r>
              <a:rPr lang="vi-VN" sz="2400" dirty="0" smtClean="0">
                <a:latin typeface="Times New Roman" pitchFamily="18" charset="0"/>
                <a:cs typeface="Times New Roman" pitchFamily="18" charset="0"/>
              </a:rPr>
              <a:t>chủ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nhưng dựa vào nội dung của các câu, có thể khái quát chủ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của đoạn: </a:t>
            </a:r>
            <a:r>
              <a:rPr lang="vi-VN" sz="2400" i="1" dirty="0" smtClean="0">
                <a:latin typeface="Times New Roman" pitchFamily="18" charset="0"/>
                <a:cs typeface="Times New Roman" pitchFamily="18" charset="0"/>
              </a:rPr>
              <a:t>cách mở </a:t>
            </a:r>
            <a:r>
              <a:rPr lang="vi-VN" sz="2400" i="1" dirty="0" smtClean="0">
                <a:latin typeface="Times New Roman" pitchFamily="18" charset="0"/>
                <a:cs typeface="Times New Roman" pitchFamily="18" charset="0"/>
              </a:rPr>
              <a:t>đầu </a:t>
            </a:r>
            <a:r>
              <a:rPr lang="vi-VN" sz="2400" i="1" dirty="0" smtClean="0">
                <a:latin typeface="Times New Roman" pitchFamily="18" charset="0"/>
                <a:cs typeface="Times New Roman" pitchFamily="18" charset="0"/>
              </a:rPr>
              <a:t>đêm ca Huế trên sông Hương.</a:t>
            </a:r>
            <a:endParaRPr lang="en-US" sz="2400" dirty="0" smtClean="0">
              <a:latin typeface="Times New Roman" pitchFamily="18" charset="0"/>
              <a:cs typeface="Times New Roman"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265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1093074" y="-441435"/>
            <a:ext cx="7588469" cy="2522484"/>
          </a:xfrm>
        </p:spPr>
        <p:txBody>
          <a:bodyPr/>
          <a:lstStyle/>
          <a:p>
            <a:pPr marL="139700" indent="0" algn="just">
              <a:buNone/>
            </a:pPr>
            <a:r>
              <a:rPr lang="vi-VN" sz="2400" dirty="0" smtClean="0">
                <a:latin typeface="+mj-lt"/>
              </a:rPr>
              <a:t>Bài </a:t>
            </a:r>
            <a:r>
              <a:rPr lang="vi-VN" sz="2400" dirty="0" smtClean="0">
                <a:latin typeface="+mj-lt"/>
              </a:rPr>
              <a:t>3: </a:t>
            </a:r>
            <a:r>
              <a:rPr lang="en-US" sz="2400" dirty="0" err="1" smtClean="0">
                <a:latin typeface="+mj-lt"/>
              </a:rPr>
              <a:t>Hãy</a:t>
            </a:r>
            <a:r>
              <a:rPr lang="en-US" sz="2400" dirty="0" smtClean="0">
                <a:latin typeface="+mj-lt"/>
              </a:rPr>
              <a:t> </a:t>
            </a:r>
            <a:r>
              <a:rPr lang="en-US" sz="2400" dirty="0" err="1" smtClean="0">
                <a:latin typeface="+mj-lt"/>
              </a:rPr>
              <a:t>viết</a:t>
            </a:r>
            <a:r>
              <a:rPr lang="en-US" sz="2400" dirty="0" smtClean="0">
                <a:latin typeface="+mj-lt"/>
              </a:rPr>
              <a:t> </a:t>
            </a:r>
            <a:r>
              <a:rPr lang="en-US" sz="2400" dirty="0" err="1" smtClean="0">
                <a:latin typeface="+mj-lt"/>
              </a:rPr>
              <a:t>một</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văn</a:t>
            </a:r>
            <a:r>
              <a:rPr lang="en-US" sz="2400" dirty="0" smtClean="0">
                <a:latin typeface="+mj-lt"/>
              </a:rPr>
              <a:t> song song </a:t>
            </a:r>
            <a:r>
              <a:rPr lang="en-US" sz="2400" dirty="0" err="1" smtClean="0">
                <a:latin typeface="+mj-lt"/>
              </a:rPr>
              <a:t>và</a:t>
            </a:r>
            <a:r>
              <a:rPr lang="en-US" sz="2400" dirty="0" smtClean="0">
                <a:latin typeface="+mj-lt"/>
              </a:rPr>
              <a:t> </a:t>
            </a:r>
            <a:r>
              <a:rPr lang="en-US" sz="2400" dirty="0" err="1" smtClean="0">
                <a:latin typeface="+mj-lt"/>
              </a:rPr>
              <a:t>một</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văn</a:t>
            </a:r>
            <a:r>
              <a:rPr lang="en-US" sz="2400" dirty="0" smtClean="0">
                <a:latin typeface="+mj-lt"/>
              </a:rPr>
              <a:t> </a:t>
            </a:r>
            <a:r>
              <a:rPr lang="en-US" sz="2400" dirty="0" err="1" smtClean="0">
                <a:latin typeface="+mj-lt"/>
              </a:rPr>
              <a:t>phối</a:t>
            </a:r>
            <a:r>
              <a:rPr lang="en-US" sz="2400" dirty="0" smtClean="0">
                <a:latin typeface="+mj-lt"/>
              </a:rPr>
              <a:t> </a:t>
            </a:r>
            <a:r>
              <a:rPr lang="en-US" sz="2400" dirty="0" err="1" smtClean="0">
                <a:latin typeface="+mj-lt"/>
              </a:rPr>
              <a:t>họp</a:t>
            </a:r>
            <a:r>
              <a:rPr lang="en-US" sz="2400" dirty="0" smtClean="0">
                <a:latin typeface="+mj-lt"/>
              </a:rPr>
              <a:t> (</a:t>
            </a:r>
            <a:r>
              <a:rPr lang="en-US" sz="2400" dirty="0" err="1" smtClean="0">
                <a:latin typeface="+mj-lt"/>
              </a:rPr>
              <a:t>mỗi</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khoảng</a:t>
            </a:r>
            <a:r>
              <a:rPr lang="en-US" sz="2400" dirty="0" smtClean="0">
                <a:latin typeface="+mj-lt"/>
              </a:rPr>
              <a:t> 7-9 </a:t>
            </a:r>
            <a:r>
              <a:rPr lang="en-US" sz="2400" dirty="0" err="1" smtClean="0">
                <a:latin typeface="+mj-lt"/>
              </a:rPr>
              <a:t>câu</a:t>
            </a:r>
            <a:r>
              <a:rPr lang="en-US" sz="2400" dirty="0" smtClean="0">
                <a:latin typeface="+mj-lt"/>
              </a:rPr>
              <a:t>) </a:t>
            </a:r>
            <a:r>
              <a:rPr lang="en-US" sz="2400" dirty="0" err="1" smtClean="0">
                <a:latin typeface="+mj-lt"/>
              </a:rPr>
              <a:t>theo</a:t>
            </a:r>
            <a:r>
              <a:rPr lang="en-US" sz="2400" dirty="0" smtClean="0">
                <a:latin typeface="+mj-lt"/>
              </a:rPr>
              <a:t> </a:t>
            </a:r>
            <a:r>
              <a:rPr lang="en-US" sz="2400" dirty="0" err="1" smtClean="0">
                <a:latin typeface="+mj-lt"/>
              </a:rPr>
              <a:t>chủ</a:t>
            </a:r>
            <a:r>
              <a:rPr lang="en-US" sz="2400" dirty="0" smtClean="0">
                <a:latin typeface="+mj-lt"/>
              </a:rPr>
              <a:t> </a:t>
            </a:r>
            <a:r>
              <a:rPr lang="en-US" sz="2400" dirty="0" err="1" smtClean="0">
                <a:latin typeface="+mj-lt"/>
              </a:rPr>
              <a:t>đề</a:t>
            </a:r>
            <a:r>
              <a:rPr lang="en-US" sz="2400" dirty="0" smtClean="0">
                <a:latin typeface="+mj-lt"/>
              </a:rPr>
              <a:t> </a:t>
            </a:r>
            <a:r>
              <a:rPr lang="en-US" sz="2400" dirty="0" err="1" smtClean="0">
                <a:latin typeface="+mj-lt"/>
              </a:rPr>
              <a:t>tự</a:t>
            </a:r>
            <a:r>
              <a:rPr lang="en-US" sz="2400" dirty="0" smtClean="0">
                <a:latin typeface="+mj-lt"/>
              </a:rPr>
              <a:t> </a:t>
            </a:r>
            <a:r>
              <a:rPr lang="en-US" sz="2400" dirty="0" err="1" smtClean="0">
                <a:latin typeface="+mj-lt"/>
              </a:rPr>
              <a:t>chọn</a:t>
            </a:r>
            <a:endParaRPr lang="en-US" sz="2400" dirty="0">
              <a:latin typeface="+mj-lt"/>
              <a:cs typeface="Times New Roman" panose="02020603050405020304" pitchFamily="18" charset="0"/>
            </a:endParaRPr>
          </a:p>
        </p:txBody>
      </p:sp>
      <p:sp>
        <p:nvSpPr>
          <p:cNvPr id="67" name="TextBox 66"/>
          <p:cNvSpPr txBox="1"/>
          <p:nvPr/>
        </p:nvSpPr>
        <p:spPr>
          <a:xfrm>
            <a:off x="893380" y="1523999"/>
            <a:ext cx="7987112" cy="3477875"/>
          </a:xfrm>
          <a:prstGeom prst="rect">
            <a:avLst/>
          </a:prstGeom>
          <a:noFill/>
        </p:spPr>
        <p:txBody>
          <a:bodyPr wrap="square" rtlCol="0">
            <a:spAutoFit/>
          </a:bodyPr>
          <a:lstStyle/>
          <a:p>
            <a:r>
              <a:rPr lang="en-US" dirty="0" smtClean="0"/>
              <a:t> </a:t>
            </a:r>
          </a:p>
          <a:p>
            <a:pPr lvl="0"/>
            <a:r>
              <a:rPr lang="vi-VN" sz="2400" b="1" dirty="0" smtClean="0">
                <a:latin typeface="Times New Roman" pitchFamily="18" charset="0"/>
                <a:cs typeface="Times New Roman" pitchFamily="18" charset="0"/>
              </a:rPr>
              <a:t>Gợi ý: </a:t>
            </a:r>
            <a:r>
              <a:rPr lang="vi-VN" sz="2400" dirty="0" smtClean="0">
                <a:latin typeface="Times New Roman" pitchFamily="18" charset="0"/>
                <a:cs typeface="Times New Roman" pitchFamily="18" charset="0"/>
              </a:rPr>
              <a:t>Xác định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tài (mỗi đoạn nên chọn một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tài để viết). Ví dụ: tình bạn, tình thầy trò, ý nghĩa của việc đọc sách, tôn trọng người khác, trách nhiệm với cộng đồng, ý thức bảo vệ môi trường,...</a:t>
            </a:r>
            <a:endParaRPr lang="en-US" sz="2400" dirty="0" smtClean="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Bám vào đặc điểm của từng kiểu đoạn văn để viết (xem lại các ví dụ trong SGK để rèn luyện theo mẫu).</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Đọc lại đoạn văn vừa viết, đối chiếu với yêu cầu của bài tập để chỉnh sửa.</a:t>
            </a:r>
            <a:endParaRPr lang="en-US" sz="2400" dirty="0" smtClean="0">
              <a:latin typeface="Times New Roman" pitchFamily="18" charset="0"/>
              <a:cs typeface="Times New Roman" pitchFamily="18" charset="0"/>
            </a:endParaRPr>
          </a:p>
          <a:p>
            <a:endParaRPr lang="en-US" dirty="0"/>
          </a:p>
        </p:txBody>
      </p:sp>
    </p:spTree>
    <p:extLst>
      <p:ext uri="{BB962C8B-B14F-4D97-AF65-F5344CB8AC3E}">
        <p14:creationId xmlns="" xmlns:p14="http://schemas.microsoft.com/office/powerpoint/2010/main" val="280730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1736" y="4380882"/>
            <a:ext cx="4172937" cy="307777"/>
          </a:xfrm>
          <a:prstGeom prst="rect">
            <a:avLst/>
          </a:prstGeom>
        </p:spPr>
        <p:txBody>
          <a:bodyPr wrap="none">
            <a:spAutoFit/>
          </a:bodyPr>
          <a:lstStyle/>
          <a:p>
            <a:r>
              <a:rPr lang="en-US" dirty="0"/>
              <a:t>https://www.youtube.com/watch?v=cP9I8DBZP5Q</a:t>
            </a:r>
          </a:p>
        </p:txBody>
      </p:sp>
      <p:pic>
        <p:nvPicPr>
          <p:cNvPr id="2" name="video bài 5.3 ƠI CUỘC SỐNG MẾN THƯƠNG (Lyrics) - Phương Nhi - Âm nhạc lớp 9">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0" y="0"/>
            <a:ext cx="9144000" cy="5143500"/>
          </a:xfrm>
          <a:prstGeom prst="rect">
            <a:avLst/>
          </a:prstGeom>
        </p:spPr>
      </p:pic>
    </p:spTree>
    <p:extLst>
      <p:ext uri="{BB962C8B-B14F-4D97-AF65-F5344CB8AC3E}">
        <p14:creationId xmlns="" xmlns:p14="http://schemas.microsoft.com/office/powerpoint/2010/main" val="3107869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grpSp>
        <p:nvGrpSpPr>
          <p:cNvPr id="2" name="Google Shape;1213;p46"/>
          <p:cNvGrpSpPr/>
          <p:nvPr/>
        </p:nvGrpSpPr>
        <p:grpSpPr>
          <a:xfrm rot="-310469">
            <a:off x="4837316" y="2017137"/>
            <a:ext cx="914152" cy="1822336"/>
            <a:chOff x="2243250" y="2824850"/>
            <a:chExt cx="1065200" cy="2123200"/>
          </a:xfrm>
        </p:grpSpPr>
        <p:sp>
          <p:nvSpPr>
            <p:cNvPr id="1214" name="Google Shape;1214;p46"/>
            <p:cNvSpPr/>
            <p:nvPr/>
          </p:nvSpPr>
          <p:spPr>
            <a:xfrm>
              <a:off x="2243250" y="3357175"/>
              <a:ext cx="1065200" cy="1590875"/>
            </a:xfrm>
            <a:custGeom>
              <a:avLst/>
              <a:gdLst/>
              <a:ahLst/>
              <a:cxnLst/>
              <a:rect l="l" t="t" r="r" b="b"/>
              <a:pathLst>
                <a:path w="42608" h="63635" extrusionOk="0">
                  <a:moveTo>
                    <a:pt x="21304" y="1"/>
                  </a:moveTo>
                  <a:cubicBezTo>
                    <a:pt x="15414" y="1"/>
                    <a:pt x="10677" y="2432"/>
                    <a:pt x="10677" y="5439"/>
                  </a:cubicBezTo>
                  <a:cubicBezTo>
                    <a:pt x="10677" y="6843"/>
                    <a:pt x="11705" y="8121"/>
                    <a:pt x="13384" y="9098"/>
                  </a:cubicBezTo>
                  <a:lnTo>
                    <a:pt x="13384" y="26291"/>
                  </a:lnTo>
                  <a:cubicBezTo>
                    <a:pt x="5539" y="29149"/>
                    <a:pt x="0" y="36116"/>
                    <a:pt x="0" y="44287"/>
                  </a:cubicBezTo>
                  <a:cubicBezTo>
                    <a:pt x="0" y="54963"/>
                    <a:pt x="9524" y="63635"/>
                    <a:pt x="21304" y="63635"/>
                  </a:cubicBezTo>
                  <a:cubicBezTo>
                    <a:pt x="33058" y="63635"/>
                    <a:pt x="42607" y="54963"/>
                    <a:pt x="42607" y="44287"/>
                  </a:cubicBezTo>
                  <a:cubicBezTo>
                    <a:pt x="42607" y="36116"/>
                    <a:pt x="37068" y="29149"/>
                    <a:pt x="29224" y="26291"/>
                  </a:cubicBezTo>
                  <a:lnTo>
                    <a:pt x="29224" y="9098"/>
                  </a:lnTo>
                  <a:cubicBezTo>
                    <a:pt x="30903" y="8121"/>
                    <a:pt x="31930" y="6843"/>
                    <a:pt x="31930" y="5439"/>
                  </a:cubicBezTo>
                  <a:cubicBezTo>
                    <a:pt x="31930" y="2432"/>
                    <a:pt x="27169" y="1"/>
                    <a:pt x="21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2258300" y="4202375"/>
              <a:ext cx="1006275" cy="663425"/>
            </a:xfrm>
            <a:custGeom>
              <a:avLst/>
              <a:gdLst/>
              <a:ahLst/>
              <a:cxnLst/>
              <a:rect l="l" t="t" r="r" b="b"/>
              <a:pathLst>
                <a:path w="40251" h="26537" extrusionOk="0">
                  <a:moveTo>
                    <a:pt x="32769" y="0"/>
                  </a:moveTo>
                  <a:cubicBezTo>
                    <a:pt x="29324" y="0"/>
                    <a:pt x="25377" y="5037"/>
                    <a:pt x="19449" y="5416"/>
                  </a:cubicBezTo>
                  <a:cubicBezTo>
                    <a:pt x="19194" y="5432"/>
                    <a:pt x="18937" y="5440"/>
                    <a:pt x="18677" y="5440"/>
                  </a:cubicBezTo>
                  <a:cubicBezTo>
                    <a:pt x="12145" y="5440"/>
                    <a:pt x="4286" y="478"/>
                    <a:pt x="4286" y="478"/>
                  </a:cubicBezTo>
                  <a:cubicBezTo>
                    <a:pt x="4286" y="478"/>
                    <a:pt x="0" y="9150"/>
                    <a:pt x="3258" y="16519"/>
                  </a:cubicBezTo>
                  <a:cubicBezTo>
                    <a:pt x="6352" y="23571"/>
                    <a:pt x="12913" y="26537"/>
                    <a:pt x="19777" y="26537"/>
                  </a:cubicBezTo>
                  <a:cubicBezTo>
                    <a:pt x="20084" y="26537"/>
                    <a:pt x="20393" y="26531"/>
                    <a:pt x="20702" y="26519"/>
                  </a:cubicBezTo>
                  <a:cubicBezTo>
                    <a:pt x="27895" y="26243"/>
                    <a:pt x="38296" y="20729"/>
                    <a:pt x="39273" y="12985"/>
                  </a:cubicBezTo>
                  <a:cubicBezTo>
                    <a:pt x="40251" y="5240"/>
                    <a:pt x="37795" y="1807"/>
                    <a:pt x="34035" y="253"/>
                  </a:cubicBezTo>
                  <a:cubicBezTo>
                    <a:pt x="33619" y="78"/>
                    <a:pt x="33198" y="0"/>
                    <a:pt x="3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2388625" y="4202275"/>
              <a:ext cx="875950" cy="663525"/>
            </a:xfrm>
            <a:custGeom>
              <a:avLst/>
              <a:gdLst/>
              <a:ahLst/>
              <a:cxnLst/>
              <a:rect l="l" t="t" r="r" b="b"/>
              <a:pathLst>
                <a:path w="35038" h="26541" extrusionOk="0">
                  <a:moveTo>
                    <a:pt x="27553" y="0"/>
                  </a:moveTo>
                  <a:cubicBezTo>
                    <a:pt x="26037" y="0"/>
                    <a:pt x="24416" y="980"/>
                    <a:pt x="22582" y="2112"/>
                  </a:cubicBezTo>
                  <a:cubicBezTo>
                    <a:pt x="23233" y="2362"/>
                    <a:pt x="23810" y="2763"/>
                    <a:pt x="24311" y="3340"/>
                  </a:cubicBezTo>
                  <a:cubicBezTo>
                    <a:pt x="25714" y="5019"/>
                    <a:pt x="25564" y="6823"/>
                    <a:pt x="24687" y="8402"/>
                  </a:cubicBezTo>
                  <a:cubicBezTo>
                    <a:pt x="25389" y="8252"/>
                    <a:pt x="26065" y="8127"/>
                    <a:pt x="26767" y="8001"/>
                  </a:cubicBezTo>
                  <a:cubicBezTo>
                    <a:pt x="26970" y="7965"/>
                    <a:pt x="27166" y="7947"/>
                    <a:pt x="27355" y="7947"/>
                  </a:cubicBezTo>
                  <a:cubicBezTo>
                    <a:pt x="28723" y="7947"/>
                    <a:pt x="29674" y="8881"/>
                    <a:pt x="29850" y="10357"/>
                  </a:cubicBezTo>
                  <a:cubicBezTo>
                    <a:pt x="30777" y="18152"/>
                    <a:pt x="20501" y="22939"/>
                    <a:pt x="14236" y="23991"/>
                  </a:cubicBezTo>
                  <a:cubicBezTo>
                    <a:pt x="13483" y="24116"/>
                    <a:pt x="12712" y="24176"/>
                    <a:pt x="11929" y="24176"/>
                  </a:cubicBezTo>
                  <a:cubicBezTo>
                    <a:pt x="7837" y="24176"/>
                    <a:pt x="3450" y="22532"/>
                    <a:pt x="0" y="19881"/>
                  </a:cubicBezTo>
                  <a:lnTo>
                    <a:pt x="0" y="19881"/>
                  </a:lnTo>
                  <a:cubicBezTo>
                    <a:pt x="3472" y="24542"/>
                    <a:pt x="8906" y="26540"/>
                    <a:pt x="14569" y="26540"/>
                  </a:cubicBezTo>
                  <a:cubicBezTo>
                    <a:pt x="14875" y="26540"/>
                    <a:pt x="15182" y="26534"/>
                    <a:pt x="15489" y="26523"/>
                  </a:cubicBezTo>
                  <a:cubicBezTo>
                    <a:pt x="22682" y="26247"/>
                    <a:pt x="33083" y="20733"/>
                    <a:pt x="34060" y="12989"/>
                  </a:cubicBezTo>
                  <a:cubicBezTo>
                    <a:pt x="35038" y="5244"/>
                    <a:pt x="32582" y="1811"/>
                    <a:pt x="28822" y="257"/>
                  </a:cubicBezTo>
                  <a:cubicBezTo>
                    <a:pt x="28406" y="79"/>
                    <a:pt x="27984" y="0"/>
                    <a:pt x="27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2553875" y="3464900"/>
              <a:ext cx="397350" cy="72050"/>
            </a:xfrm>
            <a:custGeom>
              <a:avLst/>
              <a:gdLst/>
              <a:ahLst/>
              <a:cxnLst/>
              <a:rect l="l" t="t" r="r" b="b"/>
              <a:pathLst>
                <a:path w="15894" h="2882" extrusionOk="0">
                  <a:moveTo>
                    <a:pt x="120" y="1"/>
                  </a:moveTo>
                  <a:cubicBezTo>
                    <a:pt x="57" y="1"/>
                    <a:pt x="0" y="71"/>
                    <a:pt x="57" y="128"/>
                  </a:cubicBezTo>
                  <a:cubicBezTo>
                    <a:pt x="1385" y="2032"/>
                    <a:pt x="4142" y="2509"/>
                    <a:pt x="6297" y="2759"/>
                  </a:cubicBezTo>
                  <a:cubicBezTo>
                    <a:pt x="7003" y="2840"/>
                    <a:pt x="7727" y="2882"/>
                    <a:pt x="8459" y="2882"/>
                  </a:cubicBezTo>
                  <a:cubicBezTo>
                    <a:pt x="10927" y="2882"/>
                    <a:pt x="13475" y="2402"/>
                    <a:pt x="15621" y="1281"/>
                  </a:cubicBezTo>
                  <a:cubicBezTo>
                    <a:pt x="15893" y="1144"/>
                    <a:pt x="15754" y="741"/>
                    <a:pt x="15483" y="741"/>
                  </a:cubicBezTo>
                  <a:cubicBezTo>
                    <a:pt x="15455" y="741"/>
                    <a:pt x="15426" y="745"/>
                    <a:pt x="15395" y="754"/>
                  </a:cubicBezTo>
                  <a:cubicBezTo>
                    <a:pt x="12864" y="1556"/>
                    <a:pt x="10483" y="2258"/>
                    <a:pt x="7801" y="2258"/>
                  </a:cubicBezTo>
                  <a:cubicBezTo>
                    <a:pt x="5320" y="2258"/>
                    <a:pt x="1911" y="2007"/>
                    <a:pt x="182" y="27"/>
                  </a:cubicBezTo>
                  <a:cubicBezTo>
                    <a:pt x="163" y="9"/>
                    <a:pt x="141"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2621250" y="3596025"/>
              <a:ext cx="302225" cy="36975"/>
            </a:xfrm>
            <a:custGeom>
              <a:avLst/>
              <a:gdLst/>
              <a:ahLst/>
              <a:cxnLst/>
              <a:rect l="l" t="t" r="r" b="b"/>
              <a:pathLst>
                <a:path w="12089" h="1479" extrusionOk="0">
                  <a:moveTo>
                    <a:pt x="11748" y="1"/>
                  </a:moveTo>
                  <a:cubicBezTo>
                    <a:pt x="11717" y="1"/>
                    <a:pt x="11683" y="7"/>
                    <a:pt x="11648" y="21"/>
                  </a:cubicBezTo>
                  <a:cubicBezTo>
                    <a:pt x="9752" y="694"/>
                    <a:pt x="7837" y="1026"/>
                    <a:pt x="5920" y="1026"/>
                  </a:cubicBezTo>
                  <a:cubicBezTo>
                    <a:pt x="3984" y="1026"/>
                    <a:pt x="2045" y="688"/>
                    <a:pt x="119" y="21"/>
                  </a:cubicBezTo>
                  <a:cubicBezTo>
                    <a:pt x="112" y="18"/>
                    <a:pt x="105" y="17"/>
                    <a:pt x="99" y="17"/>
                  </a:cubicBezTo>
                  <a:cubicBezTo>
                    <a:pt x="35" y="17"/>
                    <a:pt x="0" y="123"/>
                    <a:pt x="69" y="146"/>
                  </a:cubicBezTo>
                  <a:cubicBezTo>
                    <a:pt x="2096" y="1038"/>
                    <a:pt x="4218" y="1478"/>
                    <a:pt x="6353" y="1478"/>
                  </a:cubicBezTo>
                  <a:cubicBezTo>
                    <a:pt x="8176" y="1478"/>
                    <a:pt x="10008" y="1157"/>
                    <a:pt x="11798" y="522"/>
                  </a:cubicBezTo>
                  <a:cubicBezTo>
                    <a:pt x="12088" y="410"/>
                    <a:pt x="12001" y="1"/>
                    <a:pt x="11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2379300" y="4187650"/>
              <a:ext cx="889675" cy="693925"/>
            </a:xfrm>
            <a:custGeom>
              <a:avLst/>
              <a:gdLst/>
              <a:ahLst/>
              <a:cxnLst/>
              <a:rect l="l" t="t" r="r" b="b"/>
              <a:pathLst>
                <a:path w="35587" h="27757" extrusionOk="0">
                  <a:moveTo>
                    <a:pt x="27317" y="1"/>
                  </a:moveTo>
                  <a:cubicBezTo>
                    <a:pt x="25033" y="1"/>
                    <a:pt x="23066" y="1553"/>
                    <a:pt x="21200" y="2722"/>
                  </a:cubicBezTo>
                  <a:cubicBezTo>
                    <a:pt x="18369" y="4494"/>
                    <a:pt x="15117" y="5349"/>
                    <a:pt x="11860" y="5349"/>
                  </a:cubicBezTo>
                  <a:cubicBezTo>
                    <a:pt x="7793" y="5349"/>
                    <a:pt x="3719" y="4015"/>
                    <a:pt x="448" y="1468"/>
                  </a:cubicBezTo>
                  <a:cubicBezTo>
                    <a:pt x="405" y="1440"/>
                    <a:pt x="348" y="1426"/>
                    <a:pt x="290" y="1426"/>
                  </a:cubicBezTo>
                  <a:cubicBezTo>
                    <a:pt x="146" y="1426"/>
                    <a:pt x="1" y="1515"/>
                    <a:pt x="72" y="1694"/>
                  </a:cubicBezTo>
                  <a:cubicBezTo>
                    <a:pt x="2453" y="7734"/>
                    <a:pt x="8518" y="10717"/>
                    <a:pt x="14734" y="11118"/>
                  </a:cubicBezTo>
                  <a:cubicBezTo>
                    <a:pt x="15327" y="11158"/>
                    <a:pt x="15937" y="11180"/>
                    <a:pt x="16559" y="11180"/>
                  </a:cubicBezTo>
                  <a:cubicBezTo>
                    <a:pt x="22139" y="11180"/>
                    <a:pt x="28556" y="9420"/>
                    <a:pt x="30022" y="3398"/>
                  </a:cubicBezTo>
                  <a:cubicBezTo>
                    <a:pt x="30067" y="3218"/>
                    <a:pt x="29923" y="3101"/>
                    <a:pt x="29784" y="3101"/>
                  </a:cubicBezTo>
                  <a:cubicBezTo>
                    <a:pt x="29692" y="3101"/>
                    <a:pt x="29601" y="3153"/>
                    <a:pt x="29571" y="3273"/>
                  </a:cubicBezTo>
                  <a:cubicBezTo>
                    <a:pt x="28139" y="8785"/>
                    <a:pt x="22554" y="10836"/>
                    <a:pt x="16914" y="10836"/>
                  </a:cubicBezTo>
                  <a:cubicBezTo>
                    <a:pt x="13373" y="10836"/>
                    <a:pt x="9811" y="10028"/>
                    <a:pt x="7240" y="8762"/>
                  </a:cubicBezTo>
                  <a:cubicBezTo>
                    <a:pt x="5561" y="7960"/>
                    <a:pt x="4032" y="6807"/>
                    <a:pt x="2804" y="5403"/>
                  </a:cubicBezTo>
                  <a:cubicBezTo>
                    <a:pt x="2153" y="4677"/>
                    <a:pt x="1651" y="3875"/>
                    <a:pt x="1150" y="3022"/>
                  </a:cubicBezTo>
                  <a:cubicBezTo>
                    <a:pt x="842" y="2501"/>
                    <a:pt x="663" y="2265"/>
                    <a:pt x="719" y="2265"/>
                  </a:cubicBezTo>
                  <a:cubicBezTo>
                    <a:pt x="768" y="2265"/>
                    <a:pt x="997" y="2445"/>
                    <a:pt x="1476" y="2772"/>
                  </a:cubicBezTo>
                  <a:cubicBezTo>
                    <a:pt x="3782" y="4276"/>
                    <a:pt x="6413" y="5228"/>
                    <a:pt x="9145" y="5604"/>
                  </a:cubicBezTo>
                  <a:cubicBezTo>
                    <a:pt x="10022" y="5721"/>
                    <a:pt x="10910" y="5780"/>
                    <a:pt x="11798" y="5780"/>
                  </a:cubicBezTo>
                  <a:cubicBezTo>
                    <a:pt x="13956" y="5780"/>
                    <a:pt x="16118" y="5430"/>
                    <a:pt x="18143" y="4702"/>
                  </a:cubicBezTo>
                  <a:cubicBezTo>
                    <a:pt x="21015" y="3663"/>
                    <a:pt x="24140" y="561"/>
                    <a:pt x="27312" y="561"/>
                  </a:cubicBezTo>
                  <a:cubicBezTo>
                    <a:pt x="27739" y="561"/>
                    <a:pt x="28166" y="617"/>
                    <a:pt x="28594" y="742"/>
                  </a:cubicBezTo>
                  <a:cubicBezTo>
                    <a:pt x="32629" y="1920"/>
                    <a:pt x="34308" y="7133"/>
                    <a:pt x="34208" y="10867"/>
                  </a:cubicBezTo>
                  <a:cubicBezTo>
                    <a:pt x="34108" y="14902"/>
                    <a:pt x="32378" y="18712"/>
                    <a:pt x="29496" y="21519"/>
                  </a:cubicBezTo>
                  <a:cubicBezTo>
                    <a:pt x="25660" y="25265"/>
                    <a:pt x="20369" y="27133"/>
                    <a:pt x="15083" y="27133"/>
                  </a:cubicBezTo>
                  <a:cubicBezTo>
                    <a:pt x="11563" y="27133"/>
                    <a:pt x="8045" y="26305"/>
                    <a:pt x="4960" y="24652"/>
                  </a:cubicBezTo>
                  <a:cubicBezTo>
                    <a:pt x="4950" y="24647"/>
                    <a:pt x="4941" y="24645"/>
                    <a:pt x="4934" y="24645"/>
                  </a:cubicBezTo>
                  <a:cubicBezTo>
                    <a:pt x="4902" y="24645"/>
                    <a:pt x="4889" y="24681"/>
                    <a:pt x="4909" y="24702"/>
                  </a:cubicBezTo>
                  <a:cubicBezTo>
                    <a:pt x="7960" y="26776"/>
                    <a:pt x="11666" y="27756"/>
                    <a:pt x="15417" y="27756"/>
                  </a:cubicBezTo>
                  <a:cubicBezTo>
                    <a:pt x="22545" y="27756"/>
                    <a:pt x="29837" y="24215"/>
                    <a:pt x="33105" y="17910"/>
                  </a:cubicBezTo>
                  <a:cubicBezTo>
                    <a:pt x="35361" y="13574"/>
                    <a:pt x="35586" y="7910"/>
                    <a:pt x="32930" y="3699"/>
                  </a:cubicBezTo>
                  <a:cubicBezTo>
                    <a:pt x="31852" y="1970"/>
                    <a:pt x="30198" y="391"/>
                    <a:pt x="28118" y="65"/>
                  </a:cubicBezTo>
                  <a:cubicBezTo>
                    <a:pt x="27846" y="21"/>
                    <a:pt x="27580" y="1"/>
                    <a:pt x="27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2730100" y="3331000"/>
              <a:ext cx="139750" cy="131950"/>
            </a:xfrm>
            <a:custGeom>
              <a:avLst/>
              <a:gdLst/>
              <a:ahLst/>
              <a:cxnLst/>
              <a:rect l="l" t="t" r="r" b="b"/>
              <a:pathLst>
                <a:path w="5590" h="5278" extrusionOk="0">
                  <a:moveTo>
                    <a:pt x="2766" y="1"/>
                  </a:moveTo>
                  <a:cubicBezTo>
                    <a:pt x="1445" y="1"/>
                    <a:pt x="315" y="1004"/>
                    <a:pt x="176" y="2351"/>
                  </a:cubicBezTo>
                  <a:cubicBezTo>
                    <a:pt x="0" y="3804"/>
                    <a:pt x="1053" y="5108"/>
                    <a:pt x="2507" y="5258"/>
                  </a:cubicBezTo>
                  <a:cubicBezTo>
                    <a:pt x="2613" y="5271"/>
                    <a:pt x="2719" y="5277"/>
                    <a:pt x="2823" y="5277"/>
                  </a:cubicBezTo>
                  <a:cubicBezTo>
                    <a:pt x="4145" y="5277"/>
                    <a:pt x="5274" y="4274"/>
                    <a:pt x="5414" y="2927"/>
                  </a:cubicBezTo>
                  <a:cubicBezTo>
                    <a:pt x="5589" y="1474"/>
                    <a:pt x="4537" y="170"/>
                    <a:pt x="3083" y="20"/>
                  </a:cubicBezTo>
                  <a:cubicBezTo>
                    <a:pt x="2977" y="7"/>
                    <a:pt x="2871" y="1"/>
                    <a:pt x="2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743250" y="3331500"/>
              <a:ext cx="126600" cy="131450"/>
            </a:xfrm>
            <a:custGeom>
              <a:avLst/>
              <a:gdLst/>
              <a:ahLst/>
              <a:cxnLst/>
              <a:rect l="l" t="t" r="r" b="b"/>
              <a:pathLst>
                <a:path w="5064" h="5258" extrusionOk="0">
                  <a:moveTo>
                    <a:pt x="2582" y="0"/>
                  </a:moveTo>
                  <a:lnTo>
                    <a:pt x="2582" y="0"/>
                  </a:lnTo>
                  <a:cubicBezTo>
                    <a:pt x="2833" y="276"/>
                    <a:pt x="2983" y="602"/>
                    <a:pt x="3083" y="952"/>
                  </a:cubicBezTo>
                  <a:cubicBezTo>
                    <a:pt x="3133" y="1153"/>
                    <a:pt x="3159" y="1378"/>
                    <a:pt x="3184" y="1604"/>
                  </a:cubicBezTo>
                  <a:cubicBezTo>
                    <a:pt x="3184" y="1930"/>
                    <a:pt x="3133" y="2256"/>
                    <a:pt x="2983" y="2531"/>
                  </a:cubicBezTo>
                  <a:cubicBezTo>
                    <a:pt x="2883" y="2832"/>
                    <a:pt x="2707" y="3108"/>
                    <a:pt x="2457" y="3333"/>
                  </a:cubicBezTo>
                  <a:cubicBezTo>
                    <a:pt x="2256" y="3559"/>
                    <a:pt x="1981" y="3734"/>
                    <a:pt x="1680" y="3835"/>
                  </a:cubicBezTo>
                  <a:cubicBezTo>
                    <a:pt x="1417" y="3966"/>
                    <a:pt x="1155" y="4040"/>
                    <a:pt x="859" y="4040"/>
                  </a:cubicBezTo>
                  <a:cubicBezTo>
                    <a:pt x="816" y="4040"/>
                    <a:pt x="772" y="4038"/>
                    <a:pt x="727" y="4035"/>
                  </a:cubicBezTo>
                  <a:lnTo>
                    <a:pt x="477" y="4035"/>
                  </a:lnTo>
                  <a:cubicBezTo>
                    <a:pt x="326" y="4035"/>
                    <a:pt x="176" y="4010"/>
                    <a:pt x="1" y="3985"/>
                  </a:cubicBezTo>
                  <a:lnTo>
                    <a:pt x="1" y="3985"/>
                  </a:lnTo>
                  <a:cubicBezTo>
                    <a:pt x="427" y="4662"/>
                    <a:pt x="1128" y="5163"/>
                    <a:pt x="1981" y="5238"/>
                  </a:cubicBezTo>
                  <a:cubicBezTo>
                    <a:pt x="2087" y="5251"/>
                    <a:pt x="2193" y="5257"/>
                    <a:pt x="2297" y="5257"/>
                  </a:cubicBezTo>
                  <a:cubicBezTo>
                    <a:pt x="3619" y="5257"/>
                    <a:pt x="4748" y="4254"/>
                    <a:pt x="4888" y="2907"/>
                  </a:cubicBezTo>
                  <a:cubicBezTo>
                    <a:pt x="5063" y="1479"/>
                    <a:pt x="4011" y="175"/>
                    <a:pt x="2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2796700" y="3355275"/>
              <a:ext cx="62500" cy="74050"/>
            </a:xfrm>
            <a:custGeom>
              <a:avLst/>
              <a:gdLst/>
              <a:ahLst/>
              <a:cxnLst/>
              <a:rect l="l" t="t" r="r" b="b"/>
              <a:pathLst>
                <a:path w="2500" h="2962" extrusionOk="0">
                  <a:moveTo>
                    <a:pt x="1918" y="1"/>
                  </a:moveTo>
                  <a:cubicBezTo>
                    <a:pt x="1856" y="1"/>
                    <a:pt x="1797" y="45"/>
                    <a:pt x="1797" y="127"/>
                  </a:cubicBezTo>
                  <a:cubicBezTo>
                    <a:pt x="1747" y="703"/>
                    <a:pt x="1722" y="1204"/>
                    <a:pt x="1422" y="1706"/>
                  </a:cubicBezTo>
                  <a:cubicBezTo>
                    <a:pt x="1121" y="2207"/>
                    <a:pt x="645" y="2608"/>
                    <a:pt x="93" y="2808"/>
                  </a:cubicBezTo>
                  <a:cubicBezTo>
                    <a:pt x="1" y="2832"/>
                    <a:pt x="15" y="2962"/>
                    <a:pt x="116" y="2962"/>
                  </a:cubicBezTo>
                  <a:cubicBezTo>
                    <a:pt x="125" y="2962"/>
                    <a:pt x="134" y="2961"/>
                    <a:pt x="143" y="2959"/>
                  </a:cubicBezTo>
                  <a:cubicBezTo>
                    <a:pt x="1296" y="2708"/>
                    <a:pt x="2499" y="1355"/>
                    <a:pt x="2048" y="102"/>
                  </a:cubicBezTo>
                  <a:cubicBezTo>
                    <a:pt x="2025" y="33"/>
                    <a:pt x="1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2592250" y="3067525"/>
              <a:ext cx="242500" cy="229075"/>
            </a:xfrm>
            <a:custGeom>
              <a:avLst/>
              <a:gdLst/>
              <a:ahLst/>
              <a:cxnLst/>
              <a:rect l="l" t="t" r="r" b="b"/>
              <a:pathLst>
                <a:path w="9700" h="9163" extrusionOk="0">
                  <a:moveTo>
                    <a:pt x="4819" y="0"/>
                  </a:moveTo>
                  <a:cubicBezTo>
                    <a:pt x="2516" y="0"/>
                    <a:pt x="557" y="1743"/>
                    <a:pt x="301" y="4068"/>
                  </a:cubicBezTo>
                  <a:cubicBezTo>
                    <a:pt x="0" y="6599"/>
                    <a:pt x="1830" y="8855"/>
                    <a:pt x="4336" y="9130"/>
                  </a:cubicBezTo>
                  <a:cubicBezTo>
                    <a:pt x="4520" y="9152"/>
                    <a:pt x="4701" y="9163"/>
                    <a:pt x="4881" y="9163"/>
                  </a:cubicBezTo>
                  <a:cubicBezTo>
                    <a:pt x="7184" y="9163"/>
                    <a:pt x="9145" y="7420"/>
                    <a:pt x="9424" y="5095"/>
                  </a:cubicBezTo>
                  <a:cubicBezTo>
                    <a:pt x="9700" y="2564"/>
                    <a:pt x="7870" y="308"/>
                    <a:pt x="5364" y="33"/>
                  </a:cubicBezTo>
                  <a:cubicBezTo>
                    <a:pt x="5181" y="11"/>
                    <a:pt x="4999" y="0"/>
                    <a:pt x="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2610425" y="3100900"/>
              <a:ext cx="221200" cy="195700"/>
            </a:xfrm>
            <a:custGeom>
              <a:avLst/>
              <a:gdLst/>
              <a:ahLst/>
              <a:cxnLst/>
              <a:rect l="l" t="t" r="r" b="b"/>
              <a:pathLst>
                <a:path w="8848" h="7828" extrusionOk="0">
                  <a:moveTo>
                    <a:pt x="7344" y="1"/>
                  </a:moveTo>
                  <a:cubicBezTo>
                    <a:pt x="7920" y="1304"/>
                    <a:pt x="7720" y="2858"/>
                    <a:pt x="6943" y="4136"/>
                  </a:cubicBezTo>
                  <a:cubicBezTo>
                    <a:pt x="6031" y="5572"/>
                    <a:pt x="4573" y="6370"/>
                    <a:pt x="3028" y="6370"/>
                  </a:cubicBezTo>
                  <a:cubicBezTo>
                    <a:pt x="2281" y="6370"/>
                    <a:pt x="1513" y="6183"/>
                    <a:pt x="777" y="5790"/>
                  </a:cubicBezTo>
                  <a:cubicBezTo>
                    <a:pt x="502" y="5640"/>
                    <a:pt x="251" y="5465"/>
                    <a:pt x="0" y="5264"/>
                  </a:cubicBezTo>
                  <a:lnTo>
                    <a:pt x="0" y="5264"/>
                  </a:lnTo>
                  <a:cubicBezTo>
                    <a:pt x="677" y="6617"/>
                    <a:pt x="2005" y="7620"/>
                    <a:pt x="3609" y="7795"/>
                  </a:cubicBezTo>
                  <a:cubicBezTo>
                    <a:pt x="3793" y="7817"/>
                    <a:pt x="3974" y="7828"/>
                    <a:pt x="4154" y="7828"/>
                  </a:cubicBezTo>
                  <a:cubicBezTo>
                    <a:pt x="6457" y="7828"/>
                    <a:pt x="8418" y="6085"/>
                    <a:pt x="8697" y="3760"/>
                  </a:cubicBezTo>
                  <a:cubicBezTo>
                    <a:pt x="8847" y="2307"/>
                    <a:pt x="8321" y="953"/>
                    <a:pt x="7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2727950" y="3146650"/>
              <a:ext cx="61075" cy="102400"/>
            </a:xfrm>
            <a:custGeom>
              <a:avLst/>
              <a:gdLst/>
              <a:ahLst/>
              <a:cxnLst/>
              <a:rect l="l" t="t" r="r" b="b"/>
              <a:pathLst>
                <a:path w="2443" h="4096" extrusionOk="0">
                  <a:moveTo>
                    <a:pt x="1793" y="1"/>
                  </a:moveTo>
                  <a:cubicBezTo>
                    <a:pt x="1714" y="1"/>
                    <a:pt x="1635" y="70"/>
                    <a:pt x="1665" y="176"/>
                  </a:cubicBezTo>
                  <a:cubicBezTo>
                    <a:pt x="1991" y="1680"/>
                    <a:pt x="1415" y="3133"/>
                    <a:pt x="86" y="3935"/>
                  </a:cubicBezTo>
                  <a:cubicBezTo>
                    <a:pt x="0" y="3978"/>
                    <a:pt x="44" y="4096"/>
                    <a:pt x="121" y="4096"/>
                  </a:cubicBezTo>
                  <a:cubicBezTo>
                    <a:pt x="134" y="4096"/>
                    <a:pt x="147" y="4093"/>
                    <a:pt x="161" y="4086"/>
                  </a:cubicBezTo>
                  <a:cubicBezTo>
                    <a:pt x="1640" y="3434"/>
                    <a:pt x="2442" y="1630"/>
                    <a:pt x="1916" y="101"/>
                  </a:cubicBezTo>
                  <a:cubicBezTo>
                    <a:pt x="1896" y="31"/>
                    <a:pt x="1844" y="1"/>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818450" y="3006125"/>
              <a:ext cx="69575" cy="66175"/>
            </a:xfrm>
            <a:custGeom>
              <a:avLst/>
              <a:gdLst/>
              <a:ahLst/>
              <a:cxnLst/>
              <a:rect l="l" t="t" r="r" b="b"/>
              <a:pathLst>
                <a:path w="2783" h="2647" extrusionOk="0">
                  <a:moveTo>
                    <a:pt x="1391" y="0"/>
                  </a:moveTo>
                  <a:cubicBezTo>
                    <a:pt x="721" y="0"/>
                    <a:pt x="146" y="503"/>
                    <a:pt x="75" y="1160"/>
                  </a:cubicBezTo>
                  <a:cubicBezTo>
                    <a:pt x="0" y="1887"/>
                    <a:pt x="526" y="2539"/>
                    <a:pt x="1253" y="2639"/>
                  </a:cubicBezTo>
                  <a:cubicBezTo>
                    <a:pt x="1300" y="2644"/>
                    <a:pt x="1346" y="2646"/>
                    <a:pt x="1391" y="2646"/>
                  </a:cubicBezTo>
                  <a:cubicBezTo>
                    <a:pt x="2061" y="2646"/>
                    <a:pt x="2637" y="2141"/>
                    <a:pt x="2707" y="1461"/>
                  </a:cubicBezTo>
                  <a:cubicBezTo>
                    <a:pt x="2782" y="734"/>
                    <a:pt x="2256" y="83"/>
                    <a:pt x="1529" y="7"/>
                  </a:cubicBezTo>
                  <a:cubicBezTo>
                    <a:pt x="1482" y="3"/>
                    <a:pt x="1436"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825950" y="3016325"/>
              <a:ext cx="61450" cy="55975"/>
            </a:xfrm>
            <a:custGeom>
              <a:avLst/>
              <a:gdLst/>
              <a:ahLst/>
              <a:cxnLst/>
              <a:rect l="l" t="t" r="r" b="b"/>
              <a:pathLst>
                <a:path w="2458" h="2239" extrusionOk="0">
                  <a:moveTo>
                    <a:pt x="2031" y="0"/>
                  </a:moveTo>
                  <a:cubicBezTo>
                    <a:pt x="1981" y="151"/>
                    <a:pt x="1906" y="326"/>
                    <a:pt x="1830" y="477"/>
                  </a:cubicBezTo>
                  <a:cubicBezTo>
                    <a:pt x="1705" y="627"/>
                    <a:pt x="1580" y="802"/>
                    <a:pt x="1429" y="953"/>
                  </a:cubicBezTo>
                  <a:cubicBezTo>
                    <a:pt x="1129" y="1254"/>
                    <a:pt x="778" y="1479"/>
                    <a:pt x="352" y="1579"/>
                  </a:cubicBezTo>
                  <a:cubicBezTo>
                    <a:pt x="252" y="1604"/>
                    <a:pt x="126" y="1630"/>
                    <a:pt x="1" y="1630"/>
                  </a:cubicBezTo>
                  <a:cubicBezTo>
                    <a:pt x="201" y="1955"/>
                    <a:pt x="552" y="2181"/>
                    <a:pt x="953" y="2231"/>
                  </a:cubicBezTo>
                  <a:cubicBezTo>
                    <a:pt x="1000" y="2236"/>
                    <a:pt x="1046" y="2238"/>
                    <a:pt x="1091" y="2238"/>
                  </a:cubicBezTo>
                  <a:cubicBezTo>
                    <a:pt x="1761" y="2238"/>
                    <a:pt x="2337" y="1733"/>
                    <a:pt x="2407" y="1053"/>
                  </a:cubicBezTo>
                  <a:cubicBezTo>
                    <a:pt x="2457" y="652"/>
                    <a:pt x="2307" y="2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853100" y="3013400"/>
              <a:ext cx="36175" cy="48750"/>
            </a:xfrm>
            <a:custGeom>
              <a:avLst/>
              <a:gdLst/>
              <a:ahLst/>
              <a:cxnLst/>
              <a:rect l="l" t="t" r="r" b="b"/>
              <a:pathLst>
                <a:path w="1447" h="1950" extrusionOk="0">
                  <a:moveTo>
                    <a:pt x="692" y="1"/>
                  </a:moveTo>
                  <a:cubicBezTo>
                    <a:pt x="632" y="1"/>
                    <a:pt x="580" y="59"/>
                    <a:pt x="619" y="117"/>
                  </a:cubicBezTo>
                  <a:cubicBezTo>
                    <a:pt x="870" y="719"/>
                    <a:pt x="795" y="1496"/>
                    <a:pt x="118" y="1747"/>
                  </a:cubicBezTo>
                  <a:cubicBezTo>
                    <a:pt x="1" y="1793"/>
                    <a:pt x="37" y="1949"/>
                    <a:pt x="144" y="1949"/>
                  </a:cubicBezTo>
                  <a:cubicBezTo>
                    <a:pt x="152" y="1949"/>
                    <a:pt x="160" y="1949"/>
                    <a:pt x="168" y="1947"/>
                  </a:cubicBezTo>
                  <a:cubicBezTo>
                    <a:pt x="920" y="1747"/>
                    <a:pt x="1446" y="594"/>
                    <a:pt x="744" y="17"/>
                  </a:cubicBezTo>
                  <a:cubicBezTo>
                    <a:pt x="728" y="6"/>
                    <a:pt x="709" y="1"/>
                    <a:pt x="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643625" y="2824850"/>
              <a:ext cx="139750" cy="131825"/>
            </a:xfrm>
            <a:custGeom>
              <a:avLst/>
              <a:gdLst/>
              <a:ahLst/>
              <a:cxnLst/>
              <a:rect l="l" t="t" r="r" b="b"/>
              <a:pathLst>
                <a:path w="5590" h="5273" extrusionOk="0">
                  <a:moveTo>
                    <a:pt x="2801" y="1"/>
                  </a:moveTo>
                  <a:cubicBezTo>
                    <a:pt x="1465" y="1"/>
                    <a:pt x="317" y="987"/>
                    <a:pt x="176" y="2346"/>
                  </a:cubicBezTo>
                  <a:cubicBezTo>
                    <a:pt x="1" y="3800"/>
                    <a:pt x="1053" y="5103"/>
                    <a:pt x="2507" y="5253"/>
                  </a:cubicBezTo>
                  <a:cubicBezTo>
                    <a:pt x="2613" y="5266"/>
                    <a:pt x="2719" y="5273"/>
                    <a:pt x="2823" y="5273"/>
                  </a:cubicBezTo>
                  <a:cubicBezTo>
                    <a:pt x="4145" y="5273"/>
                    <a:pt x="5275" y="4270"/>
                    <a:pt x="5414" y="2923"/>
                  </a:cubicBezTo>
                  <a:cubicBezTo>
                    <a:pt x="5590" y="1494"/>
                    <a:pt x="4537" y="191"/>
                    <a:pt x="3083" y="15"/>
                  </a:cubicBezTo>
                  <a:cubicBezTo>
                    <a:pt x="2989" y="5"/>
                    <a:pt x="2894" y="1"/>
                    <a:pt x="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648650" y="2869700"/>
              <a:ext cx="131600" cy="86975"/>
            </a:xfrm>
            <a:custGeom>
              <a:avLst/>
              <a:gdLst/>
              <a:ahLst/>
              <a:cxnLst/>
              <a:rect l="l" t="t" r="r" b="b"/>
              <a:pathLst>
                <a:path w="5264" h="3479" extrusionOk="0">
                  <a:moveTo>
                    <a:pt x="5088" y="1"/>
                  </a:moveTo>
                  <a:cubicBezTo>
                    <a:pt x="5063" y="101"/>
                    <a:pt x="5013" y="226"/>
                    <a:pt x="4963" y="327"/>
                  </a:cubicBezTo>
                  <a:cubicBezTo>
                    <a:pt x="4812" y="552"/>
                    <a:pt x="4662" y="778"/>
                    <a:pt x="4461" y="953"/>
                  </a:cubicBezTo>
                  <a:cubicBezTo>
                    <a:pt x="4286" y="1129"/>
                    <a:pt x="4085" y="1304"/>
                    <a:pt x="3860" y="1429"/>
                  </a:cubicBezTo>
                  <a:cubicBezTo>
                    <a:pt x="3309" y="1737"/>
                    <a:pt x="2717" y="1877"/>
                    <a:pt x="2117" y="1877"/>
                  </a:cubicBezTo>
                  <a:cubicBezTo>
                    <a:pt x="1788" y="1877"/>
                    <a:pt x="1456" y="1835"/>
                    <a:pt x="1128" y="1755"/>
                  </a:cubicBezTo>
                  <a:cubicBezTo>
                    <a:pt x="727" y="1655"/>
                    <a:pt x="326" y="1479"/>
                    <a:pt x="0" y="1254"/>
                  </a:cubicBezTo>
                  <a:lnTo>
                    <a:pt x="0" y="1254"/>
                  </a:lnTo>
                  <a:cubicBezTo>
                    <a:pt x="176" y="2407"/>
                    <a:pt x="1103" y="3334"/>
                    <a:pt x="2306" y="3459"/>
                  </a:cubicBezTo>
                  <a:cubicBezTo>
                    <a:pt x="2412" y="3472"/>
                    <a:pt x="2518" y="3479"/>
                    <a:pt x="2622" y="3479"/>
                  </a:cubicBezTo>
                  <a:cubicBezTo>
                    <a:pt x="3944" y="3479"/>
                    <a:pt x="5074" y="2476"/>
                    <a:pt x="5213" y="1129"/>
                  </a:cubicBezTo>
                  <a:cubicBezTo>
                    <a:pt x="5263" y="753"/>
                    <a:pt x="5213" y="352"/>
                    <a:pt x="5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726075" y="2867950"/>
              <a:ext cx="35375" cy="54925"/>
            </a:xfrm>
            <a:custGeom>
              <a:avLst/>
              <a:gdLst/>
              <a:ahLst/>
              <a:cxnLst/>
              <a:rect l="l" t="t" r="r" b="b"/>
              <a:pathLst>
                <a:path w="1415" h="2197" extrusionOk="0">
                  <a:moveTo>
                    <a:pt x="1203" y="0"/>
                  </a:moveTo>
                  <a:cubicBezTo>
                    <a:pt x="1169" y="0"/>
                    <a:pt x="1135" y="14"/>
                    <a:pt x="1114" y="46"/>
                  </a:cubicBezTo>
                  <a:cubicBezTo>
                    <a:pt x="963" y="371"/>
                    <a:pt x="963" y="747"/>
                    <a:pt x="813" y="1098"/>
                  </a:cubicBezTo>
                  <a:cubicBezTo>
                    <a:pt x="637" y="1474"/>
                    <a:pt x="387" y="1775"/>
                    <a:pt x="61" y="2026"/>
                  </a:cubicBezTo>
                  <a:cubicBezTo>
                    <a:pt x="0" y="2086"/>
                    <a:pt x="54" y="2196"/>
                    <a:pt x="130" y="2196"/>
                  </a:cubicBezTo>
                  <a:cubicBezTo>
                    <a:pt x="148" y="2196"/>
                    <a:pt x="167" y="2190"/>
                    <a:pt x="186" y="2176"/>
                  </a:cubicBezTo>
                  <a:cubicBezTo>
                    <a:pt x="537" y="1925"/>
                    <a:pt x="813" y="1600"/>
                    <a:pt x="1038" y="1224"/>
                  </a:cubicBezTo>
                  <a:cubicBezTo>
                    <a:pt x="1214" y="898"/>
                    <a:pt x="1414" y="447"/>
                    <a:pt x="1314" y="71"/>
                  </a:cubicBezTo>
                  <a:cubicBezTo>
                    <a:pt x="1300" y="27"/>
                    <a:pt x="1251"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32;p46"/>
            <p:cNvGrpSpPr/>
            <p:nvPr/>
          </p:nvGrpSpPr>
          <p:grpSpPr>
            <a:xfrm rot="-953867">
              <a:off x="2623369" y="4046888"/>
              <a:ext cx="297995" cy="211448"/>
              <a:chOff x="3491400" y="2111750"/>
              <a:chExt cx="222600" cy="157950"/>
            </a:xfrm>
          </p:grpSpPr>
          <p:sp>
            <p:nvSpPr>
              <p:cNvPr id="1233" name="Google Shape;123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1238;p46"/>
          <p:cNvGrpSpPr/>
          <p:nvPr/>
        </p:nvGrpSpPr>
        <p:grpSpPr>
          <a:xfrm rot="-1102173">
            <a:off x="497028" y="2218607"/>
            <a:ext cx="1569661" cy="1101878"/>
            <a:chOff x="4018325" y="3695675"/>
            <a:chExt cx="1953675" cy="1371450"/>
          </a:xfrm>
        </p:grpSpPr>
        <p:sp>
          <p:nvSpPr>
            <p:cNvPr id="1239" name="Google Shape;1239;p46"/>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240;p46"/>
            <p:cNvGrpSpPr/>
            <p:nvPr/>
          </p:nvGrpSpPr>
          <p:grpSpPr>
            <a:xfrm>
              <a:off x="4018325" y="3695675"/>
              <a:ext cx="1953675" cy="1371450"/>
              <a:chOff x="4018325" y="3695675"/>
              <a:chExt cx="1953675" cy="1371450"/>
            </a:xfrm>
          </p:grpSpPr>
          <p:sp>
            <p:nvSpPr>
              <p:cNvPr id="1241" name="Google Shape;1241;p46"/>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262;p46"/>
              <p:cNvGrpSpPr/>
              <p:nvPr/>
            </p:nvGrpSpPr>
            <p:grpSpPr>
              <a:xfrm rot="-2912394">
                <a:off x="5335889" y="4451572"/>
                <a:ext cx="298011" cy="211459"/>
                <a:chOff x="3491400" y="2111750"/>
                <a:chExt cx="222600" cy="157950"/>
              </a:xfrm>
            </p:grpSpPr>
            <p:sp>
              <p:nvSpPr>
                <p:cNvPr id="1263" name="Google Shape;126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68;p46"/>
              <p:cNvGrpSpPr/>
              <p:nvPr/>
            </p:nvGrpSpPr>
            <p:grpSpPr>
              <a:xfrm rot="-2937323">
                <a:off x="5494747" y="3989309"/>
                <a:ext cx="298011" cy="211459"/>
                <a:chOff x="3491400" y="2111750"/>
                <a:chExt cx="222600" cy="157950"/>
              </a:xfrm>
            </p:grpSpPr>
            <p:sp>
              <p:nvSpPr>
                <p:cNvPr id="1269" name="Google Shape;1269;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49" name="Rectangle 1"/>
          <p:cNvSpPr>
            <a:spLocks noChangeArrowheads="1"/>
          </p:cNvSpPr>
          <p:nvPr/>
        </p:nvSpPr>
        <p:spPr bwMode="auto">
          <a:xfrm>
            <a:off x="1082566" y="1008993"/>
            <a:ext cx="788275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TIẾT </a:t>
            </a: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r>
              <a:rPr kumimoji="0" lang="sv-SE"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THỰC HÀNH TIẾNG VIỆT</a:t>
            </a: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ĐOẠN VĂN SONG SONG VÀ ĐOẠN VĂN PHỐI HỢP</a:t>
            </a:r>
            <a:r>
              <a:rPr kumimoji="0" lang="en-US" sz="2000" b="0" i="0" u="none" strike="noStrike" cap="none" normalizeH="0" baseline="0" dirty="0" smtClean="0">
                <a:ln>
                  <a:noFill/>
                </a:ln>
                <a:solidFill>
                  <a:srgbClr val="C00000"/>
                </a:solidFill>
                <a:effectLst/>
                <a:latin typeface="Times New Roman" pitchFamily="18" charset="0"/>
                <a:cs typeface="Times New Roman" pitchFamily="18" charset="0"/>
              </a:rPr>
              <a:t> </a:t>
            </a: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6" name="Rectangle 5"/>
          <p:cNvSpPr/>
          <p:nvPr/>
        </p:nvSpPr>
        <p:spPr>
          <a:xfrm>
            <a:off x="1597573" y="81950"/>
            <a:ext cx="6547944" cy="707886"/>
          </a:xfrm>
          <a:prstGeom prst="rect">
            <a:avLst/>
          </a:prstGeom>
        </p:spPr>
        <p:txBody>
          <a:bodyPr wrap="square">
            <a:spAutoFit/>
          </a:bodyPr>
          <a:lstStyle/>
          <a:p>
            <a:r>
              <a:rPr lang="en-US" sz="2000" dirty="0" err="1" smtClean="0">
                <a:solidFill>
                  <a:srgbClr val="0000FF"/>
                </a:solidFill>
                <a:latin typeface="Times New Roman" pitchFamily="18" charset="0"/>
                <a:cs typeface="Times New Roman" pitchFamily="18" charset="0"/>
              </a:rPr>
              <a:t>Em</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hãy</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nhận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dạng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xem</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các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đoạn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văn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sau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thuộc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kiểu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tổ</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chức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đoạn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văn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nào</a:t>
            </a:r>
            <a:r>
              <a:rPr lang="en-US" sz="2000" dirty="0" smtClean="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7" name="TextBox 6"/>
          <p:cNvSpPr txBox="1"/>
          <p:nvPr/>
        </p:nvSpPr>
        <p:spPr>
          <a:xfrm>
            <a:off x="185058" y="741730"/>
            <a:ext cx="4466897" cy="3416320"/>
          </a:xfrm>
          <a:prstGeom prst="rect">
            <a:avLst/>
          </a:prstGeom>
          <a:noFill/>
        </p:spPr>
        <p:txBody>
          <a:bodyPr wrap="square" rtlCol="0">
            <a:spAutoFit/>
          </a:bodyPr>
          <a:lstStyle/>
          <a:p>
            <a:r>
              <a:rPr lang="en-US" sz="1800" dirty="0" smtClean="0">
                <a:solidFill>
                  <a:srgbClr val="FF0000"/>
                </a:solidFill>
                <a:latin typeface="Times New Roman" pitchFamily="18" charset="0"/>
                <a:cs typeface="Times New Roman" pitchFamily="18" charset="0"/>
              </a:rPr>
              <a:t>*</a:t>
            </a:r>
            <a:r>
              <a:rPr lang="en-US" sz="1800" dirty="0" err="1" smtClean="0">
                <a:solidFill>
                  <a:srgbClr val="FF0000"/>
                </a:solidFill>
                <a:latin typeface="Times New Roman" pitchFamily="18" charset="0"/>
                <a:cs typeface="Times New Roman" pitchFamily="18" charset="0"/>
              </a:rPr>
              <a:t>Đoạn</a:t>
            </a:r>
            <a:r>
              <a:rPr lang="en-US" sz="1800" dirty="0" smtClean="0">
                <a:solidFill>
                  <a:srgbClr val="FF0000"/>
                </a:solidFill>
                <a:latin typeface="Times New Roman" pitchFamily="18" charset="0"/>
                <a:cs typeface="Times New Roman" pitchFamily="18" charset="0"/>
              </a:rPr>
              <a:t> 1: </a:t>
            </a:r>
            <a:r>
              <a:rPr lang="en-US" sz="1800" dirty="0" smtClean="0">
                <a:solidFill>
                  <a:srgbClr val="FF0000"/>
                </a:solidFill>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phẩm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chứa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đựng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nỗi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niềm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hoài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lớp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vãng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Bởi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điểm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tàn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hóa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Tây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tràn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đến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dưới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thống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trị</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ngoại</a:t>
            </a:r>
            <a:r>
              <a:rPr lang="en-US" sz="1800" dirty="0" smtClean="0">
                <a:latin typeface="Times New Roman" pitchFamily="18" charset="0"/>
                <a:cs typeface="Times New Roman" pitchFamily="18" charset="0"/>
              </a:rPr>
              <a:t> bang </a:t>
            </a:r>
            <a:r>
              <a:rPr lang="en-US" sz="1800" dirty="0" err="1" smtClean="0">
                <a:latin typeface="Times New Roman" pitchFamily="18" charset="0"/>
                <a:cs typeface="Times New Roman" pitchFamily="18" charset="0"/>
              </a:rPr>
              <a:t>dần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xâm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lấn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hóa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Những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lớp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xưa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trở</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thành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thừa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hội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ấy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quan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tâm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chẳng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ai</a:t>
            </a:r>
            <a:r>
              <a:rPr lang="en-US" sz="1800" dirty="0" smtClean="0">
                <a:latin typeface="Times New Roman" pitchFamily="18" charset="0"/>
                <a:cs typeface="Times New Roman" pitchFamily="18" charset="0"/>
              </a:rPr>
              <a:t> hay </a:t>
            </a:r>
            <a:r>
              <a:rPr lang="en-US" sz="1800" dirty="0" err="1" smtClean="0">
                <a:latin typeface="Times New Roman" pitchFamily="18" charset="0"/>
                <a:cs typeface="Times New Roman" pitchFamily="18" charset="0"/>
              </a:rPr>
              <a:t>biết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nhắc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chỉ</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nhắc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quá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xôi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còn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trọng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vọng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hoài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niệm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đầy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xót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xa</a:t>
            </a:r>
            <a:r>
              <a:rPr lang="en-US" sz="1800" dirty="0" smtClean="0">
                <a:latin typeface="Times New Roman" pitchFamily="18" charset="0"/>
                <a:cs typeface="Times New Roman" pitchFamily="18" charset="0"/>
              </a:rPr>
              <a:t>.</a:t>
            </a:r>
          </a:p>
          <a:p>
            <a:r>
              <a:rPr lang="en-US" sz="1800" dirty="0" smtClean="0"/>
              <a:t> </a:t>
            </a:r>
          </a:p>
        </p:txBody>
      </p:sp>
      <p:sp>
        <p:nvSpPr>
          <p:cNvPr id="9" name="TextBox 8"/>
          <p:cNvSpPr txBox="1"/>
          <p:nvPr/>
        </p:nvSpPr>
        <p:spPr>
          <a:xfrm>
            <a:off x="4754806" y="809673"/>
            <a:ext cx="4147456" cy="3785652"/>
          </a:xfrm>
          <a:prstGeom prst="rect">
            <a:avLst/>
          </a:prstGeom>
          <a:noFill/>
        </p:spPr>
        <p:txBody>
          <a:bodyPr wrap="square" rtlCol="0">
            <a:spAutoFit/>
          </a:bodyPr>
          <a:lstStyle/>
          <a:p>
            <a:r>
              <a:rPr lang="en-US" sz="2000" dirty="0" err="1" smtClean="0">
                <a:solidFill>
                  <a:srgbClr val="FF0000"/>
                </a:solidFill>
                <a:latin typeface="Times New Roman" pitchFamily="18" charset="0"/>
                <a:cs typeface="Times New Roman" pitchFamily="18" charset="0"/>
              </a:rPr>
              <a:t>Đoạn</a:t>
            </a:r>
            <a:r>
              <a:rPr lang="en-US" sz="2000" dirty="0" smtClean="0">
                <a:solidFill>
                  <a:srgbClr val="FF0000"/>
                </a:solidFill>
                <a:latin typeface="Times New Roman" pitchFamily="18" charset="0"/>
                <a:cs typeface="Times New Roman" pitchFamily="18" charset="0"/>
              </a:rPr>
              <a:t> 2</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dậy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yêu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dậy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nguồn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trọn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vẹn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xảy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Chính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vì</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thế</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chúng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hãy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thật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trọn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vẹn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để</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phải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tiếc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về</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những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điều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xảy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ra</a:t>
            </a:r>
            <a:r>
              <a:rPr lang="en-US" sz="2000" b="1"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0" name="TextBox 9"/>
          <p:cNvSpPr txBox="1"/>
          <p:nvPr/>
        </p:nvSpPr>
        <p:spPr>
          <a:xfrm>
            <a:off x="4929352" y="4603531"/>
            <a:ext cx="1426994" cy="400110"/>
          </a:xfrm>
          <a:prstGeom prst="rect">
            <a:avLst/>
          </a:prstGeom>
          <a:noFill/>
        </p:spPr>
        <p:txBody>
          <a:bodyPr wrap="none" rtlCol="0">
            <a:spAutoFit/>
          </a:bodyPr>
          <a:lstStyle/>
          <a:p>
            <a:r>
              <a:rPr lang="en-US" sz="2000" b="1" dirty="0" smtClean="0">
                <a:solidFill>
                  <a:srgbClr val="0000FF"/>
                </a:solidFill>
                <a:latin typeface="Times New Roman" pitchFamily="18" charset="0"/>
                <a:cs typeface="Times New Roman" pitchFamily="18" charset="0"/>
              </a:rPr>
              <a:t>-&gt; </a:t>
            </a:r>
            <a:r>
              <a:rPr lang="en-US" sz="2000" b="1" dirty="0" err="1" smtClean="0">
                <a:solidFill>
                  <a:srgbClr val="0000FF"/>
                </a:solidFill>
                <a:latin typeface="Times New Roman" pitchFamily="18" charset="0"/>
                <a:cs typeface="Times New Roman" pitchFamily="18" charset="0"/>
              </a:rPr>
              <a:t>Quy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nạp</a:t>
            </a:r>
            <a:endParaRPr lang="en-US" sz="2000" dirty="0">
              <a:solidFill>
                <a:srgbClr val="0000FF"/>
              </a:solidFill>
              <a:latin typeface="Times New Roman" pitchFamily="18" charset="0"/>
              <a:cs typeface="Times New Roman" pitchFamily="18" charset="0"/>
            </a:endParaRPr>
          </a:p>
        </p:txBody>
      </p:sp>
      <p:sp>
        <p:nvSpPr>
          <p:cNvPr id="11" name="TextBox 10"/>
          <p:cNvSpPr txBox="1"/>
          <p:nvPr/>
        </p:nvSpPr>
        <p:spPr>
          <a:xfrm>
            <a:off x="642258" y="3940629"/>
            <a:ext cx="1526380" cy="615553"/>
          </a:xfrm>
          <a:prstGeom prst="rect">
            <a:avLst/>
          </a:prstGeom>
          <a:noFill/>
        </p:spPr>
        <p:txBody>
          <a:bodyPr wrap="none" rtlCol="0">
            <a:spAutoFit/>
          </a:bodyPr>
          <a:lstStyle/>
          <a:p>
            <a:r>
              <a:rPr lang="en-US" sz="2000" b="1" dirty="0" smtClean="0">
                <a:solidFill>
                  <a:srgbClr val="0000FF"/>
                </a:solidFill>
                <a:latin typeface="Times New Roman" pitchFamily="18" charset="0"/>
                <a:cs typeface="Times New Roman" pitchFamily="18" charset="0"/>
              </a:rPr>
              <a:t>-&gt; </a:t>
            </a:r>
            <a:r>
              <a:rPr lang="en-US" sz="2000" b="1" dirty="0" err="1" smtClean="0">
                <a:solidFill>
                  <a:srgbClr val="0000FF"/>
                </a:solidFill>
                <a:latin typeface="Times New Roman" pitchFamily="18" charset="0"/>
                <a:cs typeface="Times New Roman" pitchFamily="18" charset="0"/>
              </a:rPr>
              <a:t>Diễn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dịch</a:t>
            </a:r>
            <a:endParaRPr lang="en-US" sz="2000" b="1" dirty="0" smtClean="0">
              <a:solidFill>
                <a:srgbClr val="0000FF"/>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64"/>
          <p:cNvSpPr/>
          <p:nvPr/>
        </p:nvSpPr>
        <p:spPr>
          <a:xfrm>
            <a:off x="407149" y="2657851"/>
            <a:ext cx="1074821" cy="1316272"/>
          </a:xfrm>
          <a:custGeom>
            <a:avLst/>
            <a:gdLst/>
            <a:ahLst/>
            <a:cxnLst/>
            <a:rect l="l" t="t" r="r" b="b"/>
            <a:pathLst>
              <a:path w="33818" h="41415" extrusionOk="0">
                <a:moveTo>
                  <a:pt x="25840" y="1"/>
                </a:moveTo>
                <a:lnTo>
                  <a:pt x="25840" y="1"/>
                </a:lnTo>
                <a:cubicBezTo>
                  <a:pt x="23244" y="4454"/>
                  <a:pt x="20958" y="8812"/>
                  <a:pt x="18362" y="13218"/>
                </a:cubicBezTo>
                <a:cubicBezTo>
                  <a:pt x="17171" y="10170"/>
                  <a:pt x="16099" y="7336"/>
                  <a:pt x="14980" y="4454"/>
                </a:cubicBezTo>
                <a:cubicBezTo>
                  <a:pt x="14623" y="4740"/>
                  <a:pt x="14671" y="5026"/>
                  <a:pt x="14623" y="5264"/>
                </a:cubicBezTo>
                <a:cubicBezTo>
                  <a:pt x="14051" y="8169"/>
                  <a:pt x="13504" y="11075"/>
                  <a:pt x="12932" y="13980"/>
                </a:cubicBezTo>
                <a:cubicBezTo>
                  <a:pt x="12815" y="14537"/>
                  <a:pt x="12770" y="14761"/>
                  <a:pt x="12541" y="14761"/>
                </a:cubicBezTo>
                <a:cubicBezTo>
                  <a:pt x="12398" y="14761"/>
                  <a:pt x="12184" y="14674"/>
                  <a:pt x="11837" y="14528"/>
                </a:cubicBezTo>
                <a:cubicBezTo>
                  <a:pt x="9503" y="13575"/>
                  <a:pt x="7145" y="12622"/>
                  <a:pt x="4788" y="11646"/>
                </a:cubicBezTo>
                <a:cubicBezTo>
                  <a:pt x="4508" y="11546"/>
                  <a:pt x="4244" y="11362"/>
                  <a:pt x="3928" y="11362"/>
                </a:cubicBezTo>
                <a:cubicBezTo>
                  <a:pt x="3867" y="11362"/>
                  <a:pt x="3805" y="11369"/>
                  <a:pt x="3740" y="11384"/>
                </a:cubicBezTo>
                <a:cubicBezTo>
                  <a:pt x="3763" y="11646"/>
                  <a:pt x="3930" y="11789"/>
                  <a:pt x="4073" y="11979"/>
                </a:cubicBezTo>
                <a:cubicBezTo>
                  <a:pt x="5740" y="14075"/>
                  <a:pt x="7407" y="16195"/>
                  <a:pt x="9074" y="18314"/>
                </a:cubicBezTo>
                <a:cubicBezTo>
                  <a:pt x="9717" y="19148"/>
                  <a:pt x="9717" y="19148"/>
                  <a:pt x="8931" y="19791"/>
                </a:cubicBezTo>
                <a:cubicBezTo>
                  <a:pt x="6240" y="22005"/>
                  <a:pt x="3525" y="24196"/>
                  <a:pt x="858" y="26411"/>
                </a:cubicBezTo>
                <a:cubicBezTo>
                  <a:pt x="549" y="26673"/>
                  <a:pt x="144" y="26840"/>
                  <a:pt x="1" y="27292"/>
                </a:cubicBezTo>
                <a:cubicBezTo>
                  <a:pt x="73" y="27314"/>
                  <a:pt x="143" y="27322"/>
                  <a:pt x="212" y="27322"/>
                </a:cubicBezTo>
                <a:cubicBezTo>
                  <a:pt x="369" y="27322"/>
                  <a:pt x="518" y="27278"/>
                  <a:pt x="668" y="27244"/>
                </a:cubicBezTo>
                <a:cubicBezTo>
                  <a:pt x="3930" y="26482"/>
                  <a:pt x="7169" y="25697"/>
                  <a:pt x="10408" y="24958"/>
                </a:cubicBezTo>
                <a:cubicBezTo>
                  <a:pt x="10651" y="24904"/>
                  <a:pt x="10830" y="24871"/>
                  <a:pt x="10960" y="24871"/>
                </a:cubicBezTo>
                <a:cubicBezTo>
                  <a:pt x="11286" y="24871"/>
                  <a:pt x="11289" y="25082"/>
                  <a:pt x="11170" y="25697"/>
                </a:cubicBezTo>
                <a:cubicBezTo>
                  <a:pt x="10479" y="29483"/>
                  <a:pt x="9789" y="33270"/>
                  <a:pt x="9098" y="37080"/>
                </a:cubicBezTo>
                <a:cubicBezTo>
                  <a:pt x="8836" y="38509"/>
                  <a:pt x="8598" y="39938"/>
                  <a:pt x="8336" y="41366"/>
                </a:cubicBezTo>
                <a:cubicBezTo>
                  <a:pt x="8431" y="41390"/>
                  <a:pt x="8503" y="41414"/>
                  <a:pt x="8574" y="41414"/>
                </a:cubicBezTo>
                <a:cubicBezTo>
                  <a:pt x="11289" y="37437"/>
                  <a:pt x="13980" y="33460"/>
                  <a:pt x="16790" y="29340"/>
                </a:cubicBezTo>
                <a:cubicBezTo>
                  <a:pt x="18671" y="33365"/>
                  <a:pt x="20457" y="37199"/>
                  <a:pt x="22267" y="41057"/>
                </a:cubicBezTo>
                <a:lnTo>
                  <a:pt x="22482" y="40985"/>
                </a:lnTo>
                <a:cubicBezTo>
                  <a:pt x="22482" y="36627"/>
                  <a:pt x="22339" y="32246"/>
                  <a:pt x="22053" y="27792"/>
                </a:cubicBezTo>
                <a:lnTo>
                  <a:pt x="22053" y="27792"/>
                </a:lnTo>
                <a:cubicBezTo>
                  <a:pt x="26078" y="28911"/>
                  <a:pt x="29936" y="30007"/>
                  <a:pt x="33817" y="31079"/>
                </a:cubicBezTo>
                <a:cubicBezTo>
                  <a:pt x="33698" y="30674"/>
                  <a:pt x="33484" y="30412"/>
                  <a:pt x="33270" y="30174"/>
                </a:cubicBezTo>
                <a:cubicBezTo>
                  <a:pt x="30698" y="27411"/>
                  <a:pt x="28102" y="24649"/>
                  <a:pt x="25530" y="21886"/>
                </a:cubicBezTo>
                <a:cubicBezTo>
                  <a:pt x="24839" y="21148"/>
                  <a:pt x="24720" y="21196"/>
                  <a:pt x="25554" y="20410"/>
                </a:cubicBezTo>
                <a:cubicBezTo>
                  <a:pt x="28126" y="18076"/>
                  <a:pt x="30674" y="15695"/>
                  <a:pt x="33246" y="13337"/>
                </a:cubicBezTo>
                <a:cubicBezTo>
                  <a:pt x="33389" y="13194"/>
                  <a:pt x="33651" y="13123"/>
                  <a:pt x="33460" y="12765"/>
                </a:cubicBezTo>
                <a:lnTo>
                  <a:pt x="33460" y="12765"/>
                </a:lnTo>
                <a:cubicBezTo>
                  <a:pt x="31936" y="13099"/>
                  <a:pt x="30412" y="13432"/>
                  <a:pt x="28888" y="13766"/>
                </a:cubicBezTo>
                <a:cubicBezTo>
                  <a:pt x="27126" y="14147"/>
                  <a:pt x="25363" y="14551"/>
                  <a:pt x="23625" y="14932"/>
                </a:cubicBezTo>
                <a:cubicBezTo>
                  <a:pt x="23444" y="14971"/>
                  <a:pt x="23306" y="14994"/>
                  <a:pt x="23204" y="14994"/>
                </a:cubicBezTo>
                <a:cubicBezTo>
                  <a:pt x="22931" y="14994"/>
                  <a:pt x="22912" y="14829"/>
                  <a:pt x="22982" y="14361"/>
                </a:cubicBezTo>
                <a:cubicBezTo>
                  <a:pt x="23006" y="14266"/>
                  <a:pt x="23029" y="14194"/>
                  <a:pt x="23029" y="14123"/>
                </a:cubicBezTo>
                <a:cubicBezTo>
                  <a:pt x="23815" y="10432"/>
                  <a:pt x="24601" y="6740"/>
                  <a:pt x="25363" y="3049"/>
                </a:cubicBezTo>
                <a:cubicBezTo>
                  <a:pt x="25530" y="2120"/>
                  <a:pt x="25863" y="1215"/>
                  <a:pt x="25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294" name="Google Shape;2294;p64"/>
          <p:cNvSpPr txBox="1">
            <a:spLocks noGrp="1"/>
          </p:cNvSpPr>
          <p:nvPr>
            <p:ph type="subTitle" idx="3"/>
          </p:nvPr>
        </p:nvSpPr>
        <p:spPr>
          <a:xfrm>
            <a:off x="1765739" y="417986"/>
            <a:ext cx="6842234" cy="3849213"/>
          </a:xfrm>
          <a:prstGeom prst="rect">
            <a:avLst/>
          </a:prstGeom>
        </p:spPr>
        <p:txBody>
          <a:bodyPr spcFirstLastPara="1" wrap="square" lIns="91425" tIns="91425" rIns="91425" bIns="91425" anchor="t" anchorCtr="0">
            <a:no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song song </a:t>
            </a:r>
            <a:r>
              <a:rPr lang="en-US" sz="2400" dirty="0" err="1" smtClean="0">
                <a:latin typeface="Times New Roman" pitchFamily="18" charset="0"/>
                <a:cs typeface="Times New Roman" pitchFamily="18" charset="0"/>
              </a:rPr>
              <a:t>tuy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vẫn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song song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khách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grpSp>
        <p:nvGrpSpPr>
          <p:cNvPr id="2300" name="Google Shape;2300;p64"/>
          <p:cNvGrpSpPr/>
          <p:nvPr/>
        </p:nvGrpSpPr>
        <p:grpSpPr>
          <a:xfrm>
            <a:off x="1070543" y="1827319"/>
            <a:ext cx="478200" cy="478200"/>
            <a:chOff x="4644063" y="-1164916"/>
            <a:chExt cx="478200" cy="478200"/>
          </a:xfrm>
        </p:grpSpPr>
        <p:sp>
          <p:nvSpPr>
            <p:cNvPr id="2301" name="Google Shape;2301;p64"/>
            <p:cNvSpPr/>
            <p:nvPr/>
          </p:nvSpPr>
          <p:spPr>
            <a:xfrm>
              <a:off x="4644063" y="-1164916"/>
              <a:ext cx="478200" cy="47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2" name="Google Shape;2302;p64"/>
            <p:cNvSpPr/>
            <p:nvPr/>
          </p:nvSpPr>
          <p:spPr>
            <a:xfrm>
              <a:off x="4903506" y="-1158675"/>
              <a:ext cx="205919" cy="321289"/>
            </a:xfrm>
            <a:custGeom>
              <a:avLst/>
              <a:gdLst/>
              <a:ahLst/>
              <a:cxnLst/>
              <a:rect l="l" t="t" r="r" b="b"/>
              <a:pathLst>
                <a:path w="6479" h="10109" extrusionOk="0">
                  <a:moveTo>
                    <a:pt x="942" y="0"/>
                  </a:moveTo>
                  <a:cubicBezTo>
                    <a:pt x="892" y="0"/>
                    <a:pt x="840" y="5"/>
                    <a:pt x="787" y="11"/>
                  </a:cubicBezTo>
                  <a:cubicBezTo>
                    <a:pt x="144" y="1654"/>
                    <a:pt x="1" y="3321"/>
                    <a:pt x="548" y="5036"/>
                  </a:cubicBezTo>
                  <a:cubicBezTo>
                    <a:pt x="1477" y="7822"/>
                    <a:pt x="3406" y="9465"/>
                    <a:pt x="6264" y="10108"/>
                  </a:cubicBezTo>
                  <a:cubicBezTo>
                    <a:pt x="6454" y="9965"/>
                    <a:pt x="6478" y="9775"/>
                    <a:pt x="6431" y="9560"/>
                  </a:cubicBezTo>
                  <a:cubicBezTo>
                    <a:pt x="5216" y="9299"/>
                    <a:pt x="4097" y="8822"/>
                    <a:pt x="3144" y="8013"/>
                  </a:cubicBezTo>
                  <a:cubicBezTo>
                    <a:pt x="1239" y="6369"/>
                    <a:pt x="48" y="3488"/>
                    <a:pt x="1334" y="201"/>
                  </a:cubicBezTo>
                  <a:cubicBezTo>
                    <a:pt x="1227" y="41"/>
                    <a:pt x="1093"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3" name="Google Shape;2303;p64"/>
            <p:cNvSpPr/>
            <p:nvPr/>
          </p:nvSpPr>
          <p:spPr>
            <a:xfrm>
              <a:off x="4656779" y="-1013016"/>
              <a:ext cx="231631" cy="318143"/>
            </a:xfrm>
            <a:custGeom>
              <a:avLst/>
              <a:gdLst/>
              <a:ahLst/>
              <a:cxnLst/>
              <a:rect l="l" t="t" r="r" b="b"/>
              <a:pathLst>
                <a:path w="7288" h="10010" extrusionOk="0">
                  <a:moveTo>
                    <a:pt x="215" y="0"/>
                  </a:moveTo>
                  <a:cubicBezTo>
                    <a:pt x="48" y="143"/>
                    <a:pt x="0" y="334"/>
                    <a:pt x="24" y="524"/>
                  </a:cubicBezTo>
                  <a:cubicBezTo>
                    <a:pt x="453" y="667"/>
                    <a:pt x="881" y="762"/>
                    <a:pt x="1310" y="929"/>
                  </a:cubicBezTo>
                  <a:cubicBezTo>
                    <a:pt x="4430" y="2167"/>
                    <a:pt x="6525" y="5978"/>
                    <a:pt x="4930" y="9812"/>
                  </a:cubicBezTo>
                  <a:cubicBezTo>
                    <a:pt x="5025" y="9964"/>
                    <a:pt x="5166" y="10010"/>
                    <a:pt x="5341" y="10010"/>
                  </a:cubicBezTo>
                  <a:cubicBezTo>
                    <a:pt x="5384" y="10010"/>
                    <a:pt x="5430" y="10007"/>
                    <a:pt x="5478" y="10002"/>
                  </a:cubicBezTo>
                  <a:cubicBezTo>
                    <a:pt x="7287" y="5454"/>
                    <a:pt x="4477" y="858"/>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grpSp>
        <p:nvGrpSpPr>
          <p:cNvPr id="2304" name="Google Shape;2304;p64"/>
          <p:cNvGrpSpPr/>
          <p:nvPr/>
        </p:nvGrpSpPr>
        <p:grpSpPr>
          <a:xfrm flipH="1">
            <a:off x="547435" y="3444126"/>
            <a:ext cx="1569582" cy="1101823"/>
            <a:chOff x="4018325" y="3695675"/>
            <a:chExt cx="1953675" cy="1371450"/>
          </a:xfrm>
        </p:grpSpPr>
        <p:sp>
          <p:nvSpPr>
            <p:cNvPr id="2305" name="Google Shape;2305;p64"/>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6" name="Google Shape;2306;p64"/>
            <p:cNvGrpSpPr/>
            <p:nvPr/>
          </p:nvGrpSpPr>
          <p:grpSpPr>
            <a:xfrm>
              <a:off x="4018325" y="3695675"/>
              <a:ext cx="1953675" cy="1371450"/>
              <a:chOff x="4018325" y="3695675"/>
              <a:chExt cx="1953675" cy="1371450"/>
            </a:xfrm>
          </p:grpSpPr>
          <p:sp>
            <p:nvSpPr>
              <p:cNvPr id="2307" name="Google Shape;2307;p64"/>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4"/>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4"/>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4"/>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4"/>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4"/>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4"/>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4"/>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4"/>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4"/>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4"/>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4"/>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4"/>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4"/>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4"/>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4"/>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4"/>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4"/>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4"/>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4"/>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4"/>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8" name="Google Shape;2328;p64"/>
              <p:cNvGrpSpPr/>
              <p:nvPr/>
            </p:nvGrpSpPr>
            <p:grpSpPr>
              <a:xfrm rot="-2912394">
                <a:off x="5335889" y="4451572"/>
                <a:ext cx="298011" cy="211459"/>
                <a:chOff x="3491400" y="2111750"/>
                <a:chExt cx="222600" cy="157950"/>
              </a:xfrm>
            </p:grpSpPr>
            <p:sp>
              <p:nvSpPr>
                <p:cNvPr id="2329" name="Google Shape;2329;p64"/>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4"/>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4"/>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4"/>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4"/>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4" name="Google Shape;2334;p64"/>
              <p:cNvGrpSpPr/>
              <p:nvPr/>
            </p:nvGrpSpPr>
            <p:grpSpPr>
              <a:xfrm rot="-2937323">
                <a:off x="5494747" y="3989309"/>
                <a:ext cx="298011" cy="211459"/>
                <a:chOff x="3491400" y="2111750"/>
                <a:chExt cx="222600" cy="157950"/>
              </a:xfrm>
            </p:grpSpPr>
            <p:sp>
              <p:nvSpPr>
                <p:cNvPr id="2335" name="Google Shape;2335;p64"/>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4"/>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4"/>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4"/>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4"/>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 xmlns:p14="http://schemas.microsoft.com/office/powerpoint/2010/main" val="4568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barn(inVertical)">
                                      <p:cBhvr>
                                        <p:cTn id="7" dur="500"/>
                                        <p:tgtEl>
                                          <p:spTgt spid="23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94">
                                            <p:txEl>
                                              <p:pRg st="0" end="0"/>
                                            </p:txEl>
                                          </p:spTgt>
                                        </p:tgtEl>
                                        <p:attrNameLst>
                                          <p:attrName>style.visibility</p:attrName>
                                        </p:attrNameLst>
                                      </p:cBhvr>
                                      <p:to>
                                        <p:strVal val="visible"/>
                                      </p:to>
                                    </p:set>
                                    <p:animEffect transition="in" filter="barn(inVertical)">
                                      <p:cBhvr>
                                        <p:cTn id="12" dur="500"/>
                                        <p:tgtEl>
                                          <p:spTgt spid="22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grpSp>
        <p:nvGrpSpPr>
          <p:cNvPr id="2300" name="Google Shape;2300;p64"/>
          <p:cNvGrpSpPr/>
          <p:nvPr/>
        </p:nvGrpSpPr>
        <p:grpSpPr>
          <a:xfrm>
            <a:off x="8259620" y="240257"/>
            <a:ext cx="478200" cy="478200"/>
            <a:chOff x="4644063" y="-1164916"/>
            <a:chExt cx="478200" cy="478200"/>
          </a:xfrm>
        </p:grpSpPr>
        <p:sp>
          <p:nvSpPr>
            <p:cNvPr id="2301" name="Google Shape;2301;p64"/>
            <p:cNvSpPr/>
            <p:nvPr/>
          </p:nvSpPr>
          <p:spPr>
            <a:xfrm>
              <a:off x="4644063" y="-1164916"/>
              <a:ext cx="478200" cy="47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2" name="Google Shape;2302;p64"/>
            <p:cNvSpPr/>
            <p:nvPr/>
          </p:nvSpPr>
          <p:spPr>
            <a:xfrm>
              <a:off x="4903506" y="-1158675"/>
              <a:ext cx="205919" cy="321289"/>
            </a:xfrm>
            <a:custGeom>
              <a:avLst/>
              <a:gdLst/>
              <a:ahLst/>
              <a:cxnLst/>
              <a:rect l="l" t="t" r="r" b="b"/>
              <a:pathLst>
                <a:path w="6479" h="10109" extrusionOk="0">
                  <a:moveTo>
                    <a:pt x="942" y="0"/>
                  </a:moveTo>
                  <a:cubicBezTo>
                    <a:pt x="892" y="0"/>
                    <a:pt x="840" y="5"/>
                    <a:pt x="787" y="11"/>
                  </a:cubicBezTo>
                  <a:cubicBezTo>
                    <a:pt x="144" y="1654"/>
                    <a:pt x="1" y="3321"/>
                    <a:pt x="548" y="5036"/>
                  </a:cubicBezTo>
                  <a:cubicBezTo>
                    <a:pt x="1477" y="7822"/>
                    <a:pt x="3406" y="9465"/>
                    <a:pt x="6264" y="10108"/>
                  </a:cubicBezTo>
                  <a:cubicBezTo>
                    <a:pt x="6454" y="9965"/>
                    <a:pt x="6478" y="9775"/>
                    <a:pt x="6431" y="9560"/>
                  </a:cubicBezTo>
                  <a:cubicBezTo>
                    <a:pt x="5216" y="9299"/>
                    <a:pt x="4097" y="8822"/>
                    <a:pt x="3144" y="8013"/>
                  </a:cubicBezTo>
                  <a:cubicBezTo>
                    <a:pt x="1239" y="6369"/>
                    <a:pt x="48" y="3488"/>
                    <a:pt x="1334" y="201"/>
                  </a:cubicBezTo>
                  <a:cubicBezTo>
                    <a:pt x="1227" y="41"/>
                    <a:pt x="1093"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3" name="Google Shape;2303;p64"/>
            <p:cNvSpPr/>
            <p:nvPr/>
          </p:nvSpPr>
          <p:spPr>
            <a:xfrm>
              <a:off x="4656779" y="-1013016"/>
              <a:ext cx="231631" cy="318143"/>
            </a:xfrm>
            <a:custGeom>
              <a:avLst/>
              <a:gdLst/>
              <a:ahLst/>
              <a:cxnLst/>
              <a:rect l="l" t="t" r="r" b="b"/>
              <a:pathLst>
                <a:path w="7288" h="10010" extrusionOk="0">
                  <a:moveTo>
                    <a:pt x="215" y="0"/>
                  </a:moveTo>
                  <a:cubicBezTo>
                    <a:pt x="48" y="143"/>
                    <a:pt x="0" y="334"/>
                    <a:pt x="24" y="524"/>
                  </a:cubicBezTo>
                  <a:cubicBezTo>
                    <a:pt x="453" y="667"/>
                    <a:pt x="881" y="762"/>
                    <a:pt x="1310" y="929"/>
                  </a:cubicBezTo>
                  <a:cubicBezTo>
                    <a:pt x="4430" y="2167"/>
                    <a:pt x="6525" y="5978"/>
                    <a:pt x="4930" y="9812"/>
                  </a:cubicBezTo>
                  <a:cubicBezTo>
                    <a:pt x="5025" y="9964"/>
                    <a:pt x="5166" y="10010"/>
                    <a:pt x="5341" y="10010"/>
                  </a:cubicBezTo>
                  <a:cubicBezTo>
                    <a:pt x="5384" y="10010"/>
                    <a:pt x="5430" y="10007"/>
                    <a:pt x="5478" y="10002"/>
                  </a:cubicBezTo>
                  <a:cubicBezTo>
                    <a:pt x="7287" y="5454"/>
                    <a:pt x="4477" y="858"/>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1219201" y="1061545"/>
            <a:ext cx="7239000" cy="1569660"/>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tổng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17198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barn(inVertical)">
                                      <p:cBhvr>
                                        <p:cTn id="7" dur="500"/>
                                        <p:tgtEl>
                                          <p:spTgt spid="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1" name="Google Shape;1541;p50"/>
          <p:cNvSpPr/>
          <p:nvPr/>
        </p:nvSpPr>
        <p:spPr>
          <a:xfrm>
            <a:off x="1371849" y="1563436"/>
            <a:ext cx="1248700" cy="1270172"/>
          </a:xfrm>
          <a:custGeom>
            <a:avLst/>
            <a:gdLst/>
            <a:ahLst/>
            <a:cxnLst/>
            <a:rect l="l" t="t" r="r" b="b"/>
            <a:pathLst>
              <a:path w="5623" h="5447" extrusionOk="0">
                <a:moveTo>
                  <a:pt x="2987" y="1"/>
                </a:moveTo>
                <a:cubicBezTo>
                  <a:pt x="2618" y="1"/>
                  <a:pt x="2239" y="92"/>
                  <a:pt x="1860" y="246"/>
                </a:cubicBezTo>
                <a:cubicBezTo>
                  <a:pt x="955" y="651"/>
                  <a:pt x="336" y="1246"/>
                  <a:pt x="193" y="2318"/>
                </a:cubicBezTo>
                <a:cubicBezTo>
                  <a:pt x="0" y="3988"/>
                  <a:pt x="1926" y="5447"/>
                  <a:pt x="3441" y="5447"/>
                </a:cubicBezTo>
                <a:cubicBezTo>
                  <a:pt x="3611" y="5447"/>
                  <a:pt x="3776" y="5428"/>
                  <a:pt x="3932" y="5390"/>
                </a:cubicBezTo>
                <a:cubicBezTo>
                  <a:pt x="5051" y="5080"/>
                  <a:pt x="5623" y="4390"/>
                  <a:pt x="5623" y="3342"/>
                </a:cubicBezTo>
                <a:cubicBezTo>
                  <a:pt x="5623" y="2127"/>
                  <a:pt x="5170" y="1246"/>
                  <a:pt x="4384" y="556"/>
                </a:cubicBezTo>
                <a:cubicBezTo>
                  <a:pt x="3950" y="162"/>
                  <a:pt x="3477" y="1"/>
                  <a:pt x="2987" y="1"/>
                </a:cubicBezTo>
                <a:close/>
              </a:path>
            </a:pathLst>
          </a:cu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nvGrpSpPr>
          <p:cNvPr id="1545" name="Google Shape;1545;p50"/>
          <p:cNvGrpSpPr/>
          <p:nvPr/>
        </p:nvGrpSpPr>
        <p:grpSpPr>
          <a:xfrm rot="-606115">
            <a:off x="888361" y="1999711"/>
            <a:ext cx="531351" cy="2022480"/>
            <a:chOff x="4310300" y="630450"/>
            <a:chExt cx="531350" cy="2022475"/>
          </a:xfrm>
        </p:grpSpPr>
        <p:grpSp>
          <p:nvGrpSpPr>
            <p:cNvPr id="1546" name="Google Shape;1546;p50"/>
            <p:cNvGrpSpPr/>
            <p:nvPr/>
          </p:nvGrpSpPr>
          <p:grpSpPr>
            <a:xfrm>
              <a:off x="4310300" y="630450"/>
              <a:ext cx="531350" cy="2022475"/>
              <a:chOff x="4310300" y="630450"/>
              <a:chExt cx="531350" cy="2022475"/>
            </a:xfrm>
          </p:grpSpPr>
          <p:sp>
            <p:nvSpPr>
              <p:cNvPr id="1547" name="Google Shape;1547;p50"/>
              <p:cNvSpPr/>
              <p:nvPr/>
            </p:nvSpPr>
            <p:spPr>
              <a:xfrm>
                <a:off x="4310300" y="1182975"/>
                <a:ext cx="531350" cy="1469950"/>
              </a:xfrm>
              <a:custGeom>
                <a:avLst/>
                <a:gdLst/>
                <a:ahLst/>
                <a:cxnLst/>
                <a:rect l="l" t="t" r="r" b="b"/>
                <a:pathLst>
                  <a:path w="21254" h="58798" extrusionOk="0">
                    <a:moveTo>
                      <a:pt x="10627" y="1"/>
                    </a:moveTo>
                    <a:cubicBezTo>
                      <a:pt x="4763" y="1"/>
                      <a:pt x="1" y="2457"/>
                      <a:pt x="1" y="5464"/>
                    </a:cubicBezTo>
                    <a:cubicBezTo>
                      <a:pt x="1" y="6818"/>
                      <a:pt x="953" y="8046"/>
                      <a:pt x="2532" y="8998"/>
                    </a:cubicBezTo>
                    <a:lnTo>
                      <a:pt x="2532" y="52232"/>
                    </a:lnTo>
                    <a:cubicBezTo>
                      <a:pt x="2532" y="52232"/>
                      <a:pt x="2331" y="58798"/>
                      <a:pt x="11028" y="58798"/>
                    </a:cubicBezTo>
                    <a:cubicBezTo>
                      <a:pt x="19550" y="58798"/>
                      <a:pt x="18723" y="52232"/>
                      <a:pt x="18723" y="52232"/>
                    </a:cubicBezTo>
                    <a:lnTo>
                      <a:pt x="18723" y="8998"/>
                    </a:lnTo>
                    <a:cubicBezTo>
                      <a:pt x="20302" y="8046"/>
                      <a:pt x="21254" y="6818"/>
                      <a:pt x="21254" y="5464"/>
                    </a:cubicBezTo>
                    <a:cubicBezTo>
                      <a:pt x="21254" y="2457"/>
                      <a:pt x="16492" y="1"/>
                      <a:pt x="10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48" name="Google Shape;1548;p50"/>
              <p:cNvSpPr/>
              <p:nvPr/>
            </p:nvSpPr>
            <p:spPr>
              <a:xfrm>
                <a:off x="4427475" y="1840700"/>
                <a:ext cx="312675" cy="757575"/>
              </a:xfrm>
              <a:custGeom>
                <a:avLst/>
                <a:gdLst/>
                <a:ahLst/>
                <a:cxnLst/>
                <a:rect l="l" t="t" r="r" b="b"/>
                <a:pathLst>
                  <a:path w="12507" h="30303" extrusionOk="0">
                    <a:moveTo>
                      <a:pt x="6355" y="1"/>
                    </a:moveTo>
                    <a:cubicBezTo>
                      <a:pt x="4335" y="1"/>
                      <a:pt x="2067" y="513"/>
                      <a:pt x="0" y="2163"/>
                    </a:cubicBezTo>
                    <a:cubicBezTo>
                      <a:pt x="0" y="2163"/>
                      <a:pt x="351" y="23717"/>
                      <a:pt x="477" y="26399"/>
                    </a:cubicBezTo>
                    <a:cubicBezTo>
                      <a:pt x="594" y="28912"/>
                      <a:pt x="2714" y="30302"/>
                      <a:pt x="5394" y="30302"/>
                    </a:cubicBezTo>
                    <a:cubicBezTo>
                      <a:pt x="5573" y="30302"/>
                      <a:pt x="5756" y="30296"/>
                      <a:pt x="5940" y="30283"/>
                    </a:cubicBezTo>
                    <a:cubicBezTo>
                      <a:pt x="8848" y="30058"/>
                      <a:pt x="12507" y="30283"/>
                      <a:pt x="12331" y="24168"/>
                    </a:cubicBezTo>
                    <a:cubicBezTo>
                      <a:pt x="12181" y="18053"/>
                      <a:pt x="12331" y="1386"/>
                      <a:pt x="12331" y="1386"/>
                    </a:cubicBezTo>
                    <a:cubicBezTo>
                      <a:pt x="12331" y="1386"/>
                      <a:pt x="9677" y="1"/>
                      <a:pt x="6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49" name="Google Shape;1549;p50"/>
              <p:cNvSpPr/>
              <p:nvPr/>
            </p:nvSpPr>
            <p:spPr>
              <a:xfrm>
                <a:off x="4441250" y="1850275"/>
                <a:ext cx="298900" cy="747950"/>
              </a:xfrm>
              <a:custGeom>
                <a:avLst/>
                <a:gdLst/>
                <a:ahLst/>
                <a:cxnLst/>
                <a:rect l="l" t="t" r="r" b="b"/>
                <a:pathLst>
                  <a:path w="11956" h="29918" extrusionOk="0">
                    <a:moveTo>
                      <a:pt x="8948" y="1"/>
                    </a:moveTo>
                    <a:cubicBezTo>
                      <a:pt x="8013" y="2337"/>
                      <a:pt x="5972" y="3330"/>
                      <a:pt x="3789" y="3330"/>
                    </a:cubicBezTo>
                    <a:cubicBezTo>
                      <a:pt x="3514" y="3330"/>
                      <a:pt x="3236" y="3315"/>
                      <a:pt x="2958" y="3284"/>
                    </a:cubicBezTo>
                    <a:lnTo>
                      <a:pt x="2958" y="3284"/>
                    </a:lnTo>
                    <a:cubicBezTo>
                      <a:pt x="3309" y="3434"/>
                      <a:pt x="3660" y="3585"/>
                      <a:pt x="3986" y="3735"/>
                    </a:cubicBezTo>
                    <a:cubicBezTo>
                      <a:pt x="4332" y="3510"/>
                      <a:pt x="4738" y="3369"/>
                      <a:pt x="5203" y="3369"/>
                    </a:cubicBezTo>
                    <a:cubicBezTo>
                      <a:pt x="5412" y="3369"/>
                      <a:pt x="5633" y="3397"/>
                      <a:pt x="5865" y="3459"/>
                    </a:cubicBezTo>
                    <a:cubicBezTo>
                      <a:pt x="6567" y="3635"/>
                      <a:pt x="7068" y="3860"/>
                      <a:pt x="7720" y="4211"/>
                    </a:cubicBezTo>
                    <a:cubicBezTo>
                      <a:pt x="8472" y="4612"/>
                      <a:pt x="8923" y="5464"/>
                      <a:pt x="8923" y="6316"/>
                    </a:cubicBezTo>
                    <a:cubicBezTo>
                      <a:pt x="8898" y="9700"/>
                      <a:pt x="8773" y="13083"/>
                      <a:pt x="8672" y="16467"/>
                    </a:cubicBezTo>
                    <a:cubicBezTo>
                      <a:pt x="8622" y="18472"/>
                      <a:pt x="8597" y="20552"/>
                      <a:pt x="8196" y="22532"/>
                    </a:cubicBezTo>
                    <a:cubicBezTo>
                      <a:pt x="7845" y="24261"/>
                      <a:pt x="7018" y="25915"/>
                      <a:pt x="5439" y="26793"/>
                    </a:cubicBezTo>
                    <a:cubicBezTo>
                      <a:pt x="4709" y="27189"/>
                      <a:pt x="3948" y="27347"/>
                      <a:pt x="3182" y="27347"/>
                    </a:cubicBezTo>
                    <a:cubicBezTo>
                      <a:pt x="2108" y="27347"/>
                      <a:pt x="1025" y="27037"/>
                      <a:pt x="1" y="26642"/>
                    </a:cubicBezTo>
                    <a:lnTo>
                      <a:pt x="1" y="26642"/>
                    </a:lnTo>
                    <a:cubicBezTo>
                      <a:pt x="422" y="28772"/>
                      <a:pt x="2394" y="29918"/>
                      <a:pt x="4857" y="29918"/>
                    </a:cubicBezTo>
                    <a:cubicBezTo>
                      <a:pt x="5032" y="29918"/>
                      <a:pt x="5210" y="29912"/>
                      <a:pt x="5389" y="29900"/>
                    </a:cubicBezTo>
                    <a:cubicBezTo>
                      <a:pt x="8297" y="29675"/>
                      <a:pt x="11956" y="29900"/>
                      <a:pt x="11780" y="23785"/>
                    </a:cubicBezTo>
                    <a:cubicBezTo>
                      <a:pt x="11630" y="17670"/>
                      <a:pt x="11780" y="1003"/>
                      <a:pt x="11780" y="1003"/>
                    </a:cubicBezTo>
                    <a:cubicBezTo>
                      <a:pt x="11780" y="1003"/>
                      <a:pt x="10652" y="427"/>
                      <a:pt x="8948"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0" name="Google Shape;1550;p50"/>
              <p:cNvSpPr/>
              <p:nvPr/>
            </p:nvSpPr>
            <p:spPr>
              <a:xfrm>
                <a:off x="4336375" y="1304125"/>
                <a:ext cx="415250" cy="78200"/>
              </a:xfrm>
              <a:custGeom>
                <a:avLst/>
                <a:gdLst/>
                <a:ahLst/>
                <a:cxnLst/>
                <a:rect l="l" t="t" r="r" b="b"/>
                <a:pathLst>
                  <a:path w="16610" h="3128" extrusionOk="0">
                    <a:moveTo>
                      <a:pt x="16098" y="0"/>
                    </a:moveTo>
                    <a:cubicBezTo>
                      <a:pt x="16035" y="0"/>
                      <a:pt x="15968" y="20"/>
                      <a:pt x="15900" y="67"/>
                    </a:cubicBezTo>
                    <a:cubicBezTo>
                      <a:pt x="13489" y="1658"/>
                      <a:pt x="10857" y="2392"/>
                      <a:pt x="8204" y="2392"/>
                    </a:cubicBezTo>
                    <a:cubicBezTo>
                      <a:pt x="5507" y="2392"/>
                      <a:pt x="2788" y="1632"/>
                      <a:pt x="261" y="242"/>
                    </a:cubicBezTo>
                    <a:cubicBezTo>
                      <a:pt x="246" y="236"/>
                      <a:pt x="230" y="234"/>
                      <a:pt x="215" y="234"/>
                    </a:cubicBezTo>
                    <a:cubicBezTo>
                      <a:pt x="103" y="234"/>
                      <a:pt x="0" y="380"/>
                      <a:pt x="111" y="468"/>
                    </a:cubicBezTo>
                    <a:cubicBezTo>
                      <a:pt x="2412" y="2282"/>
                      <a:pt x="5250" y="3128"/>
                      <a:pt x="8112" y="3128"/>
                    </a:cubicBezTo>
                    <a:cubicBezTo>
                      <a:pt x="10983" y="3128"/>
                      <a:pt x="13878" y="2275"/>
                      <a:pt x="16276" y="694"/>
                    </a:cubicBezTo>
                    <a:cubicBezTo>
                      <a:pt x="16609" y="485"/>
                      <a:pt x="16406" y="0"/>
                      <a:pt x="16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1" name="Google Shape;1551;p50"/>
              <p:cNvSpPr/>
              <p:nvPr/>
            </p:nvSpPr>
            <p:spPr>
              <a:xfrm>
                <a:off x="4410750" y="1442700"/>
                <a:ext cx="337625" cy="55175"/>
              </a:xfrm>
              <a:custGeom>
                <a:avLst/>
                <a:gdLst/>
                <a:ahLst/>
                <a:cxnLst/>
                <a:rect l="l" t="t" r="r" b="b"/>
                <a:pathLst>
                  <a:path w="13505" h="2207" extrusionOk="0">
                    <a:moveTo>
                      <a:pt x="13245" y="1"/>
                    </a:moveTo>
                    <a:cubicBezTo>
                      <a:pt x="13224" y="1"/>
                      <a:pt x="13200" y="5"/>
                      <a:pt x="13176" y="13"/>
                    </a:cubicBezTo>
                    <a:cubicBezTo>
                      <a:pt x="11020" y="689"/>
                      <a:pt x="9040" y="1391"/>
                      <a:pt x="6760" y="1542"/>
                    </a:cubicBezTo>
                    <a:cubicBezTo>
                      <a:pt x="6398" y="1566"/>
                      <a:pt x="6039" y="1577"/>
                      <a:pt x="5681" y="1577"/>
                    </a:cubicBezTo>
                    <a:cubicBezTo>
                      <a:pt x="3805" y="1577"/>
                      <a:pt x="1974" y="1269"/>
                      <a:pt x="143" y="890"/>
                    </a:cubicBezTo>
                    <a:cubicBezTo>
                      <a:pt x="134" y="888"/>
                      <a:pt x="125" y="887"/>
                      <a:pt x="116" y="887"/>
                    </a:cubicBezTo>
                    <a:cubicBezTo>
                      <a:pt x="15" y="887"/>
                      <a:pt x="0" y="1019"/>
                      <a:pt x="93" y="1065"/>
                    </a:cubicBezTo>
                    <a:cubicBezTo>
                      <a:pt x="1886" y="1816"/>
                      <a:pt x="3965" y="2206"/>
                      <a:pt x="6055" y="2206"/>
                    </a:cubicBezTo>
                    <a:cubicBezTo>
                      <a:pt x="8637" y="2206"/>
                      <a:pt x="11234" y="1611"/>
                      <a:pt x="13326" y="364"/>
                    </a:cubicBezTo>
                    <a:cubicBezTo>
                      <a:pt x="13505" y="252"/>
                      <a:pt x="13425" y="1"/>
                      <a:pt x="13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2" name="Google Shape;1552;p50"/>
              <p:cNvSpPr/>
              <p:nvPr/>
            </p:nvSpPr>
            <p:spPr>
              <a:xfrm>
                <a:off x="4406800" y="1843350"/>
                <a:ext cx="341500" cy="503200"/>
              </a:xfrm>
              <a:custGeom>
                <a:avLst/>
                <a:gdLst/>
                <a:ahLst/>
                <a:cxnLst/>
                <a:rect l="l" t="t" r="r" b="b"/>
                <a:pathLst>
                  <a:path w="13660" h="20128" extrusionOk="0">
                    <a:moveTo>
                      <a:pt x="8593" y="505"/>
                    </a:moveTo>
                    <a:cubicBezTo>
                      <a:pt x="9580" y="505"/>
                      <a:pt x="10619" y="590"/>
                      <a:pt x="11429" y="904"/>
                    </a:cubicBezTo>
                    <a:cubicBezTo>
                      <a:pt x="12081" y="1155"/>
                      <a:pt x="12457" y="1481"/>
                      <a:pt x="12682" y="1907"/>
                    </a:cubicBezTo>
                    <a:cubicBezTo>
                      <a:pt x="11025" y="3087"/>
                      <a:pt x="9274" y="3496"/>
                      <a:pt x="7478" y="3496"/>
                    </a:cubicBezTo>
                    <a:cubicBezTo>
                      <a:pt x="5118" y="3496"/>
                      <a:pt x="2681" y="2791"/>
                      <a:pt x="276" y="2207"/>
                    </a:cubicBezTo>
                    <a:cubicBezTo>
                      <a:pt x="2532" y="1355"/>
                      <a:pt x="4712" y="654"/>
                      <a:pt x="7143" y="553"/>
                    </a:cubicBezTo>
                    <a:cubicBezTo>
                      <a:pt x="7587" y="528"/>
                      <a:pt x="8083" y="505"/>
                      <a:pt x="8593" y="505"/>
                    </a:cubicBezTo>
                    <a:close/>
                    <a:moveTo>
                      <a:pt x="8396" y="1"/>
                    </a:moveTo>
                    <a:cubicBezTo>
                      <a:pt x="8203" y="1"/>
                      <a:pt x="8026" y="2"/>
                      <a:pt x="7870" y="2"/>
                    </a:cubicBezTo>
                    <a:cubicBezTo>
                      <a:pt x="5188" y="27"/>
                      <a:pt x="2406" y="603"/>
                      <a:pt x="101" y="2007"/>
                    </a:cubicBezTo>
                    <a:cubicBezTo>
                      <a:pt x="0" y="2057"/>
                      <a:pt x="25" y="2207"/>
                      <a:pt x="101" y="2232"/>
                    </a:cubicBezTo>
                    <a:cubicBezTo>
                      <a:pt x="50" y="2308"/>
                      <a:pt x="50" y="2433"/>
                      <a:pt x="176" y="2483"/>
                    </a:cubicBezTo>
                    <a:cubicBezTo>
                      <a:pt x="2429" y="3370"/>
                      <a:pt x="4999" y="4123"/>
                      <a:pt x="7477" y="4123"/>
                    </a:cubicBezTo>
                    <a:cubicBezTo>
                      <a:pt x="9408" y="4123"/>
                      <a:pt x="11283" y="3666"/>
                      <a:pt x="12908" y="2458"/>
                    </a:cubicBezTo>
                    <a:cubicBezTo>
                      <a:pt x="13033" y="3009"/>
                      <a:pt x="13008" y="3661"/>
                      <a:pt x="13008" y="4413"/>
                    </a:cubicBezTo>
                    <a:cubicBezTo>
                      <a:pt x="13058" y="9601"/>
                      <a:pt x="12782" y="14864"/>
                      <a:pt x="13058" y="20052"/>
                    </a:cubicBezTo>
                    <a:cubicBezTo>
                      <a:pt x="13058" y="20102"/>
                      <a:pt x="13102" y="20127"/>
                      <a:pt x="13146" y="20127"/>
                    </a:cubicBezTo>
                    <a:cubicBezTo>
                      <a:pt x="13190" y="20127"/>
                      <a:pt x="13233" y="20102"/>
                      <a:pt x="13233" y="20052"/>
                    </a:cubicBezTo>
                    <a:cubicBezTo>
                      <a:pt x="13484" y="16543"/>
                      <a:pt x="13359" y="12984"/>
                      <a:pt x="13409" y="9476"/>
                    </a:cubicBezTo>
                    <a:cubicBezTo>
                      <a:pt x="13434" y="7646"/>
                      <a:pt x="13459" y="5816"/>
                      <a:pt x="13484" y="3987"/>
                    </a:cubicBezTo>
                    <a:cubicBezTo>
                      <a:pt x="13509" y="3385"/>
                      <a:pt x="13660" y="2533"/>
                      <a:pt x="13534" y="1831"/>
                    </a:cubicBezTo>
                    <a:cubicBezTo>
                      <a:pt x="13559" y="1781"/>
                      <a:pt x="13534" y="1731"/>
                      <a:pt x="13509" y="1681"/>
                    </a:cubicBezTo>
                    <a:cubicBezTo>
                      <a:pt x="13459" y="1481"/>
                      <a:pt x="13384" y="1280"/>
                      <a:pt x="13233" y="1105"/>
                    </a:cubicBezTo>
                    <a:cubicBezTo>
                      <a:pt x="12389" y="60"/>
                      <a:pt x="9908" y="1"/>
                      <a:pt x="8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3" name="Google Shape;1553;p50"/>
              <p:cNvSpPr/>
              <p:nvPr/>
            </p:nvSpPr>
            <p:spPr>
              <a:xfrm>
                <a:off x="4475100" y="630450"/>
                <a:ext cx="149150" cy="132025"/>
              </a:xfrm>
              <a:custGeom>
                <a:avLst/>
                <a:gdLst/>
                <a:ahLst/>
                <a:cxnLst/>
                <a:rect l="l" t="t" r="r" b="b"/>
                <a:pathLst>
                  <a:path w="5966" h="5281" extrusionOk="0">
                    <a:moveTo>
                      <a:pt x="2992" y="0"/>
                    </a:moveTo>
                    <a:cubicBezTo>
                      <a:pt x="1899" y="0"/>
                      <a:pt x="878" y="679"/>
                      <a:pt x="501" y="1751"/>
                    </a:cubicBezTo>
                    <a:cubicBezTo>
                      <a:pt x="0" y="3129"/>
                      <a:pt x="727" y="4633"/>
                      <a:pt x="2105" y="5134"/>
                    </a:cubicBezTo>
                    <a:cubicBezTo>
                      <a:pt x="2392" y="5233"/>
                      <a:pt x="2684" y="5280"/>
                      <a:pt x="2971" y="5280"/>
                    </a:cubicBezTo>
                    <a:cubicBezTo>
                      <a:pt x="4066" y="5280"/>
                      <a:pt x="5092" y="4597"/>
                      <a:pt x="5489" y="3505"/>
                    </a:cubicBezTo>
                    <a:cubicBezTo>
                      <a:pt x="5965" y="2127"/>
                      <a:pt x="5238" y="623"/>
                      <a:pt x="3860" y="147"/>
                    </a:cubicBezTo>
                    <a:cubicBezTo>
                      <a:pt x="3573" y="47"/>
                      <a:pt x="3280" y="0"/>
                      <a:pt x="2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4" name="Google Shape;1554;p50"/>
              <p:cNvSpPr/>
              <p:nvPr/>
            </p:nvSpPr>
            <p:spPr>
              <a:xfrm>
                <a:off x="4499525" y="636600"/>
                <a:ext cx="123450" cy="125875"/>
              </a:xfrm>
              <a:custGeom>
                <a:avLst/>
                <a:gdLst/>
                <a:ahLst/>
                <a:cxnLst/>
                <a:rect l="l" t="t" r="r" b="b"/>
                <a:pathLst>
                  <a:path w="4938" h="5035" extrusionOk="0">
                    <a:moveTo>
                      <a:pt x="3133" y="1"/>
                    </a:moveTo>
                    <a:cubicBezTo>
                      <a:pt x="3058" y="728"/>
                      <a:pt x="3083" y="1430"/>
                      <a:pt x="2732" y="2081"/>
                    </a:cubicBezTo>
                    <a:cubicBezTo>
                      <a:pt x="2432" y="2658"/>
                      <a:pt x="1956" y="3008"/>
                      <a:pt x="1454" y="3384"/>
                    </a:cubicBezTo>
                    <a:cubicBezTo>
                      <a:pt x="1003" y="3760"/>
                      <a:pt x="527" y="4011"/>
                      <a:pt x="1" y="4086"/>
                    </a:cubicBezTo>
                    <a:cubicBezTo>
                      <a:pt x="276" y="4437"/>
                      <a:pt x="677" y="4713"/>
                      <a:pt x="1128" y="4888"/>
                    </a:cubicBezTo>
                    <a:cubicBezTo>
                      <a:pt x="1415" y="4987"/>
                      <a:pt x="1707" y="5034"/>
                      <a:pt x="1994" y="5034"/>
                    </a:cubicBezTo>
                    <a:cubicBezTo>
                      <a:pt x="3089" y="5034"/>
                      <a:pt x="4115" y="4351"/>
                      <a:pt x="4512" y="3259"/>
                    </a:cubicBezTo>
                    <a:cubicBezTo>
                      <a:pt x="4938" y="1981"/>
                      <a:pt x="4336" y="577"/>
                      <a:pt x="3133"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5" name="Google Shape;1555;p50"/>
              <p:cNvSpPr/>
              <p:nvPr/>
            </p:nvSpPr>
            <p:spPr>
              <a:xfrm>
                <a:off x="4545900" y="664775"/>
                <a:ext cx="52650" cy="58025"/>
              </a:xfrm>
              <a:custGeom>
                <a:avLst/>
                <a:gdLst/>
                <a:ahLst/>
                <a:cxnLst/>
                <a:rect l="l" t="t" r="r" b="b"/>
                <a:pathLst>
                  <a:path w="2106" h="2321" extrusionOk="0">
                    <a:moveTo>
                      <a:pt x="1582" y="1"/>
                    </a:moveTo>
                    <a:cubicBezTo>
                      <a:pt x="1531" y="1"/>
                      <a:pt x="1479" y="28"/>
                      <a:pt x="1479" y="77"/>
                    </a:cubicBezTo>
                    <a:cubicBezTo>
                      <a:pt x="1504" y="277"/>
                      <a:pt x="1604" y="453"/>
                      <a:pt x="1604" y="653"/>
                    </a:cubicBezTo>
                    <a:cubicBezTo>
                      <a:pt x="1604" y="904"/>
                      <a:pt x="1504" y="1180"/>
                      <a:pt x="1379" y="1405"/>
                    </a:cubicBezTo>
                    <a:cubicBezTo>
                      <a:pt x="1146" y="1823"/>
                      <a:pt x="742" y="2112"/>
                      <a:pt x="265" y="2112"/>
                    </a:cubicBezTo>
                    <a:cubicBezTo>
                      <a:pt x="227" y="2112"/>
                      <a:pt x="189" y="2111"/>
                      <a:pt x="151" y="2107"/>
                    </a:cubicBezTo>
                    <a:cubicBezTo>
                      <a:pt x="25" y="2107"/>
                      <a:pt x="0" y="2282"/>
                      <a:pt x="126" y="2308"/>
                    </a:cubicBezTo>
                    <a:cubicBezTo>
                      <a:pt x="193" y="2316"/>
                      <a:pt x="260" y="2321"/>
                      <a:pt x="327" y="2321"/>
                    </a:cubicBezTo>
                    <a:cubicBezTo>
                      <a:pt x="828" y="2321"/>
                      <a:pt x="1294" y="2073"/>
                      <a:pt x="1604" y="1631"/>
                    </a:cubicBezTo>
                    <a:cubicBezTo>
                      <a:pt x="1880" y="1230"/>
                      <a:pt x="2106" y="403"/>
                      <a:pt x="1654" y="27"/>
                    </a:cubicBezTo>
                    <a:cubicBezTo>
                      <a:pt x="1637" y="9"/>
                      <a:pt x="1609" y="1"/>
                      <a:pt x="1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6" name="Google Shape;1556;p50"/>
              <p:cNvSpPr/>
              <p:nvPr/>
            </p:nvSpPr>
            <p:spPr>
              <a:xfrm>
                <a:off x="4456925" y="810450"/>
                <a:ext cx="258175" cy="229425"/>
              </a:xfrm>
              <a:custGeom>
                <a:avLst/>
                <a:gdLst/>
                <a:ahLst/>
                <a:cxnLst/>
                <a:rect l="l" t="t" r="r" b="b"/>
                <a:pathLst>
                  <a:path w="10327" h="9177" extrusionOk="0">
                    <a:moveTo>
                      <a:pt x="5148" y="0"/>
                    </a:moveTo>
                    <a:cubicBezTo>
                      <a:pt x="3257" y="0"/>
                      <a:pt x="1480" y="1193"/>
                      <a:pt x="827" y="3072"/>
                    </a:cubicBezTo>
                    <a:cubicBezTo>
                      <a:pt x="0" y="5453"/>
                      <a:pt x="1253" y="8085"/>
                      <a:pt x="3634" y="8912"/>
                    </a:cubicBezTo>
                    <a:cubicBezTo>
                      <a:pt x="4141" y="9091"/>
                      <a:pt x="4657" y="9176"/>
                      <a:pt x="5164" y="9176"/>
                    </a:cubicBezTo>
                    <a:cubicBezTo>
                      <a:pt x="7061" y="9176"/>
                      <a:pt x="8827" y="7984"/>
                      <a:pt x="9499" y="6105"/>
                    </a:cubicBezTo>
                    <a:cubicBezTo>
                      <a:pt x="10326" y="3699"/>
                      <a:pt x="9073" y="1092"/>
                      <a:pt x="6667" y="265"/>
                    </a:cubicBezTo>
                    <a:cubicBezTo>
                      <a:pt x="6165" y="85"/>
                      <a:pt x="5653" y="0"/>
                      <a:pt x="5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7" name="Google Shape;1557;p50"/>
              <p:cNvSpPr/>
              <p:nvPr/>
            </p:nvSpPr>
            <p:spPr>
              <a:xfrm>
                <a:off x="4487000" y="820200"/>
                <a:ext cx="226850" cy="219675"/>
              </a:xfrm>
              <a:custGeom>
                <a:avLst/>
                <a:gdLst/>
                <a:ahLst/>
                <a:cxnLst/>
                <a:rect l="l" t="t" r="r" b="b"/>
                <a:pathLst>
                  <a:path w="9074" h="8787" extrusionOk="0">
                    <a:moveTo>
                      <a:pt x="5840" y="0"/>
                    </a:moveTo>
                    <a:lnTo>
                      <a:pt x="5840" y="0"/>
                    </a:lnTo>
                    <a:cubicBezTo>
                      <a:pt x="7118" y="1354"/>
                      <a:pt x="7118" y="3434"/>
                      <a:pt x="6191" y="5038"/>
                    </a:cubicBezTo>
                    <a:cubicBezTo>
                      <a:pt x="5414" y="6417"/>
                      <a:pt x="3915" y="7194"/>
                      <a:pt x="2370" y="7194"/>
                    </a:cubicBezTo>
                    <a:cubicBezTo>
                      <a:pt x="1921" y="7194"/>
                      <a:pt x="1468" y="7128"/>
                      <a:pt x="1028" y="6993"/>
                    </a:cubicBezTo>
                    <a:cubicBezTo>
                      <a:pt x="652" y="6893"/>
                      <a:pt x="326" y="6717"/>
                      <a:pt x="0" y="6517"/>
                    </a:cubicBezTo>
                    <a:lnTo>
                      <a:pt x="0" y="6517"/>
                    </a:lnTo>
                    <a:cubicBezTo>
                      <a:pt x="527" y="7419"/>
                      <a:pt x="1379" y="8146"/>
                      <a:pt x="2431" y="8522"/>
                    </a:cubicBezTo>
                    <a:cubicBezTo>
                      <a:pt x="2938" y="8701"/>
                      <a:pt x="3454" y="8786"/>
                      <a:pt x="3961" y="8786"/>
                    </a:cubicBezTo>
                    <a:cubicBezTo>
                      <a:pt x="5858" y="8786"/>
                      <a:pt x="7624" y="7594"/>
                      <a:pt x="8296" y="5715"/>
                    </a:cubicBezTo>
                    <a:cubicBezTo>
                      <a:pt x="9073" y="3434"/>
                      <a:pt x="7995" y="978"/>
                      <a:pt x="5840"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8" name="Google Shape;1558;p50"/>
              <p:cNvSpPr/>
              <p:nvPr/>
            </p:nvSpPr>
            <p:spPr>
              <a:xfrm>
                <a:off x="4597575" y="909200"/>
                <a:ext cx="73025" cy="97300"/>
              </a:xfrm>
              <a:custGeom>
                <a:avLst/>
                <a:gdLst/>
                <a:ahLst/>
                <a:cxnLst/>
                <a:rect l="l" t="t" r="r" b="b"/>
                <a:pathLst>
                  <a:path w="2921" h="3892" extrusionOk="0">
                    <a:moveTo>
                      <a:pt x="1966" y="0"/>
                    </a:moveTo>
                    <a:cubicBezTo>
                      <a:pt x="1895" y="0"/>
                      <a:pt x="1827" y="77"/>
                      <a:pt x="1843" y="175"/>
                    </a:cubicBezTo>
                    <a:cubicBezTo>
                      <a:pt x="1943" y="902"/>
                      <a:pt x="2018" y="1528"/>
                      <a:pt x="1693" y="2255"/>
                    </a:cubicBezTo>
                    <a:cubicBezTo>
                      <a:pt x="1367" y="2907"/>
                      <a:pt x="815" y="3433"/>
                      <a:pt x="114" y="3658"/>
                    </a:cubicBezTo>
                    <a:cubicBezTo>
                      <a:pt x="1" y="3704"/>
                      <a:pt x="30" y="3891"/>
                      <a:pt x="147" y="3891"/>
                    </a:cubicBezTo>
                    <a:cubicBezTo>
                      <a:pt x="160" y="3891"/>
                      <a:pt x="174" y="3889"/>
                      <a:pt x="189" y="3884"/>
                    </a:cubicBezTo>
                    <a:cubicBezTo>
                      <a:pt x="1592" y="3458"/>
                      <a:pt x="2921" y="1528"/>
                      <a:pt x="2069" y="74"/>
                    </a:cubicBezTo>
                    <a:cubicBezTo>
                      <a:pt x="2042" y="22"/>
                      <a:pt x="2004"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9" name="Google Shape;1559;p50"/>
              <p:cNvSpPr/>
              <p:nvPr/>
            </p:nvSpPr>
            <p:spPr>
              <a:xfrm>
                <a:off x="4380475" y="1000200"/>
                <a:ext cx="74600" cy="66075"/>
              </a:xfrm>
              <a:custGeom>
                <a:avLst/>
                <a:gdLst/>
                <a:ahLst/>
                <a:cxnLst/>
                <a:rect l="l" t="t" r="r" b="b"/>
                <a:pathLst>
                  <a:path w="2984" h="2643" extrusionOk="0">
                    <a:moveTo>
                      <a:pt x="1500" y="1"/>
                    </a:moveTo>
                    <a:cubicBezTo>
                      <a:pt x="944" y="1"/>
                      <a:pt x="431" y="337"/>
                      <a:pt x="251" y="896"/>
                    </a:cubicBezTo>
                    <a:cubicBezTo>
                      <a:pt x="1" y="1572"/>
                      <a:pt x="377" y="2324"/>
                      <a:pt x="1053" y="2575"/>
                    </a:cubicBezTo>
                    <a:cubicBezTo>
                      <a:pt x="1196" y="2621"/>
                      <a:pt x="1341" y="2643"/>
                      <a:pt x="1484" y="2643"/>
                    </a:cubicBezTo>
                    <a:cubicBezTo>
                      <a:pt x="2040" y="2643"/>
                      <a:pt x="2553" y="2307"/>
                      <a:pt x="2733" y="1748"/>
                    </a:cubicBezTo>
                    <a:cubicBezTo>
                      <a:pt x="2983" y="1071"/>
                      <a:pt x="2607" y="319"/>
                      <a:pt x="1931" y="69"/>
                    </a:cubicBezTo>
                    <a:cubicBezTo>
                      <a:pt x="1788" y="23"/>
                      <a:pt x="1642" y="1"/>
                      <a:pt x="1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0" name="Google Shape;1560;p50"/>
              <p:cNvSpPr/>
              <p:nvPr/>
            </p:nvSpPr>
            <p:spPr>
              <a:xfrm>
                <a:off x="4389250" y="1015050"/>
                <a:ext cx="63300" cy="51225"/>
              </a:xfrm>
              <a:custGeom>
                <a:avLst/>
                <a:gdLst/>
                <a:ahLst/>
                <a:cxnLst/>
                <a:rect l="l" t="t" r="r" b="b"/>
                <a:pathLst>
                  <a:path w="2532" h="2049" extrusionOk="0">
                    <a:moveTo>
                      <a:pt x="2231" y="1"/>
                    </a:moveTo>
                    <a:cubicBezTo>
                      <a:pt x="1905" y="803"/>
                      <a:pt x="1204" y="1404"/>
                      <a:pt x="101" y="1404"/>
                    </a:cubicBezTo>
                    <a:lnTo>
                      <a:pt x="1" y="1404"/>
                    </a:lnTo>
                    <a:cubicBezTo>
                      <a:pt x="151" y="1655"/>
                      <a:pt x="402" y="1881"/>
                      <a:pt x="702" y="1981"/>
                    </a:cubicBezTo>
                    <a:cubicBezTo>
                      <a:pt x="845" y="2027"/>
                      <a:pt x="990" y="2049"/>
                      <a:pt x="1133" y="2049"/>
                    </a:cubicBezTo>
                    <a:cubicBezTo>
                      <a:pt x="1689" y="2049"/>
                      <a:pt x="2202" y="1713"/>
                      <a:pt x="2382" y="1154"/>
                    </a:cubicBezTo>
                    <a:cubicBezTo>
                      <a:pt x="2532" y="753"/>
                      <a:pt x="2457" y="352"/>
                      <a:pt x="2231"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1" name="Google Shape;1561;p50"/>
              <p:cNvSpPr/>
              <p:nvPr/>
            </p:nvSpPr>
            <p:spPr>
              <a:xfrm>
                <a:off x="4401300" y="1031425"/>
                <a:ext cx="36350" cy="30275"/>
              </a:xfrm>
              <a:custGeom>
                <a:avLst/>
                <a:gdLst/>
                <a:ahLst/>
                <a:cxnLst/>
                <a:rect l="l" t="t" r="r" b="b"/>
                <a:pathLst>
                  <a:path w="1454" h="1211" extrusionOk="0">
                    <a:moveTo>
                      <a:pt x="1119" y="0"/>
                    </a:moveTo>
                    <a:cubicBezTo>
                      <a:pt x="1056" y="0"/>
                      <a:pt x="989" y="56"/>
                      <a:pt x="1022" y="123"/>
                    </a:cubicBezTo>
                    <a:cubicBezTo>
                      <a:pt x="1131" y="537"/>
                      <a:pt x="766" y="1008"/>
                      <a:pt x="339" y="1008"/>
                    </a:cubicBezTo>
                    <a:cubicBezTo>
                      <a:pt x="275" y="1008"/>
                      <a:pt x="210" y="998"/>
                      <a:pt x="145" y="975"/>
                    </a:cubicBezTo>
                    <a:cubicBezTo>
                      <a:pt x="138" y="973"/>
                      <a:pt x="130" y="972"/>
                      <a:pt x="123" y="972"/>
                    </a:cubicBezTo>
                    <a:cubicBezTo>
                      <a:pt x="38" y="972"/>
                      <a:pt x="0" y="1104"/>
                      <a:pt x="70" y="1150"/>
                    </a:cubicBezTo>
                    <a:cubicBezTo>
                      <a:pt x="171" y="1192"/>
                      <a:pt x="274" y="1210"/>
                      <a:pt x="375" y="1210"/>
                    </a:cubicBezTo>
                    <a:cubicBezTo>
                      <a:pt x="948" y="1210"/>
                      <a:pt x="1454" y="602"/>
                      <a:pt x="1198" y="48"/>
                    </a:cubicBezTo>
                    <a:cubicBezTo>
                      <a:pt x="1181" y="14"/>
                      <a:pt x="1150"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2" name="Google Shape;1562;p50"/>
              <p:cNvSpPr/>
              <p:nvPr/>
            </p:nvSpPr>
            <p:spPr>
              <a:xfrm>
                <a:off x="4446275" y="1143000"/>
                <a:ext cx="149150" cy="132000"/>
              </a:xfrm>
              <a:custGeom>
                <a:avLst/>
                <a:gdLst/>
                <a:ahLst/>
                <a:cxnLst/>
                <a:rect l="l" t="t" r="r" b="b"/>
                <a:pathLst>
                  <a:path w="5966" h="5280" extrusionOk="0">
                    <a:moveTo>
                      <a:pt x="2994" y="0"/>
                    </a:moveTo>
                    <a:cubicBezTo>
                      <a:pt x="1900" y="0"/>
                      <a:pt x="874" y="683"/>
                      <a:pt x="476" y="1775"/>
                    </a:cubicBezTo>
                    <a:cubicBezTo>
                      <a:pt x="0" y="3154"/>
                      <a:pt x="727" y="4657"/>
                      <a:pt x="2106" y="5134"/>
                    </a:cubicBezTo>
                    <a:cubicBezTo>
                      <a:pt x="2392" y="5233"/>
                      <a:pt x="2684" y="5280"/>
                      <a:pt x="2971" y="5280"/>
                    </a:cubicBezTo>
                    <a:cubicBezTo>
                      <a:pt x="4065" y="5280"/>
                      <a:pt x="5087" y="4596"/>
                      <a:pt x="5464" y="3504"/>
                    </a:cubicBezTo>
                    <a:cubicBezTo>
                      <a:pt x="5965" y="2126"/>
                      <a:pt x="5238" y="622"/>
                      <a:pt x="3860" y="146"/>
                    </a:cubicBezTo>
                    <a:cubicBezTo>
                      <a:pt x="3573" y="47"/>
                      <a:pt x="3282" y="0"/>
                      <a:pt x="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3" name="Google Shape;1563;p50"/>
              <p:cNvSpPr/>
              <p:nvPr/>
            </p:nvSpPr>
            <p:spPr>
              <a:xfrm>
                <a:off x="4487625" y="1147275"/>
                <a:ext cx="107175" cy="127725"/>
              </a:xfrm>
              <a:custGeom>
                <a:avLst/>
                <a:gdLst/>
                <a:ahLst/>
                <a:cxnLst/>
                <a:rect l="l" t="t" r="r" b="b"/>
                <a:pathLst>
                  <a:path w="4287" h="5109" extrusionOk="0">
                    <a:moveTo>
                      <a:pt x="0" y="4737"/>
                    </a:moveTo>
                    <a:cubicBezTo>
                      <a:pt x="0" y="4737"/>
                      <a:pt x="15" y="4752"/>
                      <a:pt x="34" y="4759"/>
                    </a:cubicBezTo>
                    <a:lnTo>
                      <a:pt x="34" y="4759"/>
                    </a:lnTo>
                    <a:cubicBezTo>
                      <a:pt x="23" y="4752"/>
                      <a:pt x="11" y="4744"/>
                      <a:pt x="0" y="4737"/>
                    </a:cubicBezTo>
                    <a:close/>
                    <a:moveTo>
                      <a:pt x="2281" y="0"/>
                    </a:moveTo>
                    <a:lnTo>
                      <a:pt x="2281" y="0"/>
                    </a:lnTo>
                    <a:cubicBezTo>
                      <a:pt x="2532" y="426"/>
                      <a:pt x="2657" y="902"/>
                      <a:pt x="2657" y="1379"/>
                    </a:cubicBezTo>
                    <a:cubicBezTo>
                      <a:pt x="2657" y="1579"/>
                      <a:pt x="2657" y="1755"/>
                      <a:pt x="2632" y="1955"/>
                    </a:cubicBezTo>
                    <a:cubicBezTo>
                      <a:pt x="2607" y="2256"/>
                      <a:pt x="2582" y="2582"/>
                      <a:pt x="2507" y="2857"/>
                    </a:cubicBezTo>
                    <a:cubicBezTo>
                      <a:pt x="2306" y="3509"/>
                      <a:pt x="1880" y="4035"/>
                      <a:pt x="1304" y="4411"/>
                    </a:cubicBezTo>
                    <a:cubicBezTo>
                      <a:pt x="928" y="4637"/>
                      <a:pt x="477" y="4737"/>
                      <a:pt x="51" y="4762"/>
                    </a:cubicBezTo>
                    <a:cubicBezTo>
                      <a:pt x="45" y="4762"/>
                      <a:pt x="39" y="4761"/>
                      <a:pt x="34" y="4759"/>
                    </a:cubicBezTo>
                    <a:lnTo>
                      <a:pt x="34" y="4759"/>
                    </a:lnTo>
                    <a:cubicBezTo>
                      <a:pt x="173" y="4848"/>
                      <a:pt x="312" y="4916"/>
                      <a:pt x="452" y="4963"/>
                    </a:cubicBezTo>
                    <a:cubicBezTo>
                      <a:pt x="738" y="5062"/>
                      <a:pt x="1030" y="5109"/>
                      <a:pt x="1317" y="5109"/>
                    </a:cubicBezTo>
                    <a:cubicBezTo>
                      <a:pt x="2411" y="5109"/>
                      <a:pt x="3433" y="4425"/>
                      <a:pt x="3810" y="3333"/>
                    </a:cubicBezTo>
                    <a:cubicBezTo>
                      <a:pt x="4286" y="1980"/>
                      <a:pt x="3609" y="526"/>
                      <a:pt x="2281"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4" name="Google Shape;1564;p50"/>
              <p:cNvSpPr/>
              <p:nvPr/>
            </p:nvSpPr>
            <p:spPr>
              <a:xfrm>
                <a:off x="4501600" y="1201425"/>
                <a:ext cx="50575" cy="58075"/>
              </a:xfrm>
              <a:custGeom>
                <a:avLst/>
                <a:gdLst/>
                <a:ahLst/>
                <a:cxnLst/>
                <a:rect l="l" t="t" r="r" b="b"/>
                <a:pathLst>
                  <a:path w="2023" h="2323" extrusionOk="0">
                    <a:moveTo>
                      <a:pt x="1671" y="0"/>
                    </a:moveTo>
                    <a:cubicBezTo>
                      <a:pt x="1605" y="0"/>
                      <a:pt x="1538" y="60"/>
                      <a:pt x="1522" y="140"/>
                    </a:cubicBezTo>
                    <a:cubicBezTo>
                      <a:pt x="1472" y="591"/>
                      <a:pt x="1497" y="942"/>
                      <a:pt x="1246" y="1368"/>
                    </a:cubicBezTo>
                    <a:cubicBezTo>
                      <a:pt x="995" y="1744"/>
                      <a:pt x="594" y="2020"/>
                      <a:pt x="143" y="2095"/>
                    </a:cubicBezTo>
                    <a:cubicBezTo>
                      <a:pt x="1" y="2119"/>
                      <a:pt x="16" y="2322"/>
                      <a:pt x="146" y="2322"/>
                    </a:cubicBezTo>
                    <a:cubicBezTo>
                      <a:pt x="153" y="2322"/>
                      <a:pt x="160" y="2322"/>
                      <a:pt x="168" y="2320"/>
                    </a:cubicBezTo>
                    <a:cubicBezTo>
                      <a:pt x="695" y="2270"/>
                      <a:pt x="1146" y="1995"/>
                      <a:pt x="1472" y="1568"/>
                    </a:cubicBezTo>
                    <a:cubicBezTo>
                      <a:pt x="1772" y="1167"/>
                      <a:pt x="2023" y="541"/>
                      <a:pt x="1772" y="65"/>
                    </a:cubicBezTo>
                    <a:cubicBezTo>
                      <a:pt x="1745" y="19"/>
                      <a:pt x="1708" y="0"/>
                      <a:pt x="1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nvGrpSpPr>
            <p:cNvPr id="1565" name="Google Shape;1565;p50"/>
            <p:cNvGrpSpPr/>
            <p:nvPr/>
          </p:nvGrpSpPr>
          <p:grpSpPr>
            <a:xfrm rot="-953867">
              <a:off x="4423156" y="1600413"/>
              <a:ext cx="297995" cy="211448"/>
              <a:chOff x="3491400" y="2111750"/>
              <a:chExt cx="222600" cy="157950"/>
            </a:xfrm>
          </p:grpSpPr>
          <p:sp>
            <p:nvSpPr>
              <p:cNvPr id="1566" name="Google Shape;1566;p50"/>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7" name="Google Shape;1567;p50"/>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8" name="Google Shape;1568;p50"/>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9" name="Google Shape;1569;p50"/>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0" name="Google Shape;1570;p50"/>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grpSp>
        <p:nvGrpSpPr>
          <p:cNvPr id="1571" name="Google Shape;1571;p50"/>
          <p:cNvGrpSpPr/>
          <p:nvPr/>
        </p:nvGrpSpPr>
        <p:grpSpPr>
          <a:xfrm rot="794648">
            <a:off x="7451435" y="2563757"/>
            <a:ext cx="1122822" cy="1898595"/>
            <a:chOff x="5005800" y="734350"/>
            <a:chExt cx="1122825" cy="1898600"/>
          </a:xfrm>
        </p:grpSpPr>
        <p:grpSp>
          <p:nvGrpSpPr>
            <p:cNvPr id="1572" name="Google Shape;1572;p50"/>
            <p:cNvGrpSpPr/>
            <p:nvPr/>
          </p:nvGrpSpPr>
          <p:grpSpPr>
            <a:xfrm>
              <a:off x="5005800" y="734350"/>
              <a:ext cx="1122825" cy="1898600"/>
              <a:chOff x="5005800" y="734350"/>
              <a:chExt cx="1122825" cy="1898600"/>
            </a:xfrm>
          </p:grpSpPr>
          <p:sp>
            <p:nvSpPr>
              <p:cNvPr id="1573" name="Google Shape;1573;p50"/>
              <p:cNvSpPr/>
              <p:nvPr/>
            </p:nvSpPr>
            <p:spPr>
              <a:xfrm>
                <a:off x="5005800" y="1122200"/>
                <a:ext cx="1122825" cy="1510750"/>
              </a:xfrm>
              <a:custGeom>
                <a:avLst/>
                <a:gdLst/>
                <a:ahLst/>
                <a:cxnLst/>
                <a:rect l="l" t="t" r="r" b="b"/>
                <a:pathLst>
                  <a:path w="44913" h="60430" extrusionOk="0">
                    <a:moveTo>
                      <a:pt x="20978" y="1"/>
                    </a:moveTo>
                    <a:cubicBezTo>
                      <a:pt x="15113" y="1"/>
                      <a:pt x="10351" y="2432"/>
                      <a:pt x="10351" y="5439"/>
                    </a:cubicBezTo>
                    <a:cubicBezTo>
                      <a:pt x="10351" y="7469"/>
                      <a:pt x="12507" y="9249"/>
                      <a:pt x="15740" y="10176"/>
                    </a:cubicBezTo>
                    <a:lnTo>
                      <a:pt x="15740" y="31379"/>
                    </a:lnTo>
                    <a:cubicBezTo>
                      <a:pt x="11629" y="37269"/>
                      <a:pt x="5314" y="46517"/>
                      <a:pt x="3208" y="50903"/>
                    </a:cubicBezTo>
                    <a:cubicBezTo>
                      <a:pt x="0" y="57620"/>
                      <a:pt x="3158" y="59174"/>
                      <a:pt x="9023" y="59951"/>
                    </a:cubicBezTo>
                    <a:cubicBezTo>
                      <a:pt x="11482" y="60275"/>
                      <a:pt x="15768" y="60429"/>
                      <a:pt x="20209" y="60429"/>
                    </a:cubicBezTo>
                    <a:cubicBezTo>
                      <a:pt x="26404" y="60429"/>
                      <a:pt x="32901" y="60130"/>
                      <a:pt x="35163" y="59575"/>
                    </a:cubicBezTo>
                    <a:cubicBezTo>
                      <a:pt x="39073" y="58622"/>
                      <a:pt x="44913" y="54838"/>
                      <a:pt x="39048" y="47219"/>
                    </a:cubicBezTo>
                    <a:cubicBezTo>
                      <a:pt x="35013" y="41981"/>
                      <a:pt x="29349" y="33961"/>
                      <a:pt x="26216" y="29474"/>
                    </a:cubicBezTo>
                    <a:lnTo>
                      <a:pt x="26216" y="10176"/>
                    </a:lnTo>
                    <a:cubicBezTo>
                      <a:pt x="29424" y="9249"/>
                      <a:pt x="31605" y="7469"/>
                      <a:pt x="31605" y="5439"/>
                    </a:cubicBezTo>
                    <a:cubicBezTo>
                      <a:pt x="31605" y="2432"/>
                      <a:pt x="26843" y="1"/>
                      <a:pt x="20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4" name="Google Shape;1574;p50"/>
              <p:cNvSpPr/>
              <p:nvPr/>
            </p:nvSpPr>
            <p:spPr>
              <a:xfrm>
                <a:off x="5625475" y="2367825"/>
                <a:ext cx="37000" cy="19450"/>
              </a:xfrm>
              <a:custGeom>
                <a:avLst/>
                <a:gdLst/>
                <a:ahLst/>
                <a:cxnLst/>
                <a:rect l="l" t="t" r="r" b="b"/>
                <a:pathLst>
                  <a:path w="1480" h="778" extrusionOk="0">
                    <a:moveTo>
                      <a:pt x="953" y="0"/>
                    </a:moveTo>
                    <a:cubicBezTo>
                      <a:pt x="727" y="251"/>
                      <a:pt x="452" y="452"/>
                      <a:pt x="126" y="627"/>
                    </a:cubicBezTo>
                    <a:cubicBezTo>
                      <a:pt x="101" y="677"/>
                      <a:pt x="51" y="727"/>
                      <a:pt x="0" y="777"/>
                    </a:cubicBezTo>
                    <a:cubicBezTo>
                      <a:pt x="276" y="702"/>
                      <a:pt x="527" y="627"/>
                      <a:pt x="777" y="552"/>
                    </a:cubicBezTo>
                    <a:cubicBezTo>
                      <a:pt x="1028" y="452"/>
                      <a:pt x="1254" y="376"/>
                      <a:pt x="1479" y="251"/>
                    </a:cubicBezTo>
                    <a:cubicBezTo>
                      <a:pt x="1304" y="176"/>
                      <a:pt x="1128" y="101"/>
                      <a:pt x="953" y="0"/>
                    </a:cubicBezTo>
                    <a:close/>
                  </a:path>
                </a:pathLst>
              </a:custGeom>
              <a:solidFill>
                <a:srgbClr val="CA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5" name="Google Shape;1575;p50"/>
              <p:cNvSpPr/>
              <p:nvPr/>
            </p:nvSpPr>
            <p:spPr>
              <a:xfrm>
                <a:off x="5102300" y="2033925"/>
                <a:ext cx="865925" cy="537550"/>
              </a:xfrm>
              <a:custGeom>
                <a:avLst/>
                <a:gdLst/>
                <a:ahLst/>
                <a:cxnLst/>
                <a:rect l="l" t="t" r="r" b="b"/>
                <a:pathLst>
                  <a:path w="34637" h="21502" extrusionOk="0">
                    <a:moveTo>
                      <a:pt x="12934" y="0"/>
                    </a:moveTo>
                    <a:cubicBezTo>
                      <a:pt x="12130" y="0"/>
                      <a:pt x="11257" y="126"/>
                      <a:pt x="10301" y="424"/>
                    </a:cubicBezTo>
                    <a:cubicBezTo>
                      <a:pt x="10301" y="424"/>
                      <a:pt x="5213" y="9647"/>
                      <a:pt x="2607" y="14434"/>
                    </a:cubicBezTo>
                    <a:cubicBezTo>
                      <a:pt x="0" y="19221"/>
                      <a:pt x="3333" y="21502"/>
                      <a:pt x="7469" y="21502"/>
                    </a:cubicBezTo>
                    <a:cubicBezTo>
                      <a:pt x="11604" y="21502"/>
                      <a:pt x="27995" y="21477"/>
                      <a:pt x="31303" y="20349"/>
                    </a:cubicBezTo>
                    <a:cubicBezTo>
                      <a:pt x="34612" y="19246"/>
                      <a:pt x="34637" y="15186"/>
                      <a:pt x="32907" y="12404"/>
                    </a:cubicBezTo>
                    <a:cubicBezTo>
                      <a:pt x="31203" y="9622"/>
                      <a:pt x="26943" y="3607"/>
                      <a:pt x="26943" y="3607"/>
                    </a:cubicBezTo>
                    <a:cubicBezTo>
                      <a:pt x="26943" y="3607"/>
                      <a:pt x="26286" y="3332"/>
                      <a:pt x="25021" y="3332"/>
                    </a:cubicBezTo>
                    <a:cubicBezTo>
                      <a:pt x="24340" y="3332"/>
                      <a:pt x="23483" y="3412"/>
                      <a:pt x="22456" y="3657"/>
                    </a:cubicBezTo>
                    <a:cubicBezTo>
                      <a:pt x="22290" y="3696"/>
                      <a:pt x="22125" y="3715"/>
                      <a:pt x="21960" y="3715"/>
                    </a:cubicBezTo>
                    <a:cubicBezTo>
                      <a:pt x="19617" y="3715"/>
                      <a:pt x="17302" y="0"/>
                      <a:pt x="12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6" name="Google Shape;1576;p50"/>
              <p:cNvSpPr/>
              <p:nvPr/>
            </p:nvSpPr>
            <p:spPr>
              <a:xfrm>
                <a:off x="5129850" y="2117150"/>
                <a:ext cx="838375" cy="454325"/>
              </a:xfrm>
              <a:custGeom>
                <a:avLst/>
                <a:gdLst/>
                <a:ahLst/>
                <a:cxnLst/>
                <a:rect l="l" t="t" r="r" b="b"/>
                <a:pathLst>
                  <a:path w="33535" h="18173" extrusionOk="0">
                    <a:moveTo>
                      <a:pt x="23898" y="1"/>
                    </a:moveTo>
                    <a:cubicBezTo>
                      <a:pt x="23844" y="1"/>
                      <a:pt x="23790" y="1"/>
                      <a:pt x="23735" y="2"/>
                    </a:cubicBezTo>
                    <a:cubicBezTo>
                      <a:pt x="23485" y="1055"/>
                      <a:pt x="22607" y="2057"/>
                      <a:pt x="21404" y="2183"/>
                    </a:cubicBezTo>
                    <a:cubicBezTo>
                      <a:pt x="20935" y="2232"/>
                      <a:pt x="20479" y="2256"/>
                      <a:pt x="20033" y="2256"/>
                    </a:cubicBezTo>
                    <a:cubicBezTo>
                      <a:pt x="17980" y="2256"/>
                      <a:pt x="16158" y="1753"/>
                      <a:pt x="14387" y="930"/>
                    </a:cubicBezTo>
                    <a:cubicBezTo>
                      <a:pt x="14236" y="880"/>
                      <a:pt x="14111" y="829"/>
                      <a:pt x="13986" y="804"/>
                    </a:cubicBezTo>
                    <a:lnTo>
                      <a:pt x="13986" y="804"/>
                    </a:lnTo>
                    <a:cubicBezTo>
                      <a:pt x="14161" y="880"/>
                      <a:pt x="14337" y="955"/>
                      <a:pt x="14437" y="1005"/>
                    </a:cubicBezTo>
                    <a:cubicBezTo>
                      <a:pt x="15891" y="1631"/>
                      <a:pt x="17570" y="2208"/>
                      <a:pt x="19124" y="2383"/>
                    </a:cubicBezTo>
                    <a:cubicBezTo>
                      <a:pt x="20703" y="2559"/>
                      <a:pt x="21505" y="3812"/>
                      <a:pt x="21480" y="4990"/>
                    </a:cubicBezTo>
                    <a:cubicBezTo>
                      <a:pt x="21530" y="5291"/>
                      <a:pt x="21555" y="5616"/>
                      <a:pt x="21480" y="5967"/>
                    </a:cubicBezTo>
                    <a:cubicBezTo>
                      <a:pt x="20828" y="9526"/>
                      <a:pt x="21279" y="13536"/>
                      <a:pt x="17620" y="15616"/>
                    </a:cubicBezTo>
                    <a:cubicBezTo>
                      <a:pt x="16204" y="16424"/>
                      <a:pt x="14720" y="16738"/>
                      <a:pt x="13207" y="16738"/>
                    </a:cubicBezTo>
                    <a:cubicBezTo>
                      <a:pt x="8989" y="16738"/>
                      <a:pt x="4546" y="14293"/>
                      <a:pt x="728" y="13261"/>
                    </a:cubicBezTo>
                    <a:lnTo>
                      <a:pt x="677" y="13261"/>
                    </a:lnTo>
                    <a:cubicBezTo>
                      <a:pt x="1" y="16569"/>
                      <a:pt x="2908" y="18173"/>
                      <a:pt x="6367" y="18173"/>
                    </a:cubicBezTo>
                    <a:cubicBezTo>
                      <a:pt x="10502" y="18173"/>
                      <a:pt x="26893" y="18148"/>
                      <a:pt x="30201" y="17020"/>
                    </a:cubicBezTo>
                    <a:cubicBezTo>
                      <a:pt x="33510" y="15917"/>
                      <a:pt x="33535" y="11857"/>
                      <a:pt x="31805" y="9075"/>
                    </a:cubicBezTo>
                    <a:cubicBezTo>
                      <a:pt x="30101" y="6293"/>
                      <a:pt x="25841" y="278"/>
                      <a:pt x="25841" y="278"/>
                    </a:cubicBezTo>
                    <a:cubicBezTo>
                      <a:pt x="25841" y="278"/>
                      <a:pt x="25171" y="1"/>
                      <a:pt x="238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7" name="Google Shape;1577;p50"/>
              <p:cNvSpPr/>
              <p:nvPr/>
            </p:nvSpPr>
            <p:spPr>
              <a:xfrm>
                <a:off x="5320900" y="1227725"/>
                <a:ext cx="371675" cy="85700"/>
              </a:xfrm>
              <a:custGeom>
                <a:avLst/>
                <a:gdLst/>
                <a:ahLst/>
                <a:cxnLst/>
                <a:rect l="l" t="t" r="r" b="b"/>
                <a:pathLst>
                  <a:path w="14867" h="3428" extrusionOk="0">
                    <a:moveTo>
                      <a:pt x="181" y="1"/>
                    </a:moveTo>
                    <a:cubicBezTo>
                      <a:pt x="74" y="1"/>
                      <a:pt x="0" y="143"/>
                      <a:pt x="78" y="241"/>
                    </a:cubicBezTo>
                    <a:cubicBezTo>
                      <a:pt x="1862" y="2456"/>
                      <a:pt x="5226" y="3428"/>
                      <a:pt x="8504" y="3428"/>
                    </a:cubicBezTo>
                    <a:cubicBezTo>
                      <a:pt x="10751" y="3428"/>
                      <a:pt x="12958" y="2971"/>
                      <a:pt x="14589" y="2146"/>
                    </a:cubicBezTo>
                    <a:cubicBezTo>
                      <a:pt x="14866" y="2030"/>
                      <a:pt x="14719" y="1661"/>
                      <a:pt x="14459" y="1661"/>
                    </a:cubicBezTo>
                    <a:cubicBezTo>
                      <a:pt x="14437" y="1661"/>
                      <a:pt x="14413" y="1663"/>
                      <a:pt x="14389" y="1669"/>
                    </a:cubicBezTo>
                    <a:cubicBezTo>
                      <a:pt x="12278" y="2096"/>
                      <a:pt x="9818" y="2579"/>
                      <a:pt x="7428" y="2579"/>
                    </a:cubicBezTo>
                    <a:cubicBezTo>
                      <a:pt x="4768" y="2579"/>
                      <a:pt x="2193" y="1981"/>
                      <a:pt x="279" y="40"/>
                    </a:cubicBezTo>
                    <a:cubicBezTo>
                      <a:pt x="245" y="12"/>
                      <a:pt x="212"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8" name="Google Shape;1578;p50"/>
              <p:cNvSpPr/>
              <p:nvPr/>
            </p:nvSpPr>
            <p:spPr>
              <a:xfrm>
                <a:off x="5443250" y="1370825"/>
                <a:ext cx="175175" cy="38000"/>
              </a:xfrm>
              <a:custGeom>
                <a:avLst/>
                <a:gdLst/>
                <a:ahLst/>
                <a:cxnLst/>
                <a:rect l="l" t="t" r="r" b="b"/>
                <a:pathLst>
                  <a:path w="7007" h="1520" extrusionOk="0">
                    <a:moveTo>
                      <a:pt x="227" y="1"/>
                    </a:moveTo>
                    <a:cubicBezTo>
                      <a:pt x="80" y="1"/>
                      <a:pt x="0" y="227"/>
                      <a:pt x="147" y="331"/>
                    </a:cubicBezTo>
                    <a:cubicBezTo>
                      <a:pt x="1205" y="1007"/>
                      <a:pt x="2719" y="1520"/>
                      <a:pt x="4155" y="1520"/>
                    </a:cubicBezTo>
                    <a:cubicBezTo>
                      <a:pt x="5168" y="1520"/>
                      <a:pt x="6142" y="1265"/>
                      <a:pt x="6888" y="632"/>
                    </a:cubicBezTo>
                    <a:cubicBezTo>
                      <a:pt x="7006" y="538"/>
                      <a:pt x="6880" y="354"/>
                      <a:pt x="6739" y="354"/>
                    </a:cubicBezTo>
                    <a:cubicBezTo>
                      <a:pt x="6730" y="354"/>
                      <a:pt x="6722" y="355"/>
                      <a:pt x="6713" y="356"/>
                    </a:cubicBezTo>
                    <a:cubicBezTo>
                      <a:pt x="5689" y="552"/>
                      <a:pt x="4830" y="984"/>
                      <a:pt x="3746" y="984"/>
                    </a:cubicBezTo>
                    <a:cubicBezTo>
                      <a:pt x="3716" y="984"/>
                      <a:pt x="3686" y="984"/>
                      <a:pt x="3655" y="983"/>
                    </a:cubicBezTo>
                    <a:cubicBezTo>
                      <a:pt x="2477" y="958"/>
                      <a:pt x="1350" y="632"/>
                      <a:pt x="322" y="31"/>
                    </a:cubicBezTo>
                    <a:cubicBezTo>
                      <a:pt x="289" y="10"/>
                      <a:pt x="257"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9" name="Google Shape;1579;p50"/>
              <p:cNvSpPr/>
              <p:nvPr/>
            </p:nvSpPr>
            <p:spPr>
              <a:xfrm>
                <a:off x="5356650" y="2017075"/>
                <a:ext cx="415475" cy="179200"/>
              </a:xfrm>
              <a:custGeom>
                <a:avLst/>
                <a:gdLst/>
                <a:ahLst/>
                <a:cxnLst/>
                <a:rect l="l" t="t" r="r" b="b"/>
                <a:pathLst>
                  <a:path w="16619" h="7168" extrusionOk="0">
                    <a:moveTo>
                      <a:pt x="2803" y="1"/>
                    </a:moveTo>
                    <a:cubicBezTo>
                      <a:pt x="1897" y="1"/>
                      <a:pt x="997" y="274"/>
                      <a:pt x="127" y="973"/>
                    </a:cubicBezTo>
                    <a:cubicBezTo>
                      <a:pt x="1" y="1078"/>
                      <a:pt x="122" y="1272"/>
                      <a:pt x="268" y="1272"/>
                    </a:cubicBezTo>
                    <a:cubicBezTo>
                      <a:pt x="296" y="1272"/>
                      <a:pt x="324" y="1264"/>
                      <a:pt x="352" y="1248"/>
                    </a:cubicBezTo>
                    <a:cubicBezTo>
                      <a:pt x="1146" y="802"/>
                      <a:pt x="1907" y="619"/>
                      <a:pt x="2645" y="619"/>
                    </a:cubicBezTo>
                    <a:cubicBezTo>
                      <a:pt x="4889" y="619"/>
                      <a:pt x="6912" y="2310"/>
                      <a:pt x="8949" y="3404"/>
                    </a:cubicBezTo>
                    <a:cubicBezTo>
                      <a:pt x="9776" y="3830"/>
                      <a:pt x="10653" y="4231"/>
                      <a:pt x="11581" y="4381"/>
                    </a:cubicBezTo>
                    <a:cubicBezTo>
                      <a:pt x="11806" y="4406"/>
                      <a:pt x="16017" y="4231"/>
                      <a:pt x="15064" y="5609"/>
                    </a:cubicBezTo>
                    <a:cubicBezTo>
                      <a:pt x="14588" y="6336"/>
                      <a:pt x="11906" y="6386"/>
                      <a:pt x="11180" y="6436"/>
                    </a:cubicBezTo>
                    <a:cubicBezTo>
                      <a:pt x="11009" y="6444"/>
                      <a:pt x="10839" y="6447"/>
                      <a:pt x="10669" y="6447"/>
                    </a:cubicBezTo>
                    <a:cubicBezTo>
                      <a:pt x="9686" y="6447"/>
                      <a:pt x="8704" y="6328"/>
                      <a:pt x="7721" y="6136"/>
                    </a:cubicBezTo>
                    <a:cubicBezTo>
                      <a:pt x="5190" y="5584"/>
                      <a:pt x="2984" y="4331"/>
                      <a:pt x="1104" y="2552"/>
                    </a:cubicBezTo>
                    <a:cubicBezTo>
                      <a:pt x="1059" y="2512"/>
                      <a:pt x="1011" y="2496"/>
                      <a:pt x="964" y="2496"/>
                    </a:cubicBezTo>
                    <a:cubicBezTo>
                      <a:pt x="803" y="2496"/>
                      <a:pt x="667" y="2697"/>
                      <a:pt x="804" y="2852"/>
                    </a:cubicBezTo>
                    <a:cubicBezTo>
                      <a:pt x="2934" y="5133"/>
                      <a:pt x="5816" y="6612"/>
                      <a:pt x="8924" y="7038"/>
                    </a:cubicBezTo>
                    <a:cubicBezTo>
                      <a:pt x="9423" y="7104"/>
                      <a:pt x="10217" y="7168"/>
                      <a:pt x="11107" y="7168"/>
                    </a:cubicBezTo>
                    <a:cubicBezTo>
                      <a:pt x="13254" y="7168"/>
                      <a:pt x="15957" y="6796"/>
                      <a:pt x="16418" y="5183"/>
                    </a:cubicBezTo>
                    <a:cubicBezTo>
                      <a:pt x="16618" y="4406"/>
                      <a:pt x="16217" y="3780"/>
                      <a:pt x="15490" y="3504"/>
                    </a:cubicBezTo>
                    <a:cubicBezTo>
                      <a:pt x="15290" y="3424"/>
                      <a:pt x="15081" y="3396"/>
                      <a:pt x="14871" y="3396"/>
                    </a:cubicBezTo>
                    <a:cubicBezTo>
                      <a:pt x="14556" y="3396"/>
                      <a:pt x="14237" y="3459"/>
                      <a:pt x="13936" y="3504"/>
                    </a:cubicBezTo>
                    <a:cubicBezTo>
                      <a:pt x="13496" y="3564"/>
                      <a:pt x="13081" y="3594"/>
                      <a:pt x="12683" y="3594"/>
                    </a:cubicBezTo>
                    <a:cubicBezTo>
                      <a:pt x="11249" y="3594"/>
                      <a:pt x="10036" y="3200"/>
                      <a:pt x="8623" y="2376"/>
                    </a:cubicBezTo>
                    <a:cubicBezTo>
                      <a:pt x="6859" y="1356"/>
                      <a:pt x="4820"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0" name="Google Shape;1580;p50"/>
              <p:cNvSpPr/>
              <p:nvPr/>
            </p:nvSpPr>
            <p:spPr>
              <a:xfrm>
                <a:off x="5479475" y="889750"/>
                <a:ext cx="229350" cy="229350"/>
              </a:xfrm>
              <a:custGeom>
                <a:avLst/>
                <a:gdLst/>
                <a:ahLst/>
                <a:cxnLst/>
                <a:rect l="l" t="t" r="r" b="b"/>
                <a:pathLst>
                  <a:path w="9174" h="9174" extrusionOk="0">
                    <a:moveTo>
                      <a:pt x="4587" y="0"/>
                    </a:moveTo>
                    <a:cubicBezTo>
                      <a:pt x="2056" y="0"/>
                      <a:pt x="1" y="2055"/>
                      <a:pt x="1" y="4587"/>
                    </a:cubicBezTo>
                    <a:cubicBezTo>
                      <a:pt x="1" y="7118"/>
                      <a:pt x="2056" y="9173"/>
                      <a:pt x="4587" y="9173"/>
                    </a:cubicBezTo>
                    <a:cubicBezTo>
                      <a:pt x="7119" y="9173"/>
                      <a:pt x="9174" y="7118"/>
                      <a:pt x="9174" y="4587"/>
                    </a:cubicBezTo>
                    <a:cubicBezTo>
                      <a:pt x="9174" y="2055"/>
                      <a:pt x="7119" y="0"/>
                      <a:pt x="4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1" name="Google Shape;1581;p50"/>
              <p:cNvSpPr/>
              <p:nvPr/>
            </p:nvSpPr>
            <p:spPr>
              <a:xfrm>
                <a:off x="5490125" y="918575"/>
                <a:ext cx="218700" cy="200525"/>
              </a:xfrm>
              <a:custGeom>
                <a:avLst/>
                <a:gdLst/>
                <a:ahLst/>
                <a:cxnLst/>
                <a:rect l="l" t="t" r="r" b="b"/>
                <a:pathLst>
                  <a:path w="8748" h="8021" extrusionOk="0">
                    <a:moveTo>
                      <a:pt x="7194" y="0"/>
                    </a:moveTo>
                    <a:lnTo>
                      <a:pt x="7194" y="0"/>
                    </a:lnTo>
                    <a:cubicBezTo>
                      <a:pt x="7344" y="276"/>
                      <a:pt x="7470" y="577"/>
                      <a:pt x="7570" y="902"/>
                    </a:cubicBezTo>
                    <a:cubicBezTo>
                      <a:pt x="8196" y="3233"/>
                      <a:pt x="6567" y="5715"/>
                      <a:pt x="4236" y="6191"/>
                    </a:cubicBezTo>
                    <a:cubicBezTo>
                      <a:pt x="3885" y="6263"/>
                      <a:pt x="3530" y="6298"/>
                      <a:pt x="3176" y="6298"/>
                    </a:cubicBezTo>
                    <a:cubicBezTo>
                      <a:pt x="2068" y="6298"/>
                      <a:pt x="970" y="5959"/>
                      <a:pt x="1" y="5389"/>
                    </a:cubicBezTo>
                    <a:lnTo>
                      <a:pt x="1" y="5389"/>
                    </a:lnTo>
                    <a:cubicBezTo>
                      <a:pt x="753" y="6943"/>
                      <a:pt x="2332" y="8020"/>
                      <a:pt x="4161" y="8020"/>
                    </a:cubicBezTo>
                    <a:cubicBezTo>
                      <a:pt x="6693" y="8020"/>
                      <a:pt x="8748" y="5965"/>
                      <a:pt x="8748" y="3434"/>
                    </a:cubicBezTo>
                    <a:cubicBezTo>
                      <a:pt x="8748" y="2055"/>
                      <a:pt x="8146" y="852"/>
                      <a:pt x="7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2" name="Google Shape;1582;p50"/>
              <p:cNvSpPr/>
              <p:nvPr/>
            </p:nvSpPr>
            <p:spPr>
              <a:xfrm>
                <a:off x="5616025" y="992575"/>
                <a:ext cx="61475" cy="96850"/>
              </a:xfrm>
              <a:custGeom>
                <a:avLst/>
                <a:gdLst/>
                <a:ahLst/>
                <a:cxnLst/>
                <a:rect l="l" t="t" r="r" b="b"/>
                <a:pathLst>
                  <a:path w="2459" h="3874" extrusionOk="0">
                    <a:moveTo>
                      <a:pt x="1244" y="1"/>
                    </a:moveTo>
                    <a:cubicBezTo>
                      <a:pt x="1111" y="1"/>
                      <a:pt x="994" y="131"/>
                      <a:pt x="1030" y="273"/>
                    </a:cubicBezTo>
                    <a:cubicBezTo>
                      <a:pt x="1180" y="900"/>
                      <a:pt x="1381" y="1401"/>
                      <a:pt x="1231" y="2053"/>
                    </a:cubicBezTo>
                    <a:cubicBezTo>
                      <a:pt x="1080" y="2704"/>
                      <a:pt x="679" y="3281"/>
                      <a:pt x="128" y="3657"/>
                    </a:cubicBezTo>
                    <a:cubicBezTo>
                      <a:pt x="1" y="3720"/>
                      <a:pt x="71" y="3874"/>
                      <a:pt x="187" y="3874"/>
                    </a:cubicBezTo>
                    <a:cubicBezTo>
                      <a:pt x="208" y="3874"/>
                      <a:pt x="230" y="3869"/>
                      <a:pt x="253" y="3857"/>
                    </a:cubicBezTo>
                    <a:cubicBezTo>
                      <a:pt x="1506" y="3281"/>
                      <a:pt x="2459" y="1251"/>
                      <a:pt x="1406" y="73"/>
                    </a:cubicBezTo>
                    <a:cubicBezTo>
                      <a:pt x="1355" y="22"/>
                      <a:pt x="1298" y="1"/>
                      <a:pt x="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3" name="Google Shape;1583;p50"/>
              <p:cNvSpPr/>
              <p:nvPr/>
            </p:nvSpPr>
            <p:spPr>
              <a:xfrm>
                <a:off x="5418075" y="734350"/>
                <a:ext cx="132225" cy="132225"/>
              </a:xfrm>
              <a:custGeom>
                <a:avLst/>
                <a:gdLst/>
                <a:ahLst/>
                <a:cxnLst/>
                <a:rect l="l" t="t" r="r" b="b"/>
                <a:pathLst>
                  <a:path w="5289" h="5289" extrusionOk="0">
                    <a:moveTo>
                      <a:pt x="2657" y="1"/>
                    </a:moveTo>
                    <a:cubicBezTo>
                      <a:pt x="1204" y="1"/>
                      <a:pt x="1" y="1179"/>
                      <a:pt x="1" y="2657"/>
                    </a:cubicBezTo>
                    <a:cubicBezTo>
                      <a:pt x="1" y="4111"/>
                      <a:pt x="1204" y="5289"/>
                      <a:pt x="2657" y="5289"/>
                    </a:cubicBezTo>
                    <a:cubicBezTo>
                      <a:pt x="4111" y="5289"/>
                      <a:pt x="5289" y="4111"/>
                      <a:pt x="5289" y="2657"/>
                    </a:cubicBezTo>
                    <a:cubicBezTo>
                      <a:pt x="5289" y="1179"/>
                      <a:pt x="4111" y="1"/>
                      <a:pt x="2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4" name="Google Shape;1584;p50"/>
              <p:cNvSpPr/>
              <p:nvPr/>
            </p:nvSpPr>
            <p:spPr>
              <a:xfrm>
                <a:off x="5423100" y="765675"/>
                <a:ext cx="127200" cy="100900"/>
              </a:xfrm>
              <a:custGeom>
                <a:avLst/>
                <a:gdLst/>
                <a:ahLst/>
                <a:cxnLst/>
                <a:rect l="l" t="t" r="r" b="b"/>
                <a:pathLst>
                  <a:path w="5088" h="4036" extrusionOk="0">
                    <a:moveTo>
                      <a:pt x="4687" y="1"/>
                    </a:moveTo>
                    <a:cubicBezTo>
                      <a:pt x="4292" y="1210"/>
                      <a:pt x="2950" y="1981"/>
                      <a:pt x="1618" y="1981"/>
                    </a:cubicBezTo>
                    <a:cubicBezTo>
                      <a:pt x="1597" y="1981"/>
                      <a:pt x="1575" y="1981"/>
                      <a:pt x="1554" y="1981"/>
                    </a:cubicBezTo>
                    <a:cubicBezTo>
                      <a:pt x="1178" y="2206"/>
                      <a:pt x="752" y="2357"/>
                      <a:pt x="301" y="2357"/>
                    </a:cubicBezTo>
                    <a:cubicBezTo>
                      <a:pt x="268" y="2365"/>
                      <a:pt x="234" y="2368"/>
                      <a:pt x="201" y="2368"/>
                    </a:cubicBezTo>
                    <a:cubicBezTo>
                      <a:pt x="134" y="2368"/>
                      <a:pt x="67" y="2357"/>
                      <a:pt x="0" y="2357"/>
                    </a:cubicBezTo>
                    <a:cubicBezTo>
                      <a:pt x="376" y="3334"/>
                      <a:pt x="1328" y="4036"/>
                      <a:pt x="2456" y="4036"/>
                    </a:cubicBezTo>
                    <a:cubicBezTo>
                      <a:pt x="3910" y="4036"/>
                      <a:pt x="5088" y="2858"/>
                      <a:pt x="5088" y="1404"/>
                    </a:cubicBezTo>
                    <a:cubicBezTo>
                      <a:pt x="5088" y="878"/>
                      <a:pt x="4938" y="402"/>
                      <a:pt x="4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5" name="Google Shape;1585;p50"/>
              <p:cNvSpPr/>
              <p:nvPr/>
            </p:nvSpPr>
            <p:spPr>
              <a:xfrm>
                <a:off x="5488150" y="769225"/>
                <a:ext cx="38975" cy="65775"/>
              </a:xfrm>
              <a:custGeom>
                <a:avLst/>
                <a:gdLst/>
                <a:ahLst/>
                <a:cxnLst/>
                <a:rect l="l" t="t" r="r" b="b"/>
                <a:pathLst>
                  <a:path w="1559" h="2631" extrusionOk="0">
                    <a:moveTo>
                      <a:pt x="583" y="0"/>
                    </a:moveTo>
                    <a:cubicBezTo>
                      <a:pt x="448" y="0"/>
                      <a:pt x="345" y="188"/>
                      <a:pt x="406" y="310"/>
                    </a:cubicBezTo>
                    <a:cubicBezTo>
                      <a:pt x="581" y="661"/>
                      <a:pt x="732" y="912"/>
                      <a:pt x="706" y="1338"/>
                    </a:cubicBezTo>
                    <a:cubicBezTo>
                      <a:pt x="656" y="1739"/>
                      <a:pt x="456" y="2115"/>
                      <a:pt x="130" y="2365"/>
                    </a:cubicBezTo>
                    <a:cubicBezTo>
                      <a:pt x="0" y="2452"/>
                      <a:pt x="76" y="2631"/>
                      <a:pt x="195" y="2631"/>
                    </a:cubicBezTo>
                    <a:cubicBezTo>
                      <a:pt x="214" y="2631"/>
                      <a:pt x="234" y="2626"/>
                      <a:pt x="255" y="2616"/>
                    </a:cubicBezTo>
                    <a:cubicBezTo>
                      <a:pt x="1107" y="2165"/>
                      <a:pt x="1559" y="686"/>
                      <a:pt x="681" y="34"/>
                    </a:cubicBezTo>
                    <a:cubicBezTo>
                      <a:pt x="648" y="11"/>
                      <a:pt x="615"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6" name="Google Shape;1586;p50"/>
              <p:cNvSpPr/>
              <p:nvPr/>
            </p:nvSpPr>
            <p:spPr>
              <a:xfrm>
                <a:off x="5438125" y="1129100"/>
                <a:ext cx="65825" cy="65800"/>
              </a:xfrm>
              <a:custGeom>
                <a:avLst/>
                <a:gdLst/>
                <a:ahLst/>
                <a:cxnLst/>
                <a:rect l="l" t="t" r="r" b="b"/>
                <a:pathLst>
                  <a:path w="2633" h="2632" extrusionOk="0">
                    <a:moveTo>
                      <a:pt x="1329" y="0"/>
                    </a:moveTo>
                    <a:cubicBezTo>
                      <a:pt x="577" y="0"/>
                      <a:pt x="1" y="602"/>
                      <a:pt x="1" y="1329"/>
                    </a:cubicBezTo>
                    <a:cubicBezTo>
                      <a:pt x="1" y="2055"/>
                      <a:pt x="577" y="2632"/>
                      <a:pt x="1329" y="2632"/>
                    </a:cubicBezTo>
                    <a:cubicBezTo>
                      <a:pt x="2056" y="2632"/>
                      <a:pt x="2632" y="2055"/>
                      <a:pt x="2632" y="1329"/>
                    </a:cubicBezTo>
                    <a:cubicBezTo>
                      <a:pt x="2632" y="602"/>
                      <a:pt x="2056"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7" name="Google Shape;1587;p50"/>
              <p:cNvSpPr/>
              <p:nvPr/>
            </p:nvSpPr>
            <p:spPr>
              <a:xfrm>
                <a:off x="5451925" y="1130350"/>
                <a:ext cx="52025" cy="64550"/>
              </a:xfrm>
              <a:custGeom>
                <a:avLst/>
                <a:gdLst/>
                <a:ahLst/>
                <a:cxnLst/>
                <a:rect l="l" t="t" r="r" b="b"/>
                <a:pathLst>
                  <a:path w="2081" h="2582" extrusionOk="0">
                    <a:moveTo>
                      <a:pt x="1078" y="0"/>
                    </a:moveTo>
                    <a:cubicBezTo>
                      <a:pt x="1078" y="51"/>
                      <a:pt x="1078" y="101"/>
                      <a:pt x="1078" y="151"/>
                    </a:cubicBezTo>
                    <a:cubicBezTo>
                      <a:pt x="1078" y="201"/>
                      <a:pt x="1078" y="251"/>
                      <a:pt x="1078" y="301"/>
                    </a:cubicBezTo>
                    <a:cubicBezTo>
                      <a:pt x="1103" y="652"/>
                      <a:pt x="1028" y="953"/>
                      <a:pt x="877" y="1254"/>
                    </a:cubicBezTo>
                    <a:cubicBezTo>
                      <a:pt x="777" y="1554"/>
                      <a:pt x="602" y="1805"/>
                      <a:pt x="376" y="2031"/>
                    </a:cubicBezTo>
                    <a:cubicBezTo>
                      <a:pt x="251" y="2156"/>
                      <a:pt x="125" y="2256"/>
                      <a:pt x="0" y="2331"/>
                    </a:cubicBezTo>
                    <a:cubicBezTo>
                      <a:pt x="226" y="2507"/>
                      <a:pt x="476" y="2582"/>
                      <a:pt x="777" y="2582"/>
                    </a:cubicBezTo>
                    <a:cubicBezTo>
                      <a:pt x="1504" y="2582"/>
                      <a:pt x="2080" y="2005"/>
                      <a:pt x="2080" y="1279"/>
                    </a:cubicBezTo>
                    <a:cubicBezTo>
                      <a:pt x="2080" y="652"/>
                      <a:pt x="1654" y="126"/>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8" name="Google Shape;1588;p50"/>
              <p:cNvSpPr/>
              <p:nvPr/>
            </p:nvSpPr>
            <p:spPr>
              <a:xfrm>
                <a:off x="5457450" y="1134450"/>
                <a:ext cx="31450" cy="45175"/>
              </a:xfrm>
              <a:custGeom>
                <a:avLst/>
                <a:gdLst/>
                <a:ahLst/>
                <a:cxnLst/>
                <a:rect l="l" t="t" r="r" b="b"/>
                <a:pathLst>
                  <a:path w="1258" h="1807" extrusionOk="0">
                    <a:moveTo>
                      <a:pt x="964" y="1"/>
                    </a:moveTo>
                    <a:cubicBezTo>
                      <a:pt x="896" y="1"/>
                      <a:pt x="823" y="45"/>
                      <a:pt x="807" y="112"/>
                    </a:cubicBezTo>
                    <a:cubicBezTo>
                      <a:pt x="731" y="363"/>
                      <a:pt x="807" y="613"/>
                      <a:pt x="706" y="864"/>
                    </a:cubicBezTo>
                    <a:cubicBezTo>
                      <a:pt x="606" y="1165"/>
                      <a:pt x="406" y="1390"/>
                      <a:pt x="130" y="1566"/>
                    </a:cubicBezTo>
                    <a:cubicBezTo>
                      <a:pt x="1" y="1630"/>
                      <a:pt x="75" y="1806"/>
                      <a:pt x="210" y="1806"/>
                    </a:cubicBezTo>
                    <a:cubicBezTo>
                      <a:pt x="232" y="1806"/>
                      <a:pt x="256" y="1802"/>
                      <a:pt x="280" y="1791"/>
                    </a:cubicBezTo>
                    <a:cubicBezTo>
                      <a:pt x="631" y="1641"/>
                      <a:pt x="882" y="1365"/>
                      <a:pt x="1032" y="1039"/>
                    </a:cubicBezTo>
                    <a:cubicBezTo>
                      <a:pt x="1158" y="739"/>
                      <a:pt x="1258" y="313"/>
                      <a:pt x="1057" y="37"/>
                    </a:cubicBezTo>
                    <a:cubicBezTo>
                      <a:pt x="1032" y="12"/>
                      <a:pt x="999" y="1"/>
                      <a:pt x="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nvGrpSpPr>
            <p:cNvPr id="1589" name="Google Shape;1589;p50"/>
            <p:cNvGrpSpPr/>
            <p:nvPr/>
          </p:nvGrpSpPr>
          <p:grpSpPr>
            <a:xfrm rot="-953867">
              <a:off x="5257431" y="2249438"/>
              <a:ext cx="297995" cy="211448"/>
              <a:chOff x="3491400" y="2111750"/>
              <a:chExt cx="222600" cy="157950"/>
            </a:xfrm>
          </p:grpSpPr>
          <p:sp>
            <p:nvSpPr>
              <p:cNvPr id="1590" name="Google Shape;1590;p50"/>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1" name="Google Shape;1591;p50"/>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2" name="Google Shape;1592;p50"/>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3" name="Google Shape;1593;p50"/>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4" name="Google Shape;1594;p50"/>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sp>
        <p:nvSpPr>
          <p:cNvPr id="55" name="TextBox 54"/>
          <p:cNvSpPr txBox="1"/>
          <p:nvPr/>
        </p:nvSpPr>
        <p:spPr>
          <a:xfrm>
            <a:off x="2669628" y="872359"/>
            <a:ext cx="2350323"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endParaRPr lang="en-US" sz="2400" b="1"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 xmlns:a14="http://schemas.microsoft.com/office/drawing/2010/main">
                  <a14:imgLayer r:embed="rId4">
                    <a14:imgEffect>
                      <a14:backgroundRemoval t="0" b="93991" l="0" r="100000">
                        <a14:foregroundMark x1="9254" y1="14592" x2="7761" y2="12446"/>
                        <a14:foregroundMark x1="14328" y1="16309" x2="17313" y2="13734"/>
                        <a14:foregroundMark x1="92239" y1="9013" x2="95224" y2="8584"/>
                        <a14:foregroundMark x1="88060" y1="8584" x2="84776" y2="7296"/>
                        <a14:backgroundMark x1="25970" y1="39056" x2="28657" y2="18026"/>
                        <a14:backgroundMark x1="2090" y1="18455" x2="3582" y2="6009"/>
                        <a14:backgroundMark x1="2388" y1="42060" x2="1493" y2="32189"/>
                        <a14:backgroundMark x1="96418" y1="17167" x2="98209" y2="9871"/>
                        <a14:backgroundMark x1="98209" y1="42060" x2="99701" y2="41631"/>
                      </a14:backgroundRemoval>
                    </a14:imgEffect>
                  </a14:imgLayer>
                </a14:imgProps>
              </a:ext>
              <a:ext uri="{28A0092B-C50C-407E-A947-70E740481C1C}">
                <a14:useLocalDpi xmlns="" xmlns:a14="http://schemas.microsoft.com/office/drawing/2010/main" val="0"/>
              </a:ext>
            </a:extLst>
          </a:blip>
          <a:stretch>
            <a:fillRect/>
          </a:stretch>
        </p:blipFill>
        <p:spPr>
          <a:xfrm>
            <a:off x="241837" y="3024187"/>
            <a:ext cx="3190875" cy="2219325"/>
          </a:xfrm>
          <a:prstGeom prst="rect">
            <a:avLst/>
          </a:prstGeom>
        </p:spPr>
      </p:pic>
      <p:sp>
        <p:nvSpPr>
          <p:cNvPr id="7" name="Title 6"/>
          <p:cNvSpPr>
            <a:spLocks noGrp="1"/>
          </p:cNvSpPr>
          <p:nvPr>
            <p:ph type="title"/>
          </p:nvPr>
        </p:nvSpPr>
        <p:spPr>
          <a:xfrm>
            <a:off x="940716" y="177648"/>
            <a:ext cx="8014097" cy="572700"/>
          </a:xfrm>
        </p:spPr>
        <p:txBody>
          <a:bodyPr/>
          <a:lstStyle/>
          <a:p>
            <a:r>
              <a:rPr lang="nl-NL" sz="2400" b="1" dirty="0" smtClean="0">
                <a:solidFill>
                  <a:schemeClr val="tx1"/>
                </a:solidFill>
                <a:latin typeface="Times New Roman" pitchFamily="18" charset="0"/>
                <a:cs typeface="Times New Roman" pitchFamily="18" charset="0"/>
              </a:rPr>
              <a:t>Bài 1: </a:t>
            </a:r>
            <a:r>
              <a:rPr lang="en-US" sz="2400" b="1" dirty="0" err="1" smtClean="0">
                <a:solidFill>
                  <a:schemeClr val="tx1"/>
                </a:solidFill>
                <a:latin typeface="Times New Roman" pitchFamily="18" charset="0"/>
                <a:cs typeface="Times New Roman" pitchFamily="18" charset="0"/>
              </a:rPr>
              <a:t>Xác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định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trường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hợp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tích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dụng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từng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tổ</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a:t>
            </a:r>
            <a:br>
              <a:rPr lang="en-US" sz="2400" b="1"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 </a:t>
            </a:r>
            <a:r>
              <a:rPr lang="en-US" sz="2400" i="1" dirty="0" smtClean="0">
                <a:solidFill>
                  <a:schemeClr val="tx1"/>
                </a:solidFill>
                <a:latin typeface="Times New Roman" pitchFamily="18" charset="0"/>
                <a:cs typeface="Times New Roman" pitchFamily="18" charset="0"/>
              </a:rPr>
              <a:t>Nay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chọn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pháp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hợp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một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quyển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gọi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thư</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yếu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ngươi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biết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chuyên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tập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theo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thì</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mới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phải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đạo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thần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chủ</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bằng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khinh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bỏ</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trái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tức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kẻ</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thù</a:t>
            </a:r>
            <a:r>
              <a:rPr lang="en-US" sz="2400" i="1" dirty="0" smtClean="0">
                <a:solidFill>
                  <a:schemeClr val="tx1"/>
                </a:solidFill>
                <a:latin typeface="Times New Roman" pitchFamily="18" charset="0"/>
                <a:cs typeface="Times New Roman" pitchFamily="18" charset="0"/>
              </a:rPr>
              <a:t>.</a:t>
            </a: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t>
            </a:r>
            <a:r>
              <a:rPr lang="en-US" sz="2400" dirty="0" err="1" smtClean="0">
                <a:solidFill>
                  <a:schemeClr val="tx1"/>
                </a:solidFill>
                <a:latin typeface="Times New Roman" pitchFamily="18" charset="0"/>
                <a:cs typeface="Times New Roman" pitchFamily="18" charset="0"/>
              </a:rPr>
              <a:t>Trần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Quốc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Tuấn</a:t>
            </a:r>
            <a:r>
              <a:rPr lang="en-US" sz="2400"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tướng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sĩ</a:t>
            </a:r>
            <a:r>
              <a:rPr lang="en-US" sz="2400" i="1"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621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7763" y="1030888"/>
            <a:ext cx="6734175" cy="3416320"/>
          </a:xfrm>
          <a:prstGeom prst="rect">
            <a:avLst/>
          </a:prstGeom>
        </p:spPr>
        <p:txBody>
          <a:bodyPr wrap="square">
            <a:spAutoFit/>
          </a:bodyPr>
          <a:lstStyle/>
          <a:p>
            <a:pPr algn="ctr"/>
            <a:r>
              <a:rPr lang="en-US" sz="2400" i="1" dirty="0" err="1" smtClean="0">
                <a:latin typeface="Times New Roman" pitchFamily="18" charset="0"/>
                <a:cs typeface="Times New Roman" pitchFamily="18" charset="0"/>
              </a:rPr>
              <a:t>Gợi</a:t>
            </a:r>
            <a:r>
              <a:rPr lang="en-US"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ý Bài 1</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Đoạn </a:t>
            </a:r>
            <a:r>
              <a:rPr lang="vi-VN" sz="2400" dirty="0" smtClean="0">
                <a:latin typeface="Times New Roman" pitchFamily="18" charset="0"/>
                <a:cs typeface="Times New Roman" pitchFamily="18" charset="0"/>
              </a:rPr>
              <a:t>a chỉ có hai cầu, mỗi cầu đề cập đến một nội dung cụ thể, nhưng đểu hướng tới một ý chung: các tì tướng hãy học tập </a:t>
            </a:r>
            <a:r>
              <a:rPr lang="vi-VN" sz="2400" i="1" dirty="0" smtClean="0">
                <a:latin typeface="Times New Roman" pitchFamily="18" charset="0"/>
                <a:cs typeface="Times New Roman" pitchFamily="18" charset="0"/>
              </a:rPr>
              <a:t>Binh thư yếu lược.</a:t>
            </a:r>
            <a:r>
              <a:rPr lang="vi-VN" sz="2400" dirty="0" smtClean="0">
                <a:latin typeface="Times New Roman" pitchFamily="18" charset="0"/>
                <a:cs typeface="Times New Roman" pitchFamily="18" charset="0"/>
              </a:rPr>
              <a:t> Đây là đoạn văn song song. Kiểu tổ chức đoạn văn này đòi hỏi người đọc tự suy nghĩ, rút ra chủ để ngầm ẩn thể hiện trong quan hệ về nội dung của các câu.</a:t>
            </a:r>
            <a:endParaRPr lang="en-US" sz="2400" dirty="0" smtClean="0">
              <a:latin typeface="Times New Roman" pitchFamily="18" charset="0"/>
              <a:cs typeface="Times New Roman" pitchFamily="18" charset="0"/>
            </a:endParaRPr>
          </a:p>
          <a:p>
            <a:pPr marL="342900" indent="-34290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grpSp>
        <p:nvGrpSpPr>
          <p:cNvPr id="5" name="Google Shape;2887;p75"/>
          <p:cNvGrpSpPr/>
          <p:nvPr/>
        </p:nvGrpSpPr>
        <p:grpSpPr>
          <a:xfrm rot="1358564">
            <a:off x="808008" y="1160588"/>
            <a:ext cx="903817" cy="739153"/>
            <a:chOff x="2427725" y="1675850"/>
            <a:chExt cx="998150" cy="816300"/>
          </a:xfrm>
        </p:grpSpPr>
        <p:sp>
          <p:nvSpPr>
            <p:cNvPr id="6" name="Google Shape;2888;p75"/>
            <p:cNvSpPr/>
            <p:nvPr/>
          </p:nvSpPr>
          <p:spPr>
            <a:xfrm>
              <a:off x="3105850" y="2387225"/>
              <a:ext cx="42875" cy="83450"/>
            </a:xfrm>
            <a:custGeom>
              <a:avLst/>
              <a:gdLst/>
              <a:ahLst/>
              <a:cxnLst/>
              <a:rect l="l" t="t" r="r" b="b"/>
              <a:pathLst>
                <a:path w="1715" h="3338" extrusionOk="0">
                  <a:moveTo>
                    <a:pt x="1644" y="0"/>
                  </a:moveTo>
                  <a:lnTo>
                    <a:pt x="1644" y="0"/>
                  </a:lnTo>
                  <a:cubicBezTo>
                    <a:pt x="278" y="162"/>
                    <a:pt x="0" y="1142"/>
                    <a:pt x="806" y="3234"/>
                  </a:cubicBezTo>
                  <a:lnTo>
                    <a:pt x="918" y="2804"/>
                  </a:lnTo>
                  <a:cubicBezTo>
                    <a:pt x="981" y="2971"/>
                    <a:pt x="1054" y="3149"/>
                    <a:pt x="1137" y="3337"/>
                  </a:cubicBezTo>
                  <a:lnTo>
                    <a:pt x="1714" y="460"/>
                  </a:lnTo>
                  <a:lnTo>
                    <a:pt x="1714" y="460"/>
                  </a:lnTo>
                  <a:cubicBezTo>
                    <a:pt x="1646" y="465"/>
                    <a:pt x="1581" y="471"/>
                    <a:pt x="1519" y="479"/>
                  </a:cubicBezTo>
                  <a:lnTo>
                    <a:pt x="1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889;p75"/>
            <p:cNvGrpSpPr/>
            <p:nvPr/>
          </p:nvGrpSpPr>
          <p:grpSpPr>
            <a:xfrm>
              <a:off x="2427725" y="1675850"/>
              <a:ext cx="998150" cy="816300"/>
              <a:chOff x="2427725" y="1675850"/>
              <a:chExt cx="998150" cy="816300"/>
            </a:xfrm>
          </p:grpSpPr>
          <p:sp>
            <p:nvSpPr>
              <p:cNvPr id="8" name="Google Shape;2890;p75"/>
              <p:cNvSpPr/>
              <p:nvPr/>
            </p:nvSpPr>
            <p:spPr>
              <a:xfrm>
                <a:off x="2473025" y="1675850"/>
                <a:ext cx="564725" cy="430925"/>
              </a:xfrm>
              <a:custGeom>
                <a:avLst/>
                <a:gdLst/>
                <a:ahLst/>
                <a:cxnLst/>
                <a:rect l="l" t="t" r="r" b="b"/>
                <a:pathLst>
                  <a:path w="22589" h="17237" extrusionOk="0">
                    <a:moveTo>
                      <a:pt x="9758" y="0"/>
                    </a:moveTo>
                    <a:cubicBezTo>
                      <a:pt x="6873" y="0"/>
                      <a:pt x="3779" y="1909"/>
                      <a:pt x="3558" y="1974"/>
                    </a:cubicBezTo>
                    <a:cubicBezTo>
                      <a:pt x="2572" y="2264"/>
                      <a:pt x="1713" y="2819"/>
                      <a:pt x="798" y="3253"/>
                    </a:cubicBezTo>
                    <a:cubicBezTo>
                      <a:pt x="443" y="3421"/>
                      <a:pt x="173" y="3706"/>
                      <a:pt x="1" y="4069"/>
                    </a:cubicBezTo>
                    <a:cubicBezTo>
                      <a:pt x="135" y="4431"/>
                      <a:pt x="269" y="4792"/>
                      <a:pt x="404" y="5154"/>
                    </a:cubicBezTo>
                    <a:cubicBezTo>
                      <a:pt x="707" y="5201"/>
                      <a:pt x="929" y="5391"/>
                      <a:pt x="1149" y="5581"/>
                    </a:cubicBezTo>
                    <a:cubicBezTo>
                      <a:pt x="2878" y="7068"/>
                      <a:pt x="4627" y="8533"/>
                      <a:pt x="6327" y="10050"/>
                    </a:cubicBezTo>
                    <a:cubicBezTo>
                      <a:pt x="8607" y="12085"/>
                      <a:pt x="10847" y="14165"/>
                      <a:pt x="13111" y="16219"/>
                    </a:cubicBezTo>
                    <a:cubicBezTo>
                      <a:pt x="13503" y="16574"/>
                      <a:pt x="13840" y="17000"/>
                      <a:pt x="14333" y="17236"/>
                    </a:cubicBezTo>
                    <a:cubicBezTo>
                      <a:pt x="14836" y="16168"/>
                      <a:pt x="15606" y="15285"/>
                      <a:pt x="16321" y="14363"/>
                    </a:cubicBezTo>
                    <a:cubicBezTo>
                      <a:pt x="16439" y="14210"/>
                      <a:pt x="16575" y="14064"/>
                      <a:pt x="16724" y="13941"/>
                    </a:cubicBezTo>
                    <a:cubicBezTo>
                      <a:pt x="17887" y="12986"/>
                      <a:pt x="18974" y="11931"/>
                      <a:pt x="20314" y="11203"/>
                    </a:cubicBezTo>
                    <a:cubicBezTo>
                      <a:pt x="21083" y="10785"/>
                      <a:pt x="21831" y="10329"/>
                      <a:pt x="22588" y="9890"/>
                    </a:cubicBezTo>
                    <a:cubicBezTo>
                      <a:pt x="22534" y="9758"/>
                      <a:pt x="22513" y="9590"/>
                      <a:pt x="22419" y="9501"/>
                    </a:cubicBezTo>
                    <a:cubicBezTo>
                      <a:pt x="21999" y="9104"/>
                      <a:pt x="21553" y="8735"/>
                      <a:pt x="21126" y="8345"/>
                    </a:cubicBezTo>
                    <a:cubicBezTo>
                      <a:pt x="20806" y="8052"/>
                      <a:pt x="20494" y="7760"/>
                      <a:pt x="20123" y="7521"/>
                    </a:cubicBezTo>
                    <a:cubicBezTo>
                      <a:pt x="19763" y="7288"/>
                      <a:pt x="15854" y="3636"/>
                      <a:pt x="15328" y="3358"/>
                    </a:cubicBezTo>
                    <a:cubicBezTo>
                      <a:pt x="15121" y="3248"/>
                      <a:pt x="13313" y="1590"/>
                      <a:pt x="13193" y="1441"/>
                    </a:cubicBezTo>
                    <a:cubicBezTo>
                      <a:pt x="12266" y="373"/>
                      <a:pt x="11032" y="0"/>
                      <a:pt x="9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91;p75"/>
              <p:cNvSpPr/>
              <p:nvPr/>
            </p:nvSpPr>
            <p:spPr>
              <a:xfrm>
                <a:off x="2427725" y="1777575"/>
                <a:ext cx="391650" cy="425775"/>
              </a:xfrm>
              <a:custGeom>
                <a:avLst/>
                <a:gdLst/>
                <a:ahLst/>
                <a:cxnLst/>
                <a:rect l="l" t="t" r="r" b="b"/>
                <a:pathLst>
                  <a:path w="15666" h="17031" extrusionOk="0">
                    <a:moveTo>
                      <a:pt x="1813" y="0"/>
                    </a:moveTo>
                    <a:cubicBezTo>
                      <a:pt x="1643" y="85"/>
                      <a:pt x="1393" y="124"/>
                      <a:pt x="1316" y="261"/>
                    </a:cubicBezTo>
                    <a:cubicBezTo>
                      <a:pt x="913" y="983"/>
                      <a:pt x="530" y="1719"/>
                      <a:pt x="187" y="2471"/>
                    </a:cubicBezTo>
                    <a:cubicBezTo>
                      <a:pt x="0" y="2880"/>
                      <a:pt x="20" y="3336"/>
                      <a:pt x="200" y="3755"/>
                    </a:cubicBezTo>
                    <a:cubicBezTo>
                      <a:pt x="470" y="4382"/>
                      <a:pt x="760" y="4999"/>
                      <a:pt x="1291" y="5468"/>
                    </a:cubicBezTo>
                    <a:cubicBezTo>
                      <a:pt x="1507" y="5659"/>
                      <a:pt x="3201" y="7146"/>
                      <a:pt x="3386" y="7315"/>
                    </a:cubicBezTo>
                    <a:cubicBezTo>
                      <a:pt x="3673" y="7579"/>
                      <a:pt x="3948" y="7855"/>
                      <a:pt x="4232" y="8120"/>
                    </a:cubicBezTo>
                    <a:cubicBezTo>
                      <a:pt x="4553" y="8419"/>
                      <a:pt x="4851" y="8749"/>
                      <a:pt x="5206" y="9000"/>
                    </a:cubicBezTo>
                    <a:cubicBezTo>
                      <a:pt x="6250" y="9736"/>
                      <a:pt x="9325" y="12724"/>
                      <a:pt x="9450" y="12823"/>
                    </a:cubicBezTo>
                    <a:cubicBezTo>
                      <a:pt x="9488" y="12854"/>
                      <a:pt x="9535" y="12875"/>
                      <a:pt x="9568" y="12909"/>
                    </a:cubicBezTo>
                    <a:cubicBezTo>
                      <a:pt x="10805" y="14154"/>
                      <a:pt x="12272" y="15145"/>
                      <a:pt x="13453" y="16451"/>
                    </a:cubicBezTo>
                    <a:cubicBezTo>
                      <a:pt x="13551" y="16559"/>
                      <a:pt x="13667" y="16652"/>
                      <a:pt x="13770" y="16755"/>
                    </a:cubicBezTo>
                    <a:cubicBezTo>
                      <a:pt x="13996" y="16979"/>
                      <a:pt x="14286" y="17011"/>
                      <a:pt x="14581" y="17031"/>
                    </a:cubicBezTo>
                    <a:cubicBezTo>
                      <a:pt x="14916" y="16116"/>
                      <a:pt x="15189" y="15176"/>
                      <a:pt x="15665" y="14318"/>
                    </a:cubicBezTo>
                    <a:cubicBezTo>
                      <a:pt x="15444" y="14063"/>
                      <a:pt x="15242" y="13789"/>
                      <a:pt x="14998" y="13558"/>
                    </a:cubicBezTo>
                    <a:cubicBezTo>
                      <a:pt x="12210" y="10934"/>
                      <a:pt x="9404" y="8328"/>
                      <a:pt x="6630" y="5689"/>
                    </a:cubicBezTo>
                    <a:cubicBezTo>
                      <a:pt x="5295" y="4419"/>
                      <a:pt x="4015" y="3094"/>
                      <a:pt x="2721" y="1782"/>
                    </a:cubicBezTo>
                    <a:cubicBezTo>
                      <a:pt x="2521" y="1580"/>
                      <a:pt x="2382" y="1319"/>
                      <a:pt x="2216" y="1085"/>
                    </a:cubicBezTo>
                    <a:cubicBezTo>
                      <a:pt x="2081" y="723"/>
                      <a:pt x="1947" y="362"/>
                      <a:pt x="1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92;p75"/>
              <p:cNvSpPr/>
              <p:nvPr/>
            </p:nvSpPr>
            <p:spPr>
              <a:xfrm>
                <a:off x="2831350" y="1923075"/>
                <a:ext cx="573125" cy="432975"/>
              </a:xfrm>
              <a:custGeom>
                <a:avLst/>
                <a:gdLst/>
                <a:ahLst/>
                <a:cxnLst/>
                <a:rect l="l" t="t" r="r" b="b"/>
                <a:pathLst>
                  <a:path w="22925" h="17319" extrusionOk="0">
                    <a:moveTo>
                      <a:pt x="8256" y="1"/>
                    </a:moveTo>
                    <a:cubicBezTo>
                      <a:pt x="7498" y="440"/>
                      <a:pt x="6750" y="896"/>
                      <a:pt x="5981" y="1314"/>
                    </a:cubicBezTo>
                    <a:cubicBezTo>
                      <a:pt x="4641" y="2042"/>
                      <a:pt x="3554" y="3097"/>
                      <a:pt x="2391" y="4052"/>
                    </a:cubicBezTo>
                    <a:cubicBezTo>
                      <a:pt x="2242" y="4175"/>
                      <a:pt x="2106" y="4321"/>
                      <a:pt x="1988" y="4474"/>
                    </a:cubicBezTo>
                    <a:cubicBezTo>
                      <a:pt x="1273" y="5396"/>
                      <a:pt x="503" y="6279"/>
                      <a:pt x="0" y="7347"/>
                    </a:cubicBezTo>
                    <a:cubicBezTo>
                      <a:pt x="273" y="7620"/>
                      <a:pt x="541" y="7897"/>
                      <a:pt x="819" y="8165"/>
                    </a:cubicBezTo>
                    <a:cubicBezTo>
                      <a:pt x="2045" y="9344"/>
                      <a:pt x="3271" y="10524"/>
                      <a:pt x="4504" y="11696"/>
                    </a:cubicBezTo>
                    <a:cubicBezTo>
                      <a:pt x="4854" y="12029"/>
                      <a:pt x="5227" y="12337"/>
                      <a:pt x="5590" y="12657"/>
                    </a:cubicBezTo>
                    <a:cubicBezTo>
                      <a:pt x="5591" y="12657"/>
                      <a:pt x="5591" y="12657"/>
                      <a:pt x="5591" y="12657"/>
                    </a:cubicBezTo>
                    <a:cubicBezTo>
                      <a:pt x="5884" y="12657"/>
                      <a:pt x="6275" y="14709"/>
                      <a:pt x="6547" y="14845"/>
                    </a:cubicBezTo>
                    <a:cubicBezTo>
                      <a:pt x="6678" y="14910"/>
                      <a:pt x="7905" y="15637"/>
                      <a:pt x="8032" y="15709"/>
                    </a:cubicBezTo>
                    <a:cubicBezTo>
                      <a:pt x="9527" y="16569"/>
                      <a:pt x="9530" y="16841"/>
                      <a:pt x="11177" y="17282"/>
                    </a:cubicBezTo>
                    <a:cubicBezTo>
                      <a:pt x="11273" y="17307"/>
                      <a:pt x="11389" y="17319"/>
                      <a:pt x="11521" y="17319"/>
                    </a:cubicBezTo>
                    <a:cubicBezTo>
                      <a:pt x="12564" y="17319"/>
                      <a:pt x="14584" y="16607"/>
                      <a:pt x="15368" y="16582"/>
                    </a:cubicBezTo>
                    <a:cubicBezTo>
                      <a:pt x="16197" y="16557"/>
                      <a:pt x="16811" y="16237"/>
                      <a:pt x="17639" y="16233"/>
                    </a:cubicBezTo>
                    <a:cubicBezTo>
                      <a:pt x="18320" y="16230"/>
                      <a:pt x="18550" y="15777"/>
                      <a:pt x="19212" y="15535"/>
                    </a:cubicBezTo>
                    <a:cubicBezTo>
                      <a:pt x="19291" y="15506"/>
                      <a:pt x="19019" y="15004"/>
                      <a:pt x="19086" y="15004"/>
                    </a:cubicBezTo>
                    <a:cubicBezTo>
                      <a:pt x="19090" y="15004"/>
                      <a:pt x="19096" y="15006"/>
                      <a:pt x="19103" y="15011"/>
                    </a:cubicBezTo>
                    <a:cubicBezTo>
                      <a:pt x="19595" y="14999"/>
                      <a:pt x="20021" y="14776"/>
                      <a:pt x="20438" y="14558"/>
                    </a:cubicBezTo>
                    <a:cubicBezTo>
                      <a:pt x="20947" y="14295"/>
                      <a:pt x="21474" y="14093"/>
                      <a:pt x="22023" y="13940"/>
                    </a:cubicBezTo>
                    <a:cubicBezTo>
                      <a:pt x="22124" y="13426"/>
                      <a:pt x="22498" y="13157"/>
                      <a:pt x="22925" y="12934"/>
                    </a:cubicBezTo>
                    <a:cubicBezTo>
                      <a:pt x="22653" y="12349"/>
                      <a:pt x="22283" y="11846"/>
                      <a:pt x="21737" y="11485"/>
                    </a:cubicBezTo>
                    <a:cubicBezTo>
                      <a:pt x="21696" y="11458"/>
                      <a:pt x="21652" y="11435"/>
                      <a:pt x="21616" y="11403"/>
                    </a:cubicBezTo>
                    <a:cubicBezTo>
                      <a:pt x="20688" y="10566"/>
                      <a:pt x="19760" y="9730"/>
                      <a:pt x="18833" y="8893"/>
                    </a:cubicBezTo>
                    <a:cubicBezTo>
                      <a:pt x="18467" y="8562"/>
                      <a:pt x="18071" y="8257"/>
                      <a:pt x="17713" y="7921"/>
                    </a:cubicBezTo>
                    <a:cubicBezTo>
                      <a:pt x="17558" y="7776"/>
                      <a:pt x="15212" y="5750"/>
                      <a:pt x="14471" y="5097"/>
                    </a:cubicBezTo>
                    <a:cubicBezTo>
                      <a:pt x="13555" y="4288"/>
                      <a:pt x="12645" y="3473"/>
                      <a:pt x="11722" y="2672"/>
                    </a:cubicBezTo>
                    <a:cubicBezTo>
                      <a:pt x="10681" y="1768"/>
                      <a:pt x="9729" y="215"/>
                      <a:pt x="8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93;p75"/>
              <p:cNvSpPr/>
              <p:nvPr/>
            </p:nvSpPr>
            <p:spPr>
              <a:xfrm>
                <a:off x="2483100" y="1804675"/>
                <a:ext cx="901675" cy="557575"/>
              </a:xfrm>
              <a:custGeom>
                <a:avLst/>
                <a:gdLst/>
                <a:ahLst/>
                <a:cxnLst/>
                <a:rect l="l" t="t" r="r" b="b"/>
                <a:pathLst>
                  <a:path w="36067" h="22303" extrusionOk="0">
                    <a:moveTo>
                      <a:pt x="1" y="1"/>
                    </a:moveTo>
                    <a:lnTo>
                      <a:pt x="1" y="1"/>
                    </a:lnTo>
                    <a:cubicBezTo>
                      <a:pt x="167" y="235"/>
                      <a:pt x="306" y="496"/>
                      <a:pt x="506" y="698"/>
                    </a:cubicBezTo>
                    <a:cubicBezTo>
                      <a:pt x="1800" y="2010"/>
                      <a:pt x="3080" y="3335"/>
                      <a:pt x="4415" y="4605"/>
                    </a:cubicBezTo>
                    <a:cubicBezTo>
                      <a:pt x="7189" y="7244"/>
                      <a:pt x="9995" y="9850"/>
                      <a:pt x="12783" y="12474"/>
                    </a:cubicBezTo>
                    <a:cubicBezTo>
                      <a:pt x="13027" y="12705"/>
                      <a:pt x="13228" y="12979"/>
                      <a:pt x="13450" y="13233"/>
                    </a:cubicBezTo>
                    <a:cubicBezTo>
                      <a:pt x="14570" y="14019"/>
                      <a:pt x="15504" y="15013"/>
                      <a:pt x="16504" y="15935"/>
                    </a:cubicBezTo>
                    <a:cubicBezTo>
                      <a:pt x="17826" y="17152"/>
                      <a:pt x="19127" y="18395"/>
                      <a:pt x="20477" y="19581"/>
                    </a:cubicBezTo>
                    <a:cubicBezTo>
                      <a:pt x="21168" y="20188"/>
                      <a:pt x="21930" y="20719"/>
                      <a:pt x="22689" y="21241"/>
                    </a:cubicBezTo>
                    <a:cubicBezTo>
                      <a:pt x="23676" y="21921"/>
                      <a:pt x="24824" y="22147"/>
                      <a:pt x="25988" y="22293"/>
                    </a:cubicBezTo>
                    <a:cubicBezTo>
                      <a:pt x="26045" y="22300"/>
                      <a:pt x="26102" y="22302"/>
                      <a:pt x="26159" y="22302"/>
                    </a:cubicBezTo>
                    <a:cubicBezTo>
                      <a:pt x="26248" y="22302"/>
                      <a:pt x="26337" y="22296"/>
                      <a:pt x="26425" y="22287"/>
                    </a:cubicBezTo>
                    <a:cubicBezTo>
                      <a:pt x="29650" y="21952"/>
                      <a:pt x="32709" y="21069"/>
                      <a:pt x="35562" y="19508"/>
                    </a:cubicBezTo>
                    <a:cubicBezTo>
                      <a:pt x="35905" y="19320"/>
                      <a:pt x="36067" y="19070"/>
                      <a:pt x="35953" y="18677"/>
                    </a:cubicBezTo>
                    <a:lnTo>
                      <a:pt x="35953" y="18677"/>
                    </a:lnTo>
                    <a:cubicBezTo>
                      <a:pt x="35404" y="18829"/>
                      <a:pt x="34877" y="19031"/>
                      <a:pt x="34368" y="19294"/>
                    </a:cubicBezTo>
                    <a:cubicBezTo>
                      <a:pt x="33951" y="19512"/>
                      <a:pt x="33525" y="19735"/>
                      <a:pt x="33033" y="19747"/>
                    </a:cubicBezTo>
                    <a:cubicBezTo>
                      <a:pt x="32443" y="20204"/>
                      <a:pt x="31718" y="20353"/>
                      <a:pt x="31036" y="20585"/>
                    </a:cubicBezTo>
                    <a:cubicBezTo>
                      <a:pt x="29883" y="20979"/>
                      <a:pt x="28689" y="21210"/>
                      <a:pt x="27488" y="21398"/>
                    </a:cubicBezTo>
                    <a:cubicBezTo>
                      <a:pt x="27141" y="21452"/>
                      <a:pt x="26798" y="21479"/>
                      <a:pt x="26459" y="21479"/>
                    </a:cubicBezTo>
                    <a:cubicBezTo>
                      <a:pt x="25540" y="21479"/>
                      <a:pt x="24650" y="21276"/>
                      <a:pt x="23797" y="20842"/>
                    </a:cubicBezTo>
                    <a:cubicBezTo>
                      <a:pt x="22751" y="20310"/>
                      <a:pt x="21783" y="19652"/>
                      <a:pt x="20918" y="18864"/>
                    </a:cubicBezTo>
                    <a:cubicBezTo>
                      <a:pt x="20420" y="18409"/>
                      <a:pt x="19850" y="18011"/>
                      <a:pt x="19520" y="17393"/>
                    </a:cubicBezTo>
                    <a:cubicBezTo>
                      <a:pt x="19157" y="17073"/>
                      <a:pt x="18784" y="16765"/>
                      <a:pt x="18434" y="16432"/>
                    </a:cubicBezTo>
                    <a:cubicBezTo>
                      <a:pt x="17201" y="15260"/>
                      <a:pt x="15975" y="14080"/>
                      <a:pt x="14749" y="12901"/>
                    </a:cubicBezTo>
                    <a:cubicBezTo>
                      <a:pt x="14471" y="12633"/>
                      <a:pt x="14203" y="12356"/>
                      <a:pt x="13930" y="12083"/>
                    </a:cubicBezTo>
                    <a:cubicBezTo>
                      <a:pt x="13437" y="11847"/>
                      <a:pt x="13100" y="11421"/>
                      <a:pt x="12708" y="11066"/>
                    </a:cubicBezTo>
                    <a:cubicBezTo>
                      <a:pt x="10444" y="9012"/>
                      <a:pt x="8204" y="6932"/>
                      <a:pt x="5924" y="4897"/>
                    </a:cubicBezTo>
                    <a:cubicBezTo>
                      <a:pt x="4224" y="3380"/>
                      <a:pt x="2475" y="1915"/>
                      <a:pt x="746" y="428"/>
                    </a:cubicBezTo>
                    <a:cubicBezTo>
                      <a:pt x="526" y="238"/>
                      <a:pt x="304" y="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94;p75"/>
              <p:cNvSpPr/>
              <p:nvPr/>
            </p:nvSpPr>
            <p:spPr>
              <a:xfrm>
                <a:off x="2792225" y="2135500"/>
                <a:ext cx="633650" cy="356650"/>
              </a:xfrm>
              <a:custGeom>
                <a:avLst/>
                <a:gdLst/>
                <a:ahLst/>
                <a:cxnLst/>
                <a:rect l="l" t="t" r="r" b="b"/>
                <a:pathLst>
                  <a:path w="25346" h="14266" extrusionOk="0">
                    <a:moveTo>
                      <a:pt x="14088" y="10235"/>
                    </a:moveTo>
                    <a:cubicBezTo>
                      <a:pt x="14099" y="10235"/>
                      <a:pt x="14106" y="10242"/>
                      <a:pt x="14110" y="10258"/>
                    </a:cubicBezTo>
                    <a:cubicBezTo>
                      <a:pt x="14120" y="10303"/>
                      <a:pt x="14149" y="10352"/>
                      <a:pt x="14141" y="10394"/>
                    </a:cubicBezTo>
                    <a:cubicBezTo>
                      <a:pt x="14062" y="10814"/>
                      <a:pt x="13942" y="11230"/>
                      <a:pt x="13902" y="11655"/>
                    </a:cubicBezTo>
                    <a:cubicBezTo>
                      <a:pt x="13862" y="12082"/>
                      <a:pt x="13608" y="11678"/>
                      <a:pt x="13595" y="12109"/>
                    </a:cubicBezTo>
                    <a:cubicBezTo>
                      <a:pt x="13594" y="12175"/>
                      <a:pt x="13490" y="12438"/>
                      <a:pt x="13421" y="12458"/>
                    </a:cubicBezTo>
                    <a:cubicBezTo>
                      <a:pt x="13416" y="12459"/>
                      <a:pt x="13411" y="12460"/>
                      <a:pt x="13407" y="12460"/>
                    </a:cubicBezTo>
                    <a:cubicBezTo>
                      <a:pt x="13351" y="12460"/>
                      <a:pt x="13392" y="12330"/>
                      <a:pt x="13334" y="12283"/>
                    </a:cubicBezTo>
                    <a:cubicBezTo>
                      <a:pt x="13295" y="12253"/>
                      <a:pt x="13264" y="12241"/>
                      <a:pt x="13239" y="12241"/>
                    </a:cubicBezTo>
                    <a:cubicBezTo>
                      <a:pt x="13143" y="12241"/>
                      <a:pt x="13129" y="12414"/>
                      <a:pt x="13109" y="12414"/>
                    </a:cubicBezTo>
                    <a:cubicBezTo>
                      <a:pt x="13102" y="12414"/>
                      <a:pt x="13094" y="12391"/>
                      <a:pt x="13080" y="12328"/>
                    </a:cubicBezTo>
                    <a:cubicBezTo>
                      <a:pt x="13031" y="12096"/>
                      <a:pt x="13034" y="11851"/>
                      <a:pt x="13029" y="11791"/>
                    </a:cubicBezTo>
                    <a:cubicBezTo>
                      <a:pt x="13023" y="11173"/>
                      <a:pt x="13065" y="10742"/>
                      <a:pt x="13321" y="10369"/>
                    </a:cubicBezTo>
                    <a:cubicBezTo>
                      <a:pt x="13322" y="10369"/>
                      <a:pt x="13323" y="10368"/>
                      <a:pt x="13324" y="10367"/>
                    </a:cubicBezTo>
                    <a:cubicBezTo>
                      <a:pt x="13369" y="10302"/>
                      <a:pt x="13439" y="10270"/>
                      <a:pt x="13510" y="10270"/>
                    </a:cubicBezTo>
                    <a:cubicBezTo>
                      <a:pt x="13581" y="10270"/>
                      <a:pt x="13653" y="10302"/>
                      <a:pt x="13699" y="10367"/>
                    </a:cubicBezTo>
                    <a:cubicBezTo>
                      <a:pt x="13723" y="10401"/>
                      <a:pt x="13751" y="10415"/>
                      <a:pt x="13782" y="10415"/>
                    </a:cubicBezTo>
                    <a:cubicBezTo>
                      <a:pt x="13894" y="10415"/>
                      <a:pt x="14033" y="10235"/>
                      <a:pt x="14088" y="10235"/>
                    </a:cubicBezTo>
                    <a:close/>
                    <a:moveTo>
                      <a:pt x="1085" y="1"/>
                    </a:moveTo>
                    <a:cubicBezTo>
                      <a:pt x="609" y="859"/>
                      <a:pt x="336" y="1799"/>
                      <a:pt x="1" y="2714"/>
                    </a:cubicBezTo>
                    <a:cubicBezTo>
                      <a:pt x="98" y="2992"/>
                      <a:pt x="234" y="3245"/>
                      <a:pt x="456" y="3447"/>
                    </a:cubicBezTo>
                    <a:cubicBezTo>
                      <a:pt x="814" y="3775"/>
                      <a:pt x="1159" y="4117"/>
                      <a:pt x="1525" y="4434"/>
                    </a:cubicBezTo>
                    <a:cubicBezTo>
                      <a:pt x="2625" y="5385"/>
                      <a:pt x="3750" y="6308"/>
                      <a:pt x="4835" y="7274"/>
                    </a:cubicBezTo>
                    <a:cubicBezTo>
                      <a:pt x="6791" y="9016"/>
                      <a:pt x="8808" y="10685"/>
                      <a:pt x="10856" y="12316"/>
                    </a:cubicBezTo>
                    <a:cubicBezTo>
                      <a:pt x="11535" y="12858"/>
                      <a:pt x="12204" y="13431"/>
                      <a:pt x="12999" y="13812"/>
                    </a:cubicBezTo>
                    <a:cubicBezTo>
                      <a:pt x="13709" y="14133"/>
                      <a:pt x="14348" y="14266"/>
                      <a:pt x="14950" y="14266"/>
                    </a:cubicBezTo>
                    <a:cubicBezTo>
                      <a:pt x="15381" y="14266"/>
                      <a:pt x="15793" y="14197"/>
                      <a:pt x="16198" y="14080"/>
                    </a:cubicBezTo>
                    <a:cubicBezTo>
                      <a:pt x="17296" y="13763"/>
                      <a:pt x="18341" y="13089"/>
                      <a:pt x="19577" y="12454"/>
                    </a:cubicBezTo>
                    <a:cubicBezTo>
                      <a:pt x="20718" y="11530"/>
                      <a:pt x="21932" y="10700"/>
                      <a:pt x="23200" y="9959"/>
                    </a:cubicBezTo>
                    <a:cubicBezTo>
                      <a:pt x="23897" y="9552"/>
                      <a:pt x="25345" y="8612"/>
                      <a:pt x="25328" y="7671"/>
                    </a:cubicBezTo>
                    <a:cubicBezTo>
                      <a:pt x="25315" y="6997"/>
                      <a:pt x="25302" y="6324"/>
                      <a:pt x="25288" y="5651"/>
                    </a:cubicBezTo>
                    <a:cubicBezTo>
                      <a:pt x="25176" y="5462"/>
                      <a:pt x="25070" y="5267"/>
                      <a:pt x="24948" y="5083"/>
                    </a:cubicBezTo>
                    <a:cubicBezTo>
                      <a:pt x="24802" y="4863"/>
                      <a:pt x="24643" y="4652"/>
                      <a:pt x="24490" y="4437"/>
                    </a:cubicBezTo>
                    <a:cubicBezTo>
                      <a:pt x="24063" y="4660"/>
                      <a:pt x="23689" y="4929"/>
                      <a:pt x="23588" y="5444"/>
                    </a:cubicBezTo>
                    <a:cubicBezTo>
                      <a:pt x="23702" y="5837"/>
                      <a:pt x="23540" y="6087"/>
                      <a:pt x="23197" y="6275"/>
                    </a:cubicBezTo>
                    <a:cubicBezTo>
                      <a:pt x="20344" y="7836"/>
                      <a:pt x="17285" y="8719"/>
                      <a:pt x="14060" y="9054"/>
                    </a:cubicBezTo>
                    <a:cubicBezTo>
                      <a:pt x="13972" y="9063"/>
                      <a:pt x="13883" y="9069"/>
                      <a:pt x="13794" y="9069"/>
                    </a:cubicBezTo>
                    <a:cubicBezTo>
                      <a:pt x="13737" y="9069"/>
                      <a:pt x="13680" y="9067"/>
                      <a:pt x="13623" y="9060"/>
                    </a:cubicBezTo>
                    <a:cubicBezTo>
                      <a:pt x="12459" y="8914"/>
                      <a:pt x="11311" y="8688"/>
                      <a:pt x="10324" y="8008"/>
                    </a:cubicBezTo>
                    <a:cubicBezTo>
                      <a:pt x="9565" y="7486"/>
                      <a:pt x="8803" y="6955"/>
                      <a:pt x="8112" y="6348"/>
                    </a:cubicBezTo>
                    <a:cubicBezTo>
                      <a:pt x="6762" y="5162"/>
                      <a:pt x="5461" y="3919"/>
                      <a:pt x="4139" y="2702"/>
                    </a:cubicBezTo>
                    <a:cubicBezTo>
                      <a:pt x="3139" y="1780"/>
                      <a:pt x="2205" y="786"/>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895;p75"/>
              <p:cNvGrpSpPr/>
              <p:nvPr/>
            </p:nvGrpSpPr>
            <p:grpSpPr>
              <a:xfrm rot="-3257591">
                <a:off x="2640075" y="1777278"/>
                <a:ext cx="244554" cy="173528"/>
                <a:chOff x="3491400" y="2111750"/>
                <a:chExt cx="222600" cy="157950"/>
              </a:xfrm>
            </p:grpSpPr>
            <p:sp>
              <p:nvSpPr>
                <p:cNvPr id="14" name="Google Shape;2896;p75"/>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97;p75"/>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8;p75"/>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9;p75"/>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00;p75"/>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 xmlns:p14="http://schemas.microsoft.com/office/powerpoint/2010/main" val="8613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809297" y="618217"/>
            <a:ext cx="8334703" cy="4188451"/>
          </a:xfrm>
        </p:spPr>
        <p:txBody>
          <a:bodyPr/>
          <a:lstStyle/>
          <a:p>
            <a:pPr>
              <a:buNone/>
            </a:pPr>
            <a:r>
              <a:rPr lang="en-US" sz="2000" dirty="0" smtClean="0">
                <a:latin typeface="Times New Roman" pitchFamily="18" charset="0"/>
                <a:cs typeface="Times New Roman" pitchFamily="18" charset="0"/>
              </a:rPr>
              <a:t>b</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nay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với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tổ</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cháu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thơ</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kiều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vùng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bị</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d</a:t>
            </a:r>
            <a:r>
              <a:rPr lang="vi-VN" sz="2000" i="1" dirty="0" smtClean="0">
                <a:latin typeface="Times New Roman" pitchFamily="18" charset="0"/>
                <a:cs typeface="Times New Roman" pitchFamily="18" charset="0"/>
              </a:rPr>
              <a:t>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ngược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xuôi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ai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ghét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mặt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chịu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đói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sát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đặng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diệt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chức</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hậu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nhịn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ủng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hộ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chồng</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thì</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x</a:t>
            </a:r>
            <a:r>
              <a:rPr lang="vi-VN" sz="2000" i="1" dirty="0" smtClean="0">
                <a:latin typeface="Times New Roman" pitchFamily="18" charset="0"/>
                <a:cs typeface="Times New Roman" pitchFamily="18" charset="0"/>
              </a:rPr>
              <a:t>u</a:t>
            </a:r>
            <a:r>
              <a:rPr lang="en-US" sz="2000" i="1" dirty="0" err="1" smtClean="0">
                <a:latin typeface="Times New Roman" pitchFamily="18" charset="0"/>
                <a:cs typeface="Times New Roman" pitchFamily="18" charset="0"/>
              </a:rPr>
              <a:t>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phong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mẹ</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nam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t>
            </a:r>
            <a:r>
              <a:rPr lang="vi-VN" sz="2000" i="1" dirty="0" smtClean="0">
                <a:latin typeface="Times New Roman" pitchFamily="18" charset="0"/>
                <a:cs typeface="Times New Roman" pitchFamily="18" charset="0"/>
              </a:rPr>
              <a:t>â</a:t>
            </a:r>
            <a:r>
              <a:rPr lang="en-US" sz="2000" i="1" dirty="0" smtClean="0">
                <a:latin typeface="Times New Roman" pitchFamily="18" charset="0"/>
                <a:cs typeface="Times New Roman" pitchFamily="18" charset="0"/>
              </a:rPr>
              <a:t>n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đua</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t</a:t>
            </a:r>
            <a:r>
              <a:rPr lang="vi-VN" sz="2000" i="1" dirty="0" smtClean="0">
                <a:latin typeface="Times New Roman" pitchFamily="18" charset="0"/>
                <a:cs typeface="Times New Roman" pitchFamily="18" charset="0"/>
              </a:rPr>
              <a:t>ăng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nhọc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ruộng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Chính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cử</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chỉ</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cao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quý</a:t>
            </a:r>
            <a:r>
              <a:rPr lang="en-US" sz="2000" i="1" dirty="0" smtClean="0">
                <a:latin typeface="Times New Roman" pitchFamily="18" charset="0"/>
                <a:cs typeface="Times New Roman" pitchFamily="18" charset="0"/>
              </a:rPr>
              <a:t> </a:t>
            </a:r>
            <a:r>
              <a:rPr lang="vi-VN" sz="2000" i="1" dirty="0" smtClean="0">
                <a:latin typeface="Times New Roman" pitchFamily="18" charset="0"/>
                <a:cs typeface="Times New Roman" pitchFamily="18" charset="0"/>
              </a:rPr>
              <a:t>đ</a:t>
            </a:r>
            <a:r>
              <a:rPr lang="en-US" sz="2000" i="1" dirty="0" smtClean="0">
                <a:latin typeface="Times New Roman" pitchFamily="18" charset="0"/>
                <a:cs typeface="Times New Roman" pitchFamily="18" charset="0"/>
              </a:rPr>
              <a:t>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tuy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giống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Hồ</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a:t>
            </a:r>
            <a:r>
              <a:rPr lang="en-US" sz="2000" dirty="0" smtClean="0">
                <a:latin typeface="Times New Roman" pitchFamily="18" charset="0"/>
                <a:cs typeface="Times New Roman" pitchFamily="18" charset="0"/>
              </a:rPr>
              <a:t> Minh, </a:t>
            </a:r>
            <a:r>
              <a:rPr lang="en-US" sz="2000" i="1" dirty="0" err="1" smtClean="0">
                <a:latin typeface="Times New Roman" pitchFamily="18" charset="0"/>
                <a:cs typeface="Times New Roman" pitchFamily="18" charset="0"/>
              </a:rPr>
              <a:t>Tinh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marL="139700" indent="0" algn="just">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825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te Doodly Pastel Science Lesson for Middle School by Slidesgo">
  <a:themeElements>
    <a:clrScheme name="Simple Light">
      <a:dk1>
        <a:srgbClr val="000000"/>
      </a:dk1>
      <a:lt1>
        <a:srgbClr val="FFFFFF"/>
      </a:lt1>
      <a:dk2>
        <a:srgbClr val="FF8D9A"/>
      </a:dk2>
      <a:lt2>
        <a:srgbClr val="FCADD1"/>
      </a:lt2>
      <a:accent1>
        <a:srgbClr val="FFC9AB"/>
      </a:accent1>
      <a:accent2>
        <a:srgbClr val="BCFFB4"/>
      </a:accent2>
      <a:accent3>
        <a:srgbClr val="F3FBFF"/>
      </a:accent3>
      <a:accent4>
        <a:srgbClr val="AAE0F6"/>
      </a:accent4>
      <a:accent5>
        <a:srgbClr val="B1B9E6"/>
      </a:accent5>
      <a:accent6>
        <a:srgbClr val="FCF7B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991</Words>
  <Application>Microsoft Office PowerPoint</Application>
  <PresentationFormat>On-screen Show (16:9)</PresentationFormat>
  <Paragraphs>29</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Times New Roman</vt:lpstr>
      <vt:lpstr>Calibri</vt:lpstr>
      <vt:lpstr>Hind</vt:lpstr>
      <vt:lpstr>#9Slide07 SVNSmirk</vt:lpstr>
      <vt:lpstr>Paytone One</vt:lpstr>
      <vt:lpstr>Bebas Neue</vt:lpstr>
      <vt:lpstr>Cute Doodly Pastel Science Lesson for Middle School by Slidesgo</vt:lpstr>
      <vt:lpstr>Slide 1</vt:lpstr>
      <vt:lpstr>Slide 2</vt:lpstr>
      <vt:lpstr>Slide 3</vt:lpstr>
      <vt:lpstr>Slide 4</vt:lpstr>
      <vt:lpstr>Slide 5</vt:lpstr>
      <vt:lpstr>Slide 6</vt:lpstr>
      <vt:lpstr>Bài 1: Xác định kiểu đoạn văn của những trường hợp sau. Phân tích tác dụng của từng cách thức tổ chức đoạn văn.  a. Nay ta chọn binh pháp các nhà hợp làm một quyển gọi là “Binh thư yếu lược”. Nếu các ngươi biết chuyên tập sách này, theo lời dạy bảo của ta, thì mới phải đạo thần chủ; nhược bằng khinh bỏ sách này, trái lời dạy bảo của ta, tức là kẻ nghịch thù. (Trần Quốc Tuấn, Hịch tướng sĩ)</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Màu sắc trăm miền for Middle School</dc:title>
  <cp:lastModifiedBy>andongnhi</cp:lastModifiedBy>
  <cp:revision>73</cp:revision>
  <dcterms:modified xsi:type="dcterms:W3CDTF">2023-07-02T10:29:58Z</dcterms:modified>
</cp:coreProperties>
</file>