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1" r:id="rId4"/>
    <p:sldId id="260" r:id="rId5"/>
    <p:sldId id="264" r:id="rId6"/>
    <p:sldId id="263" r:id="rId7"/>
    <p:sldId id="268" r:id="rId8"/>
    <p:sldId id="269" r:id="rId9"/>
    <p:sldId id="267" r:id="rId10"/>
    <p:sldId id="266" r:id="rId11"/>
    <p:sldId id="271" r:id="rId12"/>
    <p:sldId id="270" r:id="rId13"/>
    <p:sldId id="265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C1659-68EC-49FF-B936-48A910D09A4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9773A-C317-4E28-8FB9-992C1B30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5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6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2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9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7272" y="1925218"/>
            <a:ext cx="6745014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smtClean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ĐỌC MỞ RỘNG</a:t>
            </a:r>
            <a:endParaRPr lang="zh-CN" altLang="en-US" sz="88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Hình ảnh Sách Dọc Sách Học Sách Hoạt Hình Minh Họa đồ Dùng Học Tập PNG ,  Sách Hoạt Hình Minh Họa, Họa, Minh PNG miễn phí tải tập tin PSDComment v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10021" r="14362" b="10582"/>
          <a:stretch/>
        </p:blipFill>
        <p:spPr bwMode="auto">
          <a:xfrm>
            <a:off x="2918207" y="3534616"/>
            <a:ext cx="2473600" cy="26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ồ họa mạng di động Clip art Đồ họa trẻ em Vector Hình ảnh - đọc sách part  clipart png tải về - Miễn phí trong suốt Phim Hoạt Hình png Tải về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5518" r="5337" b="9793"/>
          <a:stretch/>
        </p:blipFill>
        <p:spPr bwMode="auto">
          <a:xfrm>
            <a:off x="6227653" y="3683548"/>
            <a:ext cx="3184633" cy="2159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4040" y="457200"/>
            <a:ext cx="104683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0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-"/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thơ thất ngôn bát cú Đường luật.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 điểm: Gồm tám câu, mỗi câu bảy chữ.</a:t>
            </a: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thơ gồm bốn phần đề - thực - luận - kết.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Phần đề gồm hai câu đầu, giới thiệu chung về vấn đề cần nói tới.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câu 3-4 gọi là phần thực, có nhiệm vụ tả thực vấn đề.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câu 5-6 gọi là phần luận. Phần này cũng đối nhau, có nhiệm vụ bàn luận, mở rộng vấn đề, làm cho ý thơ sâu sắc hơn.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câu cuối gọi là phần kết, với nhiệm vụ kết thúc, tổng kết vấn đề.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thơ Đường luật gieo vần ở tiếng cuối câu 1 - 2 - 4 - 6 - 8 và là vần bằng.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thơ còn có niêm, câu 1 dính với câu 8; câu 2 với câu 3; câu 4 với câu 5; câu 6 với câu 7. Niêm có nghĩa là sự giống nhau về B - T theo nguyên tắc: “Nhất, tam, ngũ bất luận; Nhị, tứ, lục phân minh”.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Thông thường, thơ thất ngôn bát cú Đường luật ngắt nhịp 3/4 hoặc 4/3, đôi khi ngắt nhịp theo 2/2/3 hoặc 3/2/2 tùy theo mỗi bài.</a:t>
            </a:r>
            <a:endParaRPr lang="en-US" sz="24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6565" y="1806448"/>
            <a:ext cx="80666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0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thơ thể hiện khí phách hiên ngang, bất khuất và tinh thần lạc quan cách mạng của người chiến sĩ trong cảnh tù đày nguy hiểm.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" marR="0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-"/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 thuật: 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 điệu hào hùng, khoa trương, bút pháp lãng mạn vận dụng nhuần nhuyễn, thể thơ thất ngôn bát cú với các phép đối chặt chẽ 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-"/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dụng: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Làm cho tầm vóc nhân vật trữ tình trở nên lớn lao, kì vĩ.</a:t>
            </a:r>
            <a:endParaRPr lang="en-US" sz="2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71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8057" y="2498178"/>
            <a:ext cx="5083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3"/>
          <p:cNvSpPr/>
          <p:nvPr/>
        </p:nvSpPr>
        <p:spPr>
          <a:xfrm>
            <a:off x="3456862" y="1862307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73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Ảnh Tạm Biệt Powerpoint, Ảnh Động Tạm Biệt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4" y="110359"/>
            <a:ext cx="12428484" cy="67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6670" y="2575512"/>
            <a:ext cx="6446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KHỞI ĐỘNG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39" y="-110360"/>
            <a:ext cx="12304439" cy="70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716111" y="157655"/>
            <a:ext cx="5265682" cy="2033750"/>
          </a:xfrm>
          <a:prstGeom prst="cloudCallout">
            <a:avLst>
              <a:gd name="adj1" fmla="val -62141"/>
              <a:gd name="adj2" fmla="val 3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ra giấy những bài thơ, truyện về chủ đề: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sông núi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 em đã sưu tầm được.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ài Thơ Quê Hương [Tế Hanh] ❤️️ Nội Dung, Nghệ Thuật, Phân Tí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4"/>
          <a:stretch/>
        </p:blipFill>
        <p:spPr bwMode="auto">
          <a:xfrm>
            <a:off x="110360" y="2554013"/>
            <a:ext cx="2207172" cy="3862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p 10 Bài văn phân tích tác phẩm &quot;Hai chữ nước nhà&quot; của Trần Tuấn Khải hay 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6" y="2554013"/>
            <a:ext cx="2228193" cy="3862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iếu dời đô: “Trên vâng mệnh trời, dưới theo lòng dân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81" y="2412123"/>
            <a:ext cx="2349063" cy="3862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op 12 Bài văn phân tích tác phẩm &quot;Hịch tướng sĩ&quot; của Trần Quốc Tuấn hay  nhất - toplist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26" y="2514599"/>
            <a:ext cx="2559267" cy="3657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0629" y="1922736"/>
            <a:ext cx="6378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7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THÀNH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KIẾN THỨC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8413" y="2129708"/>
            <a:ext cx="5822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 </a:t>
            </a:r>
            <a:r>
              <a:rPr lang="en-US" sz="28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núi sông.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7965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0979" y="16028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Phiếu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13257"/>
              </p:ext>
            </p:extLst>
          </p:nvPr>
        </p:nvGraphicFramePr>
        <p:xfrm>
          <a:off x="914400" y="745058"/>
          <a:ext cx="10200289" cy="1946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313"/>
                <a:gridCol w="1894501"/>
                <a:gridCol w="1893473"/>
                <a:gridCol w="1894501"/>
                <a:gridCol w="1894501"/>
              </a:tblGrid>
              <a:tr h="94840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89382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0270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74803"/>
              </p:ext>
            </p:extLst>
          </p:nvPr>
        </p:nvGraphicFramePr>
        <p:xfrm>
          <a:off x="882869" y="2931589"/>
          <a:ext cx="10231823" cy="3181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4107"/>
                <a:gridCol w="970259"/>
                <a:gridCol w="1940518"/>
                <a:gridCol w="1411286"/>
                <a:gridCol w="1411286"/>
                <a:gridCol w="2734367"/>
              </a:tblGrid>
              <a:tr h="138904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Vần, nhịp, biện pháp tu từ đặc sắc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810216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66713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6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7186" y="1767006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Diễn tả nội dung một tác phẩm em đã đọc và tìm hiểu trong bài </a:t>
            </a: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sông núi 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một hình thức nghệ thuật mà em thích (tranh, truyện tranh, nhạc, kịch bản hoạt cảnh,…)</a:t>
            </a:r>
            <a:endParaRPr lang="en-US" sz="2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78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1669" y="1164277"/>
            <a:ext cx="7220607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bài thơ sau đây và trả lời các câu hỏi: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 là hào kiệt, vẫn phong lưu,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 mỏi chân thì hẵng ở tù.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 khách không nhà trong bốn bể,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 người có tội giữa năm châu.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Dang tay ôm chặt bồ kinh tế,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miệng cười tan cuộc oán thù.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 ấy hãy còn, còn sự nghiệp,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 nhiêu nguy hiểm sợ gì đâu.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Vào nhà ngục Quảng Đông – Phan Bội Châu)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1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9889" y="1659285"/>
            <a:ext cx="65847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Bài thơ trên được viết theo thể thơ nào? Nêu khái quát đặc điểm thể thơ đó?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 Nêu nội dung bài thơ?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Hãy chỉ ra nghệ thuật tiêu biểu trong bài thơ và nêu tác dụng?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Viết một đoạn văn trình bày suy nghĩ của em về thông điệp được gửi gắm qua đoạn thơ.</a:t>
            </a:r>
            <a:endParaRPr lang="en-US" sz="2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1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598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Lưu Thị</dc:creator>
  <cp:lastModifiedBy>Lan Lưu Thị</cp:lastModifiedBy>
  <cp:revision>13</cp:revision>
  <dcterms:created xsi:type="dcterms:W3CDTF">2023-06-26T02:45:21Z</dcterms:created>
  <dcterms:modified xsi:type="dcterms:W3CDTF">2023-06-26T09:03:29Z</dcterms:modified>
</cp:coreProperties>
</file>