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68" r:id="rId4"/>
    <p:sldMasterId id="2147483780" r:id="rId5"/>
    <p:sldMasterId id="2147483793" r:id="rId6"/>
    <p:sldMasterId id="2147483833" r:id="rId7"/>
  </p:sldMasterIdLst>
  <p:notesMasterIdLst>
    <p:notesMasterId r:id="rId40"/>
  </p:notesMasterIdLst>
  <p:sldIdLst>
    <p:sldId id="256" r:id="rId8"/>
    <p:sldId id="257" r:id="rId9"/>
    <p:sldId id="258" r:id="rId10"/>
    <p:sldId id="260" r:id="rId11"/>
    <p:sldId id="261" r:id="rId12"/>
    <p:sldId id="262" r:id="rId13"/>
    <p:sldId id="263" r:id="rId14"/>
    <p:sldId id="264" r:id="rId15"/>
    <p:sldId id="265" r:id="rId16"/>
    <p:sldId id="266" r:id="rId17"/>
    <p:sldId id="270" r:id="rId18"/>
    <p:sldId id="269" r:id="rId19"/>
    <p:sldId id="271" r:id="rId20"/>
    <p:sldId id="267" r:id="rId21"/>
    <p:sldId id="272" r:id="rId22"/>
    <p:sldId id="273" r:id="rId23"/>
    <p:sldId id="275" r:id="rId24"/>
    <p:sldId id="282" r:id="rId25"/>
    <p:sldId id="274" r:id="rId26"/>
    <p:sldId id="276" r:id="rId27"/>
    <p:sldId id="268" r:id="rId28"/>
    <p:sldId id="281" r:id="rId29"/>
    <p:sldId id="277" r:id="rId30"/>
    <p:sldId id="278" r:id="rId31"/>
    <p:sldId id="283" r:id="rId32"/>
    <p:sldId id="284" r:id="rId33"/>
    <p:sldId id="279" r:id="rId34"/>
    <p:sldId id="286" r:id="rId35"/>
    <p:sldId id="280" r:id="rId36"/>
    <p:sldId id="285" r:id="rId37"/>
    <p:sldId id="288"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t>
        <a:bodyPr/>
        <a:lstStyle/>
        <a:p>
          <a:endParaRPr lang="en-US"/>
        </a:p>
      </dgm:t>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t>
        <a:bodyPr/>
        <a:lstStyle/>
        <a:p>
          <a:endParaRPr lang="en-US"/>
        </a:p>
      </dgm:t>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t>
        <a:bodyPr/>
        <a:lstStyle/>
        <a:p>
          <a:endParaRPr lang="en-US"/>
        </a:p>
      </dgm:t>
    </dgm:pt>
    <dgm:pt modelId="{36F53F5C-17A9-4647-96B1-98E4344BE71E}" type="pres">
      <dgm:prSet presAssocID="{9C74ADF9-2DD9-46AC-A125-AC1DC4C7D507}" presName="connTx" presStyleLbl="parChTrans1D2" presStyleIdx="0" presStyleCnt="2"/>
      <dgm:spPr/>
      <dgm:t>
        <a:bodyPr/>
        <a:lstStyle/>
        <a:p>
          <a:endParaRPr lang="en-US"/>
        </a:p>
      </dgm:t>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t>
        <a:bodyPr/>
        <a:lstStyle/>
        <a:p>
          <a:endParaRPr lang="en-US"/>
        </a:p>
      </dgm:t>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t>
        <a:bodyPr/>
        <a:lstStyle/>
        <a:p>
          <a:endParaRPr lang="en-US"/>
        </a:p>
      </dgm:t>
    </dgm:pt>
    <dgm:pt modelId="{FA9AB8F4-B890-4BB0-9A3F-374E4D02E0C5}" type="pres">
      <dgm:prSet presAssocID="{61058A23-3ABF-44A1-BCC2-D2C7CA9C3014}" presName="connTx" presStyleLbl="parChTrans1D3" presStyleIdx="0" presStyleCnt="3"/>
      <dgm:spPr/>
      <dgm:t>
        <a:bodyPr/>
        <a:lstStyle/>
        <a:p>
          <a:endParaRPr lang="en-US"/>
        </a:p>
      </dgm:t>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t>
        <a:bodyPr/>
        <a:lstStyle/>
        <a:p>
          <a:endParaRPr lang="en-US"/>
        </a:p>
      </dgm:t>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t>
        <a:bodyPr/>
        <a:lstStyle/>
        <a:p>
          <a:endParaRPr lang="en-US"/>
        </a:p>
      </dgm:t>
    </dgm:pt>
    <dgm:pt modelId="{E29E9294-595E-4AF6-9352-91D9A3320FCA}" type="pres">
      <dgm:prSet presAssocID="{3F286DDC-0895-4769-8AB5-37367051697D}" presName="connTx" presStyleLbl="parChTrans1D3" presStyleIdx="1" presStyleCnt="3"/>
      <dgm:spPr/>
      <dgm:t>
        <a:bodyPr/>
        <a:lstStyle/>
        <a:p>
          <a:endParaRPr lang="en-US"/>
        </a:p>
      </dgm:t>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t>
        <a:bodyPr/>
        <a:lstStyle/>
        <a:p>
          <a:endParaRPr lang="en-US"/>
        </a:p>
      </dgm:t>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t>
        <a:bodyPr/>
        <a:lstStyle/>
        <a:p>
          <a:endParaRPr lang="en-US"/>
        </a:p>
      </dgm:t>
    </dgm:pt>
    <dgm:pt modelId="{9B35375A-55C1-4DC8-83AD-EDA5470D5019}" type="pres">
      <dgm:prSet presAssocID="{64AAB437-3937-4E32-9055-2926C844C448}" presName="connTx" presStyleLbl="parChTrans1D2" presStyleIdx="1" presStyleCnt="2"/>
      <dgm:spPr/>
      <dgm:t>
        <a:bodyPr/>
        <a:lstStyle/>
        <a:p>
          <a:endParaRPr lang="en-US"/>
        </a:p>
      </dgm:t>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t>
        <a:bodyPr/>
        <a:lstStyle/>
        <a:p>
          <a:endParaRPr lang="en-US"/>
        </a:p>
      </dgm:t>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t>
        <a:bodyPr/>
        <a:lstStyle/>
        <a:p>
          <a:endParaRPr lang="en-US"/>
        </a:p>
      </dgm:t>
    </dgm:pt>
    <dgm:pt modelId="{4320BEDC-69A3-4FA2-B21D-89691033A849}" type="pres">
      <dgm:prSet presAssocID="{22432FDD-33A6-4F43-A512-A5C7D6CCC379}" presName="connTx" presStyleLbl="parChTrans1D3" presStyleIdx="2" presStyleCnt="3"/>
      <dgm:spPr/>
      <dgm:t>
        <a:bodyPr/>
        <a:lstStyle/>
        <a:p>
          <a:endParaRPr lang="en-US"/>
        </a:p>
      </dgm:t>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t>
        <a:bodyPr/>
        <a:lstStyle/>
        <a:p>
          <a:endParaRPr lang="en-US"/>
        </a:p>
      </dgm:t>
    </dgm:pt>
    <dgm:pt modelId="{DF122F17-182E-428B-ADFF-45347E0155DC}" type="pres">
      <dgm:prSet presAssocID="{8ECACE37-8635-48E7-A985-112802DCDD8C}" presName="level3hierChild" presStyleCnt="0"/>
      <dgm:spPr/>
    </dgm:pt>
  </dgm:ptLst>
  <dgm:cxnLst>
    <dgm:cxn modelId="{725E14C8-5659-4A2B-9FD0-3D4340B906CA}" type="presOf" srcId="{6D163F9D-E402-4443-AD38-00B729D2DA47}" destId="{DF22C657-F08C-4462-8145-19D56803EC86}"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62A9BF0D-6E2D-4950-BBB0-014F51D30A9D}" type="presOf" srcId="{9C74ADF9-2DD9-46AC-A125-AC1DC4C7D507}" destId="{36F53F5C-17A9-4647-96B1-98E4344BE71E}" srcOrd="1"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AEA27367-B37C-4ED3-8708-33E34CFCA1BC}" type="presOf" srcId="{C8A6524F-EB93-4FF4-A481-98F1C3390B7F}" destId="{68AFFAA6-0A6D-4F33-9A2C-6CF20ACD2EB9}" srcOrd="0" destOrd="0" presId="urn:microsoft.com/office/officeart/2005/8/layout/hierarchy2"/>
    <dgm:cxn modelId="{95949045-F648-4B79-A03F-92986182400F}" type="presOf" srcId="{9C74ADF9-2DD9-46AC-A125-AC1DC4C7D507}" destId="{610CF16A-B8A9-4A21-9DBF-8D854D032A3F}" srcOrd="0" destOrd="0" presId="urn:microsoft.com/office/officeart/2005/8/layout/hierarchy2"/>
    <dgm:cxn modelId="{01A918C1-D646-4A7B-BAF7-A66BCB3CCDDA}" type="presOf" srcId="{61058A23-3ABF-44A1-BCC2-D2C7CA9C3014}" destId="{29403453-C18F-4EF6-9E5B-DE982CF4C8AC}"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36199EAC-7ED7-440F-8882-099072990E5F}" srcId="{3CFDA786-D5BC-4423-A8B5-653143F9620E}" destId="{6D163F9D-E402-4443-AD38-00B729D2DA47}" srcOrd="0" destOrd="0" parTransId="{61058A23-3ABF-44A1-BCC2-D2C7CA9C3014}" sibTransId="{08DDFC6B-3B90-4BDE-BB4C-5F9A18F0C564}"/>
    <dgm:cxn modelId="{DD115FF9-BF07-4B9E-BE5F-991FCD60D826}" type="presOf" srcId="{309F6333-87D6-490D-89F1-62124EACE0DB}" destId="{5F8761F0-F52C-4C8D-95E6-357E3893099A}"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06ECF8EC-BE2D-4471-A2C2-95ADC6D1487B}" type="presOf" srcId="{55C48886-75C4-455A-8B64-DEA49A06FD1E}" destId="{66AB8D73-ABC3-4C9D-99BA-C2FD3058CE94}" srcOrd="0"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D34B672F-0113-4013-BC74-24F3AF14419F}" type="presOf" srcId="{22432FDD-33A6-4F43-A512-A5C7D6CCC379}" destId="{4320BEDC-69A3-4FA2-B21D-89691033A849}" srcOrd="1"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A874B7B9-1203-4F4D-9815-DC79BEC4E521}" srcId="{309F6333-87D6-490D-89F1-62124EACE0DB}" destId="{350EBE0B-AA7D-495C-9DA0-82146FFC7771}" srcOrd="0" destOrd="0" parTransId="{4AC4C937-F381-4583-ACB9-4876F613623F}" sibTransId="{582B13F4-824E-4ABF-B49C-938D8CEBFEA1}"/>
    <dgm:cxn modelId="{55C492F5-AA11-489A-A31A-8504CBD1D2EC}" type="presOf" srcId="{3F286DDC-0895-4769-8AB5-37367051697D}" destId="{338B575B-A088-4807-AAE6-020FF89F1065}" srcOrd="0" destOrd="0" presId="urn:microsoft.com/office/officeart/2005/8/layout/hierarchy2"/>
    <dgm:cxn modelId="{40631B85-CA19-4A2A-A33B-21AB484E217A}" type="presOf" srcId="{8ECACE37-8635-48E7-A985-112802DCDD8C}" destId="{AB3D1A36-76FF-406A-927D-A5E017670220}" srcOrd="0"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2A2B0D7E-4DDB-4A4E-BEAB-3EA99FB03235}" srcId="{350EBE0B-AA7D-495C-9DA0-82146FFC7771}" destId="{55C48886-75C4-455A-8B64-DEA49A06FD1E}" srcOrd="1" destOrd="0" parTransId="{64AAB437-3937-4E32-9055-2926C844C448}" sibTransId="{7F59F67A-3110-4E0B-95FC-166DECE82613}"/>
    <dgm:cxn modelId="{A3B47D1B-1A11-411C-BD40-7E28DCFB7DE5}" srcId="{3CFDA786-D5BC-4423-A8B5-653143F9620E}" destId="{C8A6524F-EB93-4FF4-A481-98F1C3390B7F}" srcOrd="1" destOrd="0" parTransId="{3F286DDC-0895-4769-8AB5-37367051697D}" sibTransId="{05CD2244-D620-4569-A8D9-DADF7823E41B}"/>
    <dgm:cxn modelId="{4A36FBE1-BADE-491D-B689-9B91E0494602}" type="presOf" srcId="{3CFDA786-D5BC-4423-A8B5-653143F9620E}" destId="{B741F47C-0EFC-430D-B096-0ABC00C302A4}" srcOrd="0" destOrd="0" presId="urn:microsoft.com/office/officeart/2005/8/layout/hierarchy2"/>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9EA49-3C1F-480F-AD4E-1693304EEEED}" type="datetimeFigureOut">
              <a:rPr lang="en-US" smtClean="0"/>
              <a:t>10/22/2022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E10E-6EE9-4924-85B2-C5B73FD4A4DE}" type="slidenum">
              <a:rPr lang="en-US" smtClean="0"/>
              <a:t>‹#›</a:t>
            </a:fld>
            <a:endParaRPr lang="en-US"/>
          </a:p>
        </p:txBody>
      </p:sp>
    </p:spTree>
    <p:extLst>
      <p:ext uri="{BB962C8B-B14F-4D97-AF65-F5344CB8AC3E}">
        <p14:creationId xmlns:p14="http://schemas.microsoft.com/office/powerpoint/2010/main" val="15678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t>7</a:t>
            </a:fld>
            <a:endParaRPr lang="en-US"/>
          </a:p>
        </p:txBody>
      </p:sp>
    </p:spTree>
    <p:extLst>
      <p:ext uri="{BB962C8B-B14F-4D97-AF65-F5344CB8AC3E}">
        <p14:creationId xmlns:p14="http://schemas.microsoft.com/office/powerpoint/2010/main"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8AD741A8-67AE-4995-A586-156B7EC65A80}" type="slidenum">
              <a:rPr lang="en-US" smtClean="0">
                <a:solidFill>
                  <a:prstClr val="black"/>
                </a:solidFill>
                <a:latin typeface="Calibri"/>
              </a:rPr>
              <a:pPr fontAlgn="auto">
                <a:spcBef>
                  <a:spcPts val="0"/>
                </a:spcBef>
                <a:spcAft>
                  <a:spcPts val="0"/>
                </a:spcAft>
                <a:defRPr/>
              </a:pPr>
              <a:t>15</a:t>
            </a:fld>
            <a:endParaRPr lang="en-US">
              <a:solidFill>
                <a:prstClr val="black"/>
              </a:solidFill>
              <a:latin typeface="Calibri"/>
            </a:endParaRPr>
          </a:p>
        </p:txBody>
      </p:sp>
    </p:spTree>
    <p:extLst>
      <p:ext uri="{BB962C8B-B14F-4D97-AF65-F5344CB8AC3E}">
        <p14:creationId xmlns:p14="http://schemas.microsoft.com/office/powerpoint/2010/main" val="32600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5229B0-8847-46F5-BE7E-88D8CFED5359}" type="slidenum">
              <a:rPr lang="zh-CN" altLang="en-US">
                <a:solidFill>
                  <a:prstClr val="black"/>
                </a:solidFill>
              </a:rPr>
              <a:pPr eaLnBrk="1" hangingPunct="1">
                <a:spcBef>
                  <a:spcPct val="0"/>
                </a:spcBef>
              </a:pPr>
              <a:t>32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718187-4104-47BD-B8EE-5582F4C349E7}"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DFF1C3-F322-4F0C-BE6D-4B028BBC1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0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C480-B472-4271-B342-2115D6B1EF81}"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DC9E6F-6945-433A-8757-B7ED56AF90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1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F783C4-26A7-485D-BD19-3CAD654BA506}"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271DC-227F-4789-90BA-7B230AB3C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64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44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15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7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62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87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93798D-EE77-47AC-B744-3604CEEAE9C1}"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3B806A-FFDC-4553-9D71-B0BA979FE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71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6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6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97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9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45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99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4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AD7132-174F-4F3B-A7D3-898BFB69A012}"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0EFF-7A73-424A-AB52-95292D43BB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629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1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232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18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0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34F99B-A5AD-44BD-B1ED-DC46F596C62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56"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38"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1" y="4074210"/>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4F99B-A5AD-44BD-B1ED-DC46F596C62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36"/>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36"/>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34F99B-A5AD-44BD-B1ED-DC46F596C628}" type="datetimeFigureOut">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4F99B-A5AD-44BD-B1ED-DC46F596C628}" type="datetimeFigureOut">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D4D18-6F84-47D1-A1C0-BE423512097F}" type="datetimeFigureOut">
              <a:rPr lang="en-US">
                <a:solidFill>
                  <a:prstClr val="black">
                    <a:tint val="75000"/>
                  </a:prstClr>
                </a:solidFill>
              </a:rPr>
              <a:pPr>
                <a:defRPr/>
              </a:pPr>
              <a:t>10/22/2022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77933-BFAC-45BF-8534-D613AE9199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038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F99B-A5AD-44BD-B1ED-DC46F596C628}" type="datetimeFigureOut">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4" name="Text Placeholder 3"/>
          <p:cNvSpPr>
            <a:spLocks noGrp="1"/>
          </p:cNvSpPr>
          <p:nvPr>
            <p:ph type="body" sz="half" idx="2"/>
          </p:nvPr>
        </p:nvSpPr>
        <p:spPr>
          <a:xfrm>
            <a:off x="914400" y="3581436"/>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73"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51"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4F99B-A5AD-44BD-B1ED-DC46F596C628}"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2715997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1009693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2485149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10/22/2022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1126271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10/22/2022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78515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ABDAB8-55C0-456D-A933-5A7D8308D82C}" type="datetimeFigureOut">
              <a:rPr lang="en-US">
                <a:solidFill>
                  <a:prstClr val="black">
                    <a:tint val="75000"/>
                  </a:prstClr>
                </a:solidFill>
              </a:rPr>
              <a:pPr>
                <a:defRPr/>
              </a:pPr>
              <a:t>10/22/2022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8CB8D-EFF1-4C33-AD8C-02696E6356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250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10/22/2022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690637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10/22/2022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925768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10/22/2022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2293385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5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10/22/2022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4001892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2578724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391281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292450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3169820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537391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351055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685813-F81A-48D8-98E3-A141F8FF2593}" type="datetimeFigureOut">
              <a:rPr lang="en-US">
                <a:solidFill>
                  <a:prstClr val="black">
                    <a:tint val="75000"/>
                  </a:prstClr>
                </a:solidFill>
              </a:rPr>
              <a:pPr>
                <a:defRPr/>
              </a:pPr>
              <a:t>10/22/2022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FE32B6-7281-4639-9192-DA7CE113EC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4680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10/22/2022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2646041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10/22/2022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4173123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10/22/2022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077785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10/22/2022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379784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10/22/2022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1281106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10/22/2022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283731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3985786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934696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808955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386B33-877C-4E49-84CC-5722F0C2872B}"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B568C5-7F9A-4BC5-A6F5-9B894231A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59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0A094-2AD1-4679-8527-226A0D3221D8}" type="datetimeFigureOut">
              <a:rPr lang="en-US">
                <a:solidFill>
                  <a:prstClr val="black">
                    <a:tint val="75000"/>
                  </a:prstClr>
                </a:solidFill>
              </a:rPr>
              <a:pPr>
                <a:defRPr/>
              </a:pPr>
              <a:t>10/22/2022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1E3728-4922-4C0C-AC95-2FA736AD7B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8489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AAEE2-0E88-4789-A0C2-FCE523202998}"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5FD95-3652-40B5-8B55-F98B2DAC63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4809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C24AAB-2C56-4834-AA4B-90FE0B98F33D}"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E2B1D-F7FC-46AE-87CA-7930505E09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198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5EB723-A79A-4F21-BD1A-6EF831CCB2F1}" type="datetimeFigureOut">
              <a:rPr lang="en-US">
                <a:solidFill>
                  <a:prstClr val="black">
                    <a:tint val="75000"/>
                  </a:prstClr>
                </a:solidFill>
              </a:rPr>
              <a:pPr>
                <a:defRPr/>
              </a:pPr>
              <a:t>10/22/2022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14CD0A-4902-4730-8BA8-6F66AEDD96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746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39A6F4-AB89-4465-83A4-3E021B7816E3}" type="datetimeFigureOut">
              <a:rPr lang="en-US">
                <a:solidFill>
                  <a:prstClr val="black">
                    <a:tint val="75000"/>
                  </a:prstClr>
                </a:solidFill>
              </a:rPr>
              <a:pPr>
                <a:defRPr/>
              </a:pPr>
              <a:t>10/22/2022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1D6268B-02F6-4978-A191-10CFD1EC0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549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BAC211-E99D-463E-8120-D9282032A7C6}" type="datetimeFigureOut">
              <a:rPr lang="en-US">
                <a:solidFill>
                  <a:prstClr val="black">
                    <a:tint val="75000"/>
                  </a:prstClr>
                </a:solidFill>
              </a:rPr>
              <a:pPr>
                <a:defRPr/>
              </a:pPr>
              <a:t>10/22/2022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D638F7-8B5E-45B4-9E48-8961B8F28D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137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59D12-3DCD-4E5F-AE0A-99A1ED2ED3E2}" type="datetimeFigureOut">
              <a:rPr lang="en-US">
                <a:solidFill>
                  <a:prstClr val="black">
                    <a:tint val="75000"/>
                  </a:prstClr>
                </a:solidFill>
              </a:rPr>
              <a:pPr>
                <a:defRPr/>
              </a:pPr>
              <a:t>10/22/2022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53F59-4845-45FB-B39C-B7FA76783F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319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33AAF2-606B-471D-B531-DADEC40028ED}" type="datetimeFigureOut">
              <a:rPr lang="en-US">
                <a:solidFill>
                  <a:prstClr val="black">
                    <a:tint val="75000"/>
                  </a:prstClr>
                </a:solidFill>
              </a:rPr>
              <a:pPr>
                <a:defRPr/>
              </a:pPr>
              <a:t>10/22/2022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F66EBF-354F-4050-BF41-9779FE49C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1297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BD6DBD-F694-4F34-B07F-598AFC276BBD}" type="datetimeFigureOut">
              <a:rPr lang="en-US">
                <a:solidFill>
                  <a:prstClr val="black">
                    <a:tint val="75000"/>
                  </a:prstClr>
                </a:solidFill>
              </a:rPr>
              <a:pPr>
                <a:defRPr/>
              </a:pPr>
              <a:t>10/22/2022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A3B57-0ABC-406F-83D8-B00C3FF69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4947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6CE73D-C035-439D-B74C-A9423A51BBD4}"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69BC1E-BE13-4AB0-90F6-0CD3A1AAA0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0232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ACAD46-A8CC-44AF-A5F0-CEA29F0A3EDD}"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6BA01-F810-4572-A2C3-6EFEA991D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91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8E8298-957B-4D31-8EA2-5FB4BA2BD903}" type="datetimeFigureOut">
              <a:rPr lang="en-US">
                <a:solidFill>
                  <a:prstClr val="black">
                    <a:tint val="75000"/>
                  </a:prstClr>
                </a:solidFill>
              </a:rPr>
              <a:pPr>
                <a:defRPr/>
              </a:pPr>
              <a:t>10/22/2022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DAC8E-8FE9-4055-BF45-15D3B3C1AA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14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F1FCB7-1FB7-4F68-94BE-1BD1F2378D8B}" type="datetimeFigureOut">
              <a:rPr lang="en-US">
                <a:solidFill>
                  <a:prstClr val="black">
                    <a:tint val="75000"/>
                  </a:prstClr>
                </a:solidFill>
              </a:rPr>
              <a:pPr>
                <a:defRPr/>
              </a:pPr>
              <a:t>10/22/2022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88CA69-DFB6-416F-857D-44AF483F1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8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535E0B-D617-4FC7-AF89-C87D3620A509}"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9C70D1-1117-4AD9-B3F2-97D8BAF034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284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01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10/22/2022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871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200"/>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2E535E0B-D617-4FC7-AF89-C87D3620A509}" type="datetimeFigureOut">
              <a:rPr lang="en-US" smtClean="0">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3"/>
          </p:nvPr>
        </p:nvSpPr>
        <p:spPr>
          <a:xfrm>
            <a:off x="193656" y="6250200"/>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991089" y="6250199"/>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
        <p:nvSpPr>
          <p:cNvPr id="3" name="Text Placeholder 2"/>
          <p:cNvSpPr>
            <a:spLocks noGrp="1"/>
          </p:cNvSpPr>
          <p:nvPr>
            <p:ph type="body" idx="1"/>
          </p:nvPr>
        </p:nvSpPr>
        <p:spPr>
          <a:xfrm>
            <a:off x="872085"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10/22/2022</a:t>
            </a:fld>
            <a:endParaRPr lang="en-US" dirty="0"/>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28782872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10/22/2022</a:t>
            </a:fld>
            <a:endParaRPr lang="en-US" dirty="0"/>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178451196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4916F0-9AB6-4F44-9A88-A41976364C9C}" type="datetimeFigureOut">
              <a:rPr lang="en-US">
                <a:solidFill>
                  <a:prstClr val="black">
                    <a:tint val="75000"/>
                  </a:prstClr>
                </a:solidFill>
              </a:rPr>
              <a:pPr>
                <a:defRPr/>
              </a:pPr>
              <a:t>10/22/2022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629562-6111-44AC-84AD-05BC2E70A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7183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3.xml"/><Relationship Id="rId5" Type="http://schemas.openxmlformats.org/officeDocument/2006/relationships/image" Target="../media/image9.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7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6" y="620688"/>
            <a:ext cx="5760640" cy="1083374"/>
          </a:xfrm>
          <a:prstGeom prst="rect">
            <a:avLst/>
          </a:prstGeom>
        </p:spPr>
        <p:txBody>
          <a:bodyPr wrap="square">
            <a:spAutoFit/>
          </a:bodyPr>
          <a:lstStyle/>
          <a:p>
            <a:pPr algn="ctr">
              <a:lnSpc>
                <a:spcPct val="115000"/>
              </a:lnSpc>
              <a:spcAft>
                <a:spcPts val="0"/>
              </a:spcAft>
            </a:pPr>
            <a:r>
              <a:rPr lang="vi-VN" sz="2800" b="1" cap="all" dirty="0" smtClean="0">
                <a:solidFill>
                  <a:srgbClr val="000000"/>
                </a:solidFill>
                <a:effectLst/>
                <a:latin typeface="Times New Roman"/>
                <a:ea typeface="Times New Roman"/>
                <a:cs typeface="Times New Roman"/>
              </a:rPr>
              <a:t>BÀI </a:t>
            </a:r>
            <a:r>
              <a:rPr lang="en-US" sz="2800" b="1" cap="all" dirty="0" smtClean="0">
                <a:solidFill>
                  <a:srgbClr val="000000"/>
                </a:solidFill>
                <a:effectLst/>
                <a:latin typeface="Times New Roman"/>
                <a:ea typeface="Times New Roman"/>
                <a:cs typeface="Times New Roman"/>
              </a:rPr>
              <a:t>3:</a:t>
            </a:r>
            <a:endParaRPr lang="en-US" sz="2800" dirty="0" smtClean="0">
              <a:effectLst/>
              <a:latin typeface="Calibri"/>
              <a:ea typeface="Calibri"/>
              <a:cs typeface="Times New Roman"/>
            </a:endParaRPr>
          </a:p>
          <a:p>
            <a:pPr algn="ctr">
              <a:lnSpc>
                <a:spcPct val="115000"/>
              </a:lnSpc>
              <a:spcAft>
                <a:spcPts val="0"/>
              </a:spcAft>
            </a:pPr>
            <a:r>
              <a:rPr lang="en-US" sz="2800" b="1" dirty="0" smtClean="0">
                <a:solidFill>
                  <a:srgbClr val="000000"/>
                </a:solidFill>
                <a:effectLst/>
                <a:latin typeface="Times New Roman"/>
                <a:ea typeface="Times New Roman"/>
                <a:cs typeface="Times New Roman"/>
              </a:rPr>
              <a:t>CỘI NGUỒN YÊU THƯƠNG </a:t>
            </a:r>
            <a:endParaRPr lang="en-US" sz="2800" dirty="0">
              <a:effectLst/>
              <a:latin typeface="Calibri"/>
              <a:ea typeface="Calibri"/>
              <a:cs typeface="Times New Roman"/>
            </a:endParaRPr>
          </a:p>
        </p:txBody>
      </p:sp>
      <p:sp>
        <p:nvSpPr>
          <p:cNvPr id="5" name="Rectangle 4"/>
          <p:cNvSpPr/>
          <p:nvPr/>
        </p:nvSpPr>
        <p:spPr>
          <a:xfrm>
            <a:off x="2123730" y="1844824"/>
            <a:ext cx="6660232" cy="1083374"/>
          </a:xfrm>
          <a:prstGeom prst="rect">
            <a:avLst/>
          </a:prstGeom>
        </p:spPr>
        <p:txBody>
          <a:bodyPr wrap="square">
            <a:spAutoFit/>
          </a:bodyPr>
          <a:lstStyle/>
          <a:p>
            <a:pPr algn="r">
              <a:lnSpc>
                <a:spcPct val="115000"/>
              </a:lnSpc>
              <a:spcAft>
                <a:spcPts val="0"/>
              </a:spcAft>
            </a:pPr>
            <a:r>
              <a:rPr lang="en-US" sz="2800" b="1" dirty="0" err="1" smtClean="0">
                <a:solidFill>
                  <a:srgbClr val="000000"/>
                </a:solidFill>
                <a:effectLst/>
                <a:latin typeface="Times New Roman"/>
                <a:ea typeface="Times New Roman"/>
                <a:cs typeface="Times New Roman"/>
              </a:rPr>
              <a:t>Tình</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yêu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thương</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là</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câu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trả</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lời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cho</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mọi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thứ</a:t>
            </a:r>
            <a:endParaRPr lang="en-US" sz="2800" dirty="0" smtClean="0">
              <a:effectLst/>
              <a:latin typeface="Calibri"/>
              <a:ea typeface="Calibri"/>
              <a:cs typeface="Times New Roman"/>
            </a:endParaRPr>
          </a:p>
          <a:p>
            <a:pPr algn="r">
              <a:lnSpc>
                <a:spcPct val="115000"/>
              </a:lnSpc>
              <a:spcAft>
                <a:spcPts val="0"/>
              </a:spcAft>
            </a:pPr>
            <a:r>
              <a:rPr lang="en-US" sz="2800" b="1" dirty="0" smtClean="0">
                <a:solidFill>
                  <a:srgbClr val="000000"/>
                </a:solidFill>
                <a:effectLst/>
                <a:latin typeface="Times New Roman"/>
                <a:ea typeface="Times New Roman"/>
                <a:cs typeface="Times New Roman"/>
              </a:rPr>
              <a:t>( Ray Bradbury)</a:t>
            </a:r>
            <a:endParaRPr lang="en-US" sz="2800" dirty="0">
              <a:effectLst/>
              <a:latin typeface="Calibri"/>
              <a:ea typeface="Calibri"/>
              <a:cs typeface="Times New Roman"/>
            </a:endParaRPr>
          </a:p>
        </p:txBody>
      </p:sp>
      <p:sp>
        <p:nvSpPr>
          <p:cNvPr id="6" name="TextBox 5"/>
          <p:cNvSpPr txBox="1"/>
          <p:nvPr/>
        </p:nvSpPr>
        <p:spPr>
          <a:xfrm>
            <a:off x="1043608" y="3717034"/>
            <a:ext cx="7560840" cy="523220"/>
          </a:xfrm>
          <a:prstGeom prst="rect">
            <a:avLst/>
          </a:prstGeom>
          <a:noFill/>
        </p:spPr>
        <p:txBody>
          <a:bodyPr wrap="square" rtlCol="0">
            <a:spAutoFit/>
          </a:bodyPr>
          <a:lstStyle/>
          <a:p>
            <a:pPr marL="285750" indent="-285750">
              <a:buFontTx/>
              <a:buChar char="-"/>
            </a:pPr>
            <a:r>
              <a:rPr lang="en-US" sz="2800" dirty="0" err="1" smtClean="0">
                <a:solidFill>
                  <a:srgbClr val="FF0000"/>
                </a:solidFill>
                <a:latin typeface="Times New Roman" panose="02020603050405020304" pitchFamily="18" charset="0"/>
                <a:cs typeface="Times New Roman" panose="02020603050405020304" pitchFamily="18" charset="0"/>
              </a:rPr>
              <a:t>Giáo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Hồ</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Tuyên</a:t>
            </a:r>
            <a:endParaRPr lang="en-US" sz="28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62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6" y="188640"/>
            <a:ext cx="4176464"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9410452"/>
              </p:ext>
            </p:extLst>
          </p:nvPr>
        </p:nvGraphicFramePr>
        <p:xfrm>
          <a:off x="251520" y="1844824"/>
          <a:ext cx="8424936" cy="3840480"/>
        </p:xfrm>
        <a:graphic>
          <a:graphicData uri="http://schemas.openxmlformats.org/drawingml/2006/table">
            <a:tbl>
              <a:tblPr firstRow="1" firstCol="1" bandRow="1"/>
              <a:tblGrid>
                <a:gridCol w="2736304"/>
                <a:gridCol w="5688632"/>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Thể loại</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Ngôi kể</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Người kể chuyện</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bl>
          </a:graphicData>
        </a:graphic>
      </p:graphicFrame>
      <p:sp>
        <p:nvSpPr>
          <p:cNvPr id="6" name="Rectangle 5"/>
          <p:cNvSpPr/>
          <p:nvPr/>
        </p:nvSpPr>
        <p:spPr>
          <a:xfrm>
            <a:off x="251535" y="711860"/>
            <a:ext cx="2973827" cy="480131"/>
          </a:xfrm>
          <a:prstGeom prst="rect">
            <a:avLst/>
          </a:prstGeom>
        </p:spPr>
        <p:txBody>
          <a:bodyPr wrap="none">
            <a:spAutoFit/>
          </a:bodyPr>
          <a:lstStyle/>
          <a:p>
            <a:pPr lvl="0" defTabSz="1244600" fontAlgn="base">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15817" y="1268760"/>
            <a:ext cx="4032448"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PHIẾU HỌC TẬP SỐ 2</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195742" y="553387"/>
            <a:ext cx="5774831" cy="3271855"/>
            <a:chOff x="2993528" y="1724120"/>
            <a:chExt cx="7568422"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b. </a:t>
              </a:r>
              <a:r>
                <a:rPr lang="en-US" sz="2800" b="1" dirty="0" err="1" smtClean="0">
                  <a:solidFill>
                    <a:sysClr val="window" lastClr="FFFFFF"/>
                  </a:solidFill>
                  <a:latin typeface="Times New Roman" panose="02020603050405020304" pitchFamily="18" charset="0"/>
                  <a:cs typeface="Times New Roman" panose="02020603050405020304" pitchFamily="18" charset="0"/>
                </a:rPr>
                <a:t>Tìm</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hiểu</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Xuất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xứ</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Rút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sổ</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2712014" y="2351584"/>
            <a:ext cx="3833409" cy="738664"/>
          </a:xfrm>
          <a:prstGeom prst="rect">
            <a:avLst/>
          </a:prstGeom>
        </p:spPr>
        <p:txBody>
          <a:bodyPr wrap="square">
            <a:spAutoFit/>
          </a:bodyPr>
          <a:lstStyle/>
          <a:p>
            <a:pPr>
              <a:lnSpc>
                <a:spcPct val="150000"/>
              </a:lnSpc>
            </a:pP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Thể</a:t>
            </a:r>
            <a:r>
              <a:rPr lang="en-US" sz="2800" b="1" dirty="0" smtClean="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42" y="116632"/>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spcAft>
                <a:spcPts val="0"/>
              </a:spcAft>
            </a:pPr>
            <a:endParaRPr lang="en-US" sz="1400" dirty="0">
              <a:ea typeface="Calibri"/>
              <a:cs typeface="Times New Roman"/>
            </a:endParaRPr>
          </a:p>
        </p:txBody>
      </p:sp>
      <p:sp>
        <p:nvSpPr>
          <p:cNvPr id="21" name="Rectangle 20"/>
          <p:cNvSpPr/>
          <p:nvPr/>
        </p:nvSpPr>
        <p:spPr>
          <a:xfrm>
            <a:off x="251535" y="711860"/>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3" name="Diagram 22"/>
          <p:cNvGraphicFramePr/>
          <p:nvPr>
            <p:extLst>
              <p:ext uri="{D42A27DB-BD31-4B8C-83A1-F6EECF244321}">
                <p14:modId xmlns:p14="http://schemas.microsoft.com/office/powerpoint/2010/main" val="1492426325"/>
              </p:ext>
            </p:extLst>
          </p:nvPr>
        </p:nvGraphicFramePr>
        <p:xfrm>
          <a:off x="2627784" y="133413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555791" y="616992"/>
            <a:ext cx="5990855" cy="562032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Bố</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cục</a:t>
              </a:r>
              <a:r>
                <a:rPr lang="en-US" sz="2800" b="1" dirty="0" smtClean="0">
                  <a:solidFill>
                    <a:sysClr val="window" lastClr="FFFFFF"/>
                  </a:solidFill>
                  <a:latin typeface="Times New Roman" panose="02020603050405020304" pitchFamily="18" charset="0"/>
                  <a:cs typeface="Times New Roman" panose="02020603050405020304" pitchFamily="18" charset="0"/>
                </a:rPr>
                <a:t>: 2 </a:t>
              </a:r>
              <a:r>
                <a:rPr lang="en-US" sz="2800" b="1" dirty="0" err="1" smtClean="0">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a:t>
              </a:r>
              <a:r>
                <a:rPr lang="en-US" sz="2400" b="1" dirty="0" err="1" smtClean="0">
                  <a:solidFill>
                    <a:prstClr val="black"/>
                  </a:solidFill>
                  <a:latin typeface="Times New Roman" panose="02020603050405020304" pitchFamily="18" charset="0"/>
                  <a:cs typeface="Times New Roman" panose="02020603050405020304" pitchFamily="18" charset="0"/>
                </a:rPr>
                <a:t>hần</a:t>
              </a:r>
              <a:r>
                <a:rPr lang="en-US" sz="2400" b="1" dirty="0" smtClean="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smtClean="0">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08"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3188300" y="3645049"/>
            <a:ext cx="5280667" cy="1200329"/>
          </a:xfrm>
          <a:prstGeom prst="rect">
            <a:avLst/>
          </a:prstGeom>
        </p:spPr>
        <p:txBody>
          <a:bodyPr wrap="square">
            <a:spAutoFit/>
          </a:bodyPr>
          <a:lstStyle/>
          <a:p>
            <a:r>
              <a:rPr lang="en-US" sz="2400" i="1" dirty="0" smtClean="0">
                <a:solidFill>
                  <a:srgbClr val="000000"/>
                </a:solidFill>
                <a:latin typeface="Times New Roman"/>
                <a:ea typeface="Times New Roman"/>
              </a:rPr>
              <a:t>-</a:t>
            </a:r>
            <a:r>
              <a:rPr lang="en-US" sz="2400" i="1" dirty="0" err="1" smtClean="0">
                <a:solidFill>
                  <a:srgbClr val="000000"/>
                </a:solidFill>
                <a:latin typeface="Times New Roman"/>
                <a:ea typeface="Times New Roman"/>
              </a:rPr>
              <a:t>Phần</a:t>
            </a:r>
            <a:r>
              <a:rPr lang="en-US" sz="2400" i="1" dirty="0" smtClean="0">
                <a:solidFill>
                  <a:srgbClr val="000000"/>
                </a:solidFill>
                <a:latin typeface="Times New Roman"/>
                <a:ea typeface="Times New Roman"/>
              </a:rPr>
              <a:t> 2: </a:t>
            </a:r>
            <a:r>
              <a:rPr lang="en-US" sz="2400" i="1" dirty="0" err="1" smtClean="0">
                <a:solidFill>
                  <a:srgbClr val="000000"/>
                </a:solidFill>
                <a:latin typeface="Times New Roman"/>
                <a:ea typeface="Times New Roman"/>
              </a:rPr>
              <a:t>Còn</a:t>
            </a:r>
            <a:r>
              <a:rPr lang="en-US" sz="2400" i="1" dirty="0" smtClean="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dạy</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đón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mọi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xung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quanh</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a:t>
            </a:r>
            <a:r>
              <a:rPr lang="en-US" sz="2800" b="1" dirty="0" err="1" smtClean="0">
                <a:latin typeface="Times New Roman" panose="02020603050405020304" pitchFamily="18" charset="0"/>
                <a:cs typeface="Times New Roman" panose="02020603050405020304" pitchFamily="18" charset="0"/>
              </a:rPr>
              <a:t>Khám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32"/>
            <a:ext cx="7272808"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31" y="1601108"/>
            <a:ext cx="9036495" cy="5262979"/>
          </a:xfrm>
          <a:prstGeom prst="rect">
            <a:avLst/>
          </a:prstGeom>
          <a:solidFill>
            <a:schemeClr val="bg1"/>
          </a:solidFill>
        </p:spPr>
        <p:txBody>
          <a:bodyPr wrap="square" rtlCol="0">
            <a:spAutoFit/>
          </a:bodyPr>
          <a:lstStyle/>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1: </a:t>
            </a:r>
            <a:r>
              <a:rPr lang="en-US" sz="2800" dirty="0" err="1">
                <a:latin typeface="Times New Roman"/>
                <a:ea typeface="Times New Roman"/>
                <a:cs typeface="Times New Roman"/>
              </a:rPr>
              <a:t>Tìm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khả</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đặc</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Nhờ</a:t>
            </a:r>
            <a:r>
              <a:rPr lang="en-US" sz="2800" dirty="0">
                <a:latin typeface="Times New Roman"/>
                <a:ea typeface="Times New Roman"/>
                <a:cs typeface="Times New Roman"/>
              </a:rPr>
              <a:t> </a:t>
            </a:r>
            <a:r>
              <a:rPr lang="en-US" sz="2800" dirty="0" err="1">
                <a:latin typeface="Times New Roman"/>
                <a:ea typeface="Times New Roman"/>
                <a:cs typeface="Times New Roman"/>
              </a:rPr>
              <a:t>đâu</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smtClean="0">
                <a:latin typeface="Times New Roman"/>
                <a:ea typeface="Times New Roman"/>
                <a:cs typeface="Times New Roman"/>
              </a:rPr>
              <a:t>Tôi</a:t>
            </a:r>
            <a:r>
              <a:rPr lang="en-US" sz="2800" dirty="0" smtClean="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lực</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2,3: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miêu</a:t>
            </a:r>
            <a:r>
              <a:rPr lang="en-US" sz="2800" dirty="0">
                <a:latin typeface="Times New Roman"/>
                <a:ea typeface="Times New Roman"/>
                <a:cs typeface="Times New Roman"/>
              </a:rPr>
              <a:t> </a:t>
            </a:r>
            <a:r>
              <a:rPr lang="en-US" sz="2800" dirty="0" err="1">
                <a:latin typeface="Times New Roman"/>
                <a:ea typeface="Times New Roman"/>
                <a:cs typeface="Times New Roman"/>
              </a:rPr>
              <a:t>tả</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yếu</a:t>
            </a:r>
            <a:r>
              <a:rPr lang="en-US" sz="2800" dirty="0">
                <a:latin typeface="Times New Roman"/>
                <a:ea typeface="Times New Roman"/>
                <a:cs typeface="Times New Roman"/>
              </a:rPr>
              <a:t> qua </a:t>
            </a:r>
            <a:r>
              <a:rPr lang="en-US" sz="2800" dirty="0" err="1">
                <a:latin typeface="Times New Roman"/>
                <a:ea typeface="Times New Roman"/>
                <a:cs typeface="Times New Roman"/>
              </a:rPr>
              <a:t>lời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lựa</a:t>
            </a:r>
            <a:r>
              <a:rPr lang="en-US" sz="2800" dirty="0">
                <a:latin typeface="Times New Roman"/>
                <a:ea typeface="Times New Roman"/>
                <a:cs typeface="Times New Roman"/>
              </a:rPr>
              <a:t> </a:t>
            </a:r>
            <a:r>
              <a:rPr lang="en-US" sz="2800" dirty="0" err="1">
                <a:latin typeface="Times New Roman"/>
                <a:ea typeface="Times New Roman"/>
                <a:cs typeface="Times New Roman"/>
              </a:rPr>
              <a:t>chọn</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 </a:t>
            </a:r>
            <a:r>
              <a:rPr lang="en-US" sz="2800" dirty="0" err="1">
                <a:latin typeface="Times New Roman"/>
                <a:ea typeface="Times New Roman"/>
                <a:cs typeface="Times New Roman"/>
              </a:rPr>
              <a:t>vậy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tác</a:t>
            </a:r>
            <a:r>
              <a:rPr lang="en-US" sz="2800" dirty="0">
                <a:latin typeface="Times New Roman"/>
                <a:ea typeface="Times New Roman"/>
                <a:cs typeface="Times New Roman"/>
              </a:rPr>
              <a:t> </a:t>
            </a:r>
            <a:r>
              <a:rPr lang="en-US" sz="2800" dirty="0" err="1">
                <a:latin typeface="Times New Roman"/>
                <a:ea typeface="Times New Roman"/>
                <a:cs typeface="Times New Roman"/>
              </a:rPr>
              <a:t>dụng</a:t>
            </a:r>
            <a:r>
              <a:rPr lang="en-US" sz="2800" dirty="0">
                <a:latin typeface="Times New Roman"/>
                <a:ea typeface="Times New Roman"/>
                <a:cs typeface="Times New Roman"/>
              </a:rPr>
              <a:t> </a:t>
            </a:r>
            <a:r>
              <a:rPr lang="en-US" sz="2800" dirty="0" err="1">
                <a:latin typeface="Times New Roman"/>
                <a:ea typeface="Times New Roman"/>
                <a:cs typeface="Times New Roman"/>
              </a:rPr>
              <a:t>gì?Tìm</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xúc</a:t>
            </a:r>
            <a:r>
              <a:rPr lang="en-US" sz="2800" dirty="0">
                <a:latin typeface="Times New Roman"/>
                <a:ea typeface="Times New Roman"/>
                <a:cs typeface="Times New Roman"/>
              </a:rPr>
              <a:t> </a:t>
            </a:r>
            <a:r>
              <a:rPr lang="en-US" sz="2800" dirty="0" err="1">
                <a:latin typeface="Times New Roman"/>
                <a:ea typeface="Times New Roman"/>
                <a:cs typeface="Times New Roman"/>
              </a:rPr>
              <a:t>suy</a:t>
            </a:r>
            <a:r>
              <a:rPr lang="en-US" sz="2800" dirty="0">
                <a:latin typeface="Times New Roman"/>
                <a:ea typeface="Times New Roman"/>
                <a:cs typeface="Times New Roman"/>
              </a:rPr>
              <a:t> </a:t>
            </a:r>
            <a:r>
              <a:rPr lang="en-US" sz="2800" dirty="0" err="1">
                <a:latin typeface="Times New Roman"/>
                <a:ea typeface="Times New Roman"/>
                <a:cs typeface="Times New Roman"/>
              </a:rPr>
              <a:t>nghĩ</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4 :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thú</a:t>
            </a:r>
            <a:r>
              <a:rPr lang="en-US" sz="2800" dirty="0">
                <a:latin typeface="Times New Roman"/>
                <a:ea typeface="Times New Roman"/>
                <a:cs typeface="Times New Roman"/>
              </a:rPr>
              <a:t> </a:t>
            </a:r>
            <a:r>
              <a:rPr lang="en-US" sz="2800" dirty="0" err="1">
                <a:latin typeface="Times New Roman"/>
                <a:ea typeface="Times New Roman"/>
                <a:cs typeface="Times New Roman"/>
              </a:rPr>
              <a:t>vị</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endParaRPr lang="en-US" sz="2800" dirty="0">
              <a:effectLst/>
              <a:latin typeface="Calibri"/>
              <a:ea typeface="Calibri"/>
              <a:cs typeface="Times New Roman"/>
            </a:endParaRPr>
          </a:p>
        </p:txBody>
      </p:sp>
      <p:sp>
        <p:nvSpPr>
          <p:cNvPr id="6" name="TextBox 5"/>
          <p:cNvSpPr txBox="1"/>
          <p:nvPr/>
        </p:nvSpPr>
        <p:spPr>
          <a:xfrm>
            <a:off x="3131840" y="1155020"/>
            <a:ext cx="4968552"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52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71078"/>
            <a:ext cx="9144793" cy="7023201"/>
          </a:xfrm>
          <a:prstGeom prst="rect">
            <a:avLst/>
          </a:prstGeom>
        </p:spPr>
      </p:pic>
      <p:pic>
        <p:nvPicPr>
          <p:cNvPr id="2" name="Picture 1"/>
          <p:cNvPicPr>
            <a:picLocks noChangeAspect="1"/>
          </p:cNvPicPr>
          <p:nvPr/>
        </p:nvPicPr>
        <p:blipFill>
          <a:blip r:embed="rId4"/>
          <a:stretch>
            <a:fillRect/>
          </a:stretch>
        </p:blipFill>
        <p:spPr>
          <a:xfrm>
            <a:off x="5459528" y="803561"/>
            <a:ext cx="3164681" cy="3412671"/>
          </a:xfrm>
          <a:prstGeom prst="rect">
            <a:avLst/>
          </a:prstGeom>
        </p:spPr>
      </p:pic>
      <p:sp>
        <p:nvSpPr>
          <p:cNvPr id="5" name="TextBox 4"/>
          <p:cNvSpPr txBox="1"/>
          <p:nvPr/>
        </p:nvSpPr>
        <p:spPr>
          <a:xfrm>
            <a:off x="467543" y="601794"/>
            <a:ext cx="4896543" cy="4154984"/>
          </a:xfrm>
          <a:prstGeom prst="rect">
            <a:avLst/>
          </a:prstGeom>
          <a:noFill/>
        </p:spPr>
        <p:txBody>
          <a:bodyPr wrap="square" rtlCol="0">
            <a:spAutoFit/>
          </a:bodyPr>
          <a:lstStyle/>
          <a:p>
            <a:pPr fontAlgn="base">
              <a:spcBef>
                <a:spcPct val="0"/>
              </a:spcBef>
              <a:spcAft>
                <a:spcPct val="0"/>
              </a:spcAft>
            </a:pPr>
            <a:r>
              <a:rPr lang="en-US" sz="2400" b="1" dirty="0" err="1" smtClean="0">
                <a:solidFill>
                  <a:srgbClr val="70AD47">
                    <a:lumMod val="50000"/>
                  </a:srgbClr>
                </a:solidFill>
                <a:latin typeface="Times New Roman" panose="02020603050405020304" pitchFamily="18" charset="0"/>
                <a:cs typeface="Times New Roman" panose="02020603050405020304" pitchFamily="18" charset="0"/>
              </a:rPr>
              <a:t>Vòng</a:t>
            </a:r>
            <a:r>
              <a:rPr lang="en-US" sz="2400" b="1" dirty="0" smtClean="0">
                <a:solidFill>
                  <a:srgbClr val="70AD47">
                    <a:lumMod val="50000"/>
                  </a:srgbClr>
                </a:solidFill>
                <a:latin typeface="Times New Roman" panose="02020603050405020304" pitchFamily="18" charset="0"/>
                <a:cs typeface="Times New Roman" panose="02020603050405020304" pitchFamily="18" charset="0"/>
              </a:rPr>
              <a:t> 1. </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Chia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lớp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4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học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tập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đánh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số</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thứ</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tự</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từ</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1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đến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hết</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thảo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luận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400" b="1" dirty="0" err="1" smtClean="0">
                <a:solidFill>
                  <a:srgbClr val="70AD47">
                    <a:lumMod val="50000"/>
                  </a:srgbClr>
                </a:solidFill>
                <a:latin typeface="Times New Roman" panose="02020603050405020304" pitchFamily="18" charset="0"/>
                <a:cs typeface="Times New Roman" panose="02020603050405020304" pitchFamily="18" charset="0"/>
              </a:rPr>
              <a:t>Vòng</a:t>
            </a:r>
            <a:r>
              <a:rPr lang="en-US" sz="2400" b="1" dirty="0" smtClean="0">
                <a:solidFill>
                  <a:srgbClr val="70AD47">
                    <a:lumMod val="50000"/>
                  </a:srgbClr>
                </a:solidFill>
                <a:latin typeface="Times New Roman" panose="02020603050405020304" pitchFamily="18" charset="0"/>
                <a:cs typeface="Times New Roman" panose="02020603050405020304" pitchFamily="18" charset="0"/>
              </a:rPr>
              <a:t> 2.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có</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cùng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số</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lập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mới</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chia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sẻ</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kiến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thức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đã</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thảo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luận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còn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lại</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pic>
        <p:nvPicPr>
          <p:cNvPr id="6" name="Picture 2" descr="Vừa nhắm mắ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7" y="4735480"/>
            <a:ext cx="2276476" cy="220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3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467544" y="2132878"/>
            <a:ext cx="3888432" cy="507831"/>
          </a:xfrm>
          <a:prstGeom prst="rect">
            <a:avLst/>
          </a:prstGeom>
          <a:noFill/>
          <a:ln>
            <a:solidFill>
              <a:schemeClr val="tx1"/>
            </a:solidFill>
          </a:ln>
        </p:spPr>
        <p:txBody>
          <a:bodyPr wrap="square" rtlCol="0">
            <a:spAutoFit/>
          </a:bodyPr>
          <a:lstStyle/>
          <a:p>
            <a:pPr algn="ctr">
              <a:lnSpc>
                <a:spcPct val="150000"/>
              </a:lnSpc>
              <a:spcAft>
                <a:spcPts val="0"/>
              </a:spcAft>
            </a:pPr>
            <a:r>
              <a:rPr lang="en-US" b="1" dirty="0">
                <a:latin typeface="Times New Roman"/>
                <a:ea typeface="Times New Roman"/>
                <a:cs typeface="Times New Roman"/>
              </a:rPr>
              <a:t>* </a:t>
            </a:r>
            <a:r>
              <a:rPr lang="en-US" b="1" dirty="0" err="1" smtClean="0">
                <a:latin typeface="Times New Roman"/>
                <a:ea typeface="Times New Roman"/>
                <a:cs typeface="Times New Roman"/>
              </a:rPr>
              <a:t>Có</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cách</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nhìn</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đặc</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biệt</a:t>
            </a:r>
            <a:endParaRPr lang="en-US" sz="1400" dirty="0">
              <a:effectLst/>
              <a:latin typeface="Calibri"/>
              <a:ea typeface="Calibri"/>
              <a:cs typeface="Times New Roman"/>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spcAft>
                <a:spcPts val="0"/>
              </a:spcAft>
            </a:pPr>
            <a:r>
              <a:rPr lang="en-US" b="1" dirty="0">
                <a:latin typeface="Times New Roman"/>
                <a:ea typeface="Times New Roman"/>
                <a:cs typeface="Times New Roman"/>
              </a:rPr>
              <a:t>* </a:t>
            </a:r>
            <a:r>
              <a:rPr lang="en-US" b="1" dirty="0" err="1">
                <a:latin typeface="Times New Roman"/>
                <a:ea typeface="Times New Roman"/>
                <a:cs typeface="Times New Roman"/>
              </a:rPr>
              <a:t>Lắng</a:t>
            </a:r>
            <a:r>
              <a:rPr lang="en-US" b="1" dirty="0">
                <a:latin typeface="Times New Roman"/>
                <a:ea typeface="Times New Roman"/>
                <a:cs typeface="Times New Roman"/>
              </a:rPr>
              <a:t> </a:t>
            </a:r>
            <a:r>
              <a:rPr lang="en-US" b="1" dirty="0" err="1">
                <a:latin typeface="Times New Roman"/>
                <a:ea typeface="Times New Roman"/>
                <a:cs typeface="Times New Roman"/>
              </a:rPr>
              <a:t>nghe</a:t>
            </a:r>
            <a:r>
              <a:rPr lang="en-US" b="1" dirty="0">
                <a:latin typeface="Times New Roman"/>
                <a:ea typeface="Times New Roman"/>
                <a:cs typeface="Times New Roman"/>
              </a:rPr>
              <a:t> </a:t>
            </a:r>
            <a:r>
              <a:rPr lang="en-US" b="1" dirty="0" err="1">
                <a:latin typeface="Times New Roman"/>
                <a:ea typeface="Times New Roman"/>
                <a:cs typeface="Times New Roman"/>
              </a:rPr>
              <a:t>âm</a:t>
            </a:r>
            <a:r>
              <a:rPr lang="en-US" b="1" dirty="0">
                <a:latin typeface="Times New Roman"/>
                <a:ea typeface="Times New Roman"/>
                <a:cs typeface="Times New Roman"/>
              </a:rPr>
              <a:t> </a:t>
            </a:r>
            <a:r>
              <a:rPr lang="en-US" b="1" dirty="0" err="1">
                <a:latin typeface="Times New Roman"/>
                <a:ea typeface="Times New Roman"/>
                <a:cs typeface="Times New Roman"/>
              </a:rPr>
              <a:t>thanh</a:t>
            </a:r>
            <a:r>
              <a:rPr lang="en-US" b="1" dirty="0">
                <a:latin typeface="Times New Roman"/>
                <a:ea typeface="Times New Roman"/>
                <a:cs typeface="Times New Roman"/>
              </a:rPr>
              <a:t> </a:t>
            </a:r>
            <a:r>
              <a:rPr lang="en-US" b="1" dirty="0" err="1">
                <a:latin typeface="Times New Roman"/>
                <a:ea typeface="Times New Roman"/>
                <a:cs typeface="Times New Roman"/>
              </a:rPr>
              <a:t>tài</a:t>
            </a:r>
            <a:r>
              <a:rPr lang="en-US" b="1" dirty="0">
                <a:latin typeface="Times New Roman"/>
                <a:ea typeface="Times New Roman"/>
                <a:cs typeface="Times New Roman"/>
              </a:rPr>
              <a:t> </a:t>
            </a:r>
            <a:r>
              <a:rPr lang="en-US" b="1" dirty="0" err="1">
                <a:latin typeface="Times New Roman"/>
                <a:ea typeface="Times New Roman"/>
                <a:cs typeface="Times New Roman"/>
              </a:rPr>
              <a:t>tình</a:t>
            </a:r>
            <a:endParaRPr lang="en-US" sz="1400" dirty="0">
              <a:effectLst/>
              <a:latin typeface="Calibri"/>
              <a:ea typeface="Calibri"/>
              <a:cs typeface="Times New Roman"/>
            </a:endParaRPr>
          </a:p>
        </p:txBody>
      </p:sp>
      <p:sp>
        <p:nvSpPr>
          <p:cNvPr id="7" name="Teardrop 6"/>
          <p:cNvSpPr/>
          <p:nvPr/>
        </p:nvSpPr>
        <p:spPr>
          <a:xfrm>
            <a:off x="323528" y="2780928"/>
            <a:ext cx="3672408" cy="3528392"/>
          </a:xfrm>
          <a:prstGeom prst="teardrop">
            <a:avLst>
              <a:gd name="adj" fmla="val 110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971600" y="3212987"/>
            <a:ext cx="2592288" cy="2585323"/>
          </a:xfrm>
          <a:prstGeom prst="rect">
            <a:avLst/>
          </a:prstGeom>
          <a:noFill/>
        </p:spPr>
        <p:txBody>
          <a:bodyPr wrap="square" rtlCol="0">
            <a:spAutoFit/>
          </a:bodyPr>
          <a:lstStyle/>
          <a:p>
            <a:pPr>
              <a:lnSpc>
                <a:spcPct val="150000"/>
              </a:lnSpc>
              <a:spcAft>
                <a:spcPts val="0"/>
              </a:spcAft>
            </a:pP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ra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những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trong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vườn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không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phải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mắt</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cách</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ngửi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mùi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hương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của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cảm</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từ</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đôi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bàn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tay</a:t>
            </a:r>
            <a:endParaRPr lang="en-US" sz="1400" dirty="0">
              <a:solidFill>
                <a:schemeClr val="bg1"/>
              </a:solidFill>
              <a:effectLst/>
              <a:latin typeface="Calibri"/>
              <a:ea typeface="Calibri"/>
              <a:cs typeface="Times New Roman"/>
            </a:endParaRPr>
          </a:p>
        </p:txBody>
      </p:sp>
      <p:sp>
        <p:nvSpPr>
          <p:cNvPr id="9" name="Flowchart: Display 8"/>
          <p:cNvSpPr/>
          <p:nvPr/>
        </p:nvSpPr>
        <p:spPr>
          <a:xfrm>
            <a:off x="4000807" y="1844824"/>
            <a:ext cx="5076056" cy="5013176"/>
          </a:xfrm>
          <a:prstGeom prst="flowChartDisplay">
            <a:avLst/>
          </a:prstGeom>
          <a:blipFill>
            <a:blip r:embed="rId2"/>
            <a:tile tx="0" ty="0" sx="100000" sy="100000" flip="none" algn="tl"/>
          </a:blipFill>
          <a:ln w="19050" cap="flat" cmpd="sng" algn="ctr">
            <a:solidFill>
              <a:srgbClr val="C00000"/>
            </a:solidFill>
            <a:prstDash val="solid"/>
            <a:miter lim="800000"/>
          </a:ln>
          <a:effectLst/>
          <a:scene3d>
            <a:camera prst="orthographicFront"/>
            <a:lightRig rig="threePt" dir="t"/>
          </a:scene3d>
          <a:sp3d>
            <a:bevelT prst="convex"/>
          </a:sp3d>
        </p:spPr>
        <p:txBody>
          <a:bodyPr anchor="ctr"/>
          <a:lstStyle/>
          <a:p>
            <a:pPr marL="30163" marR="0" lvl="0" defTabSz="914400" eaLnBrk="1" fontAlgn="base" latinLnBrk="0" hangingPunct="1">
              <a:lnSpc>
                <a:spcPct val="100000"/>
              </a:lnSpc>
              <a:spcBef>
                <a:spcPct val="0"/>
              </a:spcBef>
              <a:spcAft>
                <a:spcPct val="0"/>
              </a:spcAft>
              <a:buClrTx/>
              <a:buSzTx/>
              <a:tabLst/>
              <a:defRPr/>
            </a:pPr>
            <a:endParaRPr kumimoji="0" lang="en-US" sz="1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4696747" y="2366206"/>
            <a:ext cx="3960440" cy="4632037"/>
          </a:xfrm>
          <a:prstGeom prst="rect">
            <a:avLst/>
          </a:prstGeom>
          <a:noFill/>
        </p:spPr>
        <p:txBody>
          <a:bodyPr wrap="square" rtlCol="0">
            <a:spAutoFit/>
          </a:bodyPr>
          <a:lstStyle/>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bất</a:t>
            </a:r>
            <a:r>
              <a:rPr lang="en-US" sz="2000" dirty="0">
                <a:latin typeface="Times New Roman"/>
                <a:ea typeface="Times New Roman"/>
                <a:cs typeface="Times New Roman"/>
              </a:rPr>
              <a:t> </a:t>
            </a:r>
            <a:r>
              <a:rPr lang="en-US" sz="2000" dirty="0" err="1">
                <a:latin typeface="Times New Roman"/>
                <a:ea typeface="Times New Roman"/>
                <a:cs typeface="Times New Roman"/>
              </a:rPr>
              <a:t>cứ</a:t>
            </a:r>
            <a:r>
              <a:rPr lang="en-US" sz="2000" dirty="0">
                <a:latin typeface="Times New Roman"/>
                <a:ea typeface="Times New Roman"/>
                <a:cs typeface="Times New Roman"/>
              </a:rPr>
              <a:t> </a:t>
            </a:r>
            <a:r>
              <a:rPr lang="en-US" sz="2000" dirty="0" err="1">
                <a:latin typeface="Times New Roman"/>
                <a:ea typeface="Times New Roman"/>
                <a:cs typeface="Times New Roman"/>
              </a:rPr>
              <a:t>loại</a:t>
            </a:r>
            <a:r>
              <a:rPr lang="en-US" sz="2000" dirty="0">
                <a:latin typeface="Times New Roman"/>
                <a:ea typeface="Times New Roman"/>
                <a:cs typeface="Times New Roman"/>
              </a:rPr>
              <a:t> </a:t>
            </a:r>
            <a:r>
              <a:rPr lang="en-US" sz="2000" dirty="0" err="1">
                <a:latin typeface="Times New Roman"/>
                <a:ea typeface="Times New Roman"/>
                <a:cs typeface="Times New Roman"/>
              </a:rPr>
              <a:t>cây</a:t>
            </a:r>
            <a:r>
              <a:rPr lang="en-US" sz="2000" dirty="0">
                <a:latin typeface="Times New Roman"/>
                <a:ea typeface="Times New Roman"/>
                <a:cs typeface="Times New Roman"/>
              </a:rPr>
              <a:t> </a:t>
            </a:r>
            <a:r>
              <a:rPr lang="en-US" sz="2000" dirty="0" err="1">
                <a:latin typeface="Times New Roman"/>
                <a:ea typeface="Times New Roman"/>
                <a:cs typeface="Times New Roman"/>
              </a:rPr>
              <a:t>nào</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đúng</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nhắm</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vật</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nhận</a:t>
            </a:r>
            <a:r>
              <a:rPr lang="en-US" sz="2000" dirty="0">
                <a:latin typeface="Times New Roman"/>
                <a:ea typeface="Times New Roman"/>
                <a:cs typeface="Times New Roman"/>
              </a:rPr>
              <a:t> </a:t>
            </a:r>
            <a:r>
              <a:rPr lang="en-US" sz="2000" dirty="0" err="1">
                <a:latin typeface="Times New Roman"/>
                <a:ea typeface="Times New Roman"/>
                <a:cs typeface="Times New Roman"/>
              </a:rPr>
              <a:t>diện</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mùi</a:t>
            </a:r>
            <a:r>
              <a:rPr lang="en-US" sz="2000" dirty="0">
                <a:latin typeface="Times New Roman"/>
                <a:ea typeface="Times New Roman"/>
                <a:cs typeface="Times New Roman"/>
              </a:rPr>
              <a:t> </a:t>
            </a:r>
            <a:r>
              <a:rPr lang="en-US" sz="2000" dirty="0" err="1">
                <a:latin typeface="Times New Roman"/>
                <a:ea typeface="Times New Roman"/>
                <a:cs typeface="Times New Roman"/>
              </a:rPr>
              <a:t>hương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loài</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gn="just" fontAlgn="base">
              <a:lnSpc>
                <a:spcPct val="115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dirty="0" err="1">
                <a:latin typeface="Times New Roman"/>
                <a:ea typeface="Times New Roman"/>
                <a:cs typeface="Times New Roman"/>
              </a:rPr>
              <a:t>phân</a:t>
            </a:r>
            <a:r>
              <a:rPr lang="en-US" sz="2000" dirty="0">
                <a:latin typeface="Times New Roman"/>
                <a:ea typeface="Times New Roman"/>
                <a:cs typeface="Times New Roman"/>
              </a:rPr>
              <a:t> </a:t>
            </a:r>
            <a:r>
              <a:rPr lang="en-US" sz="2000" dirty="0" err="1">
                <a:latin typeface="Times New Roman"/>
                <a:ea typeface="Times New Roman"/>
                <a:cs typeface="Times New Roman"/>
              </a:rPr>
              <a:t>biệt</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lúc</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 </a:t>
            </a:r>
            <a:r>
              <a:rPr lang="en-US" sz="2000" dirty="0" err="1">
                <a:latin typeface="Times New Roman"/>
                <a:ea typeface="Times New Roman"/>
                <a:cs typeface="Times New Roman"/>
              </a:rPr>
              <a:t>đang</a:t>
            </a:r>
            <a:r>
              <a:rPr lang="en-US" sz="2000" dirty="0">
                <a:latin typeface="Times New Roman"/>
                <a:ea typeface="Times New Roman"/>
                <a:cs typeface="Times New Roman"/>
              </a:rPr>
              <a:t> </a:t>
            </a:r>
            <a:r>
              <a:rPr lang="en-US" sz="2000" dirty="0" err="1">
                <a:latin typeface="Times New Roman"/>
                <a:ea typeface="Times New Roman"/>
                <a:cs typeface="Times New Roman"/>
              </a:rPr>
              <a:t>nở</a:t>
            </a:r>
            <a:r>
              <a:rPr lang="en-US" sz="2000" dirty="0">
                <a:latin typeface="Times New Roman"/>
                <a:ea typeface="Times New Roman"/>
                <a:cs typeface="Times New Roman"/>
              </a:rPr>
              <a:t>. </a:t>
            </a:r>
            <a:r>
              <a:rPr lang="en-US" sz="2000" dirty="0" err="1">
                <a:latin typeface="Times New Roman"/>
                <a:ea typeface="Times New Roman"/>
                <a:cs typeface="Times New Roman"/>
              </a:rPr>
              <a:t>Bố</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mũi</a:t>
            </a:r>
            <a:r>
              <a:rPr lang="en-US" sz="2000" dirty="0">
                <a:latin typeface="Times New Roman"/>
                <a:ea typeface="Times New Roman"/>
                <a:cs typeface="Times New Roman"/>
              </a:rPr>
              <a:t> </a:t>
            </a:r>
            <a:r>
              <a:rPr lang="en-US" sz="2000" dirty="0" err="1">
                <a:latin typeface="Times New Roman"/>
                <a:ea typeface="Times New Roman"/>
                <a:cs typeface="Times New Roman"/>
              </a:rPr>
              <a:t>tuyệt</a:t>
            </a:r>
            <a:r>
              <a:rPr lang="en-US" sz="2000" dirty="0">
                <a:latin typeface="Times New Roman"/>
                <a:ea typeface="Times New Roman"/>
                <a:cs typeface="Times New Roman"/>
              </a:rPr>
              <a:t> </a:t>
            </a:r>
            <a:r>
              <a:rPr lang="en-US" sz="2000" dirty="0" err="1">
                <a:latin typeface="Times New Roman"/>
                <a:ea typeface="Times New Roman"/>
                <a:cs typeface="Times New Roman"/>
              </a:rPr>
              <a:t>nhất</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giới</a:t>
            </a:r>
            <a:r>
              <a:rPr lang="en-US" sz="2000" dirty="0" smtClean="0">
                <a:latin typeface="Times New Roman"/>
                <a:ea typeface="Times New Roman"/>
                <a:cs typeface="Times New Roman"/>
              </a:rPr>
              <a:t>!”</a:t>
            </a:r>
          </a:p>
          <a:p>
            <a:pPr marL="342900" indent="-342900" algn="just" fontAlgn="base">
              <a:lnSpc>
                <a:spcPct val="115000"/>
              </a:lnSpc>
              <a:spcAft>
                <a:spcPts val="0"/>
              </a:spcAft>
              <a:buFont typeface="Wingdings" panose="05000000000000000000" pitchFamily="2" charset="2"/>
              <a:buChar char="ü"/>
            </a:pPr>
            <a:r>
              <a:rPr lang="en-US" sz="2000" dirty="0" err="1" smtClean="0">
                <a:effectLst/>
                <a:latin typeface="Times New Roman"/>
                <a:ea typeface="Calibri"/>
                <a:cs typeface="Times New Roman"/>
              </a:rPr>
              <a:t>Chú</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hùng</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nói</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Thật</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không</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thể</a:t>
            </a:r>
            <a:r>
              <a:rPr lang="en-US" sz="2000" dirty="0" smtClean="0">
                <a:effectLst/>
                <a:latin typeface="Times New Roman"/>
                <a:ea typeface="Calibri"/>
                <a:cs typeface="Times New Roman"/>
              </a:rPr>
              <a:t> tin </a:t>
            </a:r>
            <a:r>
              <a:rPr lang="en-US" sz="2000" dirty="0" err="1" smtClean="0">
                <a:effectLst/>
                <a:latin typeface="Times New Roman"/>
                <a:ea typeface="Calibri"/>
                <a:cs typeface="Times New Roman"/>
              </a:rPr>
              <a:t>nổi</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cháu</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có</a:t>
            </a:r>
            <a:r>
              <a:rPr lang="en-US" sz="2000" dirty="0" smtClean="0">
                <a:effectLst/>
                <a:latin typeface="Times New Roman"/>
                <a:ea typeface="Calibri"/>
                <a:cs typeface="Times New Roman"/>
              </a:rPr>
              <a:t> con </a:t>
            </a:r>
            <a:r>
              <a:rPr lang="en-US" sz="2000" dirty="0" err="1" smtClean="0">
                <a:effectLst/>
                <a:latin typeface="Times New Roman"/>
                <a:ea typeface="Calibri"/>
                <a:cs typeface="Times New Roman"/>
              </a:rPr>
              <a:t>mắt</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thần</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3565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8" grpId="0"/>
      <p:bldP spid="9" grpId="0" animBg="1"/>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Lắng</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nghe</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âm</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thanh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tài</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tình</a:t>
            </a:r>
            <a:endParaRPr lang="en-US" sz="1400" dirty="0">
              <a:solidFill>
                <a:prstClr val="black"/>
              </a:solidFill>
              <a:latin typeface="Calibri"/>
              <a:ea typeface="Calibri"/>
              <a:cs typeface="Times New Roman"/>
            </a:endParaRPr>
          </a:p>
        </p:txBody>
      </p:sp>
      <p:sp>
        <p:nvSpPr>
          <p:cNvPr id="11" name="Up Arrow Callout 10"/>
          <p:cNvSpPr/>
          <p:nvPr/>
        </p:nvSpPr>
        <p:spPr>
          <a:xfrm>
            <a:off x="107505" y="2352944"/>
            <a:ext cx="5112568" cy="4505056"/>
          </a:xfrm>
          <a:prstGeom prst="upArrowCallout">
            <a:avLst>
              <a:gd name="adj1" fmla="val 13327"/>
              <a:gd name="adj2" fmla="val 15921"/>
              <a:gd name="adj3" fmla="val 16786"/>
              <a:gd name="adj4" fmla="val 7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base">
              <a:lnSpc>
                <a:spcPct val="115000"/>
              </a:lnSpc>
              <a:spcAft>
                <a:spcPts val="0"/>
              </a:spcAft>
              <a:buFont typeface="Wingdings" panose="05000000000000000000" pitchFamily="2" charset="2"/>
              <a:buChar char="ü"/>
            </a:pPr>
            <a:r>
              <a:rPr lang="en-US" sz="2800" dirty="0">
                <a:latin typeface="Times New Roman"/>
                <a:ea typeface="Times New Roman"/>
                <a:cs typeface="Times New Roman"/>
              </a:rPr>
              <a:t>“</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vùi</a:t>
            </a:r>
            <a:r>
              <a:rPr lang="en-US" sz="2800" dirty="0">
                <a:latin typeface="Times New Roman"/>
                <a:ea typeface="Times New Roman"/>
                <a:cs typeface="Times New Roman"/>
              </a:rPr>
              <a:t> </a:t>
            </a:r>
            <a:r>
              <a:rPr lang="en-US" sz="2800" dirty="0" err="1">
                <a:latin typeface="Times New Roman"/>
                <a:ea typeface="Times New Roman"/>
                <a:cs typeface="Times New Roman"/>
              </a:rPr>
              <a:t>đầu</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mền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chỉ</a:t>
            </a:r>
            <a:r>
              <a:rPr lang="en-US" sz="2800" dirty="0">
                <a:latin typeface="Times New Roman"/>
                <a:ea typeface="Times New Roman"/>
                <a:cs typeface="Times New Roman"/>
              </a:rPr>
              <a:t> </a:t>
            </a:r>
            <a:r>
              <a:rPr lang="en-US" sz="2800" dirty="0" err="1">
                <a:latin typeface="Times New Roman"/>
                <a:ea typeface="Times New Roman"/>
                <a:cs typeface="Times New Roman"/>
              </a:rPr>
              <a:t>cần</a:t>
            </a:r>
            <a:r>
              <a:rPr lang="en-US" sz="2800" dirty="0">
                <a:latin typeface="Times New Roman"/>
                <a:ea typeface="Times New Roman"/>
                <a:cs typeface="Times New Roman"/>
              </a:rPr>
              <a:t> </a:t>
            </a:r>
            <a:r>
              <a:rPr lang="en-US" sz="2800" dirty="0" err="1">
                <a:latin typeface="Times New Roman"/>
                <a:ea typeface="Times New Roman"/>
                <a:cs typeface="Times New Roman"/>
              </a:rPr>
              <a:t>nghe</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a:t>
            </a:r>
            <a:endParaRPr lang="en-US" sz="2800" dirty="0">
              <a:latin typeface="Calibri"/>
              <a:ea typeface="Calibri"/>
              <a:cs typeface="Times New Roman"/>
            </a:endParaRPr>
          </a:p>
          <a:p>
            <a:pPr marL="457200" indent="-457200">
              <a:buFont typeface="Wingdings" panose="05000000000000000000" pitchFamily="2" charset="2"/>
              <a:buChar char="ü"/>
            </a:pPr>
            <a:r>
              <a:rPr lang="en-US" sz="2800" dirty="0" err="1">
                <a:latin typeface="Times New Roman"/>
                <a:ea typeface="Times New Roman"/>
              </a:rPr>
              <a:t>Biết</a:t>
            </a:r>
            <a:r>
              <a:rPr lang="en-US" sz="2800" dirty="0">
                <a:latin typeface="Times New Roman"/>
                <a:ea typeface="Times New Roman"/>
              </a:rPr>
              <a:t> </a:t>
            </a:r>
            <a:r>
              <a:rPr lang="en-US" sz="2800" dirty="0" err="1">
                <a:latin typeface="Times New Roman"/>
                <a:ea typeface="Times New Roman"/>
              </a:rPr>
              <a:t>chính</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tiến</a:t>
            </a:r>
            <a:r>
              <a:rPr lang="en-US" sz="2800" dirty="0">
                <a:latin typeface="Times New Roman"/>
                <a:ea typeface="Times New Roman"/>
              </a:rPr>
              <a:t> </a:t>
            </a:r>
            <a:r>
              <a:rPr lang="en-US" sz="2800" dirty="0" err="1">
                <a:latin typeface="Times New Roman"/>
                <a:ea typeface="Times New Roman"/>
              </a:rPr>
              <a:t>kêu</a:t>
            </a:r>
            <a:r>
              <a:rPr lang="en-US" sz="2800" dirty="0">
                <a:latin typeface="Times New Roman"/>
                <a:ea typeface="Times New Roman"/>
              </a:rPr>
              <a:t> </a:t>
            </a:r>
            <a:r>
              <a:rPr lang="en-US" sz="2800" dirty="0" err="1">
                <a:latin typeface="Times New Roman"/>
                <a:ea typeface="Times New Roman"/>
              </a:rPr>
              <a:t>cứu</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bạn</a:t>
            </a:r>
            <a:r>
              <a:rPr lang="en-US" sz="2800" dirty="0">
                <a:latin typeface="Times New Roman"/>
                <a:ea typeface="Times New Roman"/>
              </a:rPr>
              <a:t> </a:t>
            </a:r>
            <a:r>
              <a:rPr lang="en-US" sz="2800" dirty="0" err="1">
                <a:latin typeface="Times New Roman"/>
                <a:ea typeface="Times New Roman"/>
              </a:rPr>
              <a:t>Tí</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bờ</a:t>
            </a:r>
            <a:r>
              <a:rPr lang="en-US" sz="2800" dirty="0">
                <a:latin typeface="Times New Roman"/>
                <a:ea typeface="Times New Roman"/>
              </a:rPr>
              <a:t> </a:t>
            </a:r>
            <a:r>
              <a:rPr lang="en-US" sz="2800" dirty="0" err="1">
                <a:latin typeface="Times New Roman"/>
                <a:ea typeface="Times New Roman"/>
              </a:rPr>
              <a:t>sông</a:t>
            </a:r>
            <a:endParaRPr lang="en-US" sz="2800" dirty="0"/>
          </a:p>
        </p:txBody>
      </p:sp>
    </p:spTree>
    <p:extLst>
      <p:ext uri="{BB962C8B-B14F-4D97-AF65-F5344CB8AC3E}">
        <p14:creationId xmlns:p14="http://schemas.microsoft.com/office/powerpoint/2010/main" val="4283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283968" y="2157624"/>
            <a:ext cx="4860032" cy="587853"/>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215516" y="2134618"/>
            <a:ext cx="3888432" cy="646331"/>
          </a:xfrm>
          <a:prstGeom prst="rect">
            <a:avLst/>
          </a:prstGeom>
          <a:noFill/>
          <a:ln>
            <a:solidFill>
              <a:schemeClr val="tx1"/>
            </a:solidFill>
          </a:ln>
        </p:spPr>
        <p:txBody>
          <a:bodyPr wrap="square" rtlCol="0">
            <a:spAutoFit/>
          </a:bodyPr>
          <a:lstStyle/>
          <a:p>
            <a:pPr algn="ctr">
              <a:lnSpc>
                <a:spcPct val="150000"/>
              </a:lnSpc>
              <a:spcAft>
                <a:spcPts val="0"/>
              </a:spcAft>
            </a:pPr>
            <a:r>
              <a:rPr lang="en-US" sz="2400" b="1" dirty="0">
                <a:latin typeface="Times New Roman"/>
                <a:ea typeface="Times New Roman"/>
                <a:cs typeface="Times New Roman"/>
              </a:rPr>
              <a:t>* </a:t>
            </a:r>
            <a:r>
              <a:rPr lang="en-US" sz="2400" b="1" dirty="0" err="1" smtClean="0">
                <a:latin typeface="Times New Roman"/>
                <a:ea typeface="Times New Roman"/>
                <a:cs typeface="Times New Roman"/>
              </a:rPr>
              <a:t>Có</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cách</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nhìn</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đặc</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biệt</a:t>
            </a:r>
            <a:endParaRPr lang="en-US" sz="2400" dirty="0">
              <a:effectLst/>
              <a:latin typeface="Calibri"/>
              <a:ea typeface="Calibri"/>
              <a:cs typeface="Times New Roman"/>
            </a:endParaRPr>
          </a:p>
        </p:txBody>
      </p:sp>
      <p:sp>
        <p:nvSpPr>
          <p:cNvPr id="5" name="Rectangular Callout 4"/>
          <p:cNvSpPr/>
          <p:nvPr/>
        </p:nvSpPr>
        <p:spPr>
          <a:xfrm>
            <a:off x="390567" y="3140968"/>
            <a:ext cx="3384376" cy="2736304"/>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9" name="Rectangular Callout 8"/>
          <p:cNvSpPr/>
          <p:nvPr/>
        </p:nvSpPr>
        <p:spPr>
          <a:xfrm>
            <a:off x="4644009" y="3212998"/>
            <a:ext cx="3384376" cy="2746243"/>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smtClean="0">
                <a:latin typeface="Times New Roman"/>
                <a:ea typeface="Times New Roman"/>
              </a:rPr>
              <a:t>tập</a:t>
            </a:r>
            <a:r>
              <a:rPr lang="en-US" sz="2800" dirty="0" smtClean="0">
                <a:latin typeface="Times New Roman"/>
                <a:ea typeface="Times New Roman"/>
              </a:rPr>
              <a:t> </a:t>
            </a:r>
            <a:r>
              <a:rPr lang="en-US" sz="2800" dirty="0" err="1" smtClean="0">
                <a:latin typeface="Times New Roman"/>
                <a:ea typeface="Times New Roman"/>
              </a:rPr>
              <a:t>mà</a:t>
            </a:r>
            <a:r>
              <a:rPr lang="en-US" sz="2800" dirty="0" smtClean="0">
                <a:latin typeface="Times New Roman"/>
                <a:ea typeface="Times New Roman"/>
              </a:rPr>
              <a:t> </a:t>
            </a:r>
            <a:r>
              <a:rPr lang="en-US" sz="2800" dirty="0" err="1" smtClean="0">
                <a:latin typeface="Times New Roman"/>
                <a:ea typeface="Times New Roman"/>
              </a:rPr>
              <a:t>nghe</a:t>
            </a:r>
            <a:r>
              <a:rPr lang="en-US" sz="2800" dirty="0" smtClean="0">
                <a:latin typeface="Times New Roman"/>
                <a:ea typeface="Times New Roman"/>
              </a:rPr>
              <a:t> </a:t>
            </a:r>
            <a:r>
              <a:rPr lang="en-US" sz="2800" dirty="0" err="1" smtClean="0">
                <a:latin typeface="Times New Roman"/>
                <a:ea typeface="Times New Roman"/>
              </a:rPr>
              <a:t>được</a:t>
            </a:r>
            <a:r>
              <a:rPr lang="en-US" sz="2800" dirty="0" smtClean="0">
                <a:latin typeface="Times New Roman"/>
                <a:ea typeface="Times New Roman"/>
              </a:rPr>
              <a:t> </a:t>
            </a:r>
            <a:r>
              <a:rPr lang="en-US" sz="2800" dirty="0" err="1" smtClean="0">
                <a:latin typeface="Times New Roman"/>
                <a:ea typeface="Times New Roman"/>
              </a:rPr>
              <a:t>âm</a:t>
            </a:r>
            <a:r>
              <a:rPr lang="en-US" sz="2800" dirty="0" smtClean="0">
                <a:latin typeface="Times New Roman"/>
                <a:ea typeface="Times New Roman"/>
              </a:rPr>
              <a:t> </a:t>
            </a:r>
            <a:r>
              <a:rPr lang="en-US" sz="2800" dirty="0" err="1" smtClean="0">
                <a:latin typeface="Times New Roman"/>
                <a:ea typeface="Times New Roman"/>
              </a:rPr>
              <a:t>thanh</a:t>
            </a:r>
            <a:r>
              <a:rPr lang="en-US" sz="2800" dirty="0" smtClean="0">
                <a:latin typeface="Times New Roman"/>
                <a:ea typeface="Times New Roman"/>
              </a:rPr>
              <a:t> </a:t>
            </a:r>
            <a:r>
              <a:rPr lang="en-US" sz="2800" dirty="0" err="1" smtClean="0">
                <a:latin typeface="Times New Roman"/>
                <a:ea typeface="Times New Roman"/>
              </a:rPr>
              <a:t>vang</a:t>
            </a:r>
            <a:r>
              <a:rPr lang="en-US" sz="2800" dirty="0" smtClean="0">
                <a:latin typeface="Times New Roman"/>
                <a:ea typeface="Times New Roman"/>
              </a:rPr>
              <a:t> </a:t>
            </a:r>
            <a:r>
              <a:rPr lang="en-US" sz="2800" dirty="0" err="1" smtClean="0">
                <a:latin typeface="Times New Roman"/>
                <a:ea typeface="Times New Roman"/>
              </a:rPr>
              <a:t>lên</a:t>
            </a:r>
            <a:r>
              <a:rPr lang="en-US" sz="2800" dirty="0" smtClean="0">
                <a:latin typeface="Times New Roman"/>
                <a:ea typeface="Times New Roman"/>
              </a:rPr>
              <a:t> </a:t>
            </a:r>
            <a:r>
              <a:rPr lang="en-US" sz="2800" dirty="0" err="1" smtClean="0">
                <a:latin typeface="Times New Roman"/>
                <a:ea typeface="Times New Roman"/>
              </a:rPr>
              <a:t>từ</a:t>
            </a:r>
            <a:r>
              <a:rPr lang="en-US" sz="2800" dirty="0" smtClean="0">
                <a:latin typeface="Times New Roman"/>
                <a:ea typeface="Times New Roman"/>
              </a:rPr>
              <a:t> </a:t>
            </a:r>
            <a:r>
              <a:rPr lang="en-US" sz="2800" dirty="0" err="1" smtClean="0">
                <a:latin typeface="Times New Roman"/>
                <a:ea typeface="Times New Roman"/>
              </a:rPr>
              <a:t>đâu</a:t>
            </a:r>
            <a:r>
              <a:rPr lang="en-US" sz="2800" dirty="0" smtClean="0">
                <a:latin typeface="Times New Roman"/>
                <a:ea typeface="Times New Roman"/>
              </a:rPr>
              <a:t>, </a:t>
            </a:r>
            <a:r>
              <a:rPr lang="en-US" sz="2800" dirty="0" err="1" smtClean="0">
                <a:latin typeface="Times New Roman"/>
                <a:ea typeface="Times New Roman"/>
              </a:rPr>
              <a:t>khoảng</a:t>
            </a:r>
            <a:r>
              <a:rPr lang="en-US" sz="2800" dirty="0" smtClean="0">
                <a:latin typeface="Times New Roman"/>
                <a:ea typeface="Times New Roman"/>
              </a:rPr>
              <a:t> </a:t>
            </a:r>
            <a:r>
              <a:rPr lang="en-US" sz="2800" dirty="0" err="1" smtClean="0">
                <a:latin typeface="Times New Roman"/>
                <a:ea typeface="Times New Roman"/>
              </a:rPr>
              <a:t>cách</a:t>
            </a:r>
            <a:r>
              <a:rPr lang="en-US" sz="2800" dirty="0" smtClean="0">
                <a:latin typeface="Times New Roman"/>
                <a:ea typeface="Times New Roman"/>
              </a:rPr>
              <a:t> </a:t>
            </a:r>
            <a:r>
              <a:rPr lang="en-US" sz="2800" dirty="0" err="1" smtClean="0">
                <a:latin typeface="Times New Roman"/>
                <a:ea typeface="Times New Roman"/>
              </a:rPr>
              <a:t>như</a:t>
            </a:r>
            <a:r>
              <a:rPr lang="en-US" sz="2800" dirty="0" smtClean="0">
                <a:latin typeface="Times New Roman"/>
                <a:ea typeface="Times New Roman"/>
              </a:rPr>
              <a:t> </a:t>
            </a:r>
            <a:r>
              <a:rPr lang="en-US" sz="2800" dirty="0" err="1" smtClean="0">
                <a:latin typeface="Times New Roman"/>
                <a:ea typeface="Times New Roman"/>
              </a:rPr>
              <a:t>thế</a:t>
            </a:r>
            <a:r>
              <a:rPr lang="en-US" sz="2800" dirty="0" smtClean="0">
                <a:latin typeface="Times New Roman"/>
                <a:ea typeface="Times New Roman"/>
              </a:rPr>
              <a:t> </a:t>
            </a:r>
            <a:r>
              <a:rPr lang="en-US" sz="2800" dirty="0" err="1" smtClean="0">
                <a:latin typeface="Times New Roman"/>
                <a:ea typeface="Times New Roman"/>
              </a:rPr>
              <a:t>nào</a:t>
            </a:r>
            <a:endParaRPr lang="en-US" sz="2800" dirty="0"/>
          </a:p>
        </p:txBody>
      </p:sp>
    </p:spTree>
    <p:extLst>
      <p:ext uri="{BB962C8B-B14F-4D97-AF65-F5344CB8AC3E}">
        <p14:creationId xmlns:p14="http://schemas.microsoft.com/office/powerpoint/2010/main" val="419840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 </a:t>
            </a:r>
            <a:r>
              <a:rPr lang="en-US" sz="2800" b="1" dirty="0" err="1" smtClean="0">
                <a:latin typeface="Times New Roman" panose="02020603050405020304" pitchFamily="18" charset="0"/>
                <a:cs typeface="Times New Roman" panose="02020603050405020304" pitchFamily="18" charset="0"/>
              </a:rPr>
              <a:t>Cảm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Tí</a:t>
            </a:r>
            <a:endParaRPr lang="en-US" sz="28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7" y="160338"/>
            <a:ext cx="8988425" cy="51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0396" y="5589282"/>
            <a:ext cx="8072065"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Góc</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sẻ</a:t>
            </a:r>
            <a:r>
              <a:rPr lang="en-US" sz="2800"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656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b. </a:t>
            </a:r>
            <a:r>
              <a:rPr lang="en-US" sz="2800" b="1" dirty="0" err="1" smtClean="0">
                <a:solidFill>
                  <a:prstClr val="black"/>
                </a:solidFill>
                <a:latin typeface="Times New Roman" panose="02020603050405020304" pitchFamily="18" charset="0"/>
                <a:cs typeface="Times New Roman" panose="02020603050405020304" pitchFamily="18" charset="0"/>
              </a:rPr>
              <a:t>Cảm</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nhận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của</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tôi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về</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bố</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4817251"/>
              </p:ext>
            </p:extLst>
          </p:nvPr>
        </p:nvGraphicFramePr>
        <p:xfrm>
          <a:off x="899592" y="2276872"/>
          <a:ext cx="7776864" cy="4464496"/>
        </p:xfrm>
        <a:graphic>
          <a:graphicData uri="http://schemas.openxmlformats.org/drawingml/2006/table">
            <a:tbl>
              <a:tblPr firstRow="1" firstCol="1" bandRow="1"/>
              <a:tblGrid>
                <a:gridCol w="3708048"/>
                <a:gridCol w="4068816"/>
              </a:tblGrid>
              <a:tr h="980769">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a:solidFill>
                            <a:srgbClr val="000000"/>
                          </a:solidFill>
                          <a:effectLst/>
                          <a:latin typeface="Times New Roman"/>
                          <a:ea typeface="Calibri"/>
                          <a:cs typeface="Times New Roman"/>
                        </a:rPr>
                        <a:t>Cảm xúc suy nghĩ của “tôi” về “Tí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971601" y="3284995"/>
            <a:ext cx="3600400" cy="3490186"/>
          </a:xfrm>
          <a:prstGeom prst="rect">
            <a:avLst/>
          </a:prstGeom>
          <a:noFill/>
        </p:spPr>
        <p:txBody>
          <a:bodyPr wrap="square" rtlCol="0">
            <a:spAutoFit/>
          </a:bodyPr>
          <a:lstStyle/>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Đón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nhận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những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cử</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chăm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sóc</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bố</a:t>
            </a:r>
            <a:r>
              <a:rPr lang="en-US" sz="2400" dirty="0" smtClean="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với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lòng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biết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ơn</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tin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hay </a:t>
            </a:r>
            <a:r>
              <a:rPr lang="en-US" sz="2400" dirty="0" err="1">
                <a:latin typeface="Times New Roman" panose="02020603050405020304" pitchFamily="18" charset="0"/>
                <a:ea typeface="Times New Roman"/>
                <a:cs typeface="Times New Roman" panose="02020603050405020304" pitchFamily="18" charset="0"/>
              </a:rPr>
              <a:t>gọi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tên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để</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nghe</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âm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thanh</a:t>
            </a:r>
            <a:r>
              <a:rPr lang="en-US" sz="2400" dirty="0">
                <a:latin typeface="Times New Roman" panose="02020603050405020304" pitchFamily="18" charset="0"/>
                <a:ea typeface="Times New Roman"/>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món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quà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bự</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tôi</a:t>
            </a:r>
            <a:endParaRPr lang="en-US" sz="2400" dirty="0">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4708859" y="3284995"/>
            <a:ext cx="3967607" cy="3323987"/>
          </a:xfrm>
          <a:prstGeom prst="rect">
            <a:avLst/>
          </a:prstGeom>
          <a:noFill/>
        </p:spPr>
        <p:txBody>
          <a:bodyPr wrap="square" rtlCol="0">
            <a:spAutoFit/>
          </a:bodyPr>
          <a:lstStyle/>
          <a:p>
            <a:pPr marL="342900" indent="-342900" algn="just">
              <a:lnSpc>
                <a:spcPct val="150000"/>
              </a:lnSpc>
              <a:spcAft>
                <a:spcPts val="0"/>
              </a:spcAft>
              <a:buFont typeface="Wingdings" panose="05000000000000000000" pitchFamily="2" charset="2"/>
              <a:buChar char="v"/>
            </a:pPr>
            <a:r>
              <a:rPr lang="en-US" sz="2000" dirty="0" smtClean="0">
                <a:solidFill>
                  <a:srgbClr val="000000"/>
                </a:solidFill>
                <a:latin typeface="Times New Roman"/>
                <a:ea typeface="Calibri"/>
                <a:cs typeface="Times New Roman"/>
              </a:rPr>
              <a:t>C</a:t>
            </a:r>
            <a:r>
              <a:rPr lang="vi-VN" sz="20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000" dirty="0">
              <a:latin typeface="Calibri"/>
              <a:ea typeface="Calibri"/>
              <a:cs typeface="Times New Roman"/>
            </a:endParaRPr>
          </a:p>
          <a:p>
            <a:pPr marL="342900" indent="-342900" algn="just">
              <a:lnSpc>
                <a:spcPct val="150000"/>
              </a:lnSpc>
              <a:spcAft>
                <a:spcPts val="0"/>
              </a:spcAft>
              <a:buFont typeface="Wingdings" panose="05000000000000000000" pitchFamily="2" charset="2"/>
              <a:buChar char="v"/>
            </a:pPr>
            <a:r>
              <a:rPr lang="en-US" sz="2000" dirty="0" smtClean="0">
                <a:solidFill>
                  <a:srgbClr val="000000"/>
                </a:solidFill>
                <a:latin typeface="Times New Roman"/>
                <a:ea typeface="Calibri"/>
                <a:cs typeface="Times New Roman"/>
              </a:rPr>
              <a:t>T</a:t>
            </a:r>
            <a:r>
              <a:rPr lang="vi-VN" sz="2000" dirty="0">
                <a:solidFill>
                  <a:srgbClr val="000000"/>
                </a:solidFill>
                <a:latin typeface="Times New Roman"/>
                <a:ea typeface="Calibri"/>
                <a:cs typeface="Times New Roman"/>
              </a:rPr>
              <a:t>hấy tên bạn Tí đẹp và hay hơn mọi </a:t>
            </a:r>
            <a:r>
              <a:rPr lang="en-US" sz="2000" dirty="0">
                <a:solidFill>
                  <a:srgbClr val="000000"/>
                </a:solidFill>
                <a:latin typeface="Times New Roman"/>
                <a:ea typeface="Calibri"/>
                <a:cs typeface="Times New Roman"/>
              </a:rPr>
              <a:t>â</a:t>
            </a:r>
            <a:r>
              <a:rPr lang="vi-VN" sz="2000" dirty="0" smtClean="0">
                <a:solidFill>
                  <a:srgbClr val="000000"/>
                </a:solidFill>
                <a:latin typeface="Times New Roman"/>
                <a:ea typeface="Calibri"/>
                <a:cs typeface="Times New Roman"/>
              </a:rPr>
              <a:t>m </a:t>
            </a:r>
            <a:r>
              <a:rPr lang="vi-VN" sz="2000" dirty="0">
                <a:solidFill>
                  <a:srgbClr val="000000"/>
                </a:solidFill>
                <a:latin typeface="Times New Roman"/>
                <a:ea typeface="Calibri"/>
                <a:cs typeface="Times New Roman"/>
              </a:rPr>
              <a:t>thanh, thích gọi bạn để được nghe cái tên ấy vang lên</a:t>
            </a:r>
            <a:r>
              <a:rPr lang="en-US" sz="2000" dirty="0">
                <a:latin typeface="Times New Roman"/>
                <a:ea typeface="Times New Roman"/>
                <a:cs typeface="Times New Roman"/>
              </a:rPr>
              <a:t>.</a:t>
            </a:r>
            <a:endParaRPr lang="en-US" sz="2000" dirty="0">
              <a:effectLst/>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828" y="116632"/>
            <a:ext cx="262244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spcAft>
                <a:spcPts val="0"/>
              </a:spcAft>
            </a:pPr>
            <a:r>
              <a:rPr lang="en-US" sz="2400" dirty="0">
                <a:latin typeface="Times New Roman"/>
                <a:ea typeface="Times New Roman"/>
                <a:cs typeface="Times New Roman"/>
              </a:rPr>
              <a:t>c.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bí</a:t>
            </a:r>
            <a:r>
              <a:rPr lang="en-US" sz="2400" dirty="0">
                <a:latin typeface="Times New Roman"/>
                <a:ea typeface="Times New Roman"/>
                <a:cs typeface="Times New Roman"/>
              </a:rPr>
              <a:t> </a:t>
            </a:r>
            <a:r>
              <a:rPr lang="en-US" sz="2400" dirty="0" err="1">
                <a:latin typeface="Times New Roman"/>
                <a:ea typeface="Times New Roman"/>
                <a:cs typeface="Times New Roman"/>
              </a:rPr>
              <a:t>mật</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smtClean="0">
                <a:latin typeface="Times New Roman"/>
                <a:ea typeface="Times New Roman"/>
                <a:cs typeface="Times New Roman"/>
              </a:rPr>
              <a:t>sổ</a:t>
            </a:r>
            <a:r>
              <a:rPr lang="en-US" sz="2400" dirty="0" smtClean="0">
                <a:latin typeface="Times New Roman"/>
                <a:ea typeface="Times New Roman"/>
                <a:cs typeface="Times New Roman"/>
              </a:rPr>
              <a:t>”</a:t>
            </a:r>
            <a:endParaRPr lang="en-US" sz="2400" dirty="0">
              <a:effectLst/>
              <a:latin typeface="Calibri"/>
              <a:ea typeface="Calibri"/>
              <a:cs typeface="Times New Roman"/>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784018"/>
            <a:ext cx="1403648" cy="199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6"/>
            <a:ext cx="7704855" cy="3711785"/>
          </a:xfrm>
          <a:prstGeom prst="rect">
            <a:avLst/>
          </a:prstGeom>
          <a:noFill/>
        </p:spPr>
        <p:txBody>
          <a:bodyPr wrap="square" rtlCol="0">
            <a:spAutoFit/>
          </a:bodyPr>
          <a:lstStyle/>
          <a:p>
            <a:pPr algn="just" fontAlgn="base">
              <a:lnSpc>
                <a:spcPct val="115000"/>
              </a:lnSpc>
              <a:spcAft>
                <a:spcPts val="0"/>
              </a:spcAft>
            </a:pP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chợt</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khu</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mùa</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bông</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nở</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hay </a:t>
            </a:r>
            <a:r>
              <a:rPr lang="en-US" sz="2400" dirty="0" err="1">
                <a:latin typeface="Times New Roman"/>
                <a:ea typeface="Times New Roman"/>
                <a:cs typeface="Times New Roman"/>
              </a:rPr>
              <a:t>mẹ</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gn="just">
              <a:lnSpc>
                <a:spcPct val="135000"/>
              </a:lnSpc>
              <a:spcAft>
                <a:spcPts val="0"/>
              </a:spcAft>
              <a:buClr>
                <a:srgbClr val="000000"/>
              </a:buClr>
              <a:buSzPts val="1100"/>
              <a:buFont typeface="Symbol"/>
              <a:buChar char="-"/>
              <a:tabLst>
                <a:tab pos="454025" algn="l"/>
              </a:tabLst>
            </a:pPr>
            <a:r>
              <a:rPr lang="vi-VN" sz="2400" dirty="0">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r>
              <a:rPr lang="vi-VN" sz="2400" dirty="0" smtClean="0">
                <a:latin typeface="Times New Roman"/>
                <a:ea typeface="Times New Roman"/>
                <a:cs typeface="Times New Roman"/>
              </a:rPr>
              <a:t>,...</a:t>
            </a:r>
            <a:endParaRPr lang="en-US" sz="2400" dirty="0">
              <a:latin typeface="Times New Roman"/>
              <a:ea typeface="Times New Roman"/>
              <a:cs typeface="Times New Roman"/>
            </a:endParaRPr>
          </a:p>
        </p:txBody>
      </p:sp>
    </p:spTree>
    <p:extLst>
      <p:ext uri="{BB962C8B-B14F-4D97-AF65-F5344CB8AC3E}">
        <p14:creationId xmlns:p14="http://schemas.microsoft.com/office/powerpoint/2010/main"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r>
              <a:rPr lang="en-US" sz="2400" dirty="0">
                <a:solidFill>
                  <a:prstClr val="black"/>
                </a:solidFill>
                <a:latin typeface="Times New Roman"/>
                <a:ea typeface="Times New Roman"/>
                <a:cs typeface="Times New Roman"/>
              </a:rPr>
              <a:t>c.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smtClean="0">
                <a:solidFill>
                  <a:prstClr val="black"/>
                </a:solidFill>
                <a:latin typeface="Times New Roman"/>
                <a:ea typeface="Times New Roman"/>
                <a:cs typeface="Times New Roman"/>
              </a:rPr>
              <a:t>sổ</a:t>
            </a:r>
            <a:r>
              <a:rPr lang="en-US" sz="2400" dirty="0" smtClean="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71460"/>
            <a:ext cx="2699792" cy="25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4"/>
            <a:ext cx="7704855" cy="2474524"/>
          </a:xfrm>
          <a:prstGeom prst="rect">
            <a:avLst/>
          </a:prstGeom>
          <a:noFill/>
        </p:spPr>
        <p:txBody>
          <a:bodyPr wrap="square" rtlCol="0">
            <a:spAutoFit/>
          </a:bodyPr>
          <a:lstStyle/>
          <a:p>
            <a:pPr marL="342900" indent="-342900" algn="just" fontAlgn="base">
              <a:lnSpc>
                <a:spcPct val="115000"/>
              </a:lnSpc>
              <a:buFontTx/>
              <a:buChar char="-"/>
            </a:pPr>
            <a:r>
              <a:rPr lang="vi-VN" sz="2400" dirty="0" smtClean="0">
                <a:solidFill>
                  <a:prstClr val="black"/>
                </a:solidFill>
                <a:latin typeface="Times New Roman" panose="02020603050405020304" pitchFamily="18" charset="0"/>
                <a:ea typeface="Calibri"/>
                <a:cs typeface="Times New Roman" panose="02020603050405020304" pitchFamily="18" charset="0"/>
              </a:rPr>
              <a:t>Những </a:t>
            </a:r>
            <a:r>
              <a:rPr lang="vi-VN" sz="2400" dirty="0">
                <a:solidFill>
                  <a:prstClr val="black"/>
                </a:solidFill>
                <a:latin typeface="Times New Roman" panose="02020603050405020304" pitchFamily="18" charset="0"/>
                <a:ea typeface="Calibri"/>
                <a:cs typeface="Times New Roman" panose="02020603050405020304" pitchFamily="18" charset="0"/>
              </a:rPr>
              <a:t>“bí mật” ấy đã mang lại niềm vui, hạnh phúc cho cuộc sống hằng ngày và làm giàu có tâm hồn của nhân vật “tôi</a:t>
            </a:r>
            <a:r>
              <a:rPr lang="vi-VN" sz="2400" dirty="0" smtClean="0">
                <a:solidFill>
                  <a:prstClr val="black"/>
                </a:solidFill>
                <a:latin typeface="Times New Roman" panose="02020603050405020304" pitchFamily="18" charset="0"/>
                <a:ea typeface="Calibri"/>
                <a:cs typeface="Times New Roman" panose="02020603050405020304" pitchFamily="18" charset="0"/>
              </a:rPr>
              <a:t>”.</a:t>
            </a:r>
            <a:endParaRPr lang="en-US" sz="2400" dirty="0" smtClean="0">
              <a:solidFill>
                <a:prstClr val="black"/>
              </a:solidFill>
              <a:latin typeface="Times New Roman" panose="02020603050405020304" pitchFamily="18" charset="0"/>
              <a:ea typeface="Calibri"/>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tế,nhạy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698" y="4271460"/>
            <a:ext cx="3099817" cy="258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190" y="4319348"/>
            <a:ext cx="3312368" cy="253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en-US" sz="2800" b="1" dirty="0" smtClean="0">
                <a:solidFill>
                  <a:prstClr val="black"/>
                </a:solidFill>
                <a:latin typeface="Times New Roman"/>
                <a:ea typeface="Times New Roman"/>
              </a:rPr>
              <a:t>2</a:t>
            </a:r>
            <a:r>
              <a:rPr lang="vi-VN" sz="2800" b="1" dirty="0" smtClean="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smtClean="0">
                <a:solidFill>
                  <a:prstClr val="black"/>
                </a:solidFill>
                <a:latin typeface="Times New Roman"/>
                <a:ea typeface="Times New Roman"/>
              </a:rPr>
              <a:t>“</a:t>
            </a:r>
            <a:r>
              <a:rPr lang="en-US" sz="2800" b="1" dirty="0" err="1" smtClean="0">
                <a:solidFill>
                  <a:prstClr val="black"/>
                </a:solidFill>
                <a:latin typeface="Times New Roman"/>
                <a:ea typeface="Times New Roman"/>
              </a:rPr>
              <a:t>bố</a:t>
            </a:r>
            <a:r>
              <a:rPr lang="en-US" sz="2800" b="1" dirty="0" smtClean="0">
                <a:solidFill>
                  <a:prstClr val="black"/>
                </a:solidFill>
                <a:latin typeface="Times New Roman"/>
                <a:ea typeface="Times New Roman"/>
              </a:rPr>
              <a:t>”</a:t>
            </a:r>
            <a:endParaRPr lang="en-US" sz="2800" dirty="0">
              <a:solidFill>
                <a:prstClr val="black"/>
              </a:solidFill>
            </a:endParaRPr>
          </a:p>
        </p:txBody>
      </p:sp>
      <p:sp>
        <p:nvSpPr>
          <p:cNvPr id="7" name="TextBox 6"/>
          <p:cNvSpPr txBox="1"/>
          <p:nvPr/>
        </p:nvSpPr>
        <p:spPr>
          <a:xfrm>
            <a:off x="539553" y="1163072"/>
            <a:ext cx="8604448" cy="5493812"/>
          </a:xfrm>
          <a:prstGeom prst="rect">
            <a:avLst/>
          </a:prstGeom>
          <a:noFill/>
        </p:spPr>
        <p:txBody>
          <a:bodyPr wrap="square" rtlCol="0">
            <a:spAutoFit/>
          </a:bodyPr>
          <a:lstStyle/>
          <a:p>
            <a:pPr>
              <a:lnSpc>
                <a:spcPct val="150000"/>
              </a:lnSpc>
              <a:spcAft>
                <a:spcPts val="0"/>
              </a:spcAft>
            </a:pPr>
            <a:r>
              <a:rPr lang="en-US" b="1" dirty="0">
                <a:latin typeface="Times New Roman"/>
                <a:ea typeface="Times New Roman"/>
                <a:cs typeface="Times New Roman"/>
              </a:rPr>
              <a:t>PHIẾU HỌC TẬP 7</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1.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được</a:t>
            </a:r>
            <a:r>
              <a:rPr lang="en-US" dirty="0">
                <a:latin typeface="Times New Roman"/>
                <a:ea typeface="Times New Roman"/>
                <a:cs typeface="Times New Roman"/>
              </a:rPr>
              <a:t> </a:t>
            </a:r>
            <a:r>
              <a:rPr lang="en-US" dirty="0" err="1">
                <a:latin typeface="Times New Roman"/>
                <a:ea typeface="Times New Roman"/>
                <a:cs typeface="Times New Roman"/>
              </a:rPr>
              <a:t>miêu</a:t>
            </a:r>
            <a:r>
              <a:rPr lang="en-US" dirty="0">
                <a:latin typeface="Times New Roman"/>
                <a:ea typeface="Times New Roman"/>
                <a:cs typeface="Times New Roman"/>
              </a:rPr>
              <a:t> </a:t>
            </a:r>
            <a:r>
              <a:rPr lang="en-US" dirty="0" err="1">
                <a:latin typeface="Times New Roman"/>
                <a:ea typeface="Times New Roman"/>
                <a:cs typeface="Times New Roman"/>
              </a:rPr>
              <a:t>tả</a:t>
            </a:r>
            <a:r>
              <a:rPr lang="en-US" dirty="0">
                <a:latin typeface="Times New Roman"/>
                <a:ea typeface="Times New Roman"/>
                <a:cs typeface="Times New Roman"/>
              </a:rPr>
              <a:t> </a:t>
            </a:r>
            <a:r>
              <a:rPr lang="en-US" dirty="0" err="1">
                <a:latin typeface="Times New Roman"/>
                <a:ea typeface="Times New Roman"/>
                <a:cs typeface="Times New Roman"/>
              </a:rPr>
              <a:t>chủ</a:t>
            </a:r>
            <a:r>
              <a:rPr lang="en-US" dirty="0">
                <a:latin typeface="Times New Roman"/>
                <a:ea typeface="Times New Roman"/>
                <a:cs typeface="Times New Roman"/>
              </a:rPr>
              <a:t> </a:t>
            </a:r>
            <a:r>
              <a:rPr lang="en-US" dirty="0" err="1">
                <a:latin typeface="Times New Roman"/>
                <a:ea typeface="Times New Roman"/>
                <a:cs typeface="Times New Roman"/>
              </a:rPr>
              <a:t>yếu</a:t>
            </a:r>
            <a:r>
              <a:rPr lang="en-US" dirty="0">
                <a:latin typeface="Times New Roman"/>
                <a:ea typeface="Times New Roman"/>
                <a:cs typeface="Times New Roman"/>
              </a:rPr>
              <a:t> qua </a:t>
            </a:r>
            <a:r>
              <a:rPr lang="en-US" dirty="0" err="1">
                <a:latin typeface="Times New Roman"/>
                <a:ea typeface="Times New Roman"/>
                <a:cs typeface="Times New Roman"/>
              </a:rPr>
              <a:t>lời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nào</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lựa</a:t>
            </a:r>
            <a:r>
              <a:rPr lang="en-US" dirty="0">
                <a:latin typeface="Times New Roman"/>
                <a:ea typeface="Times New Roman"/>
                <a:cs typeface="Times New Roman"/>
              </a:rPr>
              <a:t> </a:t>
            </a:r>
            <a:r>
              <a:rPr lang="en-US" dirty="0" err="1">
                <a:latin typeface="Times New Roman"/>
                <a:ea typeface="Times New Roman"/>
                <a:cs typeface="Times New Roman"/>
              </a:rPr>
              <a:t>chọn</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chuyện</a:t>
            </a:r>
            <a:r>
              <a:rPr lang="en-US" dirty="0">
                <a:latin typeface="Times New Roman"/>
                <a:ea typeface="Times New Roman"/>
                <a:cs typeface="Times New Roman"/>
              </a:rPr>
              <a:t> </a:t>
            </a:r>
            <a:r>
              <a:rPr lang="en-US" dirty="0" err="1">
                <a:latin typeface="Times New Roman"/>
                <a:ea typeface="Times New Roman"/>
                <a:cs typeface="Times New Roman"/>
              </a:rPr>
              <a:t>như</a:t>
            </a:r>
            <a:r>
              <a:rPr lang="en-US" dirty="0">
                <a:latin typeface="Times New Roman"/>
                <a:ea typeface="Times New Roman"/>
                <a:cs typeface="Times New Roman"/>
              </a:rPr>
              <a:t> </a:t>
            </a:r>
            <a:r>
              <a:rPr lang="en-US" dirty="0" err="1">
                <a:latin typeface="Times New Roman"/>
                <a:ea typeface="Times New Roman"/>
                <a:cs typeface="Times New Roman"/>
              </a:rPr>
              <a:t>vậy</a:t>
            </a:r>
            <a:r>
              <a:rPr lang="en-US" dirty="0">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tác</a:t>
            </a:r>
            <a:r>
              <a:rPr lang="en-US" dirty="0">
                <a:latin typeface="Times New Roman"/>
                <a:ea typeface="Times New Roman"/>
                <a:cs typeface="Times New Roman"/>
              </a:rPr>
              <a:t> </a:t>
            </a:r>
            <a:r>
              <a:rPr lang="en-US" dirty="0" err="1">
                <a:latin typeface="Times New Roman"/>
                <a:ea typeface="Times New Roman"/>
                <a:cs typeface="Times New Roman"/>
              </a:rPr>
              <a:t>dụng</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2.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đã</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ý </a:t>
            </a:r>
            <a:r>
              <a:rPr lang="en-US" dirty="0" err="1">
                <a:latin typeface="Times New Roman"/>
                <a:ea typeface="Times New Roman"/>
                <a:cs typeface="Times New Roman"/>
              </a:rPr>
              <a:t>nghĩa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đó</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3. </a:t>
            </a:r>
            <a:r>
              <a:rPr lang="en-US" dirty="0" err="1">
                <a:latin typeface="Times New Roman"/>
                <a:ea typeface="Times New Roman"/>
                <a:cs typeface="Times New Roman"/>
              </a:rPr>
              <a:t>Sự</a:t>
            </a:r>
            <a:r>
              <a:rPr lang="en-US" dirty="0">
                <a:latin typeface="Times New Roman"/>
                <a:ea typeface="Times New Roman"/>
                <a:cs typeface="Times New Roman"/>
              </a:rPr>
              <a:t> </a:t>
            </a:r>
            <a:r>
              <a:rPr lang="en-US" dirty="0" err="1">
                <a:latin typeface="Times New Roman"/>
                <a:ea typeface="Times New Roman"/>
                <a:cs typeface="Times New Roman"/>
              </a:rPr>
              <a:t>hấp</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từ</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smtClean="0">
                <a:latin typeface="Times New Roman"/>
                <a:ea typeface="Times New Roman"/>
                <a:cs typeface="Times New Roman"/>
              </a:rPr>
              <a:t>ra</a:t>
            </a:r>
            <a:endParaRPr lang="en-US" dirty="0" smtClean="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gn="just">
              <a:lnSpc>
                <a:spcPct val="150000"/>
              </a:lnSpc>
              <a:spcAft>
                <a:spcPts val="0"/>
              </a:spcAft>
            </a:pPr>
            <a:r>
              <a:rPr lang="en-US" dirty="0">
                <a:latin typeface="Times New Roman"/>
                <a:ea typeface="Times New Roman"/>
                <a:cs typeface="Times New Roman"/>
              </a:rPr>
              <a:t>4. </a:t>
            </a:r>
            <a:r>
              <a:rPr lang="en-US" dirty="0" err="1">
                <a:latin typeface="Times New Roman"/>
                <a:ea typeface="Times New Roman"/>
                <a:cs typeface="Times New Roman"/>
              </a:rPr>
              <a:t>Nhận</a:t>
            </a:r>
            <a:r>
              <a:rPr lang="en-US" dirty="0">
                <a:latin typeface="Times New Roman"/>
                <a:ea typeface="Times New Roman"/>
                <a:cs typeface="Times New Roman"/>
              </a:rPr>
              <a:t> </a:t>
            </a:r>
            <a:r>
              <a:rPr lang="en-US" dirty="0" err="1">
                <a:latin typeface="Times New Roman"/>
                <a:ea typeface="Times New Roman"/>
                <a:cs typeface="Times New Roman"/>
              </a:rPr>
              <a:t>xét</a:t>
            </a:r>
            <a:r>
              <a:rPr lang="en-US" dirty="0">
                <a:latin typeface="Times New Roman"/>
                <a:ea typeface="Times New Roman"/>
                <a:cs typeface="Times New Roman"/>
              </a:rPr>
              <a: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dành</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smtClean="0">
                <a:latin typeface="Times New Roman"/>
                <a:ea typeface="Times New Roman"/>
                <a:cs typeface="Times New Roman"/>
              </a:rPr>
              <a:t>”</a:t>
            </a:r>
          </a:p>
        </p:txBody>
      </p:sp>
      <p:graphicFrame>
        <p:nvGraphicFramePr>
          <p:cNvPr id="8" name="Table 7"/>
          <p:cNvGraphicFramePr>
            <a:graphicFrameLocks noGrp="1"/>
          </p:cNvGraphicFramePr>
          <p:nvPr>
            <p:extLst>
              <p:ext uri="{D42A27DB-BD31-4B8C-83A1-F6EECF244321}">
                <p14:modId xmlns:p14="http://schemas.microsoft.com/office/powerpoint/2010/main" val="3789122918"/>
              </p:ext>
            </p:extLst>
          </p:nvPr>
        </p:nvGraphicFramePr>
        <p:xfrm>
          <a:off x="827584" y="3440430"/>
          <a:ext cx="6984776" cy="2743200"/>
        </p:xfrm>
        <a:graphic>
          <a:graphicData uri="http://schemas.openxmlformats.org/drawingml/2006/table">
            <a:tbl>
              <a:tblPr firstRow="1" firstCol="1" bandRow="1">
                <a:tableStyleId>{5C22544A-7EE6-4342-B048-85BDC9FD1C3A}</a:tableStyleId>
              </a:tblPr>
              <a:tblGrid>
                <a:gridCol w="2698446"/>
                <a:gridCol w="4286330"/>
              </a:tblGrid>
              <a:tr h="0">
                <a:tc>
                  <a:txBody>
                    <a:bodyPr/>
                    <a:lstStyle/>
                    <a:p>
                      <a:pPr algn="just">
                        <a:lnSpc>
                          <a:spcPct val="150000"/>
                        </a:lnSpc>
                        <a:spcAft>
                          <a:spcPts val="0"/>
                        </a:spcAft>
                      </a:pPr>
                      <a:r>
                        <a:rPr lang="en-US" sz="2000" dirty="0" err="1" smtClean="0">
                          <a:effectLst/>
                          <a:latin typeface="Times New Roman" panose="02020603050405020304" pitchFamily="18" charset="0"/>
                          <a:cs typeface="Times New Roman" panose="02020603050405020304" pitchFamily="18" charset="0"/>
                        </a:rPr>
                        <a:t>Trò</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chơi</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Cách chơi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gridSpan="2">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Nhận</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xét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9553" y="617605"/>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9" y="2922245"/>
            <a:ext cx="8316416" cy="393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1700808"/>
            <a:ext cx="8208912" cy="1754326"/>
          </a:xfrm>
          <a:prstGeom prst="rect">
            <a:avLst/>
          </a:prstGeom>
          <a:solidFill>
            <a:schemeClr val="accent5">
              <a:lumMod val="20000"/>
              <a:lumOff val="80000"/>
            </a:schemeClr>
          </a:solidFill>
        </p:spPr>
        <p:txBody>
          <a:bodyPr wrap="square" rtlCol="0">
            <a:spAutoFit/>
          </a:bodyPr>
          <a:lstStyle/>
          <a:p>
            <a:pPr>
              <a:lnSpc>
                <a:spcPct val="150000"/>
              </a:lnSpc>
              <a:spcAft>
                <a:spcPts val="0"/>
              </a:spcAft>
            </a:pPr>
            <a:r>
              <a:rPr lang="en-US" b="1"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trồng</a:t>
            </a:r>
            <a:r>
              <a:rPr lang="en-US" dirty="0">
                <a:latin typeface="Times New Roman"/>
                <a:ea typeface="Times New Roman"/>
                <a:cs typeface="Times New Roman"/>
              </a:rPr>
              <a:t> </a:t>
            </a:r>
            <a:r>
              <a:rPr lang="en-US" dirty="0" err="1">
                <a:latin typeface="Times New Roman"/>
                <a:ea typeface="Times New Roman"/>
                <a:cs typeface="Times New Roman"/>
              </a:rPr>
              <a:t>nhiều</a:t>
            </a:r>
            <a:r>
              <a:rPr lang="en-US" dirty="0">
                <a:latin typeface="Times New Roman"/>
                <a:ea typeface="Times New Roman"/>
                <a:cs typeface="Times New Roman"/>
              </a:rPr>
              <a:t> </a:t>
            </a:r>
            <a:r>
              <a:rPr lang="en-US" dirty="0" err="1">
                <a:latin typeface="Times New Roman"/>
                <a:ea typeface="Times New Roman"/>
                <a:cs typeface="Times New Roman"/>
              </a:rPr>
              <a:t>hoa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thường</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vườn</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con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bình</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nhỏ</a:t>
            </a:r>
            <a:r>
              <a:rPr lang="en-US" dirty="0">
                <a:latin typeface="Times New Roman"/>
                <a:ea typeface="Times New Roman"/>
                <a:cs typeface="Times New Roman"/>
              </a:rPr>
              <a:t> </a:t>
            </a:r>
            <a:r>
              <a:rPr lang="en-US" dirty="0" err="1">
                <a:latin typeface="Times New Roman"/>
                <a:ea typeface="Times New Roman"/>
                <a:cs typeface="Times New Roman"/>
              </a:rPr>
              <a:t>bằng</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thùng</a:t>
            </a:r>
            <a:r>
              <a:rPr lang="en-US" dirty="0">
                <a:latin typeface="Times New Roman"/>
                <a:ea typeface="Times New Roman"/>
                <a:cs typeface="Times New Roman"/>
              </a:rPr>
              <a:t> </a:t>
            </a:r>
            <a:r>
              <a:rPr lang="en-US" dirty="0" err="1">
                <a:latin typeface="Times New Roman"/>
                <a:ea typeface="Times New Roman"/>
                <a:cs typeface="Times New Roman"/>
              </a:rPr>
              <a:t>đựng</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rất</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tay</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lại</a:t>
            </a:r>
            <a:r>
              <a:rPr lang="en-US" dirty="0">
                <a:latin typeface="Times New Roman"/>
                <a:ea typeface="Times New Roman"/>
                <a:cs typeface="Times New Roman"/>
              </a:rPr>
              <a:t> </a:t>
            </a:r>
            <a:r>
              <a:rPr lang="en-US" dirty="0" err="1">
                <a:latin typeface="Times New Roman"/>
                <a:ea typeface="Times New Roman"/>
                <a:cs typeface="Times New Roman"/>
              </a:rPr>
              <a:t>lấy</a:t>
            </a:r>
            <a:r>
              <a:rPr lang="en-US" dirty="0">
                <a:latin typeface="Times New Roman"/>
                <a:ea typeface="Times New Roman"/>
                <a:cs typeface="Times New Roman"/>
              </a:rPr>
              <a:t> </a:t>
            </a:r>
            <a:r>
              <a:rPr lang="en-US" dirty="0" err="1">
                <a:latin typeface="Times New Roman"/>
                <a:ea typeface="Times New Roman"/>
                <a:cs typeface="Times New Roman"/>
              </a:rPr>
              <a:t>hộp</a:t>
            </a:r>
            <a:r>
              <a:rPr lang="en-US" dirty="0">
                <a:latin typeface="Times New Roman"/>
                <a:ea typeface="Times New Roman"/>
                <a:cs typeface="Times New Roman"/>
              </a:rPr>
              <a:t> </a:t>
            </a:r>
            <a:r>
              <a:rPr lang="en-US" dirty="0" err="1">
                <a:latin typeface="Times New Roman"/>
                <a:ea typeface="Times New Roman"/>
                <a:cs typeface="Times New Roman"/>
              </a:rPr>
              <a:t>lon</a:t>
            </a:r>
            <a:r>
              <a:rPr lang="en-US" dirty="0">
                <a:latin typeface="Times New Roman"/>
                <a:ea typeface="Times New Roman"/>
                <a:cs typeface="Times New Roman"/>
              </a:rPr>
              <a:t> </a:t>
            </a:r>
            <a:r>
              <a:rPr lang="en-US" dirty="0" err="1">
                <a:latin typeface="Times New Roman"/>
                <a:ea typeface="Times New Roman"/>
                <a:cs typeface="Times New Roman"/>
              </a:rPr>
              <a:t>gò</a:t>
            </a:r>
            <a:r>
              <a:rPr lang="en-US" dirty="0">
                <a:latin typeface="Times New Roman"/>
                <a:ea typeface="Times New Roman"/>
                <a:cs typeface="Times New Roman"/>
              </a:rPr>
              <a:t> </a:t>
            </a:r>
            <a:r>
              <a:rPr lang="en-US" dirty="0" err="1">
                <a:latin typeface="Times New Roman"/>
                <a:ea typeface="Times New Roman"/>
                <a:cs typeface="Times New Roman"/>
              </a:rPr>
              <a:t>thành</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vòi</a:t>
            </a:r>
            <a:r>
              <a:rPr lang="en-US" dirty="0">
                <a:latin typeface="Times New Roman"/>
                <a:ea typeface="Times New Roman"/>
                <a:cs typeface="Times New Roman"/>
              </a:rPr>
              <a:t> </a:t>
            </a:r>
            <a:r>
              <a:rPr lang="en-US" dirty="0" err="1">
                <a:latin typeface="Times New Roman"/>
                <a:ea typeface="Times New Roman"/>
                <a:cs typeface="Times New Roman"/>
              </a:rPr>
              <a:t>sen</a:t>
            </a:r>
            <a:r>
              <a:rPr lang="en-US" dirty="0">
                <a:latin typeface="Times New Roman"/>
                <a:ea typeface="Times New Roman"/>
                <a:cs typeface="Times New Roman"/>
              </a:rPr>
              <a:t> </a:t>
            </a:r>
            <a:r>
              <a:rPr lang="en-US" dirty="0" err="1">
                <a:latin typeface="Times New Roman"/>
                <a:ea typeface="Times New Roman"/>
                <a:cs typeface="Times New Roman"/>
              </a:rPr>
              <a:t>nữa</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thú</a:t>
            </a:r>
            <a:r>
              <a:rPr lang="en-US" dirty="0">
                <a:latin typeface="Times New Roman"/>
                <a:ea typeface="Times New Roman"/>
                <a:cs typeface="Times New Roman"/>
              </a:rPr>
              <a:t> </a:t>
            </a:r>
            <a:r>
              <a:rPr lang="en-US" dirty="0" err="1">
                <a:latin typeface="Times New Roman"/>
                <a:ea typeface="Times New Roman"/>
                <a:cs typeface="Times New Roman"/>
              </a:rPr>
              <a:t>vị</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141415"/>
              </p:ext>
            </p:extLst>
          </p:nvPr>
        </p:nvGraphicFramePr>
        <p:xfrm>
          <a:off x="467544" y="1508760"/>
          <a:ext cx="8676456" cy="4937760"/>
        </p:xfrm>
        <a:graphic>
          <a:graphicData uri="http://schemas.openxmlformats.org/drawingml/2006/table">
            <a:tbl>
              <a:tblPr firstRow="1" firstCol="1" bandRow="1"/>
              <a:tblGrid>
                <a:gridCol w="3330758"/>
                <a:gridCol w="5345698"/>
              </a:tblGrid>
              <a:tr h="132739">
                <a:tc>
                  <a:txBody>
                    <a:bodyPr/>
                    <a:lstStyle/>
                    <a:p>
                      <a:pPr algn="just">
                        <a:lnSpc>
                          <a:spcPct val="150000"/>
                        </a:lnSpc>
                        <a:spcAft>
                          <a:spcPts val="0"/>
                        </a:spcAft>
                      </a:pP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Cách chơi</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1800" b="1">
                          <a:effectLst/>
                          <a:latin typeface="Times New Roman"/>
                          <a:ea typeface="Times New Roman"/>
                          <a:cs typeface="Times New Roman"/>
                        </a:rPr>
                        <a:t>Trò chơi đoán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lại và chạm từng bông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697">
                <a:tc>
                  <a:txBody>
                    <a:bodyPr/>
                    <a:lstStyle/>
                    <a:p>
                      <a:pPr algn="just">
                        <a:lnSpc>
                          <a:spcPct val="150000"/>
                        </a:lnSpc>
                        <a:spcAft>
                          <a:spcPts val="0"/>
                        </a:spcAft>
                      </a:pPr>
                      <a:r>
                        <a:rPr lang="en-US" sz="1800" b="1">
                          <a:effectLst/>
                          <a:latin typeface="Times New Roman"/>
                          <a:ea typeface="Times New Roman"/>
                          <a:cs typeface="Times New Roman"/>
                        </a:rPr>
                        <a:t>Trò chơi nhắm mắt để tìm kiếm một vật</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err="1">
                          <a:effectLst/>
                          <a:latin typeface="Times New Roman"/>
                          <a:ea typeface="Times New Roman"/>
                          <a:cs typeface="Times New Roman"/>
                        </a:rPr>
                        <a:t>Nhắm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mắt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không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chạm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vật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gì</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cách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bao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xa</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1800" b="1">
                          <a:effectLst/>
                          <a:latin typeface="Times New Roman"/>
                          <a:ea typeface="Times New Roman"/>
                          <a:cs typeface="Times New Roman"/>
                        </a:rPr>
                        <a:t>Trò chơi ngửi rồi gọi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cảm nhận được mùi của các loài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352">
                <a:tc gridSpan="2">
                  <a:txBody>
                    <a:bodyPr/>
                    <a:lstStyle/>
                    <a:p>
                      <a:pPr>
                        <a:lnSpc>
                          <a:spcPct val="150000"/>
                        </a:lnSpc>
                        <a:spcAft>
                          <a:spcPts val="0"/>
                        </a:spcAft>
                      </a:pPr>
                      <a:r>
                        <a:rPr lang="en-US" sz="1800" b="1" dirty="0" err="1">
                          <a:effectLst/>
                          <a:latin typeface="Times New Roman"/>
                          <a:ea typeface="Times New Roman"/>
                          <a:cs typeface="Times New Roman"/>
                        </a:rPr>
                        <a:t>Nhận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xét</a:t>
                      </a:r>
                      <a:r>
                        <a:rPr lang="en-US" sz="1800" b="1" dirty="0">
                          <a:effectLst/>
                          <a:latin typeface="Times New Roman"/>
                          <a:ea typeface="Times New Roman"/>
                          <a:cs typeface="Times New Roman"/>
                        </a:rPr>
                        <a:t>: </a:t>
                      </a:r>
                      <a:r>
                        <a:rPr lang="en-US" sz="1800" dirty="0">
                          <a:effectLst/>
                          <a:latin typeface="Times New Roman"/>
                          <a:ea typeface="Times New Roman"/>
                          <a:cs typeface="Times New Roman"/>
                        </a:rPr>
                        <a:t> - </a:t>
                      </a:r>
                      <a:r>
                        <a:rPr lang="en-US" sz="1800" dirty="0" err="1">
                          <a:effectLst/>
                          <a:latin typeface="Times New Roman"/>
                          <a:ea typeface="Times New Roman"/>
                          <a:cs typeface="Times New Roman"/>
                        </a:rPr>
                        <a:t>Các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ngày</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càng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tạo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ra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hấp</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với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luôn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theo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dõi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động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khích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lệ</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tiến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bộ</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muốn</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trải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nghiệm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thực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tế</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thành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thói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quen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gắn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nâng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niu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giá</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trị</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của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dù</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điều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nhỏ</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nhất</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bài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học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sâu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sắc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yêu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thương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nghe</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thấu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hiểu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mọi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thứ</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xung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quanh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51520" y="1528153"/>
            <a:ext cx="8676964" cy="5932393"/>
          </a:xfrm>
          <a:prstGeom prst="rect">
            <a:avLst/>
          </a:prstGeom>
        </p:spPr>
        <p:txBody>
          <a:bodyPr wrap="square">
            <a:spAutoFit/>
          </a:bodyPr>
          <a:lstStyle/>
          <a:p>
            <a:pPr algn="just" fontAlgn="base">
              <a:lnSpc>
                <a:spcPct val="150000"/>
              </a:lnSpc>
              <a:spcAft>
                <a:spcPts val="0"/>
              </a:spcAft>
            </a:pPr>
            <a:r>
              <a:rPr lang="en-US" sz="2300" b="1" dirty="0">
                <a:latin typeface="Times New Roman"/>
                <a:ea typeface="Times New Roman"/>
                <a:cs typeface="Times New Roman"/>
              </a:rPr>
              <a:t> -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cái</a:t>
            </a:r>
            <a:r>
              <a:rPr lang="en-US" sz="2300" b="1" dirty="0">
                <a:latin typeface="Times New Roman"/>
                <a:ea typeface="Times New Roman"/>
                <a:cs typeface="Times New Roman"/>
              </a:rPr>
              <a:t> </a:t>
            </a:r>
            <a:r>
              <a:rPr lang="en-US" sz="2300" b="1" dirty="0" err="1">
                <a:latin typeface="Times New Roman"/>
                <a:ea typeface="Times New Roman"/>
                <a:cs typeface="Times New Roman"/>
              </a:rPr>
              <a:t>tên</a:t>
            </a:r>
            <a:r>
              <a:rPr lang="en-US" sz="2300" b="1"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mỗi</a:t>
            </a:r>
            <a:r>
              <a:rPr lang="en-US" sz="2300" dirty="0">
                <a:latin typeface="Times New Roman"/>
                <a:ea typeface="Times New Roman"/>
                <a:cs typeface="Times New Roman"/>
              </a:rPr>
              <a:t> </a:t>
            </a:r>
            <a:r>
              <a:rPr lang="en-US" sz="2300" dirty="0" err="1">
                <a:latin typeface="Times New Roman"/>
                <a:ea typeface="Times New Roman"/>
                <a:cs typeface="Times New Roman"/>
              </a:rPr>
              <a:t>cái</a:t>
            </a:r>
            <a:r>
              <a:rPr lang="en-US" sz="2300" dirty="0">
                <a:latin typeface="Times New Roman"/>
                <a:ea typeface="Times New Roman"/>
                <a:cs typeface="Times New Roman"/>
              </a:rPr>
              <a:t> </a:t>
            </a:r>
            <a:r>
              <a:rPr lang="en-US" sz="2300" dirty="0" err="1">
                <a:latin typeface="Times New Roman"/>
                <a:ea typeface="Times New Roman"/>
                <a:cs typeface="Times New Roman"/>
              </a:rPr>
              <a:t>tên</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thân</a:t>
            </a:r>
            <a:r>
              <a:rPr lang="en-US" sz="2300" dirty="0">
                <a:latin typeface="Times New Roman"/>
                <a:ea typeface="Times New Roman"/>
                <a:cs typeface="Times New Roman"/>
              </a:rPr>
              <a:t> </a:t>
            </a:r>
            <a:r>
              <a:rPr lang="en-US" sz="2300" dirty="0" err="1">
                <a:latin typeface="Times New Roman"/>
                <a:ea typeface="Times New Roman"/>
                <a:cs typeface="Times New Roman"/>
              </a:rPr>
              <a:t>với</a:t>
            </a:r>
            <a:r>
              <a:rPr lang="en-US" sz="2300" dirty="0">
                <a:latin typeface="Times New Roman"/>
                <a:ea typeface="Times New Roman"/>
                <a:cs typeface="Times New Roman"/>
              </a:rPr>
              <a:t> </a:t>
            </a:r>
            <a:r>
              <a:rPr lang="en-US" sz="2300" dirty="0" err="1">
                <a:latin typeface="Times New Roman"/>
                <a:ea typeface="Times New Roman"/>
                <a:cs typeface="Times New Roman"/>
              </a:rPr>
              <a:t>mình</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 </a:t>
            </a:r>
            <a:r>
              <a:rPr lang="en-US" sz="2300" dirty="0" err="1">
                <a:latin typeface="Times New Roman"/>
                <a:ea typeface="Times New Roman"/>
                <a:cs typeface="Times New Roman"/>
              </a:rPr>
              <a:t>thì</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bấy</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a:t>
            </a:r>
            <a:endParaRPr lang="en-US" sz="2300" dirty="0">
              <a:latin typeface="Calibri"/>
              <a:ea typeface="Calibri"/>
              <a:cs typeface="Times New Roman"/>
            </a:endParaRPr>
          </a:p>
          <a:p>
            <a:pPr algn="just" fontAlgn="base">
              <a:lnSpc>
                <a:spcPct val="150000"/>
              </a:lnSpc>
              <a:spcAft>
                <a:spcPts val="0"/>
              </a:spcAft>
            </a:pPr>
            <a:r>
              <a:rPr lang="en-US" sz="2300" b="1" dirty="0">
                <a:latin typeface="Times New Roman"/>
                <a:ea typeface="Times New Roman"/>
                <a:cs typeface="Times New Roman"/>
              </a:rPr>
              <a:t>-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giờ</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Khi</a:t>
            </a:r>
            <a:r>
              <a:rPr lang="en-US" sz="2300" dirty="0">
                <a:latin typeface="Times New Roman"/>
                <a:ea typeface="Times New Roman"/>
                <a:cs typeface="Times New Roman"/>
              </a:rPr>
              <a:t> ta </a:t>
            </a:r>
            <a:r>
              <a:rPr lang="en-US" sz="2300" dirty="0" err="1">
                <a:latin typeface="Times New Roman"/>
                <a:ea typeface="Times New Roman"/>
                <a:cs typeface="Times New Roman"/>
              </a:rPr>
              <a:t>nhận</a:t>
            </a:r>
            <a:r>
              <a:rPr lang="en-US" sz="2300" dirty="0">
                <a:latin typeface="Times New Roman"/>
                <a:ea typeface="Times New Roman"/>
                <a:cs typeface="Times New Roman"/>
              </a:rPr>
              <a:t> hay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ta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lây</a:t>
            </a:r>
            <a:r>
              <a:rPr lang="en-US" sz="2300" dirty="0">
                <a:latin typeface="Times New Roman"/>
                <a:ea typeface="Times New Roman"/>
                <a:cs typeface="Times New Roman"/>
              </a:rPr>
              <a:t> </a:t>
            </a:r>
            <a:r>
              <a:rPr lang="en-US" sz="2300" dirty="0" err="1">
                <a:latin typeface="Times New Roman"/>
                <a:ea typeface="Times New Roman"/>
                <a:cs typeface="Times New Roman"/>
              </a:rPr>
              <a:t>vì</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còn</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thêm</a:t>
            </a:r>
            <a:r>
              <a:rPr lang="en-US" sz="2300" dirty="0">
                <a:latin typeface="Times New Roman"/>
                <a:ea typeface="Times New Roman"/>
                <a:cs typeface="Times New Roman"/>
              </a:rPr>
              <a:t> -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nụ</a:t>
            </a:r>
            <a:r>
              <a:rPr lang="en-US" sz="2300" dirty="0">
                <a:latin typeface="Times New Roman"/>
                <a:ea typeface="Times New Roman"/>
                <a:cs typeface="Times New Roman"/>
              </a:rPr>
              <a:t> </a:t>
            </a:r>
            <a:r>
              <a:rPr lang="en-US" sz="2300" dirty="0" err="1">
                <a:latin typeface="Times New Roman"/>
                <a:ea typeface="Times New Roman"/>
                <a:cs typeface="Times New Roman"/>
              </a:rPr>
              <a:t>hôn</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sang </a:t>
            </a:r>
            <a:r>
              <a:rPr lang="en-US" sz="2300" dirty="0" err="1">
                <a:latin typeface="Times New Roman"/>
                <a:ea typeface="Times New Roman"/>
                <a:cs typeface="Times New Roman"/>
              </a:rPr>
              <a:t>trọng</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giấc</a:t>
            </a:r>
            <a:r>
              <a:rPr lang="en-US" sz="2300" dirty="0">
                <a:latin typeface="Times New Roman"/>
                <a:ea typeface="Times New Roman"/>
                <a:cs typeface="Times New Roman"/>
              </a:rPr>
              <a:t> </a:t>
            </a:r>
            <a:r>
              <a:rPr lang="en-US" sz="2300" dirty="0" err="1">
                <a:latin typeface="Times New Roman"/>
                <a:ea typeface="Times New Roman"/>
                <a:cs typeface="Times New Roman"/>
              </a:rPr>
              <a:t>ngủ</a:t>
            </a:r>
            <a:r>
              <a:rPr lang="en-US" sz="2300" dirty="0">
                <a:latin typeface="Times New Roman"/>
                <a:ea typeface="Times New Roman"/>
                <a:cs typeface="Times New Roman"/>
              </a:rPr>
              <a:t> </a:t>
            </a:r>
            <a:r>
              <a:rPr lang="en-US" sz="2300" dirty="0" err="1">
                <a:latin typeface="Times New Roman"/>
                <a:ea typeface="Times New Roman"/>
                <a:cs typeface="Times New Roman"/>
              </a:rPr>
              <a:t>của</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chính</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cả</a:t>
            </a:r>
            <a:r>
              <a:rPr lang="en-US" sz="2300" dirty="0">
                <a:latin typeface="Times New Roman"/>
                <a:ea typeface="Times New Roman"/>
                <a:cs typeface="Times New Roman"/>
              </a:rPr>
              <a:t> con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đều</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b="1" dirty="0" err="1">
                <a:latin typeface="Times New Roman"/>
                <a:ea typeface="Times New Roman"/>
                <a:cs typeface="Times New Roman"/>
              </a:rPr>
              <a:t>Biết</a:t>
            </a:r>
            <a:r>
              <a:rPr lang="en-US" sz="2300" b="1" dirty="0">
                <a:latin typeface="Times New Roman"/>
                <a:ea typeface="Times New Roman"/>
                <a:cs typeface="Times New Roman"/>
              </a:rPr>
              <a:t> </a:t>
            </a:r>
            <a:r>
              <a:rPr lang="en-US" sz="2300" b="1" dirty="0" err="1">
                <a:latin typeface="Times New Roman"/>
                <a:ea typeface="Times New Roman"/>
                <a:cs typeface="Times New Roman"/>
              </a:rPr>
              <a:t>cho</a:t>
            </a:r>
            <a:r>
              <a:rPr lang="en-US" sz="2300" b="1" dirty="0">
                <a:latin typeface="Times New Roman"/>
                <a:ea typeface="Times New Roman"/>
                <a:cs typeface="Times New Roman"/>
              </a:rPr>
              <a:t> </a:t>
            </a:r>
            <a:r>
              <a:rPr lang="en-US" sz="2300" b="1" dirty="0" err="1">
                <a:latin typeface="Times New Roman"/>
                <a:ea typeface="Times New Roman"/>
                <a:cs typeface="Times New Roman"/>
              </a:rPr>
              <a:t>và</a:t>
            </a:r>
            <a:r>
              <a:rPr lang="en-US" sz="2300" b="1" dirty="0">
                <a:latin typeface="Times New Roman"/>
                <a:ea typeface="Times New Roman"/>
                <a:cs typeface="Times New Roman"/>
              </a:rPr>
              <a:t> </a:t>
            </a:r>
            <a:r>
              <a:rPr lang="en-US" sz="2300" b="1" dirty="0" err="1">
                <a:latin typeface="Times New Roman"/>
                <a:ea typeface="Times New Roman"/>
                <a:cs typeface="Times New Roman"/>
              </a:rPr>
              <a:t>nhận</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 </a:t>
            </a:r>
            <a:r>
              <a:rPr lang="en-US" sz="2300" b="1" dirty="0" err="1">
                <a:latin typeface="Times New Roman"/>
                <a:ea typeface="Times New Roman"/>
                <a:cs typeface="Times New Roman"/>
              </a:rPr>
              <a:t>cũng</a:t>
            </a:r>
            <a:r>
              <a:rPr lang="en-US" sz="2300" b="1" dirty="0">
                <a:latin typeface="Times New Roman"/>
                <a:ea typeface="Times New Roman"/>
                <a:cs typeface="Times New Roman"/>
              </a:rPr>
              <a:t> </a:t>
            </a:r>
            <a:r>
              <a:rPr lang="en-US" sz="2300" b="1" dirty="0" err="1">
                <a:latin typeface="Times New Roman"/>
                <a:ea typeface="Times New Roman"/>
                <a:cs typeface="Times New Roman"/>
              </a:rPr>
              <a:t>là</a:t>
            </a:r>
            <a:r>
              <a:rPr lang="en-US" sz="2300" b="1" dirty="0">
                <a:latin typeface="Times New Roman"/>
                <a:ea typeface="Times New Roman"/>
                <a:cs typeface="Times New Roman"/>
              </a:rPr>
              <a:t> </a:t>
            </a:r>
            <a:r>
              <a:rPr lang="en-US" sz="2300" b="1" dirty="0" err="1">
                <a:latin typeface="Times New Roman"/>
                <a:ea typeface="Times New Roman"/>
                <a:cs typeface="Times New Roman"/>
              </a:rPr>
              <a:t>cách</a:t>
            </a:r>
            <a:r>
              <a:rPr lang="en-US" sz="2300" b="1" dirty="0">
                <a:latin typeface="Times New Roman"/>
                <a:ea typeface="Times New Roman"/>
                <a:cs typeface="Times New Roman"/>
              </a:rPr>
              <a:t> </a:t>
            </a:r>
            <a:r>
              <a:rPr lang="en-US" sz="2300" b="1" dirty="0" err="1">
                <a:latin typeface="Times New Roman"/>
                <a:ea typeface="Times New Roman"/>
                <a:cs typeface="Times New Roman"/>
              </a:rPr>
              <a:t>thể</a:t>
            </a:r>
            <a:r>
              <a:rPr lang="en-US" sz="2300" b="1" dirty="0">
                <a:latin typeface="Times New Roman"/>
                <a:ea typeface="Times New Roman"/>
                <a:cs typeface="Times New Roman"/>
              </a:rPr>
              <a:t> </a:t>
            </a:r>
            <a:r>
              <a:rPr lang="en-US" sz="2300" b="1" dirty="0" err="1">
                <a:latin typeface="Times New Roman"/>
                <a:ea typeface="Times New Roman"/>
                <a:cs typeface="Times New Roman"/>
              </a:rPr>
              <a:t>hiện</a:t>
            </a:r>
            <a:r>
              <a:rPr lang="en-US" sz="2300" b="1" dirty="0">
                <a:latin typeface="Times New Roman"/>
                <a:ea typeface="Times New Roman"/>
                <a:cs typeface="Times New Roman"/>
              </a:rPr>
              <a:t> </a:t>
            </a:r>
            <a:r>
              <a:rPr lang="en-US" sz="2300" b="1" dirty="0" err="1">
                <a:latin typeface="Times New Roman"/>
                <a:ea typeface="Times New Roman"/>
                <a:cs typeface="Times New Roman"/>
              </a:rPr>
              <a:t>nét</a:t>
            </a:r>
            <a:r>
              <a:rPr lang="en-US" sz="2300" b="1" dirty="0">
                <a:latin typeface="Times New Roman"/>
                <a:ea typeface="Times New Roman"/>
                <a:cs typeface="Times New Roman"/>
              </a:rPr>
              <a:t> </a:t>
            </a:r>
            <a:r>
              <a:rPr lang="en-US" sz="2300" b="1" dirty="0" err="1">
                <a:latin typeface="Times New Roman"/>
                <a:ea typeface="Times New Roman"/>
                <a:cs typeface="Times New Roman"/>
              </a:rPr>
              <a:t>đẹp</a:t>
            </a:r>
            <a:r>
              <a:rPr lang="en-US" sz="2300" b="1" dirty="0">
                <a:latin typeface="Times New Roman"/>
                <a:ea typeface="Times New Roman"/>
                <a:cs typeface="Times New Roman"/>
              </a:rPr>
              <a:t> </a:t>
            </a:r>
            <a:r>
              <a:rPr lang="en-US" sz="2300" b="1" dirty="0" err="1">
                <a:latin typeface="Times New Roman"/>
                <a:ea typeface="Times New Roman"/>
                <a:cs typeface="Times New Roman"/>
              </a:rPr>
              <a:t>phẩm</a:t>
            </a:r>
            <a:r>
              <a:rPr lang="en-US" sz="2300" b="1" dirty="0">
                <a:latin typeface="Times New Roman"/>
                <a:ea typeface="Times New Roman"/>
                <a:cs typeface="Times New Roman"/>
              </a:rPr>
              <a:t> </a:t>
            </a:r>
            <a:r>
              <a:rPr lang="en-US" sz="2300" b="1" dirty="0" err="1">
                <a:latin typeface="Times New Roman"/>
                <a:ea typeface="Times New Roman"/>
                <a:cs typeface="Times New Roman"/>
              </a:rPr>
              <a:t>chất</a:t>
            </a:r>
            <a:r>
              <a:rPr lang="en-US" sz="2300" b="1" dirty="0">
                <a:latin typeface="Times New Roman"/>
                <a:ea typeface="Times New Roman"/>
                <a:cs typeface="Times New Roman"/>
              </a:rPr>
              <a:t> </a:t>
            </a:r>
            <a:r>
              <a:rPr lang="en-US" sz="2300" b="1" dirty="0" err="1">
                <a:latin typeface="Times New Roman"/>
                <a:ea typeface="Times New Roman"/>
                <a:cs typeface="Times New Roman"/>
              </a:rPr>
              <a:t>của</a:t>
            </a:r>
            <a:r>
              <a:rPr lang="en-US" sz="2300" b="1" dirty="0">
                <a:latin typeface="Times New Roman"/>
                <a:ea typeface="Times New Roman"/>
                <a:cs typeface="Times New Roman"/>
              </a:rPr>
              <a:t> </a:t>
            </a:r>
            <a:r>
              <a:rPr lang="en-US" sz="2300" b="1" dirty="0" err="1">
                <a:latin typeface="Times New Roman"/>
                <a:ea typeface="Times New Roman"/>
                <a:cs typeface="Times New Roman"/>
              </a:rPr>
              <a:t>mình</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dirty="0" err="1">
                <a:latin typeface="Times New Roman"/>
                <a:ea typeface="Calibri"/>
                <a:cs typeface="Times New Roman"/>
              </a:rPr>
              <a:t>Một</a:t>
            </a:r>
            <a:r>
              <a:rPr lang="en-US" sz="2300" dirty="0">
                <a:latin typeface="Times New Roman"/>
                <a:ea typeface="Calibri"/>
                <a:cs typeface="Times New Roman"/>
              </a:rPr>
              <a:t> </a:t>
            </a:r>
            <a:r>
              <a:rPr lang="en-US" sz="2300" dirty="0" err="1">
                <a:latin typeface="Times New Roman"/>
                <a:ea typeface="Calibri"/>
                <a:cs typeface="Times New Roman"/>
              </a:rPr>
              <a:t>người</a:t>
            </a:r>
            <a:r>
              <a:rPr lang="en-US" sz="2300" dirty="0">
                <a:latin typeface="Times New Roman"/>
                <a:ea typeface="Calibri"/>
                <a:cs typeface="Times New Roman"/>
              </a:rPr>
              <a:t> cha </a:t>
            </a:r>
            <a:r>
              <a:rPr lang="en-US" sz="2300" dirty="0" err="1">
                <a:latin typeface="Times New Roman"/>
                <a:ea typeface="Calibri"/>
                <a:cs typeface="Times New Roman"/>
              </a:rPr>
              <a:t>rất</a:t>
            </a:r>
            <a:r>
              <a:rPr lang="en-US" sz="2300" dirty="0">
                <a:latin typeface="Times New Roman"/>
                <a:ea typeface="Calibri"/>
                <a:cs typeface="Times New Roman"/>
              </a:rPr>
              <a:t> </a:t>
            </a:r>
            <a:r>
              <a:rPr lang="en-US" sz="2300" dirty="0" err="1">
                <a:latin typeface="Times New Roman"/>
                <a:ea typeface="Calibri"/>
                <a:cs typeface="Times New Roman"/>
              </a:rPr>
              <a:t>yêu</a:t>
            </a:r>
            <a:r>
              <a:rPr lang="en-US" sz="2300" dirty="0">
                <a:latin typeface="Times New Roman"/>
                <a:ea typeface="Calibri"/>
                <a:cs typeface="Times New Roman"/>
              </a:rPr>
              <a:t> </a:t>
            </a:r>
            <a:r>
              <a:rPr lang="en-US" sz="2300" dirty="0" err="1">
                <a:latin typeface="Times New Roman"/>
                <a:ea typeface="Calibri"/>
                <a:cs typeface="Times New Roman"/>
              </a:rPr>
              <a:t>thương</a:t>
            </a:r>
            <a:r>
              <a:rPr lang="en-US" sz="2300" dirty="0">
                <a:latin typeface="Times New Roman"/>
                <a:ea typeface="Calibri"/>
                <a:cs typeface="Times New Roman"/>
              </a:rPr>
              <a:t> con, </a:t>
            </a:r>
            <a:r>
              <a:rPr lang="en-US" sz="2300" dirty="0" err="1">
                <a:latin typeface="Times New Roman"/>
                <a:ea typeface="Calibri"/>
                <a:cs typeface="Times New Roman"/>
              </a:rPr>
              <a:t>luôn</a:t>
            </a:r>
            <a:r>
              <a:rPr lang="en-US" sz="2300" dirty="0">
                <a:latin typeface="Times New Roman"/>
                <a:ea typeface="Calibri"/>
                <a:cs typeface="Times New Roman"/>
              </a:rPr>
              <a:t> </a:t>
            </a:r>
            <a:r>
              <a:rPr lang="en-US" sz="2300" dirty="0" err="1">
                <a:latin typeface="Times New Roman"/>
                <a:ea typeface="Calibri"/>
                <a:cs typeface="Times New Roman"/>
              </a:rPr>
              <a:t>quan</a:t>
            </a:r>
            <a:r>
              <a:rPr lang="en-US" sz="2300" dirty="0">
                <a:latin typeface="Times New Roman"/>
                <a:ea typeface="Calibri"/>
                <a:cs typeface="Times New Roman"/>
              </a:rPr>
              <a:t> </a:t>
            </a:r>
            <a:r>
              <a:rPr lang="en-US" sz="2300" dirty="0" err="1">
                <a:latin typeface="Times New Roman"/>
                <a:ea typeface="Calibri"/>
                <a:cs typeface="Times New Roman"/>
              </a:rPr>
              <a:t>tâm</a:t>
            </a:r>
            <a:r>
              <a:rPr lang="en-US" sz="2300" dirty="0">
                <a:latin typeface="Times New Roman"/>
                <a:ea typeface="Calibri"/>
                <a:cs typeface="Times New Roman"/>
              </a:rPr>
              <a:t>, </a:t>
            </a:r>
            <a:r>
              <a:rPr lang="en-US" sz="2300" dirty="0" err="1">
                <a:latin typeface="Times New Roman"/>
                <a:ea typeface="Calibri"/>
                <a:cs typeface="Times New Roman"/>
              </a:rPr>
              <a:t>gần</a:t>
            </a:r>
            <a:r>
              <a:rPr lang="en-US" sz="2300" dirty="0">
                <a:latin typeface="Times New Roman"/>
                <a:ea typeface="Calibri"/>
                <a:cs typeface="Times New Roman"/>
              </a:rPr>
              <a:t> </a:t>
            </a:r>
            <a:r>
              <a:rPr lang="en-US" sz="2300" dirty="0" err="1">
                <a:latin typeface="Times New Roman"/>
                <a:ea typeface="Calibri"/>
                <a:cs typeface="Times New Roman"/>
              </a:rPr>
              <a:t>gũi</a:t>
            </a:r>
            <a:r>
              <a:rPr lang="en-US" sz="2300" dirty="0">
                <a:latin typeface="Times New Roman"/>
                <a:ea typeface="Calibri"/>
                <a:cs typeface="Times New Roman"/>
              </a:rPr>
              <a:t> </a:t>
            </a:r>
            <a:r>
              <a:rPr lang="en-US" sz="2300" dirty="0" err="1">
                <a:latin typeface="Times New Roman"/>
                <a:ea typeface="Calibri"/>
                <a:cs typeface="Times New Roman"/>
              </a:rPr>
              <a:t>với</a:t>
            </a:r>
            <a:r>
              <a:rPr lang="en-US" sz="2300" dirty="0">
                <a:latin typeface="Times New Roman"/>
                <a:ea typeface="Calibri"/>
                <a:cs typeface="Times New Roman"/>
              </a:rPr>
              <a:t> con</a:t>
            </a:r>
            <a:endParaRPr lang="en-US" sz="2300" dirty="0">
              <a:effectLst/>
              <a:latin typeface="Calibri"/>
              <a:ea typeface="Calibri"/>
              <a:cs typeface="Times New Roman"/>
            </a:endParaRPr>
          </a:p>
        </p:txBody>
      </p:sp>
    </p:spTree>
    <p:extLst>
      <p:ext uri="{BB962C8B-B14F-4D97-AF65-F5344CB8AC3E}">
        <p14:creationId xmlns:p14="http://schemas.microsoft.com/office/powerpoint/2010/main"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Tí</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96428820"/>
              </p:ext>
            </p:extLst>
          </p:nvPr>
        </p:nvGraphicFramePr>
        <p:xfrm>
          <a:off x="611560" y="1628800"/>
          <a:ext cx="8208912" cy="3840480"/>
        </p:xfrm>
        <a:graphic>
          <a:graphicData uri="http://schemas.openxmlformats.org/drawingml/2006/table">
            <a:tbl>
              <a:tblPr firstRow="1" firstCol="1" bandRow="1"/>
              <a:tblGrid>
                <a:gridCol w="4104456"/>
                <a:gridCol w="4104456"/>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Tìm những chi tiết thể hiện tình cảm mà bố dành cho Tí</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Qua những chi tiết đó đã giúp thể hiện điều gì về bố</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smtClean="0">
                <a:solidFill>
                  <a:prstClr val="black"/>
                </a:solidFill>
                <a:latin typeface="Times New Roman" panose="02020603050405020304" pitchFamily="18" charset="0"/>
                <a:cs typeface="Times New Roman" panose="02020603050405020304" pitchFamily="18" charset="0"/>
              </a:rPr>
              <a:t>Tí</a:t>
            </a:r>
            <a:r>
              <a:rPr lang="en-US" sz="2800" b="1"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598172" y="1502798"/>
            <a:ext cx="8208912" cy="3970318"/>
          </a:xfrm>
          <a:prstGeom prst="rect">
            <a:avLst/>
          </a:prstGeom>
        </p:spPr>
        <p:txBody>
          <a:bodyPr wrap="square">
            <a:spAutoFit/>
          </a:bodyPr>
          <a:lstStyle/>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spcAft>
                <a:spcPts val="0"/>
              </a:spcAft>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=&gt;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trái</a:t>
            </a:r>
            <a:r>
              <a:rPr lang="en-US" sz="2800" dirty="0">
                <a:latin typeface="Times New Roman"/>
                <a:ea typeface="Times New Roman"/>
                <a:cs typeface="Times New Roman"/>
              </a:rPr>
              <a:t> </a:t>
            </a:r>
            <a:r>
              <a:rPr lang="en-US" sz="2800" dirty="0" err="1">
                <a:latin typeface="Times New Roman"/>
                <a:ea typeface="Times New Roman"/>
                <a:cs typeface="Times New Roman"/>
              </a:rPr>
              <a:t>tim</a:t>
            </a:r>
            <a:r>
              <a:rPr lang="en-US" sz="2800" dirty="0">
                <a:latin typeface="Times New Roman"/>
                <a:ea typeface="Times New Roman"/>
                <a:cs typeface="Times New Roman"/>
              </a:rPr>
              <a:t> </a:t>
            </a:r>
            <a:r>
              <a:rPr lang="en-US" sz="2800" dirty="0" err="1">
                <a:latin typeface="Times New Roman"/>
                <a:ea typeface="Times New Roman"/>
                <a:cs typeface="Times New Roman"/>
              </a:rPr>
              <a:t>giàu</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thương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hậu</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52664" y="1268760"/>
            <a:ext cx="2550698" cy="738664"/>
          </a:xfrm>
          <a:prstGeom prst="rect">
            <a:avLst/>
          </a:prstGeom>
        </p:spPr>
        <p:txBody>
          <a:bodyPr wrap="none">
            <a:spAutoFit/>
          </a:bodyPr>
          <a:lstStyle/>
          <a:p>
            <a:pPr algn="just">
              <a:lnSpc>
                <a:spcPct val="150000"/>
              </a:lnSpc>
              <a:spcAft>
                <a:spcPts val="0"/>
              </a:spcAft>
            </a:pPr>
            <a:r>
              <a:rPr lang="en-US" sz="2800" b="1" dirty="0" err="1">
                <a:latin typeface="Times New Roman"/>
                <a:ea typeface="Times New Roman"/>
                <a:cs typeface="Times New Roman"/>
              </a:rPr>
              <a:t>Phiếu</a:t>
            </a:r>
            <a:r>
              <a:rPr lang="en-US" sz="2800" b="1" dirty="0">
                <a:latin typeface="Times New Roman"/>
                <a:ea typeface="Times New Roman"/>
                <a:cs typeface="Times New Roman"/>
              </a:rPr>
              <a:t> </a:t>
            </a:r>
            <a:r>
              <a:rPr lang="en-US" sz="2800" b="1" dirty="0" err="1">
                <a:latin typeface="Times New Roman"/>
                <a:ea typeface="Times New Roman"/>
                <a:cs typeface="Times New Roman"/>
              </a:rPr>
              <a:t>học</a:t>
            </a:r>
            <a:r>
              <a:rPr lang="en-US" sz="2800" b="1" dirty="0">
                <a:latin typeface="Times New Roman"/>
                <a:ea typeface="Times New Roman"/>
                <a:cs typeface="Times New Roman"/>
              </a:rPr>
              <a:t> </a:t>
            </a:r>
            <a:r>
              <a:rPr lang="en-US" sz="2800" b="1" dirty="0" err="1">
                <a:latin typeface="Times New Roman"/>
                <a:ea typeface="Times New Roman"/>
                <a:cs typeface="Times New Roman"/>
              </a:rPr>
              <a:t>tập</a:t>
            </a:r>
            <a:r>
              <a:rPr lang="en-US" sz="2800" b="1" dirty="0">
                <a:latin typeface="Times New Roman"/>
                <a:ea typeface="Times New Roman"/>
                <a:cs typeface="Times New Roman"/>
              </a:rPr>
              <a:t> 8</a:t>
            </a:r>
            <a:endParaRPr lang="en-US" sz="2800" dirty="0">
              <a:effectLst/>
              <a:latin typeface="Calibri"/>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267091902"/>
              </p:ext>
            </p:extLst>
          </p:nvPr>
        </p:nvGraphicFramePr>
        <p:xfrm>
          <a:off x="827584" y="1988840"/>
          <a:ext cx="7776864" cy="3200400"/>
        </p:xfrm>
        <a:graphic>
          <a:graphicData uri="http://schemas.openxmlformats.org/drawingml/2006/table">
            <a:tbl>
              <a:tblPr firstRow="1" firstCol="1" bandRow="1"/>
              <a:tblGrid>
                <a:gridCol w="3960440"/>
                <a:gridCol w="3816424"/>
              </a:tblGrid>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Nhận xét </a:t>
                      </a:r>
                      <a:r>
                        <a:rPr lang="vi-VN" sz="2800">
                          <a:solidFill>
                            <a:srgbClr val="000000"/>
                          </a:solidFill>
                          <a:effectLst/>
                          <a:latin typeface="Times New Roman"/>
                          <a:ea typeface="Times New Roman"/>
                          <a:cs typeface="Times New Roman"/>
                        </a:rPr>
                        <a:t>nghệ thuật được sử dụng trong văn bản?</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vi-VN" sz="2800">
                          <a:solidFill>
                            <a:srgbClr val="000000"/>
                          </a:solidFill>
                          <a:effectLst/>
                          <a:latin typeface="Times New Roman"/>
                          <a:ea typeface="Times New Roman"/>
                          <a:cs typeface="Times New Roman"/>
                        </a:rPr>
                        <a:t>Nội dung chính </a:t>
                      </a:r>
                      <a:r>
                        <a:rPr lang="en-US" sz="2800">
                          <a:solidFill>
                            <a:srgbClr val="000000"/>
                          </a:solidFill>
                          <a:effectLst/>
                          <a:latin typeface="Times New Roman"/>
                          <a:ea typeface="Times New Roman"/>
                          <a:cs typeface="Times New Roman"/>
                        </a:rPr>
                        <a:t>và ý nghĩa </a:t>
                      </a:r>
                      <a:r>
                        <a:rPr lang="vi-VN" sz="2800">
                          <a:solidFill>
                            <a:srgbClr val="000000"/>
                          </a:solidFill>
                          <a:effectLst/>
                          <a:latin typeface="Times New Roman"/>
                          <a:ea typeface="Times New Roman"/>
                          <a:cs typeface="Times New Roman"/>
                        </a:rPr>
                        <a:t>của văn bản </a:t>
                      </a:r>
                      <a:r>
                        <a:rPr lang="en-US" sz="2800" i="1">
                          <a:solidFill>
                            <a:srgbClr val="000000"/>
                          </a:solidFill>
                          <a:effectLst/>
                          <a:latin typeface="Times New Roman"/>
                          <a:ea typeface="MS Mincho"/>
                          <a:cs typeface="Times New Roman"/>
                        </a:rPr>
                        <a:t>“Vừa nhắm mắt vừa mở cửa sổ”.</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5428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8"/>
            <a:ext cx="896448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79712" y="476672"/>
            <a:ext cx="5372100" cy="12926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b="1" kern="0" noProof="0" dirty="0" err="1" smtClean="0">
                <a:solidFill>
                  <a:prstClr val="black"/>
                </a:solidFill>
                <a:latin typeface="Calibri"/>
              </a:rPr>
              <a:t>Đọc</a:t>
            </a:r>
            <a:r>
              <a:rPr lang="en-US" sz="2600" b="1" kern="0" noProof="0" dirty="0" smtClean="0">
                <a:solidFill>
                  <a:prstClr val="black"/>
                </a:solidFill>
                <a:latin typeface="Calibri"/>
              </a:rPr>
              <a:t> </a:t>
            </a:r>
            <a:r>
              <a:rPr lang="en-US" sz="2600" b="1" kern="0" noProof="0" dirty="0" err="1" smtClean="0">
                <a:solidFill>
                  <a:prstClr val="black"/>
                </a:solidFill>
                <a:latin typeface="Calibri"/>
              </a:rPr>
              <a:t>văn</a:t>
            </a:r>
            <a:r>
              <a:rPr lang="en-US" sz="2600" b="1" kern="0" noProof="0" dirty="0" smtClean="0">
                <a:solidFill>
                  <a:prstClr val="black"/>
                </a:solidFill>
                <a:latin typeface="Calibri"/>
              </a:rPr>
              <a:t> </a:t>
            </a:r>
            <a:r>
              <a:rPr lang="en-US" sz="2600" b="1" kern="0" noProof="0" dirty="0" err="1" smtClean="0">
                <a:solidFill>
                  <a:prstClr val="black"/>
                </a:solidFill>
                <a:latin typeface="Calibri"/>
              </a:rPr>
              <a:t>bản</a:t>
            </a:r>
            <a:r>
              <a:rPr lang="en-US" sz="2600" b="1" kern="0" noProof="0" dirty="0" smtClean="0">
                <a:solidFill>
                  <a:prstClr val="black"/>
                </a:solidFill>
                <a:latin typeface="Calibri"/>
              </a:rPr>
              <a:t>: </a:t>
            </a:r>
            <a:r>
              <a:rPr kumimoji="0" lang="en-US" sz="2600" b="1" i="0" u="none" strike="noStrike" kern="0" cap="none" spc="0" normalizeH="0" baseline="0" noProof="0" dirty="0" smtClean="0">
                <a:ln>
                  <a:noFill/>
                </a:ln>
                <a:solidFill>
                  <a:prstClr val="black"/>
                </a:solidFill>
                <a:effectLst/>
                <a:uLnTx/>
                <a:uFillTx/>
                <a:latin typeface="Calibri"/>
                <a:ea typeface="+mn-ea"/>
                <a:cs typeface="+mn-cs"/>
              </a:rPr>
              <a:t>VỪA </a:t>
            </a:r>
            <a:r>
              <a:rPr kumimoji="0" lang="en-US" sz="2600" b="1" i="0" u="none" strike="noStrike" kern="0" cap="none" spc="0" normalizeH="0" baseline="0" noProof="0" dirty="0">
                <a:ln>
                  <a:noFill/>
                </a:ln>
                <a:solidFill>
                  <a:prstClr val="black"/>
                </a:solidFill>
                <a:effectLst/>
                <a:uLnTx/>
                <a:uFillTx/>
                <a:latin typeface="Calibri"/>
                <a:ea typeface="+mn-ea"/>
                <a:cs typeface="+mn-cs"/>
              </a:rPr>
              <a:t>NHẮM MẮT, VỪA MỞ CỬA SỔ</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libri"/>
                <a:ea typeface="+mn-ea"/>
                <a:cs typeface="+mn-cs"/>
              </a:rPr>
              <a:t>                             </a:t>
            </a:r>
            <a:r>
              <a:rPr kumimoji="0" lang="en-US" sz="2600" b="1" i="0" u="none" strike="noStrike" kern="0" cap="none" spc="0" normalizeH="0" baseline="0" noProof="0" dirty="0" smtClean="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Nguyễn</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Ngọc</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Thuần</a:t>
            </a:r>
            <a:endParaRPr kumimoji="0" lang="en-US" sz="19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9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Diamond 2"/>
          <p:cNvSpPr/>
          <p:nvPr/>
        </p:nvSpPr>
        <p:spPr>
          <a:xfrm>
            <a:off x="467544" y="1057290"/>
            <a:ext cx="4104456"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smtClean="0">
                <a:solidFill>
                  <a:prstClr val="white"/>
                </a:solidFill>
                <a:latin typeface="Times New Roman" pitchFamily="18" charset="0"/>
                <a:cs typeface="Times New Roman" pitchFamily="18" charset="0"/>
              </a:rPr>
              <a:t>1</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a:t>
            </a:r>
            <a:r>
              <a:rPr kumimoji="0" lang="en-US" sz="2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Nghệ</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thuật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iamond 3"/>
          <p:cNvSpPr/>
          <p:nvPr/>
        </p:nvSpPr>
        <p:spPr>
          <a:xfrm>
            <a:off x="4835731" y="1057290"/>
            <a:ext cx="4056755"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2</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Nội</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dung</a:t>
            </a:r>
          </a:p>
        </p:txBody>
      </p:sp>
      <p:sp>
        <p:nvSpPr>
          <p:cNvPr id="5" name="Rounded Rectangle 4"/>
          <p:cNvSpPr/>
          <p:nvPr/>
        </p:nvSpPr>
        <p:spPr>
          <a:xfrm>
            <a:off x="726281" y="2468574"/>
            <a:ext cx="3648075" cy="4272805"/>
          </a:xfrm>
          <a:prstGeom prst="roundRect">
            <a:avLst/>
          </a:prstGeom>
          <a:blipFill>
            <a:blip r:embed="rId3"/>
            <a:tile tx="0" ty="0" sx="100000" sy="100000" flip="none" algn="tl"/>
          </a:blipFill>
          <a:ln w="12700" cap="flat" cmpd="sng" algn="ctr">
            <a:solidFill>
              <a:srgbClr val="5B9BD5">
                <a:shade val="50000"/>
              </a:srgbClr>
            </a:solidFill>
            <a:prstDash val="solid"/>
            <a:miter lim="800000"/>
          </a:ln>
          <a:effectLst/>
          <a:scene3d>
            <a:camera prst="orthographicFront"/>
            <a:lightRig rig="threePt" dir="t"/>
          </a:scene3d>
          <a:sp3d>
            <a:bevelT prst="convex"/>
          </a:sp3d>
        </p:spPr>
        <p:txBody>
          <a:bodyPr anchor="ctr"/>
          <a:lstStyle/>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thứ</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Ngôn</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mộc</a:t>
            </a:r>
            <a:r>
              <a:rPr lang="en-US" sz="2400" dirty="0">
                <a:latin typeface="Times New Roman"/>
                <a:ea typeface="Times New Roman"/>
                <a:cs typeface="Times New Roman"/>
              </a:rPr>
              <a:t> </a:t>
            </a:r>
            <a:r>
              <a:rPr lang="en-US" sz="2400" dirty="0" err="1">
                <a:latin typeface="Times New Roman"/>
                <a:ea typeface="Times New Roman"/>
                <a:cs typeface="Times New Roman"/>
              </a:rPr>
              <a:t>mạc</a:t>
            </a:r>
            <a:r>
              <a:rPr lang="en-US" sz="2400" dirty="0">
                <a:latin typeface="Times New Roman"/>
                <a:ea typeface="Times New Roman"/>
                <a:cs typeface="Times New Roman"/>
              </a:rPr>
              <a:t>, </a:t>
            </a:r>
            <a:r>
              <a:rPr lang="en-US" sz="2400" dirty="0" err="1">
                <a:latin typeface="Times New Roman"/>
                <a:ea typeface="Times New Roman"/>
                <a:cs typeface="Times New Roman"/>
              </a:rPr>
              <a:t>tự</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sinh</a:t>
            </a:r>
            <a:r>
              <a:rPr lang="en-US" sz="2400" dirty="0">
                <a:latin typeface="Times New Roman"/>
                <a:ea typeface="Times New Roman"/>
                <a:cs typeface="Times New Roman"/>
              </a:rPr>
              <a:t>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sp>
        <p:nvSpPr>
          <p:cNvPr id="6" name="Rounded Rectangle 5"/>
          <p:cNvSpPr/>
          <p:nvPr/>
        </p:nvSpPr>
        <p:spPr>
          <a:xfrm>
            <a:off x="4731544" y="2513012"/>
            <a:ext cx="4160936" cy="4344988"/>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Aft>
                <a:spcPts val="0"/>
              </a:spcAft>
            </a:pPr>
            <a:r>
              <a:rPr lang="vi-VN" sz="1600" b="1" dirty="0">
                <a:solidFill>
                  <a:schemeClr val="tx1"/>
                </a:solidFill>
                <a:latin typeface="Times New Roman" panose="02020603050405020304" pitchFamily="18" charset="0"/>
                <a:ea typeface="Times New Roman"/>
                <a:cs typeface="Times New Roman" panose="02020603050405020304" pitchFamily="18" charset="0"/>
              </a:rPr>
              <a:t>Nội dung</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Truyện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kể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về</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trò</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chơi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bố</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Qua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đó</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cha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dạy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cho</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trân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nâng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niu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món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từ</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b="1" dirty="0">
                <a:solidFill>
                  <a:schemeClr val="tx1"/>
                </a:solidFill>
                <a:latin typeface="Times New Roman" panose="02020603050405020304" pitchFamily="18" charset="0"/>
                <a:ea typeface="Times New Roman"/>
                <a:cs typeface="Times New Roman" panose="02020603050405020304" pitchFamily="18" charset="0"/>
              </a:rPr>
              <a:t>Ý </a:t>
            </a:r>
            <a:r>
              <a:rPr lang="en-US" sz="1600" b="1" dirty="0" err="1">
                <a:solidFill>
                  <a:schemeClr val="tx1"/>
                </a:solidFill>
                <a:latin typeface="Times New Roman" panose="02020603050405020304" pitchFamily="18" charset="0"/>
                <a:ea typeface="Times New Roman"/>
                <a:cs typeface="Times New Roman" panose="02020603050405020304" pitchFamily="18" charset="0"/>
              </a:rPr>
              <a:t>nghĩa</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mắt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lòng</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cửa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chính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mình</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nhìn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tất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giác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tâm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34" y="116632"/>
            <a:ext cx="3233065" cy="523220"/>
          </a:xfrm>
          <a:prstGeom prst="rect">
            <a:avLst/>
          </a:prstGeom>
        </p:spPr>
        <p:txBody>
          <a:bodyPr wrap="non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3" name="Cloud Callout 2"/>
          <p:cNvSpPr/>
          <p:nvPr/>
        </p:nvSpPr>
        <p:spPr>
          <a:xfrm>
            <a:off x="251521" y="764704"/>
            <a:ext cx="8712968" cy="1224136"/>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spcAft>
                <a:spcPts val="0"/>
              </a:spcAft>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effectLst/>
              <a:latin typeface="Calibri"/>
              <a:ea typeface="Calibri"/>
              <a:cs typeface="Times New Roman"/>
            </a:endParaRPr>
          </a:p>
        </p:txBody>
      </p:sp>
      <p:sp>
        <p:nvSpPr>
          <p:cNvPr id="4" name="Horizontal Scroll 3"/>
          <p:cNvSpPr/>
          <p:nvPr/>
        </p:nvSpPr>
        <p:spPr>
          <a:xfrm>
            <a:off x="611560" y="2564904"/>
            <a:ext cx="8280920"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lnSpc>
                <a:spcPct val="150000"/>
              </a:lnSpc>
              <a:spcAft>
                <a:spcPts val="0"/>
              </a:spcAft>
            </a:pPr>
            <a:r>
              <a:rPr lang="en-US" sz="2400" dirty="0" smtClean="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spcAft>
                <a:spcPts val="0"/>
              </a:spcAft>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8" y="635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a:grpSpLocks/>
          </p:cNvGrpSpPr>
          <p:nvPr/>
        </p:nvGrpSpPr>
        <p:grpSpPr bwMode="auto">
          <a:xfrm>
            <a:off x="254000" y="244475"/>
            <a:ext cx="8672513" cy="6311900"/>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pic>
        <p:nvPicPr>
          <p:cNvPr id="8" name="图形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8" y="5634038"/>
            <a:ext cx="1671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形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6738" y="5473700"/>
            <a:ext cx="1011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3868738" y="-160338"/>
            <a:ext cx="904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形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69275" y="0"/>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形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63" y="0"/>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形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928794">
            <a:off x="5051425" y="5907088"/>
            <a:ext cx="19065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txBox="1">
            <a:spLocks noChangeArrowheads="1"/>
          </p:cNvSpPr>
          <p:nvPr/>
        </p:nvSpPr>
        <p:spPr bwMode="auto">
          <a:xfrm>
            <a:off x="1274763" y="3055938"/>
            <a:ext cx="44370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SG" altLang="zh-CN" sz="11500" b="1" smtClean="0">
                <a:solidFill>
                  <a:srgbClr val="006835"/>
                </a:solidFill>
                <a:latin typeface="#9Slide03 Arima Madurai Black" charset="0"/>
                <a:ea typeface="小鹿犬拼音体"/>
                <a:cs typeface="#9Slide03 Arima Madurai Black" charset="0"/>
              </a:rPr>
              <a:t>Tạm biệt</a:t>
            </a:r>
            <a:endParaRPr lang="zh-CN" altLang="en-US" sz="11500" b="1" smtClean="0">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89753">
            <a:off x="5141913" y="1790700"/>
            <a:ext cx="7508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9227237" flipH="1">
            <a:off x="1258888" y="3935413"/>
            <a:ext cx="3413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a:grpSpLocks/>
          </p:cNvGrpSpPr>
          <p:nvPr/>
        </p:nvGrpSpPr>
        <p:grpSpPr bwMode="auto">
          <a:xfrm>
            <a:off x="6046788" y="1831975"/>
            <a:ext cx="2770187" cy="3570288"/>
            <a:chOff x="7130420" y="1919040"/>
            <a:chExt cx="4438647" cy="4200751"/>
          </a:xfrm>
        </p:grpSpPr>
        <p:pic>
          <p:nvPicPr>
            <p:cNvPr id="61456" name="图片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图形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60438" y="4079875"/>
            <a:ext cx="736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150" y="-10334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22858PICdbgea5Gz679dY_PIC20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9675" y="1454150"/>
            <a:ext cx="3200400" cy="3201988"/>
          </a:xfrm>
          <a:noFill/>
        </p:spPr>
      </p:pic>
      <p:sp>
        <p:nvSpPr>
          <p:cNvPr id="15" name="Rectangle 14"/>
          <p:cNvSpPr/>
          <p:nvPr/>
        </p:nvSpPr>
        <p:spPr>
          <a:xfrm>
            <a:off x="683569" y="1124780"/>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482"/>
            <a:ext cx="3807769" cy="310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 y="3213017"/>
            <a:ext cx="3810000" cy="36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67962" y="1484786"/>
            <a:ext cx="4735895" cy="4832092"/>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1614" y="57459"/>
            <a:ext cx="5192385"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I. </a:t>
            </a:r>
            <a:r>
              <a:rPr lang="en-US" sz="2800" b="1" dirty="0" err="1" smtClean="0">
                <a:solidFill>
                  <a:srgbClr val="FF0000"/>
                </a:solidFill>
                <a:latin typeface="Times New Roman" panose="02020603050405020304" pitchFamily="18" charset="0"/>
                <a:cs typeface="Times New Roman" panose="02020603050405020304" pitchFamily="18" charset="0"/>
              </a:rPr>
              <a:t>Tìm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hiểu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43277" y="1011548"/>
            <a:ext cx="1662571"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33030582"/>
              </p:ext>
            </p:extLst>
          </p:nvPr>
        </p:nvGraphicFramePr>
        <p:xfrm>
          <a:off x="3938606" y="1613797"/>
          <a:ext cx="4865251" cy="3198368"/>
        </p:xfrm>
        <a:graphic>
          <a:graphicData uri="http://schemas.openxmlformats.org/drawingml/2006/table">
            <a:tbl>
              <a:tblPr firstRow="1" firstCol="1" bandRow="1"/>
              <a:tblGrid>
                <a:gridCol w="4865251"/>
              </a:tblGrid>
              <a:tr h="0">
                <a:tc>
                  <a:txBody>
                    <a:bodyPr/>
                    <a:lstStyle/>
                    <a:p>
                      <a:pPr>
                        <a:lnSpc>
                          <a:spcPct val="115000"/>
                        </a:lnSpc>
                        <a:spcAft>
                          <a:spcPts val="1000"/>
                        </a:spcAft>
                      </a:pP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Phiếu</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học</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tập</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1:</a:t>
                      </a:r>
                    </a:p>
                    <a:p>
                      <a:pPr>
                        <a:lnSpc>
                          <a:spcPct val="115000"/>
                        </a:lnSpc>
                        <a:spcAft>
                          <a:spcPts val="1000"/>
                        </a:spcAft>
                      </a:pPr>
                      <a:r>
                        <a:rPr lang="en-US" sz="2800" dirty="0" err="1">
                          <a:solidFill>
                            <a:srgbClr val="000000"/>
                          </a:solidFill>
                          <a:effectLst/>
                          <a:latin typeface="Times New Roman" panose="02020603050405020304" pitchFamily="18" charset="0"/>
                          <a:ea typeface="Calibri"/>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giả</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Nguyễn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Ngọc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Thuần</a:t>
                      </a:r>
                      <a:endParaRPr lang="en-US" sz="2800"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683686"/>
            <a:ext cx="5184576" cy="4708981"/>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Giăng giăng tơ nhện</a:t>
            </a:r>
            <a:r>
              <a:rPr lang="vi-VN" sz="20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0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Một thiên nằm mộng</a:t>
            </a:r>
            <a:r>
              <a:rPr lang="vi-VN" sz="20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000" dirty="0">
                <a:solidFill>
                  <a:prstClr val="black"/>
                </a:solidFill>
                <a:latin typeface="Times New Roman" panose="02020603050405020304" pitchFamily="18" charset="0"/>
                <a:cs typeface="Times New Roman" panose="02020603050405020304" pitchFamily="18" charset="0"/>
              </a:rPr>
            </a:b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Nhện ảo</a:t>
            </a:r>
            <a:r>
              <a:rPr lang="vi-VN" sz="20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0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Cha và con và...tàu bay</a:t>
            </a:r>
            <a:r>
              <a:rPr lang="vi-VN" sz="2000" dirty="0">
                <a:solidFill>
                  <a:prstClr val="black"/>
                </a:solidFill>
                <a:latin typeface="Times New Roman" panose="02020603050405020304" pitchFamily="18" charset="0"/>
                <a:cs typeface="Times New Roman" panose="02020603050405020304" pitchFamily="18" charset="0"/>
              </a:rPr>
              <a:t> - 2005.</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Chuyện tào lao</a:t>
            </a: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0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3" y="683668"/>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Một</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số</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tác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phẩm</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của</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Nguyễn</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Ngọc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787"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21169"/>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787" y="3606768"/>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1" y="3606768"/>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19183" y="3663950"/>
            <a:ext cx="2591991" cy="2470150"/>
          </a:xfrm>
          <a:prstGeom prst="ellipse">
            <a:avLst/>
          </a:prstGeom>
          <a:ln>
            <a:noFill/>
          </a:ln>
          <a:effectLst>
            <a:softEdge rad="112500"/>
          </a:effectLst>
        </p:spPr>
      </p:pic>
      <p:sp>
        <p:nvSpPr>
          <p:cNvPr id="3" name="Right Arrow 2"/>
          <p:cNvSpPr/>
          <p:nvPr/>
        </p:nvSpPr>
        <p:spPr>
          <a:xfrm>
            <a:off x="2818292" y="1496218"/>
            <a:ext cx="1980009" cy="2808288"/>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fontAlgn="base">
              <a:spcBef>
                <a:spcPct val="0"/>
              </a:spcBef>
              <a:spcAft>
                <a:spcPct val="0"/>
              </a:spcAft>
              <a:defRPr/>
            </a:pPr>
            <a:r>
              <a:rPr lang="pt-BR" sz="3200" b="1">
                <a:solidFill>
                  <a:prstClr val="black"/>
                </a:solidFill>
                <a:latin typeface="Times New Roman" pitchFamily="18" charset="0"/>
                <a:cs typeface="Times New Roman" pitchFamily="18" charset="0"/>
              </a:rPr>
              <a:t>1. Đọc.</a:t>
            </a:r>
            <a:endParaRPr lang="en-US" sz="3200">
              <a:solidFill>
                <a:prstClr val="black"/>
              </a:solidFill>
              <a:latin typeface="Times New Roman" pitchFamily="18" charset="0"/>
              <a:cs typeface="Times New Roman" pitchFamily="18" charset="0"/>
            </a:endParaRPr>
          </a:p>
        </p:txBody>
      </p:sp>
      <p:sp>
        <p:nvSpPr>
          <p:cNvPr id="8" name="Flowchart: Display 7"/>
          <p:cNvSpPr/>
          <p:nvPr/>
        </p:nvSpPr>
        <p:spPr>
          <a:xfrm>
            <a:off x="5031500" y="2161743"/>
            <a:ext cx="3932988" cy="3173413"/>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ts val="1200"/>
              </a:spcAft>
              <a:defRPr/>
            </a:pPr>
            <a:r>
              <a:rPr lang="vi-VN" sz="3600" dirty="0">
                <a:solidFill>
                  <a:srgbClr val="000000"/>
                </a:solidFill>
                <a:latin typeface="Times New Roman" pitchFamily="18" charset="0"/>
                <a:cs typeface="Times New Roman" pitchFamily="18" charset="0"/>
              </a:rPr>
              <a:t>Đọc rõ ràng, rành mạch, biểu </a:t>
            </a:r>
            <a:r>
              <a:rPr lang="vi-VN" sz="3600" dirty="0" smtClean="0">
                <a:solidFill>
                  <a:srgbClr val="000000"/>
                </a:solidFill>
                <a:latin typeface="Times New Roman" pitchFamily="18" charset="0"/>
                <a:cs typeface="Times New Roman" pitchFamily="18" charset="0"/>
              </a:rPr>
              <a:t>cảm</a:t>
            </a:r>
            <a:r>
              <a:rPr lang="en-US" sz="3600" dirty="0" smtClean="0">
                <a:solidFill>
                  <a:srgbClr val="000000"/>
                </a:solidFill>
                <a:latin typeface="Times New Roman" pitchFamily="18" charset="0"/>
                <a:cs typeface="Times New Roman" pitchFamily="18" charset="0"/>
              </a:rPr>
              <a:t>,</a:t>
            </a:r>
            <a:r>
              <a:rPr lang="en-US" sz="3600" dirty="0" err="1" smtClean="0">
                <a:solidFill>
                  <a:srgbClr val="000000"/>
                </a:solidFill>
                <a:latin typeface="Times New Roman" pitchFamily="18" charset="0"/>
                <a:cs typeface="Times New Roman" pitchFamily="18" charset="0"/>
              </a:rPr>
              <a:t>chú</a:t>
            </a:r>
            <a:r>
              <a:rPr lang="en-US" sz="3600" dirty="0" smtClean="0">
                <a:solidFill>
                  <a:srgbClr val="000000"/>
                </a:solidFill>
                <a:latin typeface="Times New Roman" pitchFamily="18" charset="0"/>
                <a:cs typeface="Times New Roman" pitchFamily="18" charset="0"/>
              </a:rPr>
              <a:t> ý </a:t>
            </a:r>
            <a:r>
              <a:rPr lang="en-US" sz="3600" dirty="0" err="1" smtClean="0">
                <a:solidFill>
                  <a:srgbClr val="000000"/>
                </a:solidFill>
                <a:latin typeface="Times New Roman" pitchFamily="18" charset="0"/>
                <a:cs typeface="Times New Roman" pitchFamily="18" charset="0"/>
              </a:rPr>
              <a:t>lời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đối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thoại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của</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nhân</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vật</a:t>
            </a:r>
            <a:r>
              <a:rPr lang="vi-VN" sz="3600" dirty="0" smtClean="0">
                <a:solidFill>
                  <a:srgbClr val="000000"/>
                </a:solidFill>
                <a:latin typeface="Times New Roman" pitchFamily="18" charset="0"/>
                <a:cs typeface="Times New Roman" pitchFamily="18" charset="0"/>
              </a:rPr>
              <a:t>...</a:t>
            </a:r>
            <a:endParaRPr lang="en-US" sz="3600" dirty="0">
              <a:solidFill>
                <a:srgbClr val="FFFFFF"/>
              </a:solidFill>
              <a:latin typeface="Times New Roman" pitchFamily="18" charset="0"/>
              <a:cs typeface="Times New Roman" pitchFamily="18" charset="0"/>
            </a:endParaRPr>
          </a:p>
        </p:txBody>
      </p:sp>
      <p:sp>
        <p:nvSpPr>
          <p:cNvPr id="4" name="Rectangle 3"/>
          <p:cNvSpPr/>
          <p:nvPr/>
        </p:nvSpPr>
        <p:spPr>
          <a:xfrm>
            <a:off x="495300" y="222572"/>
            <a:ext cx="3235872" cy="116826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a.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Đọc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kể</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tóm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tắt</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p:txBody>
      </p:sp>
    </p:spTree>
    <p:extLst>
      <p:ext uri="{BB962C8B-B14F-4D97-AF65-F5344CB8AC3E}">
        <p14:creationId xmlns:p14="http://schemas.microsoft.com/office/powerpoint/2010/main" val="2724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50"/>
            <a:ext cx="9036496" cy="6124754"/>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Tóm 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loud 2"/>
          <p:cNvSpPr/>
          <p:nvPr/>
        </p:nvSpPr>
        <p:spPr>
          <a:xfrm>
            <a:off x="3491880" y="1916832"/>
            <a:ext cx="5274840" cy="9144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tóm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tắt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1116</TotalTime>
  <Words>2263</Words>
  <Application>Microsoft Office PowerPoint</Application>
  <PresentationFormat>On-screen Show (4:3)</PresentationFormat>
  <Paragraphs>220</Paragraphs>
  <Slides>32</Slides>
  <Notes>6</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1_Office Theme</vt:lpstr>
      <vt:lpstr>Office Theme</vt:lpstr>
      <vt:lpstr>2_Office Theme</vt:lpstr>
      <vt:lpstr>Waveform</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pc</cp:lastModifiedBy>
  <cp:revision>33</cp:revision>
  <dcterms:created xsi:type="dcterms:W3CDTF">2022-06-17T20:04:08Z</dcterms:created>
  <dcterms:modified xsi:type="dcterms:W3CDTF">2022-10-22T01:36:22Z</dcterms:modified>
</cp:coreProperties>
</file>