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77" r:id="rId2"/>
    <p:sldId id="278" r:id="rId3"/>
    <p:sldId id="279" r:id="rId4"/>
    <p:sldId id="256" r:id="rId5"/>
    <p:sldId id="257" r:id="rId6"/>
    <p:sldId id="260" r:id="rId7"/>
    <p:sldId id="280" r:id="rId8"/>
    <p:sldId id="282" r:id="rId9"/>
    <p:sldId id="281" r:id="rId10"/>
    <p:sldId id="287" r:id="rId11"/>
    <p:sldId id="284" r:id="rId12"/>
    <p:sldId id="285" r:id="rId13"/>
    <p:sldId id="288" r:id="rId14"/>
    <p:sldId id="289" r:id="rId15"/>
    <p:sldId id="290" r:id="rId16"/>
    <p:sldId id="291" r:id="rId17"/>
    <p:sldId id="286" r:id="rId18"/>
    <p:sldId id="261" r:id="rId19"/>
    <p:sldId id="292" r:id="rId20"/>
    <p:sldId id="293" r:id="rId21"/>
    <p:sldId id="294" r:id="rId22"/>
    <p:sldId id="295" r:id="rId23"/>
    <p:sldId id="325" r:id="rId24"/>
    <p:sldId id="258" r:id="rId25"/>
    <p:sldId id="296" r:id="rId26"/>
    <p:sldId id="297" r:id="rId27"/>
    <p:sldId id="298" r:id="rId28"/>
    <p:sldId id="299" r:id="rId29"/>
    <p:sldId id="314" r:id="rId30"/>
    <p:sldId id="300" r:id="rId31"/>
    <p:sldId id="301" r:id="rId32"/>
    <p:sldId id="302" r:id="rId33"/>
    <p:sldId id="303" r:id="rId34"/>
    <p:sldId id="304" r:id="rId35"/>
    <p:sldId id="305" r:id="rId36"/>
    <p:sldId id="306" r:id="rId37"/>
    <p:sldId id="307" r:id="rId38"/>
    <p:sldId id="308" r:id="rId39"/>
    <p:sldId id="311" r:id="rId40"/>
    <p:sldId id="259" r:id="rId41"/>
    <p:sldId id="310" r:id="rId42"/>
    <p:sldId id="313" r:id="rId43"/>
    <p:sldId id="315" r:id="rId44"/>
    <p:sldId id="316" r:id="rId45"/>
    <p:sldId id="317" r:id="rId46"/>
    <p:sldId id="318" r:id="rId47"/>
    <p:sldId id="319" r:id="rId48"/>
    <p:sldId id="320" r:id="rId49"/>
    <p:sldId id="321" r:id="rId50"/>
    <p:sldId id="322" r:id="rId51"/>
    <p:sldId id="323" r:id="rId52"/>
    <p:sldId id="324" r:id="rId53"/>
  </p:sldIdLst>
  <p:sldSz cx="18288000" cy="10287000"/>
  <p:notesSz cx="6858000" cy="9144000"/>
  <p:embeddedFontLst>
    <p:embeddedFont>
      <p:font typeface="#9Slide03 SVNNexa Rust Sans Bla" panose="020B0606040200020203" pitchFamily="34" charset="0"/>
      <p:bold r:id="rId55"/>
    </p:embeddedFont>
    <p:embeddedFont>
      <p:font typeface="#9Slide04 Vollkorn SemiBold" panose="00000700000000000000" pitchFamily="2" charset="0"/>
      <p:bold r:id="rId56"/>
    </p:embeddedFont>
    <p:embeddedFont>
      <p:font typeface="#9Slide05 Legendaria" panose="03030000000007000000" pitchFamily="66" charset="0"/>
      <p:regular r:id="rId57"/>
    </p:embeddedFont>
    <p:embeddedFont>
      <p:font typeface="#9Slide05 SVNHaptic Script" panose="00000500000000000000" pitchFamily="2" charset="0"/>
      <p:regular r:id="rId58"/>
    </p:embeddedFont>
    <p:embeddedFont>
      <p:font typeface="#9Slide05 SVNNexa Rust Script" panose="020B0606040200020203" pitchFamily="34" charset="0"/>
      <p:regular r:id="rId59"/>
    </p:embeddedFont>
    <p:embeddedFont>
      <p:font typeface="#9Slide05 SVNShintia Script" panose="02000804000000020003" pitchFamily="2" charset="0"/>
      <p:regular r:id="rId60"/>
    </p:embeddedFont>
    <p:embeddedFont>
      <p:font typeface="#9Slide05 SVNVictoria" panose="02000503000000020003" pitchFamily="2" charset="0"/>
      <p:regular r:id="rId61"/>
    </p:embeddedFont>
    <p:embeddedFont>
      <p:font typeface="#9Slide05 The Carpenter" pitchFamily="2" charset="0"/>
      <p:regular r:id="rId62"/>
    </p:embeddedFont>
    <p:embeddedFont>
      <p:font typeface="#9Slide07 SVNBeachwood Sans" pitchFamily="2" charset="0"/>
      <p:bold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More Sugar" panose="020B0604020202020204" charset="0"/>
      <p:regular r:id="rId70"/>
    </p:embeddedFont>
    <p:embeddedFont>
      <p:font typeface="Sniglet"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444" autoAdjust="0"/>
  </p:normalViewPr>
  <p:slideViewPr>
    <p:cSldViewPr>
      <p:cViewPr varScale="1">
        <p:scale>
          <a:sx n="26" d="100"/>
          <a:sy n="26" d="100"/>
        </p:scale>
        <p:origin x="87" y="7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7CBAA-4530-4C0F-A5F9-EF0AAE3BF870}" type="doc">
      <dgm:prSet loTypeId="urn:microsoft.com/office/officeart/2011/layout/RadialPictureList" loCatId="picture" qsTypeId="urn:microsoft.com/office/officeart/2005/8/quickstyle/simple1" qsCatId="simple" csTypeId="urn:microsoft.com/office/officeart/2005/8/colors/colorful2" csCatId="colorful" phldr="1"/>
      <dgm:spPr/>
      <dgm:t>
        <a:bodyPr/>
        <a:lstStyle/>
        <a:p>
          <a:endParaRPr lang="en-US"/>
        </a:p>
      </dgm:t>
    </dgm:pt>
    <dgm:pt modelId="{75AE223D-BD3A-4796-B3F6-B1F57619060C}">
      <dgm:prSet phldrT="[Text]" custT="1"/>
      <dgm:spPr/>
      <dgm:t>
        <a:bodyPr/>
        <a:lstStyle/>
        <a:p>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endParaRPr lang="en-US" sz="4400" dirty="0">
            <a:latin typeface="Times New Roman" panose="02020603050405020304" pitchFamily="18" charset="0"/>
            <a:cs typeface="Times New Roman" panose="02020603050405020304" pitchFamily="18" charset="0"/>
          </a:endParaRPr>
        </a:p>
      </dgm:t>
    </dgm:pt>
    <dgm:pt modelId="{FA1F9D6F-4157-4273-98CE-C97D53877EE9}" type="parTrans" cxnId="{DDCE3D94-82E3-4081-987D-0A72B79DB641}">
      <dgm:prSet/>
      <dgm:spPr/>
      <dgm:t>
        <a:bodyPr/>
        <a:lstStyle/>
        <a:p>
          <a:endParaRPr lang="en-US"/>
        </a:p>
      </dgm:t>
    </dgm:pt>
    <dgm:pt modelId="{1E83E2C0-B088-4178-B52D-E02D2E81E3FD}" type="sibTrans" cxnId="{DDCE3D94-82E3-4081-987D-0A72B79DB641}">
      <dgm:prSet/>
      <dgm:spPr/>
      <dgm:t>
        <a:bodyPr/>
        <a:lstStyle/>
        <a:p>
          <a:endParaRPr lang="en-US"/>
        </a:p>
      </dgm:t>
    </dgm:pt>
    <dgm:pt modelId="{D7B149E2-F0CA-43E3-A3A8-83319FC9B8C7}">
      <dgm:prSet phldrT="[Text]"/>
      <dgm:spPr/>
      <dgm:t>
        <a:bodyPr/>
        <a:lstStyle/>
        <a:p>
          <a:r>
            <a:rPr lang="en-US" dirty="0"/>
            <a:t> </a:t>
          </a:r>
        </a:p>
      </dgm:t>
    </dgm:pt>
    <dgm:pt modelId="{EBFF8B76-D70D-4599-A248-ECE5839A5EA1}" type="parTrans" cxnId="{9740403C-8D75-4899-A654-4A08CC5E18B7}">
      <dgm:prSet/>
      <dgm:spPr/>
      <dgm:t>
        <a:bodyPr/>
        <a:lstStyle/>
        <a:p>
          <a:endParaRPr lang="en-US"/>
        </a:p>
      </dgm:t>
    </dgm:pt>
    <dgm:pt modelId="{52E04F8F-71F2-420D-A3E2-EA280083328D}" type="sibTrans" cxnId="{9740403C-8D75-4899-A654-4A08CC5E18B7}">
      <dgm:prSet/>
      <dgm:spPr/>
      <dgm:t>
        <a:bodyPr/>
        <a:lstStyle/>
        <a:p>
          <a:endParaRPr lang="en-US"/>
        </a:p>
      </dgm:t>
    </dgm:pt>
    <dgm:pt modelId="{B79383BE-C713-4E43-B95B-B3568287F901}">
      <dgm:prSet phldrT="[Text]"/>
      <dgm:spPr/>
      <dgm:t>
        <a:bodyPr/>
        <a:lstStyle/>
        <a:p>
          <a:r>
            <a:rPr lang="en-US" dirty="0"/>
            <a:t> </a:t>
          </a:r>
        </a:p>
      </dgm:t>
    </dgm:pt>
    <dgm:pt modelId="{00146146-99A4-48C6-9CD9-74514FB65926}" type="sibTrans" cxnId="{A5133122-F924-45AF-BC72-45432FC77E97}">
      <dgm:prSet/>
      <dgm:spPr/>
      <dgm:t>
        <a:bodyPr/>
        <a:lstStyle/>
        <a:p>
          <a:endParaRPr lang="en-US"/>
        </a:p>
      </dgm:t>
    </dgm:pt>
    <dgm:pt modelId="{A2CF0FE9-C494-44BF-8797-A4E22DC1E5B9}" type="parTrans" cxnId="{A5133122-F924-45AF-BC72-45432FC77E97}">
      <dgm:prSet/>
      <dgm:spPr/>
      <dgm:t>
        <a:bodyPr/>
        <a:lstStyle/>
        <a:p>
          <a:endParaRPr lang="en-US"/>
        </a:p>
      </dgm:t>
    </dgm:pt>
    <dgm:pt modelId="{B003CC35-2192-483A-8055-F371966388C9}" type="pres">
      <dgm:prSet presAssocID="{EBC7CBAA-4530-4C0F-A5F9-EF0AAE3BF870}" presName="Name0" presStyleCnt="0">
        <dgm:presLayoutVars>
          <dgm:chMax val="1"/>
          <dgm:chPref val="1"/>
          <dgm:dir/>
          <dgm:resizeHandles/>
        </dgm:presLayoutVars>
      </dgm:prSet>
      <dgm:spPr/>
    </dgm:pt>
    <dgm:pt modelId="{D1A48231-3233-402D-A1D2-DC0F29ADF80F}" type="pres">
      <dgm:prSet presAssocID="{75AE223D-BD3A-4796-B3F6-B1F57619060C}" presName="Parent" presStyleLbl="node1" presStyleIdx="0" presStyleCnt="2">
        <dgm:presLayoutVars>
          <dgm:chMax val="4"/>
          <dgm:chPref val="3"/>
        </dgm:presLayoutVars>
      </dgm:prSet>
      <dgm:spPr/>
    </dgm:pt>
    <dgm:pt modelId="{8ACD2BDB-C517-439F-8778-3777C018B919}" type="pres">
      <dgm:prSet presAssocID="{B79383BE-C713-4E43-B95B-B3568287F901}" presName="Accent" presStyleLbl="node1" presStyleIdx="1" presStyleCnt="2"/>
      <dgm:spPr/>
    </dgm:pt>
    <dgm:pt modelId="{8002392E-9F37-4E9A-97C4-2B0B21712D6A}" type="pres">
      <dgm:prSet presAssocID="{B79383BE-C713-4E43-B95B-B3568287F901}" presName="Image1"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ph and note paper pads with pencil"/>
        </a:ext>
      </dgm:extLst>
    </dgm:pt>
    <dgm:pt modelId="{DDD759DC-A86D-42AF-9C87-27B908FB6A1C}" type="pres">
      <dgm:prSet presAssocID="{B79383BE-C713-4E43-B95B-B3568287F901}" presName="Child1" presStyleLbl="revTx" presStyleIdx="0" presStyleCnt="2">
        <dgm:presLayoutVars>
          <dgm:chMax val="0"/>
          <dgm:chPref val="0"/>
          <dgm:bulletEnabled val="1"/>
        </dgm:presLayoutVars>
      </dgm:prSet>
      <dgm:spPr/>
    </dgm:pt>
    <dgm:pt modelId="{55288644-114F-484C-83FE-76D408E86559}" type="pres">
      <dgm:prSet presAssocID="{D7B149E2-F0CA-43E3-A3A8-83319FC9B8C7}" presName="Image2" presStyleCnt="0"/>
      <dgm:spPr/>
    </dgm:pt>
    <dgm:pt modelId="{F5E33CAA-753E-437B-B9CC-06EE86A4F2D3}" type="pres">
      <dgm:prSet presAssocID="{D7B149E2-F0CA-43E3-A3A8-83319FC9B8C7}" presName="Imag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n open book"/>
        </a:ext>
      </dgm:extLst>
    </dgm:pt>
    <dgm:pt modelId="{AC4A787D-68BC-45A9-AF73-C03BBBABE20C}" type="pres">
      <dgm:prSet presAssocID="{D7B149E2-F0CA-43E3-A3A8-83319FC9B8C7}" presName="Child2" presStyleLbl="revTx" presStyleIdx="1" presStyleCnt="2">
        <dgm:presLayoutVars>
          <dgm:chMax val="0"/>
          <dgm:chPref val="0"/>
          <dgm:bulletEnabled val="1"/>
        </dgm:presLayoutVars>
      </dgm:prSet>
      <dgm:spPr/>
    </dgm:pt>
  </dgm:ptLst>
  <dgm:cxnLst>
    <dgm:cxn modelId="{C7E10308-595D-415E-BDC1-B7BC33275FC8}" type="presOf" srcId="{EBC7CBAA-4530-4C0F-A5F9-EF0AAE3BF870}" destId="{B003CC35-2192-483A-8055-F371966388C9}" srcOrd="0" destOrd="0" presId="urn:microsoft.com/office/officeart/2011/layout/RadialPictureList"/>
    <dgm:cxn modelId="{A5133122-F924-45AF-BC72-45432FC77E97}" srcId="{75AE223D-BD3A-4796-B3F6-B1F57619060C}" destId="{B79383BE-C713-4E43-B95B-B3568287F901}" srcOrd="0" destOrd="0" parTransId="{A2CF0FE9-C494-44BF-8797-A4E22DC1E5B9}" sibTransId="{00146146-99A4-48C6-9CD9-74514FB65926}"/>
    <dgm:cxn modelId="{A98AF93A-9011-42B0-B485-AEFEC52A4015}" type="presOf" srcId="{75AE223D-BD3A-4796-B3F6-B1F57619060C}" destId="{D1A48231-3233-402D-A1D2-DC0F29ADF80F}" srcOrd="0" destOrd="0" presId="urn:microsoft.com/office/officeart/2011/layout/RadialPictureList"/>
    <dgm:cxn modelId="{9740403C-8D75-4899-A654-4A08CC5E18B7}" srcId="{75AE223D-BD3A-4796-B3F6-B1F57619060C}" destId="{D7B149E2-F0CA-43E3-A3A8-83319FC9B8C7}" srcOrd="1" destOrd="0" parTransId="{EBFF8B76-D70D-4599-A248-ECE5839A5EA1}" sibTransId="{52E04F8F-71F2-420D-A3E2-EA280083328D}"/>
    <dgm:cxn modelId="{F7108F5F-E97D-480D-8A3D-493BA958FF76}" type="presOf" srcId="{D7B149E2-F0CA-43E3-A3A8-83319FC9B8C7}" destId="{AC4A787D-68BC-45A9-AF73-C03BBBABE20C}" srcOrd="0" destOrd="0" presId="urn:microsoft.com/office/officeart/2011/layout/RadialPictureList"/>
    <dgm:cxn modelId="{6B1E5573-985F-4D16-89D5-DFD8611D3D13}" type="presOf" srcId="{B79383BE-C713-4E43-B95B-B3568287F901}" destId="{DDD759DC-A86D-42AF-9C87-27B908FB6A1C}" srcOrd="0" destOrd="0" presId="urn:microsoft.com/office/officeart/2011/layout/RadialPictureList"/>
    <dgm:cxn modelId="{DDCE3D94-82E3-4081-987D-0A72B79DB641}" srcId="{EBC7CBAA-4530-4C0F-A5F9-EF0AAE3BF870}" destId="{75AE223D-BD3A-4796-B3F6-B1F57619060C}" srcOrd="0" destOrd="0" parTransId="{FA1F9D6F-4157-4273-98CE-C97D53877EE9}" sibTransId="{1E83E2C0-B088-4178-B52D-E02D2E81E3FD}"/>
    <dgm:cxn modelId="{7ED4039A-5519-44A0-B94C-A711E19F5DE5}" type="presParOf" srcId="{B003CC35-2192-483A-8055-F371966388C9}" destId="{D1A48231-3233-402D-A1D2-DC0F29ADF80F}" srcOrd="0" destOrd="0" presId="urn:microsoft.com/office/officeart/2011/layout/RadialPictureList"/>
    <dgm:cxn modelId="{F57B0A36-129C-41B2-B571-D14045011B77}" type="presParOf" srcId="{B003CC35-2192-483A-8055-F371966388C9}" destId="{8ACD2BDB-C517-439F-8778-3777C018B919}" srcOrd="1" destOrd="0" presId="urn:microsoft.com/office/officeart/2011/layout/RadialPictureList"/>
    <dgm:cxn modelId="{05BB6DCF-1701-4C38-8B01-8A6672FD34C9}" type="presParOf" srcId="{B003CC35-2192-483A-8055-F371966388C9}" destId="{8002392E-9F37-4E9A-97C4-2B0B21712D6A}" srcOrd="2" destOrd="0" presId="urn:microsoft.com/office/officeart/2011/layout/RadialPictureList"/>
    <dgm:cxn modelId="{77EB8786-ADEA-4321-B3BB-02F6239675FD}" type="presParOf" srcId="{B003CC35-2192-483A-8055-F371966388C9}" destId="{DDD759DC-A86D-42AF-9C87-27B908FB6A1C}" srcOrd="3" destOrd="0" presId="urn:microsoft.com/office/officeart/2011/layout/RadialPictureList"/>
    <dgm:cxn modelId="{6D45A72D-05EB-4065-BCCF-BB3023090F6E}" type="presParOf" srcId="{B003CC35-2192-483A-8055-F371966388C9}" destId="{55288644-114F-484C-83FE-76D408E86559}" srcOrd="4" destOrd="0" presId="urn:microsoft.com/office/officeart/2011/layout/RadialPictureList"/>
    <dgm:cxn modelId="{F173B173-65E6-4991-9DBD-5116ACE36826}" type="presParOf" srcId="{55288644-114F-484C-83FE-76D408E86559}" destId="{F5E33CAA-753E-437B-B9CC-06EE86A4F2D3}" srcOrd="0" destOrd="0" presId="urn:microsoft.com/office/officeart/2011/layout/RadialPictureList"/>
    <dgm:cxn modelId="{D7AB63EE-7CEF-4BE0-AC40-D7CD3930C2AE}" type="presParOf" srcId="{B003CC35-2192-483A-8055-F371966388C9}" destId="{AC4A787D-68BC-45A9-AF73-C03BBBABE20C}" srcOrd="5"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C19A16-2BEE-4FDB-99DE-C4177B63F3A2}" type="doc">
      <dgm:prSet loTypeId="urn:microsoft.com/office/officeart/2008/layout/RadialCluster" loCatId="relationship" qsTypeId="urn:microsoft.com/office/officeart/2005/8/quickstyle/simple1" qsCatId="simple" csTypeId="urn:microsoft.com/office/officeart/2005/8/colors/colorful2" csCatId="colorful" phldr="1"/>
      <dgm:spPr/>
      <dgm:t>
        <a:bodyPr/>
        <a:lstStyle/>
        <a:p>
          <a:endParaRPr lang="en-US"/>
        </a:p>
      </dgm:t>
    </dgm:pt>
    <dgm:pt modelId="{A3FA4118-849D-40BA-868F-B8C4D1CFD133}">
      <dgm:prSet phldrT="[Text]" custT="1"/>
      <dgm:spPr/>
      <dgm:t>
        <a:bodyPr/>
        <a:lstStyle/>
        <a:p>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endParaRPr lang="en-US" sz="4400" dirty="0">
            <a:latin typeface="Times New Roman" panose="02020603050405020304" pitchFamily="18" charset="0"/>
            <a:cs typeface="Times New Roman" panose="02020603050405020304" pitchFamily="18" charset="0"/>
          </a:endParaRPr>
        </a:p>
      </dgm:t>
    </dgm:pt>
    <dgm:pt modelId="{5DB8A85C-7437-4AB2-B491-E70631703C26}" type="parTrans" cxnId="{9587F020-826B-4753-8C01-80D1A8D81A13}">
      <dgm:prSet/>
      <dgm:spPr/>
      <dgm:t>
        <a:bodyPr/>
        <a:lstStyle/>
        <a:p>
          <a:endParaRPr lang="en-US" sz="2400">
            <a:latin typeface="Times New Roman" panose="02020603050405020304" pitchFamily="18" charset="0"/>
            <a:cs typeface="Times New Roman" panose="02020603050405020304" pitchFamily="18" charset="0"/>
          </a:endParaRPr>
        </a:p>
      </dgm:t>
    </dgm:pt>
    <dgm:pt modelId="{BDD0F174-173B-45C0-8179-267B633F56A0}" type="sibTrans" cxnId="{9587F020-826B-4753-8C01-80D1A8D81A13}">
      <dgm:prSet/>
      <dgm:spPr/>
      <dgm:t>
        <a:bodyPr/>
        <a:lstStyle/>
        <a:p>
          <a:endParaRPr lang="en-US" sz="2400">
            <a:latin typeface="Times New Roman" panose="02020603050405020304" pitchFamily="18" charset="0"/>
            <a:cs typeface="Times New Roman" panose="02020603050405020304" pitchFamily="18" charset="0"/>
          </a:endParaRPr>
        </a:p>
      </dgm:t>
    </dgm:pt>
    <dgm:pt modelId="{EFC20F29-8C3F-4270-8DE6-66E4A9B82FE2}">
      <dgm:prSet phldrT="[Text]" custT="1"/>
      <dgm:spPr/>
      <dgm:t>
        <a:bodyPr/>
        <a:lstStyle/>
        <a:p>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endParaRPr lang="en-US" sz="4000" dirty="0">
            <a:latin typeface="Times New Roman" panose="02020603050405020304" pitchFamily="18" charset="0"/>
            <a:cs typeface="Times New Roman" panose="02020603050405020304" pitchFamily="18" charset="0"/>
          </a:endParaRPr>
        </a:p>
      </dgm:t>
    </dgm:pt>
    <dgm:pt modelId="{C71E81C7-C5DF-4C35-8145-D6BAD6FAA9D9}" type="parTrans" cxnId="{F1AEA7C8-F829-40ED-B969-0FAB2CB2DF47}">
      <dgm:prSet/>
      <dgm:spPr/>
      <dgm:t>
        <a:bodyPr/>
        <a:lstStyle/>
        <a:p>
          <a:endParaRPr lang="en-US" sz="2400">
            <a:latin typeface="Times New Roman" panose="02020603050405020304" pitchFamily="18" charset="0"/>
            <a:cs typeface="Times New Roman" panose="02020603050405020304" pitchFamily="18" charset="0"/>
          </a:endParaRPr>
        </a:p>
      </dgm:t>
    </dgm:pt>
    <dgm:pt modelId="{C048329D-1199-45C9-B89E-9D3B3E1685BF}" type="sibTrans" cxnId="{F1AEA7C8-F829-40ED-B969-0FAB2CB2DF47}">
      <dgm:prSet/>
      <dgm:spPr/>
      <dgm:t>
        <a:bodyPr/>
        <a:lstStyle/>
        <a:p>
          <a:endParaRPr lang="en-US" sz="2400">
            <a:latin typeface="Times New Roman" panose="02020603050405020304" pitchFamily="18" charset="0"/>
            <a:cs typeface="Times New Roman" panose="02020603050405020304" pitchFamily="18" charset="0"/>
          </a:endParaRPr>
        </a:p>
      </dgm:t>
    </dgm:pt>
    <dgm:pt modelId="{D5B71079-E3D4-4BC2-98AE-EBC3C9CD26FE}">
      <dgm:prSet phldrT="[Text]" custT="1"/>
      <dgm:spPr/>
      <dgm:t>
        <a:bodyPr/>
        <a:lstStyle/>
        <a:p>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p>
      </dgm:t>
    </dgm:pt>
    <dgm:pt modelId="{D4E462D4-CBF2-4CF5-8994-37F08CD8126B}" type="parTrans" cxnId="{E643923D-9853-4E37-83FF-8D87D66D4A2F}">
      <dgm:prSet/>
      <dgm:spPr/>
      <dgm:t>
        <a:bodyPr/>
        <a:lstStyle/>
        <a:p>
          <a:endParaRPr lang="en-US" sz="2400">
            <a:latin typeface="Times New Roman" panose="02020603050405020304" pitchFamily="18" charset="0"/>
            <a:cs typeface="Times New Roman" panose="02020603050405020304" pitchFamily="18" charset="0"/>
          </a:endParaRPr>
        </a:p>
      </dgm:t>
    </dgm:pt>
    <dgm:pt modelId="{E739E84E-B85A-4D8C-905E-ECE95F394AB5}" type="sibTrans" cxnId="{E643923D-9853-4E37-83FF-8D87D66D4A2F}">
      <dgm:prSet/>
      <dgm:spPr/>
      <dgm:t>
        <a:bodyPr/>
        <a:lstStyle/>
        <a:p>
          <a:endParaRPr lang="en-US" sz="2400">
            <a:latin typeface="Times New Roman" panose="02020603050405020304" pitchFamily="18" charset="0"/>
            <a:cs typeface="Times New Roman" panose="02020603050405020304" pitchFamily="18" charset="0"/>
          </a:endParaRPr>
        </a:p>
      </dgm:t>
    </dgm:pt>
    <dgm:pt modelId="{26FBC9D4-D463-4AB1-A936-BC059E1E9A28}">
      <dgm:prSet phldrT="[Text]" custT="1"/>
      <dgm:spPr/>
      <dgm:t>
        <a:bodyPr/>
        <a:lstStyle/>
        <a:p>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dgm:t>
    </dgm:pt>
    <dgm:pt modelId="{642B0702-B3F9-4371-BED4-FB81B6F23B5F}" type="parTrans" cxnId="{2DA9EAE8-1BDF-41B4-AC5C-C0EE7740978B}">
      <dgm:prSet/>
      <dgm:spPr/>
      <dgm:t>
        <a:bodyPr/>
        <a:lstStyle/>
        <a:p>
          <a:endParaRPr lang="en-US" sz="2400">
            <a:latin typeface="Times New Roman" panose="02020603050405020304" pitchFamily="18" charset="0"/>
            <a:cs typeface="Times New Roman" panose="02020603050405020304" pitchFamily="18" charset="0"/>
          </a:endParaRPr>
        </a:p>
      </dgm:t>
    </dgm:pt>
    <dgm:pt modelId="{F005ECC1-4DF9-49C5-B738-DE858BF2A153}" type="sibTrans" cxnId="{2DA9EAE8-1BDF-41B4-AC5C-C0EE7740978B}">
      <dgm:prSet/>
      <dgm:spPr/>
      <dgm:t>
        <a:bodyPr/>
        <a:lstStyle/>
        <a:p>
          <a:endParaRPr lang="en-US" sz="2400">
            <a:latin typeface="Times New Roman" panose="02020603050405020304" pitchFamily="18" charset="0"/>
            <a:cs typeface="Times New Roman" panose="02020603050405020304" pitchFamily="18" charset="0"/>
          </a:endParaRPr>
        </a:p>
      </dgm:t>
    </dgm:pt>
    <dgm:pt modelId="{A9CD061F-9D78-4772-8698-FB73853E3D7C}" type="pres">
      <dgm:prSet presAssocID="{1BC19A16-2BEE-4FDB-99DE-C4177B63F3A2}" presName="Name0" presStyleCnt="0">
        <dgm:presLayoutVars>
          <dgm:chMax val="1"/>
          <dgm:chPref val="1"/>
          <dgm:dir/>
          <dgm:animOne val="branch"/>
          <dgm:animLvl val="lvl"/>
        </dgm:presLayoutVars>
      </dgm:prSet>
      <dgm:spPr/>
    </dgm:pt>
    <dgm:pt modelId="{FCAC8914-C7CD-477C-A5C3-329A2035BFF4}" type="pres">
      <dgm:prSet presAssocID="{A3FA4118-849D-40BA-868F-B8C4D1CFD133}" presName="singleCycle" presStyleCnt="0"/>
      <dgm:spPr/>
    </dgm:pt>
    <dgm:pt modelId="{B53D8D89-F3F1-4D4D-B106-5C57BFE19C6B}" type="pres">
      <dgm:prSet presAssocID="{A3FA4118-849D-40BA-868F-B8C4D1CFD133}" presName="singleCenter" presStyleLbl="node1" presStyleIdx="0" presStyleCnt="4" custLinFactNeighborX="887" custLinFactNeighborY="-12500">
        <dgm:presLayoutVars>
          <dgm:chMax val="7"/>
          <dgm:chPref val="7"/>
        </dgm:presLayoutVars>
      </dgm:prSet>
      <dgm:spPr/>
    </dgm:pt>
    <dgm:pt modelId="{FF618A6E-6F25-4A02-8062-39AD3F7A9D8E}" type="pres">
      <dgm:prSet presAssocID="{C71E81C7-C5DF-4C35-8145-D6BAD6FAA9D9}" presName="Name56" presStyleLbl="parChTrans1D2" presStyleIdx="0" presStyleCnt="3"/>
      <dgm:spPr/>
    </dgm:pt>
    <dgm:pt modelId="{9E5AE59B-A1B1-4946-93F2-C3A2CCC4F7A9}" type="pres">
      <dgm:prSet presAssocID="{EFC20F29-8C3F-4270-8DE6-66E4A9B82FE2}" presName="text0" presStyleLbl="node1" presStyleIdx="1" presStyleCnt="4" custScaleX="427494" custScaleY="110626">
        <dgm:presLayoutVars>
          <dgm:bulletEnabled val="1"/>
        </dgm:presLayoutVars>
      </dgm:prSet>
      <dgm:spPr/>
    </dgm:pt>
    <dgm:pt modelId="{5E867B59-9427-4FCB-AF47-B3EBF0FCD523}" type="pres">
      <dgm:prSet presAssocID="{D4E462D4-CBF2-4CF5-8994-37F08CD8126B}" presName="Name56" presStyleLbl="parChTrans1D2" presStyleIdx="1" presStyleCnt="3"/>
      <dgm:spPr/>
    </dgm:pt>
    <dgm:pt modelId="{5C8D1445-6C01-4307-9429-BD438ED1FC44}" type="pres">
      <dgm:prSet presAssocID="{D5B71079-E3D4-4BC2-98AE-EBC3C9CD26FE}" presName="text0" presStyleLbl="node1" presStyleIdx="2" presStyleCnt="4" custScaleX="404114" custScaleY="135337" custRadScaleRad="125523" custRadScaleInc="-7741">
        <dgm:presLayoutVars>
          <dgm:bulletEnabled val="1"/>
        </dgm:presLayoutVars>
      </dgm:prSet>
      <dgm:spPr/>
    </dgm:pt>
    <dgm:pt modelId="{081282DF-3E6F-4CA5-A126-425B9D4BE389}" type="pres">
      <dgm:prSet presAssocID="{642B0702-B3F9-4371-BED4-FB81B6F23B5F}" presName="Name56" presStyleLbl="parChTrans1D2" presStyleIdx="2" presStyleCnt="3"/>
      <dgm:spPr/>
    </dgm:pt>
    <dgm:pt modelId="{A235F4C5-58CC-4EDB-A4BE-51FDB75DBCD3}" type="pres">
      <dgm:prSet presAssocID="{26FBC9D4-D463-4AB1-A936-BC059E1E9A28}" presName="text0" presStyleLbl="node1" presStyleIdx="3" presStyleCnt="4" custScaleX="379345" custScaleY="149583" custRadScaleRad="125929" custRadScaleInc="9585">
        <dgm:presLayoutVars>
          <dgm:bulletEnabled val="1"/>
        </dgm:presLayoutVars>
      </dgm:prSet>
      <dgm:spPr/>
    </dgm:pt>
  </dgm:ptLst>
  <dgm:cxnLst>
    <dgm:cxn modelId="{2CBE4810-1305-4F6E-884B-13AC271221B8}" type="presOf" srcId="{D5B71079-E3D4-4BC2-98AE-EBC3C9CD26FE}" destId="{5C8D1445-6C01-4307-9429-BD438ED1FC44}" srcOrd="0" destOrd="0" presId="urn:microsoft.com/office/officeart/2008/layout/RadialCluster"/>
    <dgm:cxn modelId="{9587F020-826B-4753-8C01-80D1A8D81A13}" srcId="{1BC19A16-2BEE-4FDB-99DE-C4177B63F3A2}" destId="{A3FA4118-849D-40BA-868F-B8C4D1CFD133}" srcOrd="0" destOrd="0" parTransId="{5DB8A85C-7437-4AB2-B491-E70631703C26}" sibTransId="{BDD0F174-173B-45C0-8179-267B633F56A0}"/>
    <dgm:cxn modelId="{1E675426-9AE7-472D-B52C-EEDD83244A6F}" type="presOf" srcId="{C71E81C7-C5DF-4C35-8145-D6BAD6FAA9D9}" destId="{FF618A6E-6F25-4A02-8062-39AD3F7A9D8E}" srcOrd="0" destOrd="0" presId="urn:microsoft.com/office/officeart/2008/layout/RadialCluster"/>
    <dgm:cxn modelId="{E643923D-9853-4E37-83FF-8D87D66D4A2F}" srcId="{A3FA4118-849D-40BA-868F-B8C4D1CFD133}" destId="{D5B71079-E3D4-4BC2-98AE-EBC3C9CD26FE}" srcOrd="1" destOrd="0" parTransId="{D4E462D4-CBF2-4CF5-8994-37F08CD8126B}" sibTransId="{E739E84E-B85A-4D8C-905E-ECE95F394AB5}"/>
    <dgm:cxn modelId="{450BF65D-29B3-4A9A-9DBF-A9DCA332B0BF}" type="presOf" srcId="{1BC19A16-2BEE-4FDB-99DE-C4177B63F3A2}" destId="{A9CD061F-9D78-4772-8698-FB73853E3D7C}" srcOrd="0" destOrd="0" presId="urn:microsoft.com/office/officeart/2008/layout/RadialCluster"/>
    <dgm:cxn modelId="{A7EBCB59-F8E9-4257-B36F-80E5C2077695}" type="presOf" srcId="{D4E462D4-CBF2-4CF5-8994-37F08CD8126B}" destId="{5E867B59-9427-4FCB-AF47-B3EBF0FCD523}" srcOrd="0" destOrd="0" presId="urn:microsoft.com/office/officeart/2008/layout/RadialCluster"/>
    <dgm:cxn modelId="{1AD11A95-08D1-4075-AD4D-95B1EBDD5519}" type="presOf" srcId="{642B0702-B3F9-4371-BED4-FB81B6F23B5F}" destId="{081282DF-3E6F-4CA5-A126-425B9D4BE389}" srcOrd="0" destOrd="0" presId="urn:microsoft.com/office/officeart/2008/layout/RadialCluster"/>
    <dgm:cxn modelId="{21BBF796-9742-4C17-9A0D-E347CD7971AF}" type="presOf" srcId="{EFC20F29-8C3F-4270-8DE6-66E4A9B82FE2}" destId="{9E5AE59B-A1B1-4946-93F2-C3A2CCC4F7A9}" srcOrd="0" destOrd="0" presId="urn:microsoft.com/office/officeart/2008/layout/RadialCluster"/>
    <dgm:cxn modelId="{888F4FA8-A243-4C84-9920-CCAF2F12A0AF}" type="presOf" srcId="{A3FA4118-849D-40BA-868F-B8C4D1CFD133}" destId="{B53D8D89-F3F1-4D4D-B106-5C57BFE19C6B}" srcOrd="0" destOrd="0" presId="urn:microsoft.com/office/officeart/2008/layout/RadialCluster"/>
    <dgm:cxn modelId="{F1AEA7C8-F829-40ED-B969-0FAB2CB2DF47}" srcId="{A3FA4118-849D-40BA-868F-B8C4D1CFD133}" destId="{EFC20F29-8C3F-4270-8DE6-66E4A9B82FE2}" srcOrd="0" destOrd="0" parTransId="{C71E81C7-C5DF-4C35-8145-D6BAD6FAA9D9}" sibTransId="{C048329D-1199-45C9-B89E-9D3B3E1685BF}"/>
    <dgm:cxn modelId="{2DA9EAE8-1BDF-41B4-AC5C-C0EE7740978B}" srcId="{A3FA4118-849D-40BA-868F-B8C4D1CFD133}" destId="{26FBC9D4-D463-4AB1-A936-BC059E1E9A28}" srcOrd="2" destOrd="0" parTransId="{642B0702-B3F9-4371-BED4-FB81B6F23B5F}" sibTransId="{F005ECC1-4DF9-49C5-B738-DE858BF2A153}"/>
    <dgm:cxn modelId="{30E6CDEB-B4D0-4087-A500-9298BE6ECF4E}" type="presOf" srcId="{26FBC9D4-D463-4AB1-A936-BC059E1E9A28}" destId="{A235F4C5-58CC-4EDB-A4BE-51FDB75DBCD3}" srcOrd="0" destOrd="0" presId="urn:microsoft.com/office/officeart/2008/layout/RadialCluster"/>
    <dgm:cxn modelId="{90DE999A-BDD2-4AF2-B02E-869898906D37}" type="presParOf" srcId="{A9CD061F-9D78-4772-8698-FB73853E3D7C}" destId="{FCAC8914-C7CD-477C-A5C3-329A2035BFF4}" srcOrd="0" destOrd="0" presId="urn:microsoft.com/office/officeart/2008/layout/RadialCluster"/>
    <dgm:cxn modelId="{D304D425-0BDE-449C-A1A8-A262309F9086}" type="presParOf" srcId="{FCAC8914-C7CD-477C-A5C3-329A2035BFF4}" destId="{B53D8D89-F3F1-4D4D-B106-5C57BFE19C6B}" srcOrd="0" destOrd="0" presId="urn:microsoft.com/office/officeart/2008/layout/RadialCluster"/>
    <dgm:cxn modelId="{4B90F087-B148-4B75-86D4-AD3E471FC49E}" type="presParOf" srcId="{FCAC8914-C7CD-477C-A5C3-329A2035BFF4}" destId="{FF618A6E-6F25-4A02-8062-39AD3F7A9D8E}" srcOrd="1" destOrd="0" presId="urn:microsoft.com/office/officeart/2008/layout/RadialCluster"/>
    <dgm:cxn modelId="{E04EE889-7589-41B6-A226-BCBE48EF834F}" type="presParOf" srcId="{FCAC8914-C7CD-477C-A5C3-329A2035BFF4}" destId="{9E5AE59B-A1B1-4946-93F2-C3A2CCC4F7A9}" srcOrd="2" destOrd="0" presId="urn:microsoft.com/office/officeart/2008/layout/RadialCluster"/>
    <dgm:cxn modelId="{8ECF3ED0-6452-4747-A856-D31FC584ED80}" type="presParOf" srcId="{FCAC8914-C7CD-477C-A5C3-329A2035BFF4}" destId="{5E867B59-9427-4FCB-AF47-B3EBF0FCD523}" srcOrd="3" destOrd="0" presId="urn:microsoft.com/office/officeart/2008/layout/RadialCluster"/>
    <dgm:cxn modelId="{43FCF19B-16BB-49E4-8FD6-E46B28903D81}" type="presParOf" srcId="{FCAC8914-C7CD-477C-A5C3-329A2035BFF4}" destId="{5C8D1445-6C01-4307-9429-BD438ED1FC44}" srcOrd="4" destOrd="0" presId="urn:microsoft.com/office/officeart/2008/layout/RadialCluster"/>
    <dgm:cxn modelId="{15CA0DA1-C71B-4E36-A019-D1738EA1DA33}" type="presParOf" srcId="{FCAC8914-C7CD-477C-A5C3-329A2035BFF4}" destId="{081282DF-3E6F-4CA5-A126-425B9D4BE389}" srcOrd="5" destOrd="0" presId="urn:microsoft.com/office/officeart/2008/layout/RadialCluster"/>
    <dgm:cxn modelId="{AB4317C8-4B74-4413-83DA-A3BB499768AF}" type="presParOf" srcId="{FCAC8914-C7CD-477C-A5C3-329A2035BFF4}" destId="{A235F4C5-58CC-4EDB-A4BE-51FDB75DBCD3}"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9030FC-5811-4920-AD22-46B6F53E7682}" type="doc">
      <dgm:prSet loTypeId="urn:microsoft.com/office/officeart/2005/8/layout/gear1" loCatId="relationship" qsTypeId="urn:microsoft.com/office/officeart/2005/8/quickstyle/simple1" qsCatId="simple" csTypeId="urn:microsoft.com/office/officeart/2005/8/colors/colorful4" csCatId="colorful" phldr="1"/>
      <dgm:spPr/>
      <dgm:t>
        <a:bodyPr/>
        <a:lstStyle/>
        <a:p>
          <a:endParaRPr lang="en-US"/>
        </a:p>
      </dgm:t>
    </dgm:pt>
    <dgm:pt modelId="{2D9D9B2D-24E0-48F0-BAEE-26EC93051019}">
      <dgm:prSet phldrT="[Text]"/>
      <dgm:spPr/>
      <dgm:t>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endParaRPr lang="en-US" dirty="0">
            <a:latin typeface="Times New Roman" panose="02020603050405020304" pitchFamily="18" charset="0"/>
            <a:cs typeface="Times New Roman" panose="02020603050405020304" pitchFamily="18" charset="0"/>
          </a:endParaRPr>
        </a:p>
      </dgm:t>
    </dgm:pt>
    <dgm:pt modelId="{D076AFAD-A5CF-4B5B-BF00-5135C5E94C9D}" type="parTrans" cxnId="{69CF1DAB-E376-4B97-989C-D4DFE7F808A6}">
      <dgm:prSet/>
      <dgm:spPr/>
      <dgm:t>
        <a:bodyPr/>
        <a:lstStyle/>
        <a:p>
          <a:endParaRPr lang="en-US">
            <a:latin typeface="Times New Roman" panose="02020603050405020304" pitchFamily="18" charset="0"/>
            <a:cs typeface="Times New Roman" panose="02020603050405020304" pitchFamily="18" charset="0"/>
          </a:endParaRPr>
        </a:p>
      </dgm:t>
    </dgm:pt>
    <dgm:pt modelId="{ABAA6971-D065-41E4-940F-EDC23432282F}" type="sibTrans" cxnId="{69CF1DAB-E376-4B97-989C-D4DFE7F808A6}">
      <dgm:prSet/>
      <dgm:spPr/>
      <dgm:t>
        <a:bodyPr/>
        <a:lstStyle/>
        <a:p>
          <a:endParaRPr lang="en-US">
            <a:latin typeface="Times New Roman" panose="02020603050405020304" pitchFamily="18" charset="0"/>
            <a:cs typeface="Times New Roman" panose="02020603050405020304" pitchFamily="18" charset="0"/>
          </a:endParaRPr>
        </a:p>
      </dgm:t>
    </dgm:pt>
    <dgm:pt modelId="{6735C81D-3FE8-48C2-AE2D-FF26EDDC8469}">
      <dgm:prSet phldrT="[Text]"/>
      <dgm:spPr/>
      <dgm:t>
        <a:bodyPr/>
        <a:lstStyle/>
        <a:p>
          <a:r>
            <a:rPr lang="en-US" dirty="0">
              <a:latin typeface="Times New Roman" panose="02020603050405020304" pitchFamily="18" charset="0"/>
              <a:cs typeface="Times New Roman" panose="02020603050405020304" pitchFamily="18" charset="0"/>
            </a:rPr>
            <a:t>Vai </a:t>
          </a:r>
          <a:r>
            <a:rPr lang="en-US" dirty="0" err="1">
              <a:latin typeface="Times New Roman" panose="02020603050405020304" pitchFamily="18" charset="0"/>
              <a:cs typeface="Times New Roman" panose="02020603050405020304" pitchFamily="18" charset="0"/>
            </a:rPr>
            <a:t>trò</a:t>
          </a:r>
          <a:endParaRPr lang="en-US" dirty="0">
            <a:latin typeface="Times New Roman" panose="02020603050405020304" pitchFamily="18" charset="0"/>
            <a:cs typeface="Times New Roman" panose="02020603050405020304" pitchFamily="18" charset="0"/>
          </a:endParaRPr>
        </a:p>
      </dgm:t>
    </dgm:pt>
    <dgm:pt modelId="{16F2068F-014E-4D16-8335-4C12C8A68954}" type="parTrans" cxnId="{DB126CB1-C47D-4CE0-9F50-13AED752DD83}">
      <dgm:prSet/>
      <dgm:spPr/>
      <dgm:t>
        <a:bodyPr/>
        <a:lstStyle/>
        <a:p>
          <a:endParaRPr lang="en-US">
            <a:latin typeface="Times New Roman" panose="02020603050405020304" pitchFamily="18" charset="0"/>
            <a:cs typeface="Times New Roman" panose="02020603050405020304" pitchFamily="18" charset="0"/>
          </a:endParaRPr>
        </a:p>
      </dgm:t>
    </dgm:pt>
    <dgm:pt modelId="{159EA678-9B74-49FA-A09B-2340EBE06C51}" type="sibTrans" cxnId="{DB126CB1-C47D-4CE0-9F50-13AED752DD83}">
      <dgm:prSet/>
      <dgm:spPr/>
      <dgm:t>
        <a:bodyPr/>
        <a:lstStyle/>
        <a:p>
          <a:endParaRPr lang="en-US">
            <a:latin typeface="Times New Roman" panose="02020603050405020304" pitchFamily="18" charset="0"/>
            <a:cs typeface="Times New Roman" panose="02020603050405020304" pitchFamily="18" charset="0"/>
          </a:endParaRPr>
        </a:p>
      </dgm:t>
    </dgm:pt>
    <dgm:pt modelId="{A9BF10BC-F82A-4343-8C0B-E2BEF015D3E3}">
      <dgm:prSet phldrT="[Text]"/>
      <dgm:spPr/>
      <dgm:t>
        <a:bodyPr/>
        <a:lstStyle/>
        <a:p>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endParaRPr lang="en-US" dirty="0">
            <a:latin typeface="Times New Roman" panose="02020603050405020304" pitchFamily="18" charset="0"/>
            <a:cs typeface="Times New Roman" panose="02020603050405020304" pitchFamily="18" charset="0"/>
          </a:endParaRPr>
        </a:p>
      </dgm:t>
    </dgm:pt>
    <dgm:pt modelId="{B7B0AE3D-E748-4B5B-8A4B-E216FC6664A8}" type="parTrans" cxnId="{4C181F74-2E1C-43BC-A619-3E9026E7D381}">
      <dgm:prSet/>
      <dgm:spPr/>
      <dgm:t>
        <a:bodyPr/>
        <a:lstStyle/>
        <a:p>
          <a:endParaRPr lang="en-US">
            <a:latin typeface="Times New Roman" panose="02020603050405020304" pitchFamily="18" charset="0"/>
            <a:cs typeface="Times New Roman" panose="02020603050405020304" pitchFamily="18" charset="0"/>
          </a:endParaRPr>
        </a:p>
      </dgm:t>
    </dgm:pt>
    <dgm:pt modelId="{DE68901E-3B3C-4A30-9D01-5FFA6AC6F3C1}" type="sibTrans" cxnId="{4C181F74-2E1C-43BC-A619-3E9026E7D381}">
      <dgm:prSet/>
      <dgm:spPr/>
      <dgm:t>
        <a:bodyPr/>
        <a:lstStyle/>
        <a:p>
          <a:endParaRPr lang="en-US">
            <a:latin typeface="Times New Roman" panose="02020603050405020304" pitchFamily="18" charset="0"/>
            <a:cs typeface="Times New Roman" panose="02020603050405020304" pitchFamily="18" charset="0"/>
          </a:endParaRPr>
        </a:p>
      </dgm:t>
    </dgm:pt>
    <dgm:pt modelId="{BA49C902-9E87-46DC-9765-09DF55F588BC}">
      <dgm:prSet/>
      <dgm:spPr/>
      <dgm:t>
        <a:bodyPr/>
        <a:lstStyle/>
        <a:p>
          <a:endParaRPr lang="en-US"/>
        </a:p>
      </dgm:t>
    </dgm:pt>
    <dgm:pt modelId="{113C4DF8-33F3-4C53-AC89-F1BBDBA2EED2}" type="parTrans" cxnId="{879555E5-1912-4F13-A7A2-E6A422753B33}">
      <dgm:prSet/>
      <dgm:spPr/>
      <dgm:t>
        <a:bodyPr/>
        <a:lstStyle/>
        <a:p>
          <a:endParaRPr lang="en-US"/>
        </a:p>
      </dgm:t>
    </dgm:pt>
    <dgm:pt modelId="{D5EA11A3-155F-4F6F-84CA-DA75A0C663CC}" type="sibTrans" cxnId="{879555E5-1912-4F13-A7A2-E6A422753B33}">
      <dgm:prSet/>
      <dgm:spPr/>
      <dgm:t>
        <a:bodyPr/>
        <a:lstStyle/>
        <a:p>
          <a:endParaRPr lang="en-US"/>
        </a:p>
      </dgm:t>
    </dgm:pt>
    <dgm:pt modelId="{0112F0CD-65C7-478F-9E1D-F9AECB1E9CFF}" type="pres">
      <dgm:prSet presAssocID="{269030FC-5811-4920-AD22-46B6F53E7682}" presName="composite" presStyleCnt="0">
        <dgm:presLayoutVars>
          <dgm:chMax val="3"/>
          <dgm:animLvl val="lvl"/>
          <dgm:resizeHandles val="exact"/>
        </dgm:presLayoutVars>
      </dgm:prSet>
      <dgm:spPr/>
    </dgm:pt>
    <dgm:pt modelId="{96C71C39-804F-4B5A-A0A2-85161F9DB761}" type="pres">
      <dgm:prSet presAssocID="{2D9D9B2D-24E0-48F0-BAEE-26EC93051019}" presName="gear1" presStyleLbl="node1" presStyleIdx="0" presStyleCnt="3">
        <dgm:presLayoutVars>
          <dgm:chMax val="1"/>
          <dgm:bulletEnabled val="1"/>
        </dgm:presLayoutVars>
      </dgm:prSet>
      <dgm:spPr/>
    </dgm:pt>
    <dgm:pt modelId="{AD3B441D-56A3-4B9E-9D81-AE60E2F96FBB}" type="pres">
      <dgm:prSet presAssocID="{2D9D9B2D-24E0-48F0-BAEE-26EC93051019}" presName="gear1srcNode" presStyleLbl="node1" presStyleIdx="0" presStyleCnt="3"/>
      <dgm:spPr/>
    </dgm:pt>
    <dgm:pt modelId="{7343BE4E-A970-43A2-A7FB-F9A54FEB14E6}" type="pres">
      <dgm:prSet presAssocID="{2D9D9B2D-24E0-48F0-BAEE-26EC93051019}" presName="gear1dstNode" presStyleLbl="node1" presStyleIdx="0" presStyleCnt="3"/>
      <dgm:spPr/>
    </dgm:pt>
    <dgm:pt modelId="{902043C0-258A-4B15-9C54-3E53EDE772E9}" type="pres">
      <dgm:prSet presAssocID="{6735C81D-3FE8-48C2-AE2D-FF26EDDC8469}" presName="gear2" presStyleLbl="node1" presStyleIdx="1" presStyleCnt="3">
        <dgm:presLayoutVars>
          <dgm:chMax val="1"/>
          <dgm:bulletEnabled val="1"/>
        </dgm:presLayoutVars>
      </dgm:prSet>
      <dgm:spPr/>
    </dgm:pt>
    <dgm:pt modelId="{902F4649-F2CF-4DDA-844F-5B878D945ECF}" type="pres">
      <dgm:prSet presAssocID="{6735C81D-3FE8-48C2-AE2D-FF26EDDC8469}" presName="gear2srcNode" presStyleLbl="node1" presStyleIdx="1" presStyleCnt="3"/>
      <dgm:spPr/>
    </dgm:pt>
    <dgm:pt modelId="{B7E17980-8FAA-4517-91B3-02C96121D83D}" type="pres">
      <dgm:prSet presAssocID="{6735C81D-3FE8-48C2-AE2D-FF26EDDC8469}" presName="gear2dstNode" presStyleLbl="node1" presStyleIdx="1" presStyleCnt="3"/>
      <dgm:spPr/>
    </dgm:pt>
    <dgm:pt modelId="{0F779A08-0FE3-465B-86FB-DAF2BC340795}" type="pres">
      <dgm:prSet presAssocID="{A9BF10BC-F82A-4343-8C0B-E2BEF015D3E3}" presName="gear3" presStyleLbl="node1" presStyleIdx="2" presStyleCnt="3"/>
      <dgm:spPr/>
    </dgm:pt>
    <dgm:pt modelId="{0B4F55FB-747E-408C-B3D6-3C3978089926}" type="pres">
      <dgm:prSet presAssocID="{A9BF10BC-F82A-4343-8C0B-E2BEF015D3E3}" presName="gear3tx" presStyleLbl="node1" presStyleIdx="2" presStyleCnt="3">
        <dgm:presLayoutVars>
          <dgm:chMax val="1"/>
          <dgm:bulletEnabled val="1"/>
        </dgm:presLayoutVars>
      </dgm:prSet>
      <dgm:spPr/>
    </dgm:pt>
    <dgm:pt modelId="{D47036A7-33BD-4789-9C2D-7762D1D9F1D0}" type="pres">
      <dgm:prSet presAssocID="{A9BF10BC-F82A-4343-8C0B-E2BEF015D3E3}" presName="gear3srcNode" presStyleLbl="node1" presStyleIdx="2" presStyleCnt="3"/>
      <dgm:spPr/>
    </dgm:pt>
    <dgm:pt modelId="{CEBE3DDB-B10E-4729-BA9F-932AF369761C}" type="pres">
      <dgm:prSet presAssocID="{A9BF10BC-F82A-4343-8C0B-E2BEF015D3E3}" presName="gear3dstNode" presStyleLbl="node1" presStyleIdx="2" presStyleCnt="3"/>
      <dgm:spPr/>
    </dgm:pt>
    <dgm:pt modelId="{38AD2FFC-6A56-4B2C-9EDD-7F4020722BCA}" type="pres">
      <dgm:prSet presAssocID="{ABAA6971-D065-41E4-940F-EDC23432282F}" presName="connector1" presStyleLbl="sibTrans2D1" presStyleIdx="0" presStyleCnt="3"/>
      <dgm:spPr/>
    </dgm:pt>
    <dgm:pt modelId="{2DDE6540-0D1D-428B-93C3-0A0C89DF745A}" type="pres">
      <dgm:prSet presAssocID="{159EA678-9B74-49FA-A09B-2340EBE06C51}" presName="connector2" presStyleLbl="sibTrans2D1" presStyleIdx="1" presStyleCnt="3"/>
      <dgm:spPr/>
    </dgm:pt>
    <dgm:pt modelId="{56FE5159-A858-4E3A-AD19-0801C45F4AB3}" type="pres">
      <dgm:prSet presAssocID="{DE68901E-3B3C-4A30-9D01-5FFA6AC6F3C1}" presName="connector3" presStyleLbl="sibTrans2D1" presStyleIdx="2" presStyleCnt="3"/>
      <dgm:spPr/>
    </dgm:pt>
  </dgm:ptLst>
  <dgm:cxnLst>
    <dgm:cxn modelId="{25B24A10-8499-4D69-BD71-5D43A2BB67B0}" type="presOf" srcId="{2D9D9B2D-24E0-48F0-BAEE-26EC93051019}" destId="{96C71C39-804F-4B5A-A0A2-85161F9DB761}" srcOrd="0" destOrd="0" presId="urn:microsoft.com/office/officeart/2005/8/layout/gear1"/>
    <dgm:cxn modelId="{91A77511-0753-4239-BBB2-65B13F0922AF}" type="presOf" srcId="{A9BF10BC-F82A-4343-8C0B-E2BEF015D3E3}" destId="{0F779A08-0FE3-465B-86FB-DAF2BC340795}" srcOrd="0" destOrd="0" presId="urn:microsoft.com/office/officeart/2005/8/layout/gear1"/>
    <dgm:cxn modelId="{E2ED6D15-B34C-4EF2-8511-AC999F056F33}" type="presOf" srcId="{DE68901E-3B3C-4A30-9D01-5FFA6AC6F3C1}" destId="{56FE5159-A858-4E3A-AD19-0801C45F4AB3}" srcOrd="0" destOrd="0" presId="urn:microsoft.com/office/officeart/2005/8/layout/gear1"/>
    <dgm:cxn modelId="{3BE9B61C-AF6C-4B3F-97D6-C76735B76793}" type="presOf" srcId="{6735C81D-3FE8-48C2-AE2D-FF26EDDC8469}" destId="{902F4649-F2CF-4DDA-844F-5B878D945ECF}" srcOrd="1" destOrd="0" presId="urn:microsoft.com/office/officeart/2005/8/layout/gear1"/>
    <dgm:cxn modelId="{3A8FA222-D4FC-4110-93DE-FE5F5E34410E}" type="presOf" srcId="{A9BF10BC-F82A-4343-8C0B-E2BEF015D3E3}" destId="{CEBE3DDB-B10E-4729-BA9F-932AF369761C}" srcOrd="3" destOrd="0" presId="urn:microsoft.com/office/officeart/2005/8/layout/gear1"/>
    <dgm:cxn modelId="{1C738228-8148-4C53-AD9D-74B906D5C810}" type="presOf" srcId="{269030FC-5811-4920-AD22-46B6F53E7682}" destId="{0112F0CD-65C7-478F-9E1D-F9AECB1E9CFF}" srcOrd="0" destOrd="0" presId="urn:microsoft.com/office/officeart/2005/8/layout/gear1"/>
    <dgm:cxn modelId="{65ECDF3E-2CE9-4F63-85C2-E8D15892C6C9}" type="presOf" srcId="{6735C81D-3FE8-48C2-AE2D-FF26EDDC8469}" destId="{902043C0-258A-4B15-9C54-3E53EDE772E9}" srcOrd="0" destOrd="0" presId="urn:microsoft.com/office/officeart/2005/8/layout/gear1"/>
    <dgm:cxn modelId="{5D153860-D3CA-44EC-9220-7E0303F9D933}" type="presOf" srcId="{A9BF10BC-F82A-4343-8C0B-E2BEF015D3E3}" destId="{D47036A7-33BD-4789-9C2D-7762D1D9F1D0}" srcOrd="2" destOrd="0" presId="urn:microsoft.com/office/officeart/2005/8/layout/gear1"/>
    <dgm:cxn modelId="{F6756945-A2B0-41E8-9A2B-04FC655F63E7}" type="presOf" srcId="{6735C81D-3FE8-48C2-AE2D-FF26EDDC8469}" destId="{B7E17980-8FAA-4517-91B3-02C96121D83D}" srcOrd="2" destOrd="0" presId="urn:microsoft.com/office/officeart/2005/8/layout/gear1"/>
    <dgm:cxn modelId="{4C181F74-2E1C-43BC-A619-3E9026E7D381}" srcId="{269030FC-5811-4920-AD22-46B6F53E7682}" destId="{A9BF10BC-F82A-4343-8C0B-E2BEF015D3E3}" srcOrd="2" destOrd="0" parTransId="{B7B0AE3D-E748-4B5B-8A4B-E216FC6664A8}" sibTransId="{DE68901E-3B3C-4A30-9D01-5FFA6AC6F3C1}"/>
    <dgm:cxn modelId="{9FABC2A2-6091-4425-99B0-4049245F1D25}" type="presOf" srcId="{159EA678-9B74-49FA-A09B-2340EBE06C51}" destId="{2DDE6540-0D1D-428B-93C3-0A0C89DF745A}" srcOrd="0" destOrd="0" presId="urn:microsoft.com/office/officeart/2005/8/layout/gear1"/>
    <dgm:cxn modelId="{3E3BEBA3-35B8-4D74-BFF7-AEAB16CF49AE}" type="presOf" srcId="{2D9D9B2D-24E0-48F0-BAEE-26EC93051019}" destId="{7343BE4E-A970-43A2-A7FB-F9A54FEB14E6}" srcOrd="2" destOrd="0" presId="urn:microsoft.com/office/officeart/2005/8/layout/gear1"/>
    <dgm:cxn modelId="{69CF1DAB-E376-4B97-989C-D4DFE7F808A6}" srcId="{269030FC-5811-4920-AD22-46B6F53E7682}" destId="{2D9D9B2D-24E0-48F0-BAEE-26EC93051019}" srcOrd="0" destOrd="0" parTransId="{D076AFAD-A5CF-4B5B-BF00-5135C5E94C9D}" sibTransId="{ABAA6971-D065-41E4-940F-EDC23432282F}"/>
    <dgm:cxn modelId="{DB126CB1-C47D-4CE0-9F50-13AED752DD83}" srcId="{269030FC-5811-4920-AD22-46B6F53E7682}" destId="{6735C81D-3FE8-48C2-AE2D-FF26EDDC8469}" srcOrd="1" destOrd="0" parTransId="{16F2068F-014E-4D16-8335-4C12C8A68954}" sibTransId="{159EA678-9B74-49FA-A09B-2340EBE06C51}"/>
    <dgm:cxn modelId="{0ED124DA-05F2-4133-896F-7412145F5326}" type="presOf" srcId="{ABAA6971-D065-41E4-940F-EDC23432282F}" destId="{38AD2FFC-6A56-4B2C-9EDD-7F4020722BCA}" srcOrd="0" destOrd="0" presId="urn:microsoft.com/office/officeart/2005/8/layout/gear1"/>
    <dgm:cxn modelId="{AAF9B6DE-3ED0-41AA-8D7F-C7970E0758C0}" type="presOf" srcId="{A9BF10BC-F82A-4343-8C0B-E2BEF015D3E3}" destId="{0B4F55FB-747E-408C-B3D6-3C3978089926}" srcOrd="1" destOrd="0" presId="urn:microsoft.com/office/officeart/2005/8/layout/gear1"/>
    <dgm:cxn modelId="{D0239BE4-7ED0-467D-9C7A-7B5F795F9C1D}" type="presOf" srcId="{2D9D9B2D-24E0-48F0-BAEE-26EC93051019}" destId="{AD3B441D-56A3-4B9E-9D81-AE60E2F96FBB}" srcOrd="1" destOrd="0" presId="urn:microsoft.com/office/officeart/2005/8/layout/gear1"/>
    <dgm:cxn modelId="{879555E5-1912-4F13-A7A2-E6A422753B33}" srcId="{269030FC-5811-4920-AD22-46B6F53E7682}" destId="{BA49C902-9E87-46DC-9765-09DF55F588BC}" srcOrd="3" destOrd="0" parTransId="{113C4DF8-33F3-4C53-AC89-F1BBDBA2EED2}" sibTransId="{D5EA11A3-155F-4F6F-84CA-DA75A0C663CC}"/>
    <dgm:cxn modelId="{242C9358-1D5D-4E7D-B969-D68B5B64E14C}" type="presParOf" srcId="{0112F0CD-65C7-478F-9E1D-F9AECB1E9CFF}" destId="{96C71C39-804F-4B5A-A0A2-85161F9DB761}" srcOrd="0" destOrd="0" presId="urn:microsoft.com/office/officeart/2005/8/layout/gear1"/>
    <dgm:cxn modelId="{767C8399-71F6-438F-9D9A-1C7AF23D2355}" type="presParOf" srcId="{0112F0CD-65C7-478F-9E1D-F9AECB1E9CFF}" destId="{AD3B441D-56A3-4B9E-9D81-AE60E2F96FBB}" srcOrd="1" destOrd="0" presId="urn:microsoft.com/office/officeart/2005/8/layout/gear1"/>
    <dgm:cxn modelId="{C797F93B-2B6A-433C-A463-110957E0D767}" type="presParOf" srcId="{0112F0CD-65C7-478F-9E1D-F9AECB1E9CFF}" destId="{7343BE4E-A970-43A2-A7FB-F9A54FEB14E6}" srcOrd="2" destOrd="0" presId="urn:microsoft.com/office/officeart/2005/8/layout/gear1"/>
    <dgm:cxn modelId="{6C0A9322-9CD5-47B5-A761-37626695F94A}" type="presParOf" srcId="{0112F0CD-65C7-478F-9E1D-F9AECB1E9CFF}" destId="{902043C0-258A-4B15-9C54-3E53EDE772E9}" srcOrd="3" destOrd="0" presId="urn:microsoft.com/office/officeart/2005/8/layout/gear1"/>
    <dgm:cxn modelId="{5856FE26-B13B-4764-A218-08B427DBB19F}" type="presParOf" srcId="{0112F0CD-65C7-478F-9E1D-F9AECB1E9CFF}" destId="{902F4649-F2CF-4DDA-844F-5B878D945ECF}" srcOrd="4" destOrd="0" presId="urn:microsoft.com/office/officeart/2005/8/layout/gear1"/>
    <dgm:cxn modelId="{5ED666FA-24F5-468F-9E15-74242A9C56FC}" type="presParOf" srcId="{0112F0CD-65C7-478F-9E1D-F9AECB1E9CFF}" destId="{B7E17980-8FAA-4517-91B3-02C96121D83D}" srcOrd="5" destOrd="0" presId="urn:microsoft.com/office/officeart/2005/8/layout/gear1"/>
    <dgm:cxn modelId="{F12E23B5-E170-4DF8-B6D0-9F0A995050AF}" type="presParOf" srcId="{0112F0CD-65C7-478F-9E1D-F9AECB1E9CFF}" destId="{0F779A08-0FE3-465B-86FB-DAF2BC340795}" srcOrd="6" destOrd="0" presId="urn:microsoft.com/office/officeart/2005/8/layout/gear1"/>
    <dgm:cxn modelId="{C9D8B886-EDF2-4E9E-9A20-29F01205A59B}" type="presParOf" srcId="{0112F0CD-65C7-478F-9E1D-F9AECB1E9CFF}" destId="{0B4F55FB-747E-408C-B3D6-3C3978089926}" srcOrd="7" destOrd="0" presId="urn:microsoft.com/office/officeart/2005/8/layout/gear1"/>
    <dgm:cxn modelId="{6A1ECB24-DCD5-4F4F-A02E-AFA015C6A2EE}" type="presParOf" srcId="{0112F0CD-65C7-478F-9E1D-F9AECB1E9CFF}" destId="{D47036A7-33BD-4789-9C2D-7762D1D9F1D0}" srcOrd="8" destOrd="0" presId="urn:microsoft.com/office/officeart/2005/8/layout/gear1"/>
    <dgm:cxn modelId="{7D6813C0-6067-4D51-A768-6ECDED181766}" type="presParOf" srcId="{0112F0CD-65C7-478F-9E1D-F9AECB1E9CFF}" destId="{CEBE3DDB-B10E-4729-BA9F-932AF369761C}" srcOrd="9" destOrd="0" presId="urn:microsoft.com/office/officeart/2005/8/layout/gear1"/>
    <dgm:cxn modelId="{42C91090-40C2-458A-B479-3BE89AD76F79}" type="presParOf" srcId="{0112F0CD-65C7-478F-9E1D-F9AECB1E9CFF}" destId="{38AD2FFC-6A56-4B2C-9EDD-7F4020722BCA}" srcOrd="10" destOrd="0" presId="urn:microsoft.com/office/officeart/2005/8/layout/gear1"/>
    <dgm:cxn modelId="{5B8914E7-4E7B-40E1-9AB5-98F101FD496F}" type="presParOf" srcId="{0112F0CD-65C7-478F-9E1D-F9AECB1E9CFF}" destId="{2DDE6540-0D1D-428B-93C3-0A0C89DF745A}" srcOrd="11" destOrd="0" presId="urn:microsoft.com/office/officeart/2005/8/layout/gear1"/>
    <dgm:cxn modelId="{5FF80051-76E5-447F-9B91-D0F014105076}" type="presParOf" srcId="{0112F0CD-65C7-478F-9E1D-F9AECB1E9CFF}" destId="{56FE5159-A858-4E3A-AD19-0801C45F4AB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48231-3233-402D-A1D2-DC0F29ADF80F}">
      <dsp:nvSpPr>
        <dsp:cNvPr id="0" name=""/>
        <dsp:cNvSpPr/>
      </dsp:nvSpPr>
      <dsp:spPr>
        <a:xfrm>
          <a:off x="2478257" y="2150668"/>
          <a:ext cx="3868055" cy="38681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Times New Roman" panose="02020603050405020304" pitchFamily="18" charset="0"/>
              <a:cs typeface="Times New Roman" panose="02020603050405020304" pitchFamily="18" charset="0"/>
            </a:rPr>
            <a:t>Văn </a:t>
          </a:r>
          <a:r>
            <a:rPr lang="en-US" sz="4400" kern="1200" dirty="0" err="1">
              <a:latin typeface="Times New Roman" panose="02020603050405020304" pitchFamily="18" charset="0"/>
              <a:cs typeface="Times New Roman" panose="02020603050405020304" pitchFamily="18" charset="0"/>
            </a:rPr>
            <a:t>bản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thông</a:t>
          </a:r>
          <a:r>
            <a:rPr lang="en-US" sz="4400" kern="1200" dirty="0">
              <a:latin typeface="Times New Roman" panose="02020603050405020304" pitchFamily="18" charset="0"/>
              <a:cs typeface="Times New Roman" panose="02020603050405020304" pitchFamily="18" charset="0"/>
            </a:rPr>
            <a:t> tin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thiệu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một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cuốn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sách</a:t>
          </a:r>
          <a:endParaRPr lang="en-US" sz="4400" kern="1200" dirty="0">
            <a:latin typeface="Times New Roman" panose="02020603050405020304" pitchFamily="18" charset="0"/>
            <a:cs typeface="Times New Roman" panose="02020603050405020304" pitchFamily="18" charset="0"/>
          </a:endParaRPr>
        </a:p>
      </dsp:txBody>
      <dsp:txXfrm>
        <a:off x="3044721" y="2717140"/>
        <a:ext cx="2735127" cy="2735171"/>
      </dsp:txXfrm>
    </dsp:sp>
    <dsp:sp modelId="{8ACD2BDB-C517-439F-8778-3777C018B919}">
      <dsp:nvSpPr>
        <dsp:cNvPr id="0" name=""/>
        <dsp:cNvSpPr/>
      </dsp:nvSpPr>
      <dsp:spPr>
        <a:xfrm>
          <a:off x="483616" y="0"/>
          <a:ext cx="7796723" cy="8127999"/>
        </a:xfrm>
        <a:prstGeom prst="blockArc">
          <a:avLst>
            <a:gd name="adj1" fmla="val 17747832"/>
            <a:gd name="adj2" fmla="val 3872736"/>
            <a:gd name="adj3" fmla="val 558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02392E-9F37-4E9A-97C4-2B0B21712D6A}">
      <dsp:nvSpPr>
        <dsp:cNvPr id="0" name=""/>
        <dsp:cNvSpPr/>
      </dsp:nvSpPr>
      <dsp:spPr>
        <a:xfrm>
          <a:off x="6692035" y="1288288"/>
          <a:ext cx="2072092" cy="20726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D759DC-A86D-42AF-9C87-27B908FB6A1C}">
      <dsp:nvSpPr>
        <dsp:cNvPr id="0" name=""/>
        <dsp:cNvSpPr/>
      </dsp:nvSpPr>
      <dsp:spPr>
        <a:xfrm>
          <a:off x="8934743" y="1315110"/>
          <a:ext cx="2773640"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US" sz="6500" kern="1200" dirty="0"/>
            <a:t> </a:t>
          </a:r>
        </a:p>
      </dsp:txBody>
      <dsp:txXfrm>
        <a:off x="8934743" y="1315110"/>
        <a:ext cx="2773640" cy="2005990"/>
      </dsp:txXfrm>
    </dsp:sp>
    <dsp:sp modelId="{F5E33CAA-753E-437B-B9CC-06EE86A4F2D3}">
      <dsp:nvSpPr>
        <dsp:cNvPr id="0" name=""/>
        <dsp:cNvSpPr/>
      </dsp:nvSpPr>
      <dsp:spPr>
        <a:xfrm>
          <a:off x="6692035" y="4571187"/>
          <a:ext cx="2072092" cy="207264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4A787D-68BC-45A9-AF73-C03BBBABE20C}">
      <dsp:nvSpPr>
        <dsp:cNvPr id="0" name=""/>
        <dsp:cNvSpPr/>
      </dsp:nvSpPr>
      <dsp:spPr>
        <a:xfrm>
          <a:off x="8934743" y="4598009"/>
          <a:ext cx="2773640"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US" sz="6500" kern="1200" dirty="0"/>
            <a:t> </a:t>
          </a:r>
        </a:p>
      </dsp:txBody>
      <dsp:txXfrm>
        <a:off x="8934743" y="4598009"/>
        <a:ext cx="2773640" cy="2005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D8D89-F3F1-4D4D-B106-5C57BFE19C6B}">
      <dsp:nvSpPr>
        <dsp:cNvPr id="0" name=""/>
        <dsp:cNvSpPr/>
      </dsp:nvSpPr>
      <dsp:spPr>
        <a:xfrm>
          <a:off x="5904979" y="2694079"/>
          <a:ext cx="2446020" cy="24460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Yêu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cầu</a:t>
          </a:r>
          <a:endParaRPr lang="en-US" sz="4400" kern="1200" dirty="0">
            <a:latin typeface="Times New Roman" panose="02020603050405020304" pitchFamily="18" charset="0"/>
            <a:cs typeface="Times New Roman" panose="02020603050405020304" pitchFamily="18" charset="0"/>
          </a:endParaRPr>
        </a:p>
      </dsp:txBody>
      <dsp:txXfrm>
        <a:off x="6024384" y="2813484"/>
        <a:ext cx="2207210" cy="2207210"/>
      </dsp:txXfrm>
    </dsp:sp>
    <dsp:sp modelId="{FF618A6E-6F25-4A02-8062-39AD3F7A9D8E}">
      <dsp:nvSpPr>
        <dsp:cNvPr id="0" name=""/>
        <dsp:cNvSpPr/>
      </dsp:nvSpPr>
      <dsp:spPr>
        <a:xfrm rot="16118701">
          <a:off x="6746235" y="2349500"/>
          <a:ext cx="689350" cy="0"/>
        </a:xfrm>
        <a:custGeom>
          <a:avLst/>
          <a:gdLst/>
          <a:ahLst/>
          <a:cxnLst/>
          <a:rect l="0" t="0" r="0" b="0"/>
          <a:pathLst>
            <a:path>
              <a:moveTo>
                <a:pt x="0" y="0"/>
              </a:moveTo>
              <a:lnTo>
                <a:pt x="689350"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5AE59B-A1B1-4946-93F2-C3A2CCC4F7A9}">
      <dsp:nvSpPr>
        <dsp:cNvPr id="0" name=""/>
        <dsp:cNvSpPr/>
      </dsp:nvSpPr>
      <dsp:spPr>
        <a:xfrm>
          <a:off x="3558362" y="191946"/>
          <a:ext cx="7005914" cy="1812975"/>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err="1">
              <a:latin typeface="Times New Roman" panose="02020603050405020304" pitchFamily="18" charset="0"/>
              <a:cs typeface="Times New Roman" panose="02020603050405020304" pitchFamily="18" charset="0"/>
            </a:rPr>
            <a:t>Nêu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ngắn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gọn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quan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điểm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đánh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giá</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người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viết</a:t>
          </a:r>
          <a:endParaRPr lang="en-US" sz="4000" kern="1200" dirty="0">
            <a:latin typeface="Times New Roman" panose="02020603050405020304" pitchFamily="18" charset="0"/>
            <a:cs typeface="Times New Roman" panose="02020603050405020304" pitchFamily="18" charset="0"/>
          </a:endParaRPr>
        </a:p>
      </dsp:txBody>
      <dsp:txXfrm>
        <a:off x="3646864" y="280448"/>
        <a:ext cx="6828910" cy="1635971"/>
      </dsp:txXfrm>
    </dsp:sp>
    <dsp:sp modelId="{5E867B59-9427-4FCB-AF47-B3EBF0FCD523}">
      <dsp:nvSpPr>
        <dsp:cNvPr id="0" name=""/>
        <dsp:cNvSpPr/>
      </dsp:nvSpPr>
      <dsp:spPr>
        <a:xfrm rot="2237543">
          <a:off x="8195898" y="5308166"/>
          <a:ext cx="1517287" cy="0"/>
        </a:xfrm>
        <a:custGeom>
          <a:avLst/>
          <a:gdLst/>
          <a:ahLst/>
          <a:cxnLst/>
          <a:rect l="0" t="0" r="0" b="0"/>
          <a:pathLst>
            <a:path>
              <a:moveTo>
                <a:pt x="0" y="0"/>
              </a:moveTo>
              <a:lnTo>
                <a:pt x="1517287"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8D1445-6C01-4307-9429-BD438ED1FC44}">
      <dsp:nvSpPr>
        <dsp:cNvPr id="0" name=""/>
        <dsp:cNvSpPr/>
      </dsp:nvSpPr>
      <dsp:spPr>
        <a:xfrm>
          <a:off x="7702844" y="5767815"/>
          <a:ext cx="6622755" cy="2217947"/>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err="1">
              <a:latin typeface="Times New Roman" panose="02020603050405020304" pitchFamily="18" charset="0"/>
              <a:cs typeface="Times New Roman" panose="02020603050405020304" pitchFamily="18" charset="0"/>
            </a:rPr>
            <a:t>Không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mở</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rộng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triển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khai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các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lí</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lẽ</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bằng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chứng</a:t>
          </a:r>
          <a:r>
            <a:rPr lang="en-US" sz="4000" kern="1200" dirty="0">
              <a:latin typeface="Times New Roman" panose="02020603050405020304" pitchFamily="18" charset="0"/>
              <a:cs typeface="Times New Roman" panose="02020603050405020304" pitchFamily="18" charset="0"/>
            </a:rPr>
            <a:t> </a:t>
          </a:r>
        </a:p>
      </dsp:txBody>
      <dsp:txXfrm>
        <a:off x="7811115" y="5876086"/>
        <a:ext cx="6406213" cy="2001405"/>
      </dsp:txXfrm>
    </dsp:sp>
    <dsp:sp modelId="{081282DF-3E6F-4CA5-A126-425B9D4BE389}">
      <dsp:nvSpPr>
        <dsp:cNvPr id="0" name=""/>
        <dsp:cNvSpPr/>
      </dsp:nvSpPr>
      <dsp:spPr>
        <a:xfrm rot="8660868">
          <a:off x="4691717" y="5184511"/>
          <a:ext cx="1338720" cy="0"/>
        </a:xfrm>
        <a:custGeom>
          <a:avLst/>
          <a:gdLst/>
          <a:ahLst/>
          <a:cxnLst/>
          <a:rect l="0" t="0" r="0" b="0"/>
          <a:pathLst>
            <a:path>
              <a:moveTo>
                <a:pt x="0" y="0"/>
              </a:moveTo>
              <a:lnTo>
                <a:pt x="1338720"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35F4C5-58CC-4EDB-A4BE-51FDB75DBCD3}">
      <dsp:nvSpPr>
        <dsp:cNvPr id="0" name=""/>
        <dsp:cNvSpPr/>
      </dsp:nvSpPr>
      <dsp:spPr>
        <a:xfrm>
          <a:off x="0" y="5574656"/>
          <a:ext cx="6216832" cy="2451416"/>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err="1">
              <a:latin typeface="Times New Roman" panose="02020603050405020304" pitchFamily="18" charset="0"/>
              <a:cs typeface="Times New Roman" panose="02020603050405020304" pitchFamily="18" charset="0"/>
            </a:rPr>
            <a:t>Với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những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cuốn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sách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đã</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phổ</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biến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rộng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rãi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có</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thể</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giới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thiệu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thông</a:t>
          </a:r>
          <a:r>
            <a:rPr lang="en-US" sz="4000" kern="1200" dirty="0">
              <a:latin typeface="Times New Roman" panose="02020603050405020304" pitchFamily="18" charset="0"/>
              <a:cs typeface="Times New Roman" panose="02020603050405020304" pitchFamily="18" charset="0"/>
            </a:rPr>
            <a:t> tin </a:t>
          </a:r>
          <a:r>
            <a:rPr lang="en-US" sz="4000" kern="1200" dirty="0" err="1">
              <a:latin typeface="Times New Roman" panose="02020603050405020304" pitchFamily="18" charset="0"/>
              <a:cs typeface="Times New Roman" panose="02020603050405020304" pitchFamily="18" charset="0"/>
            </a:rPr>
            <a:t>về</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nhà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xuất</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bản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năm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xuất</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bản</a:t>
          </a:r>
          <a:endParaRPr lang="en-US" sz="4000" kern="1200" dirty="0">
            <a:latin typeface="Times New Roman" panose="02020603050405020304" pitchFamily="18" charset="0"/>
            <a:cs typeface="Times New Roman" panose="02020603050405020304" pitchFamily="18" charset="0"/>
          </a:endParaRPr>
        </a:p>
      </dsp:txBody>
      <dsp:txXfrm>
        <a:off x="119668" y="5694324"/>
        <a:ext cx="5977496" cy="2212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71C39-804F-4B5A-A0A2-85161F9DB761}">
      <dsp:nvSpPr>
        <dsp:cNvPr id="0" name=""/>
        <dsp:cNvSpPr/>
      </dsp:nvSpPr>
      <dsp:spPr>
        <a:xfrm>
          <a:off x="4333240" y="2834640"/>
          <a:ext cx="3464560" cy="3464560"/>
        </a:xfrm>
        <a:prstGeom prst="gear9">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err="1">
              <a:latin typeface="Times New Roman" panose="02020603050405020304" pitchFamily="18" charset="0"/>
              <a:cs typeface="Times New Roman" panose="02020603050405020304" pitchFamily="18" charset="0"/>
            </a:rPr>
            <a:t>Đặc</a:t>
          </a:r>
          <a:r>
            <a:rPr lang="en-US" sz="4300" kern="1200" dirty="0">
              <a:latin typeface="Times New Roman" panose="02020603050405020304" pitchFamily="18" charset="0"/>
              <a:cs typeface="Times New Roman" panose="02020603050405020304" pitchFamily="18" charset="0"/>
            </a:rPr>
            <a:t> </a:t>
          </a:r>
          <a:r>
            <a:rPr lang="en-US" sz="4300" kern="1200" dirty="0" err="1">
              <a:latin typeface="Times New Roman" panose="02020603050405020304" pitchFamily="18" charset="0"/>
              <a:cs typeface="Times New Roman" panose="02020603050405020304" pitchFamily="18" charset="0"/>
            </a:rPr>
            <a:t>điểm</a:t>
          </a:r>
          <a:endParaRPr lang="en-US" sz="4300" kern="1200" dirty="0">
            <a:latin typeface="Times New Roman" panose="02020603050405020304" pitchFamily="18" charset="0"/>
            <a:cs typeface="Times New Roman" panose="02020603050405020304" pitchFamily="18" charset="0"/>
          </a:endParaRPr>
        </a:p>
      </dsp:txBody>
      <dsp:txXfrm>
        <a:off x="5029771" y="3646197"/>
        <a:ext cx="2071498" cy="1780855"/>
      </dsp:txXfrm>
    </dsp:sp>
    <dsp:sp modelId="{902043C0-258A-4B15-9C54-3E53EDE772E9}">
      <dsp:nvSpPr>
        <dsp:cNvPr id="0" name=""/>
        <dsp:cNvSpPr/>
      </dsp:nvSpPr>
      <dsp:spPr>
        <a:xfrm>
          <a:off x="2317495" y="2015744"/>
          <a:ext cx="2519680" cy="2519680"/>
        </a:xfrm>
        <a:prstGeom prst="gear6">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latin typeface="Times New Roman" panose="02020603050405020304" pitchFamily="18" charset="0"/>
              <a:cs typeface="Times New Roman" panose="02020603050405020304" pitchFamily="18" charset="0"/>
            </a:rPr>
            <a:t>Vai </a:t>
          </a:r>
          <a:r>
            <a:rPr lang="en-US" sz="4300" kern="1200" dirty="0" err="1">
              <a:latin typeface="Times New Roman" panose="02020603050405020304" pitchFamily="18" charset="0"/>
              <a:cs typeface="Times New Roman" panose="02020603050405020304" pitchFamily="18" charset="0"/>
            </a:rPr>
            <a:t>trò</a:t>
          </a:r>
          <a:endParaRPr lang="en-US" sz="4300" kern="1200" dirty="0">
            <a:latin typeface="Times New Roman" panose="02020603050405020304" pitchFamily="18" charset="0"/>
            <a:cs typeface="Times New Roman" panose="02020603050405020304" pitchFamily="18" charset="0"/>
          </a:endParaRPr>
        </a:p>
      </dsp:txBody>
      <dsp:txXfrm>
        <a:off x="2951832" y="2653915"/>
        <a:ext cx="1251006" cy="1243338"/>
      </dsp:txXfrm>
    </dsp:sp>
    <dsp:sp modelId="{0F779A08-0FE3-465B-86FB-DAF2BC340795}">
      <dsp:nvSpPr>
        <dsp:cNvPr id="0" name=""/>
        <dsp:cNvSpPr/>
      </dsp:nvSpPr>
      <dsp:spPr>
        <a:xfrm rot="20700000">
          <a:off x="3728773" y="277421"/>
          <a:ext cx="2468772" cy="2468772"/>
        </a:xfrm>
        <a:prstGeom prst="gear6">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err="1">
              <a:latin typeface="Times New Roman" panose="02020603050405020304" pitchFamily="18" charset="0"/>
              <a:cs typeface="Times New Roman" panose="02020603050405020304" pitchFamily="18" charset="0"/>
            </a:rPr>
            <a:t>Vị</a:t>
          </a:r>
          <a:r>
            <a:rPr lang="en-US" sz="4300" kern="1200" dirty="0">
              <a:latin typeface="Times New Roman" panose="02020603050405020304" pitchFamily="18" charset="0"/>
              <a:cs typeface="Times New Roman" panose="02020603050405020304" pitchFamily="18" charset="0"/>
            </a:rPr>
            <a:t> </a:t>
          </a:r>
          <a:r>
            <a:rPr lang="en-US" sz="4300" kern="1200" dirty="0" err="1">
              <a:latin typeface="Times New Roman" panose="02020603050405020304" pitchFamily="18" charset="0"/>
              <a:cs typeface="Times New Roman" panose="02020603050405020304" pitchFamily="18" charset="0"/>
            </a:rPr>
            <a:t>trí</a:t>
          </a:r>
          <a:endParaRPr lang="en-US" sz="4300" kern="1200" dirty="0">
            <a:latin typeface="Times New Roman" panose="02020603050405020304" pitchFamily="18" charset="0"/>
            <a:cs typeface="Times New Roman" panose="02020603050405020304" pitchFamily="18" charset="0"/>
          </a:endParaRPr>
        </a:p>
      </dsp:txBody>
      <dsp:txXfrm rot="-20700000">
        <a:off x="4270248" y="818895"/>
        <a:ext cx="1385824" cy="1385824"/>
      </dsp:txXfrm>
    </dsp:sp>
    <dsp:sp modelId="{38AD2FFC-6A56-4B2C-9EDD-7F4020722BCA}">
      <dsp:nvSpPr>
        <dsp:cNvPr id="0" name=""/>
        <dsp:cNvSpPr/>
      </dsp:nvSpPr>
      <dsp:spPr>
        <a:xfrm>
          <a:off x="4090578" y="2298230"/>
          <a:ext cx="4434636" cy="4434636"/>
        </a:xfrm>
        <a:prstGeom prst="circularArrow">
          <a:avLst>
            <a:gd name="adj1" fmla="val 4688"/>
            <a:gd name="adj2" fmla="val 299029"/>
            <a:gd name="adj3" fmla="val 2550829"/>
            <a:gd name="adj4" fmla="val 15788527"/>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DE6540-0D1D-428B-93C3-0A0C89DF745A}">
      <dsp:nvSpPr>
        <dsp:cNvPr id="0" name=""/>
        <dsp:cNvSpPr/>
      </dsp:nvSpPr>
      <dsp:spPr>
        <a:xfrm>
          <a:off x="1871265" y="1449200"/>
          <a:ext cx="3222040" cy="3222040"/>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FE5159-A858-4E3A-AD19-0801C45F4AB3}">
      <dsp:nvSpPr>
        <dsp:cNvPr id="0" name=""/>
        <dsp:cNvSpPr/>
      </dsp:nvSpPr>
      <dsp:spPr>
        <a:xfrm>
          <a:off x="3157721" y="-272365"/>
          <a:ext cx="3474008" cy="3474008"/>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AEB35-D1D3-4AE4-A6DE-1978D55B0296}"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D0383-1108-4DD1-A1D0-60EBE955C8D9}" type="slidenum">
              <a:rPr lang="en-US" smtClean="0"/>
              <a:t>‹#›</a:t>
            </a:fld>
            <a:endParaRPr lang="en-US"/>
          </a:p>
        </p:txBody>
      </p:sp>
    </p:spTree>
    <p:extLst>
      <p:ext uri="{BB962C8B-B14F-4D97-AF65-F5344CB8AC3E}">
        <p14:creationId xmlns:p14="http://schemas.microsoft.com/office/powerpoint/2010/main" val="328791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a:t>
            </a:fld>
            <a:endParaRPr lang="en-US"/>
          </a:p>
        </p:txBody>
      </p:sp>
    </p:spTree>
    <p:extLst>
      <p:ext uri="{BB962C8B-B14F-4D97-AF65-F5344CB8AC3E}">
        <p14:creationId xmlns:p14="http://schemas.microsoft.com/office/powerpoint/2010/main" val="267270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ẩn</a:t>
            </a:r>
            <a:r>
              <a:rPr lang="en-US" dirty="0"/>
              <a:t> </a:t>
            </a:r>
            <a:r>
              <a:rPr lang="en-US" dirty="0" err="1"/>
              <a:t>dụ</a:t>
            </a:r>
            <a:r>
              <a:rPr lang="en-US" dirty="0"/>
              <a:t>, </a:t>
            </a:r>
            <a:r>
              <a:rPr lang="en-US" dirty="0" err="1"/>
              <a:t>hoán</a:t>
            </a:r>
            <a:r>
              <a:rPr lang="en-US" dirty="0"/>
              <a:t> </a:t>
            </a:r>
            <a:r>
              <a:rPr lang="en-US" dirty="0" err="1"/>
              <a:t>dụ</a:t>
            </a:r>
            <a:r>
              <a:rPr lang="en-US" dirty="0"/>
              <a:t>, </a:t>
            </a:r>
            <a:r>
              <a:rPr lang="en-US" dirty="0" err="1"/>
              <a:t>nhân</a:t>
            </a:r>
            <a:r>
              <a:rPr lang="en-US" dirty="0"/>
              <a:t> </a:t>
            </a:r>
            <a:r>
              <a:rPr lang="en-US" dirty="0" err="1"/>
              <a:t>hóa</a:t>
            </a:r>
            <a:r>
              <a:rPr lang="en-US" dirty="0"/>
              <a:t>, so </a:t>
            </a:r>
            <a:r>
              <a:rPr lang="en-US" dirty="0" err="1"/>
              <a:t>sánh</a:t>
            </a:r>
            <a:r>
              <a:rPr lang="en-US" dirty="0"/>
              <a:t>, </a:t>
            </a:r>
            <a:r>
              <a:rPr lang="en-US" dirty="0" err="1"/>
              <a:t>nói</a:t>
            </a:r>
            <a:r>
              <a:rPr lang="en-US" dirty="0"/>
              <a:t> </a:t>
            </a:r>
            <a:r>
              <a:rPr lang="en-US" dirty="0" err="1"/>
              <a:t>quá</a:t>
            </a:r>
            <a:r>
              <a:rPr lang="en-US" dirty="0"/>
              <a:t>, </a:t>
            </a:r>
            <a:r>
              <a:rPr lang="en-US" dirty="0" err="1"/>
              <a:t>nói</a:t>
            </a:r>
            <a:r>
              <a:rPr lang="en-US" dirty="0"/>
              <a:t> </a:t>
            </a:r>
            <a:r>
              <a:rPr lang="en-US" dirty="0" err="1"/>
              <a:t>ngược</a:t>
            </a:r>
            <a:r>
              <a:rPr lang="en-US" dirty="0"/>
              <a:t>,…</a:t>
            </a:r>
            <a:r>
              <a:rPr lang="en-US" dirty="0" err="1"/>
              <a:t>rất</a:t>
            </a:r>
            <a:r>
              <a:rPr lang="en-US" dirty="0"/>
              <a:t> </a:t>
            </a:r>
            <a:r>
              <a:rPr lang="en-US" dirty="0" err="1"/>
              <a:t>phổ</a:t>
            </a:r>
            <a:r>
              <a:rPr lang="en-US" dirty="0"/>
              <a:t> </a:t>
            </a:r>
            <a:r>
              <a:rPr lang="en-US" dirty="0" err="1"/>
              <a:t>biến</a:t>
            </a:r>
            <a:r>
              <a:rPr lang="en-US" dirty="0"/>
              <a:t> </a:t>
            </a:r>
            <a:r>
              <a:rPr lang="en-US" dirty="0" err="1"/>
              <a:t>trong</a:t>
            </a:r>
            <a:r>
              <a:rPr lang="en-US" dirty="0"/>
              <a:t> </a:t>
            </a:r>
            <a:r>
              <a:rPr lang="en-US" dirty="0" err="1"/>
              <a:t>thơ</a:t>
            </a:r>
            <a:r>
              <a:rPr lang="en-US" dirty="0"/>
              <a:t> ca </a:t>
            </a:r>
            <a:r>
              <a:rPr lang="en-US" dirty="0" err="1"/>
              <a:t>nói</a:t>
            </a:r>
            <a:r>
              <a:rPr lang="en-US" dirty="0"/>
              <a:t> </a:t>
            </a:r>
            <a:r>
              <a:rPr lang="en-US" dirty="0" err="1"/>
              <a:t>riêng</a:t>
            </a:r>
            <a:r>
              <a:rPr lang="en-US" dirty="0"/>
              <a:t> </a:t>
            </a:r>
            <a:r>
              <a:rPr lang="en-US" dirty="0" err="1"/>
              <a:t>và</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nói</a:t>
            </a:r>
            <a:r>
              <a:rPr lang="en-US" dirty="0"/>
              <a:t> </a:t>
            </a:r>
            <a:r>
              <a:rPr lang="en-US" dirty="0" err="1"/>
              <a:t>chung</a:t>
            </a:r>
            <a:r>
              <a:rPr lang="en-US" dirty="0"/>
              <a:t> </a:t>
            </a:r>
            <a:r>
              <a:rPr lang="en-US" dirty="0" err="1"/>
              <a:t>cũng</a:t>
            </a:r>
            <a:r>
              <a:rPr lang="en-US" dirty="0"/>
              <a:t> </a:t>
            </a:r>
            <a:r>
              <a:rPr lang="en-US" dirty="0" err="1"/>
              <a:t>mang</a:t>
            </a:r>
            <a:r>
              <a:rPr lang="en-US" dirty="0"/>
              <a:t> </a:t>
            </a:r>
            <a:r>
              <a:rPr lang="en-US" dirty="0" err="1"/>
              <a:t>dấu</a:t>
            </a:r>
            <a:r>
              <a:rPr lang="en-US" dirty="0"/>
              <a:t> </a:t>
            </a:r>
            <a:r>
              <a:rPr lang="en-US" dirty="0" err="1"/>
              <a:t>ấn</a:t>
            </a:r>
            <a:r>
              <a:rPr lang="en-US" dirty="0"/>
              <a:t> </a:t>
            </a:r>
            <a:r>
              <a:rPr lang="en-US" dirty="0" err="1"/>
              <a:t>của</a:t>
            </a:r>
            <a:r>
              <a:rPr lang="en-US" dirty="0"/>
              <a:t> </a:t>
            </a:r>
            <a:r>
              <a:rPr lang="en-US" dirty="0" err="1"/>
              <a:t>tưởng</a:t>
            </a:r>
            <a:r>
              <a:rPr lang="en-US" dirty="0"/>
              <a:t> </a:t>
            </a:r>
            <a:r>
              <a:rPr lang="en-US" dirty="0" err="1"/>
              <a:t>tượng</a:t>
            </a:r>
            <a:r>
              <a:rPr lang="en-US" dirty="0"/>
              <a:t>, </a:t>
            </a:r>
            <a:r>
              <a:rPr lang="en-US" dirty="0" err="1"/>
              <a:t>đồng</a:t>
            </a:r>
            <a:r>
              <a:rPr lang="en-US" dirty="0"/>
              <a:t> </a:t>
            </a:r>
            <a:r>
              <a:rPr lang="en-US" dirty="0" err="1"/>
              <a:t>thời</a:t>
            </a:r>
            <a:r>
              <a:rPr lang="en-US" dirty="0"/>
              <a:t> </a:t>
            </a:r>
            <a:r>
              <a:rPr lang="en-US" dirty="0" err="1"/>
              <a:t>biểu</a:t>
            </a:r>
            <a:r>
              <a:rPr lang="en-US" dirty="0"/>
              <a:t> </a:t>
            </a:r>
            <a:r>
              <a:rPr lang="en-US" dirty="0" err="1"/>
              <a:t>hiện</a:t>
            </a:r>
            <a:r>
              <a:rPr lang="en-US" dirty="0"/>
              <a:t> </a:t>
            </a:r>
            <a:r>
              <a:rPr lang="en-US" dirty="0" err="1"/>
              <a:t>nhận</a:t>
            </a:r>
            <a:r>
              <a:rPr lang="en-US" dirty="0"/>
              <a:t> </a:t>
            </a:r>
            <a:r>
              <a:rPr lang="en-US" dirty="0" err="1"/>
              <a:t>thức</a:t>
            </a:r>
            <a:r>
              <a:rPr lang="en-US" dirty="0"/>
              <a:t>, </a:t>
            </a:r>
            <a:r>
              <a:rPr lang="en-US" dirty="0" err="1"/>
              <a:t>tâm</a:t>
            </a:r>
            <a:r>
              <a:rPr lang="en-US" dirty="0"/>
              <a:t> </a:t>
            </a:r>
            <a:r>
              <a:rPr lang="en-US" dirty="0" err="1"/>
              <a:t>trạng</a:t>
            </a:r>
            <a:r>
              <a:rPr lang="en-US" dirty="0"/>
              <a:t>, </a:t>
            </a:r>
            <a:r>
              <a:rPr lang="en-US" dirty="0" err="1"/>
              <a:t>cảm</a:t>
            </a:r>
            <a:r>
              <a:rPr lang="en-US" dirty="0"/>
              <a:t> </a:t>
            </a:r>
            <a:r>
              <a:rPr lang="en-US" dirty="0" err="1"/>
              <a:t>xúc</a:t>
            </a:r>
            <a:r>
              <a:rPr lang="en-US" dirty="0"/>
              <a:t> </a:t>
            </a:r>
            <a:r>
              <a:rPr lang="en-US" dirty="0" err="1"/>
              <a:t>rất</a:t>
            </a:r>
            <a:r>
              <a:rPr lang="en-US" dirty="0"/>
              <a:t> </a:t>
            </a:r>
            <a:r>
              <a:rPr lang="en-US" dirty="0" err="1"/>
              <a:t>thật</a:t>
            </a:r>
            <a:r>
              <a:rPr lang="en-US" dirty="0"/>
              <a:t> </a:t>
            </a:r>
            <a:r>
              <a:rPr lang="en-US" dirty="0" err="1"/>
              <a:t>của</a:t>
            </a:r>
            <a:r>
              <a:rPr lang="en-US" dirty="0"/>
              <a:t> con </a:t>
            </a:r>
            <a:r>
              <a:rPr lang="en-US" dirty="0" err="1"/>
              <a:t>người</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10</a:t>
            </a:fld>
            <a:endParaRPr lang="en-US"/>
          </a:p>
        </p:txBody>
      </p:sp>
    </p:spTree>
    <p:extLst>
      <p:ext uri="{BB962C8B-B14F-4D97-AF65-F5344CB8AC3E}">
        <p14:creationId xmlns:p14="http://schemas.microsoft.com/office/powerpoint/2010/main" val="137756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Ví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Tô</a:t>
            </a:r>
            <a:r>
              <a:rPr lang="en-US" sz="1200" dirty="0">
                <a:latin typeface="Times New Roman" panose="02020603050405020304" pitchFamily="18" charset="0"/>
                <a:cs typeface="Times New Roman" panose="02020603050405020304" pitchFamily="18" charset="0"/>
              </a:rPr>
              <a:t> Hoài,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Ví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sớm</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iu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xưa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rạ</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Ví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Lê Minh </a:t>
            </a:r>
            <a:r>
              <a:rPr lang="en-US" sz="1200" dirty="0" err="1">
                <a:latin typeface="Times New Roman" panose="02020603050405020304" pitchFamily="18" charset="0"/>
                <a:cs typeface="Times New Roman" panose="02020603050405020304" pitchFamily="18" charset="0"/>
              </a:rPr>
              <a:t>Khuê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11</a:t>
            </a:fld>
            <a:endParaRPr lang="en-US"/>
          </a:p>
        </p:txBody>
      </p:sp>
    </p:spTree>
    <p:extLst>
      <p:ext uri="{BB962C8B-B14F-4D97-AF65-F5344CB8AC3E}">
        <p14:creationId xmlns:p14="http://schemas.microsoft.com/office/powerpoint/2010/main" val="421690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Trong </a:t>
            </a:r>
            <a:r>
              <a:rPr lang="en-US" dirty="0" err="1"/>
              <a:t>cấu</a:t>
            </a:r>
            <a:r>
              <a:rPr lang="en-US" dirty="0"/>
              <a:t> </a:t>
            </a:r>
            <a:r>
              <a:rPr lang="en-US" dirty="0" err="1"/>
              <a:t>tạo</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nhan</a:t>
            </a:r>
            <a:r>
              <a:rPr lang="en-US" dirty="0"/>
              <a:t> </a:t>
            </a:r>
            <a:r>
              <a:rPr lang="en-US" dirty="0" err="1"/>
              <a:t>đề</a:t>
            </a:r>
            <a:r>
              <a:rPr lang="en-US" dirty="0"/>
              <a:t> </a:t>
            </a:r>
            <a:r>
              <a:rPr lang="en-US" dirty="0" err="1"/>
              <a:t>là</a:t>
            </a:r>
            <a:r>
              <a:rPr lang="en-US" dirty="0"/>
              <a:t> </a:t>
            </a:r>
            <a:r>
              <a:rPr lang="en-US" dirty="0" err="1"/>
              <a:t>thành</a:t>
            </a:r>
            <a:r>
              <a:rPr lang="en-US" dirty="0"/>
              <a:t> </a:t>
            </a:r>
            <a:r>
              <a:rPr lang="en-US" dirty="0" err="1"/>
              <a:t>phần</a:t>
            </a:r>
            <a:r>
              <a:rPr lang="en-US" dirty="0"/>
              <a:t> </a:t>
            </a:r>
            <a:r>
              <a:rPr lang="en-US" dirty="0" err="1"/>
              <a:t>được</a:t>
            </a:r>
            <a:r>
              <a:rPr lang="en-US" dirty="0"/>
              <a:t> </a:t>
            </a:r>
            <a:r>
              <a:rPr lang="en-US" dirty="0" err="1"/>
              <a:t>đặt</a:t>
            </a:r>
            <a:r>
              <a:rPr lang="en-US" dirty="0"/>
              <a:t> ở </a:t>
            </a:r>
            <a:r>
              <a:rPr lang="en-US" dirty="0" err="1"/>
              <a:t>vị</a:t>
            </a:r>
            <a:r>
              <a:rPr lang="en-US" dirty="0"/>
              <a:t> </a:t>
            </a:r>
            <a:r>
              <a:rPr lang="en-US" dirty="0" err="1"/>
              <a:t>trí</a:t>
            </a:r>
            <a:r>
              <a:rPr lang="en-US" dirty="0"/>
              <a:t> </a:t>
            </a:r>
            <a:r>
              <a:rPr lang="en-US" dirty="0" err="1"/>
              <a:t>đầu</a:t>
            </a:r>
            <a:r>
              <a:rPr lang="en-US" dirty="0"/>
              <a:t> </a:t>
            </a:r>
            <a:r>
              <a:rPr lang="en-US" dirty="0" err="1"/>
              <a:t>tiên</a:t>
            </a:r>
            <a:r>
              <a:rPr lang="en-US" dirty="0"/>
              <a:t> </a:t>
            </a:r>
            <a:r>
              <a:rPr lang="en-US" dirty="0" err="1"/>
              <a:t>để</a:t>
            </a:r>
            <a:r>
              <a:rPr lang="en-US" dirty="0"/>
              <a:t> </a:t>
            </a:r>
            <a:r>
              <a:rPr lang="en-US" dirty="0" err="1"/>
              <a:t>gọi</a:t>
            </a:r>
            <a:r>
              <a:rPr lang="en-US" dirty="0"/>
              <a:t> </a:t>
            </a:r>
            <a:r>
              <a:rPr lang="en-US" dirty="0" err="1"/>
              <a:t>tên</a:t>
            </a:r>
            <a:r>
              <a:rPr lang="en-US" dirty="0"/>
              <a:t>, </a:t>
            </a:r>
            <a:r>
              <a:rPr lang="en-US" dirty="0" err="1"/>
              <a:t>đánh</a:t>
            </a:r>
            <a:r>
              <a:rPr lang="en-US" dirty="0"/>
              <a:t> </a:t>
            </a:r>
            <a:r>
              <a:rPr lang="en-US" dirty="0" err="1"/>
              <a:t>dấu</a:t>
            </a:r>
            <a:r>
              <a:rPr lang="en-US" dirty="0"/>
              <a:t> </a:t>
            </a:r>
            <a:r>
              <a:rPr lang="en-US" dirty="0" err="1"/>
              <a:t>sự</a:t>
            </a:r>
            <a:r>
              <a:rPr lang="en-US" dirty="0"/>
              <a:t> </a:t>
            </a:r>
            <a:r>
              <a:rPr lang="en-US" dirty="0" err="1"/>
              <a:t>bắt</a:t>
            </a:r>
            <a:r>
              <a:rPr lang="en-US" dirty="0"/>
              <a:t> </a:t>
            </a:r>
            <a:r>
              <a:rPr lang="en-US" dirty="0" err="1"/>
              <a:t>đầu</a:t>
            </a:r>
            <a:r>
              <a:rPr lang="en-US" dirty="0"/>
              <a:t> </a:t>
            </a:r>
            <a:r>
              <a:rPr lang="en-US" dirty="0" err="1"/>
              <a:t>của</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và</a:t>
            </a:r>
            <a:r>
              <a:rPr lang="en-US" dirty="0"/>
              <a:t> </a:t>
            </a:r>
            <a:r>
              <a:rPr lang="en-US" dirty="0" err="1"/>
              <a:t>thu</a:t>
            </a:r>
            <a:r>
              <a:rPr lang="en-US" dirty="0"/>
              <a:t> </a:t>
            </a:r>
            <a:r>
              <a:rPr lang="en-US" dirty="0" err="1"/>
              <a:t>hút</a:t>
            </a:r>
            <a:r>
              <a:rPr lang="en-US" dirty="0"/>
              <a:t> </a:t>
            </a:r>
            <a:r>
              <a:rPr lang="en-US" dirty="0" err="1"/>
              <a:t>sự</a:t>
            </a:r>
            <a:r>
              <a:rPr lang="en-US" dirty="0"/>
              <a:t> </a:t>
            </a:r>
            <a:r>
              <a:rPr lang="en-US" dirty="0" err="1"/>
              <a:t>chú</a:t>
            </a:r>
            <a:r>
              <a:rPr lang="en-US" dirty="0"/>
              <a:t> ý </a:t>
            </a:r>
            <a:r>
              <a:rPr lang="en-US" dirty="0" err="1"/>
              <a:t>của</a:t>
            </a:r>
            <a:r>
              <a:rPr lang="en-US" dirty="0"/>
              <a:t> </a:t>
            </a:r>
            <a:r>
              <a:rPr lang="en-US" dirty="0" err="1"/>
              <a:t>người</a:t>
            </a:r>
            <a:r>
              <a:rPr lang="en-US" dirty="0"/>
              <a:t> </a:t>
            </a:r>
            <a:r>
              <a:rPr lang="en-US" dirty="0" err="1"/>
              <a:t>đọc</a:t>
            </a:r>
            <a:r>
              <a:rPr lang="en-US" dirty="0"/>
              <a:t>. Nhan </a:t>
            </a:r>
            <a:r>
              <a:rPr lang="en-US" dirty="0" err="1"/>
              <a:t>đề</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văn</a:t>
            </a:r>
            <a:r>
              <a:rPr lang="en-US" dirty="0"/>
              <a:t> </a:t>
            </a:r>
            <a:r>
              <a:rPr lang="en-US" dirty="0" err="1"/>
              <a:t>học</a:t>
            </a:r>
            <a:r>
              <a:rPr lang="en-US" dirty="0"/>
              <a:t> </a:t>
            </a:r>
            <a:r>
              <a:rPr lang="en-US" dirty="0" err="1"/>
              <a:t>cũng</a:t>
            </a:r>
            <a:r>
              <a:rPr lang="en-US" dirty="0"/>
              <a:t> </a:t>
            </a:r>
            <a:r>
              <a:rPr lang="en-US" dirty="0" err="1"/>
              <a:t>có</a:t>
            </a:r>
            <a:r>
              <a:rPr lang="en-US" dirty="0"/>
              <a:t> </a:t>
            </a:r>
            <a:r>
              <a:rPr lang="en-US" dirty="0" err="1"/>
              <a:t>những</a:t>
            </a:r>
            <a:r>
              <a:rPr lang="en-US" dirty="0"/>
              <a:t> </a:t>
            </a:r>
            <a:r>
              <a:rPr lang="en-US" dirty="0" err="1"/>
              <a:t>đặc</a:t>
            </a:r>
            <a:r>
              <a:rPr lang="en-US" dirty="0"/>
              <a:t> </a:t>
            </a:r>
            <a:r>
              <a:rPr lang="en-US" dirty="0" err="1"/>
              <a:t>điểm</a:t>
            </a:r>
            <a:r>
              <a:rPr lang="en-US" dirty="0"/>
              <a:t> </a:t>
            </a:r>
            <a:r>
              <a:rPr lang="en-US" dirty="0" err="1"/>
              <a:t>chung</a:t>
            </a:r>
            <a:r>
              <a:rPr lang="en-US" dirty="0"/>
              <a:t> </a:t>
            </a:r>
            <a:r>
              <a:rPr lang="en-US" dirty="0" err="1"/>
              <a:t>đó</a:t>
            </a:r>
            <a:r>
              <a:rPr lang="en-US" dirty="0"/>
              <a:t>. </a:t>
            </a:r>
            <a:r>
              <a:rPr lang="en-US" dirty="0" err="1"/>
              <a:t>Tuy</a:t>
            </a:r>
            <a:r>
              <a:rPr lang="en-US" dirty="0"/>
              <a:t> </a:t>
            </a:r>
            <a:r>
              <a:rPr lang="en-US" dirty="0" err="1"/>
              <a:t>nhiên</a:t>
            </a:r>
            <a:r>
              <a:rPr lang="en-US" dirty="0"/>
              <a:t>, </a:t>
            </a:r>
            <a:r>
              <a:rPr lang="en-US" dirty="0" err="1"/>
              <a:t>khác</a:t>
            </a:r>
            <a:r>
              <a:rPr lang="en-US" dirty="0"/>
              <a:t> </a:t>
            </a:r>
            <a:r>
              <a:rPr lang="en-US" dirty="0" err="1"/>
              <a:t>với</a:t>
            </a:r>
            <a:r>
              <a:rPr lang="en-US" dirty="0"/>
              <a:t> </a:t>
            </a:r>
            <a:r>
              <a:rPr lang="en-US" dirty="0" err="1"/>
              <a:t>nhan</a:t>
            </a:r>
            <a:r>
              <a:rPr lang="en-US" dirty="0"/>
              <a:t> </a:t>
            </a:r>
            <a:r>
              <a:rPr lang="en-US" dirty="0" err="1"/>
              <a:t>đề</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bản</a:t>
            </a:r>
            <a:r>
              <a:rPr lang="en-US" dirty="0"/>
              <a:t> </a:t>
            </a:r>
            <a:r>
              <a:rPr lang="en-US" dirty="0" err="1"/>
              <a:t>thông</a:t>
            </a:r>
            <a:r>
              <a:rPr lang="en-US" dirty="0"/>
              <a:t> tin (</a:t>
            </a:r>
            <a:r>
              <a:rPr lang="en-US" dirty="0" err="1"/>
              <a:t>thường</a:t>
            </a:r>
            <a:r>
              <a:rPr lang="en-US" dirty="0"/>
              <a:t> </a:t>
            </a:r>
            <a:r>
              <a:rPr lang="en-US" dirty="0" err="1"/>
              <a:t>mang</a:t>
            </a:r>
            <a:r>
              <a:rPr lang="en-US" dirty="0"/>
              <a:t> </a:t>
            </a:r>
            <a:r>
              <a:rPr lang="en-US" dirty="0" err="1"/>
              <a:t>nghĩa</a:t>
            </a:r>
            <a:r>
              <a:rPr lang="en-US" dirty="0"/>
              <a:t> </a:t>
            </a:r>
            <a:r>
              <a:rPr lang="en-US" dirty="0" err="1"/>
              <a:t>tường</a:t>
            </a:r>
            <a:r>
              <a:rPr lang="en-US" dirty="0"/>
              <a:t> </a:t>
            </a:r>
            <a:r>
              <a:rPr lang="en-US" dirty="0" err="1"/>
              <a:t>minh</a:t>
            </a:r>
            <a:r>
              <a:rPr lang="en-US" dirty="0"/>
              <a:t>, </a:t>
            </a:r>
            <a:r>
              <a:rPr lang="en-US" dirty="0" err="1"/>
              <a:t>khái</a:t>
            </a:r>
            <a:r>
              <a:rPr lang="en-US" dirty="0"/>
              <a:t> </a:t>
            </a:r>
            <a:r>
              <a:rPr lang="en-US" dirty="0" err="1"/>
              <a:t>quát</a:t>
            </a:r>
            <a:r>
              <a:rPr lang="en-US" dirty="0"/>
              <a:t>), </a:t>
            </a:r>
            <a:r>
              <a:rPr lang="en-US" dirty="0" err="1"/>
              <a:t>nhan</a:t>
            </a:r>
            <a:r>
              <a:rPr lang="en-US" dirty="0"/>
              <a:t> </a:t>
            </a:r>
            <a:r>
              <a:rPr lang="en-US" dirty="0" err="1"/>
              <a:t>đề</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văn</a:t>
            </a:r>
            <a:r>
              <a:rPr lang="en-US" dirty="0"/>
              <a:t> </a:t>
            </a:r>
            <a:r>
              <a:rPr lang="en-US" dirty="0" err="1"/>
              <a:t>học</a:t>
            </a:r>
            <a:r>
              <a:rPr lang="en-US" dirty="0"/>
              <a:t> </a:t>
            </a:r>
            <a:r>
              <a:rPr lang="en-US" dirty="0" err="1"/>
              <a:t>lại</a:t>
            </a:r>
            <a:r>
              <a:rPr lang="en-US" dirty="0"/>
              <a:t> </a:t>
            </a:r>
            <a:r>
              <a:rPr lang="en-US" dirty="0" err="1"/>
              <a:t>thường</a:t>
            </a:r>
            <a:r>
              <a:rPr lang="en-US" dirty="0"/>
              <a:t> </a:t>
            </a:r>
            <a:r>
              <a:rPr lang="en-US" dirty="0" err="1"/>
              <a:t>mang</a:t>
            </a:r>
            <a:r>
              <a:rPr lang="en-US" dirty="0"/>
              <a:t> </a:t>
            </a:r>
            <a:r>
              <a:rPr lang="en-US" dirty="0" err="1"/>
              <a:t>nghĩa</a:t>
            </a:r>
            <a:r>
              <a:rPr lang="en-US" dirty="0"/>
              <a:t> </a:t>
            </a:r>
            <a:r>
              <a:rPr lang="en-US" dirty="0" err="1"/>
              <a:t>hàm</a:t>
            </a:r>
            <a:r>
              <a:rPr lang="en-US" dirty="0"/>
              <a:t> </a:t>
            </a:r>
            <a:r>
              <a:rPr lang="en-US" dirty="0" err="1"/>
              <a:t>ẩn</a:t>
            </a:r>
            <a:r>
              <a:rPr lang="en-US" dirty="0"/>
              <a:t>, </a:t>
            </a:r>
            <a:r>
              <a:rPr lang="en-US" dirty="0" err="1"/>
              <a:t>gợi</a:t>
            </a:r>
            <a:r>
              <a:rPr lang="en-US" dirty="0"/>
              <a:t> </a:t>
            </a:r>
            <a:r>
              <a:rPr lang="en-US" dirty="0" err="1"/>
              <a:t>hình</a:t>
            </a:r>
            <a:r>
              <a:rPr lang="en-US" dirty="0"/>
              <a:t> </a:t>
            </a:r>
            <a:r>
              <a:rPr lang="en-US" dirty="0" err="1"/>
              <a:t>tượng</a:t>
            </a:r>
            <a:r>
              <a:rPr lang="en-US" dirty="0"/>
              <a:t>. Trong </a:t>
            </a:r>
            <a:r>
              <a:rPr lang="en-US" dirty="0" err="1"/>
              <a:t>một</a:t>
            </a:r>
            <a:r>
              <a:rPr lang="en-US" dirty="0"/>
              <a:t> </a:t>
            </a:r>
            <a:r>
              <a:rPr lang="en-US" dirty="0" err="1"/>
              <a:t>số</a:t>
            </a:r>
            <a:r>
              <a:rPr lang="en-US" dirty="0"/>
              <a:t> </a:t>
            </a:r>
            <a:r>
              <a:rPr lang="en-US" dirty="0" err="1"/>
              <a:t>trường</a:t>
            </a:r>
            <a:r>
              <a:rPr lang="en-US" dirty="0"/>
              <a:t> </a:t>
            </a:r>
            <a:r>
              <a:rPr lang="en-US" dirty="0" err="1"/>
              <a:t>hợp</a:t>
            </a:r>
            <a:r>
              <a:rPr lang="en-US" dirty="0"/>
              <a:t>, </a:t>
            </a:r>
            <a:r>
              <a:rPr lang="en-US" dirty="0" err="1"/>
              <a:t>nhan</a:t>
            </a:r>
            <a:r>
              <a:rPr lang="en-US" dirty="0"/>
              <a:t> </a:t>
            </a:r>
            <a:r>
              <a:rPr lang="en-US" dirty="0" err="1"/>
              <a:t>đề</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văn</a:t>
            </a:r>
            <a:r>
              <a:rPr lang="en-US" dirty="0"/>
              <a:t> </a:t>
            </a:r>
            <a:r>
              <a:rPr lang="en-US" dirty="0" err="1"/>
              <a:t>học</a:t>
            </a:r>
            <a:r>
              <a:rPr lang="en-US" dirty="0"/>
              <a:t> </a:t>
            </a:r>
            <a:r>
              <a:rPr lang="en-US" dirty="0" err="1"/>
              <a:t>cũng</a:t>
            </a:r>
            <a:r>
              <a:rPr lang="en-US" dirty="0"/>
              <a:t> </a:t>
            </a:r>
            <a:r>
              <a:rPr lang="en-US" dirty="0" err="1"/>
              <a:t>có</a:t>
            </a:r>
            <a:r>
              <a:rPr lang="en-US" dirty="0"/>
              <a:t> </a:t>
            </a:r>
            <a:r>
              <a:rPr lang="en-US" dirty="0" err="1"/>
              <a:t>thể</a:t>
            </a:r>
            <a:r>
              <a:rPr lang="en-US" dirty="0"/>
              <a:t> </a:t>
            </a:r>
            <a:r>
              <a:rPr lang="en-US" dirty="0" err="1"/>
              <a:t>gợi</a:t>
            </a:r>
            <a:r>
              <a:rPr lang="en-US" dirty="0"/>
              <a:t> </a:t>
            </a:r>
            <a:r>
              <a:rPr lang="en-US" dirty="0" err="1"/>
              <a:t>ra</a:t>
            </a:r>
            <a:r>
              <a:rPr lang="en-US" dirty="0"/>
              <a:t> </a:t>
            </a:r>
            <a:r>
              <a:rPr lang="en-US" dirty="0" err="1"/>
              <a:t>đặc</a:t>
            </a:r>
            <a:r>
              <a:rPr lang="en-US" dirty="0"/>
              <a:t> </a:t>
            </a:r>
            <a:r>
              <a:rPr lang="en-US" dirty="0" err="1"/>
              <a:t>điểm</a:t>
            </a:r>
            <a:r>
              <a:rPr lang="en-US" dirty="0"/>
              <a:t> </a:t>
            </a:r>
            <a:r>
              <a:rPr lang="en-US" dirty="0" err="1"/>
              <a:t>loại</a:t>
            </a:r>
            <a:r>
              <a:rPr lang="en-US" dirty="0"/>
              <a:t> hay </a:t>
            </a:r>
            <a:r>
              <a:rPr lang="en-US" dirty="0" err="1"/>
              <a:t>thể</a:t>
            </a:r>
            <a:r>
              <a:rPr lang="en-US" dirty="0"/>
              <a:t> </a:t>
            </a:r>
            <a:r>
              <a:rPr lang="en-US" dirty="0" err="1"/>
              <a:t>loại</a:t>
            </a:r>
            <a:r>
              <a:rPr lang="en-US" dirty="0"/>
              <a:t> </a:t>
            </a:r>
            <a:r>
              <a:rPr lang="en-US" dirty="0" err="1"/>
              <a:t>văn</a:t>
            </a:r>
            <a:r>
              <a:rPr lang="en-US" dirty="0"/>
              <a:t> </a:t>
            </a:r>
            <a:r>
              <a:rPr lang="en-US" dirty="0" err="1"/>
              <a:t>bản</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nhân</a:t>
            </a:r>
            <a:r>
              <a:rPr lang="en-US" dirty="0"/>
              <a:t> </a:t>
            </a:r>
            <a:r>
              <a:rPr lang="en-US" dirty="0" err="1"/>
              <a:t>vật</a:t>
            </a:r>
            <a:r>
              <a:rPr lang="en-US" dirty="0"/>
              <a:t>,…</a:t>
            </a:r>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12</a:t>
            </a:fld>
            <a:endParaRPr lang="en-US"/>
          </a:p>
        </p:txBody>
      </p:sp>
    </p:spTree>
    <p:extLst>
      <p:ext uri="{BB962C8B-B14F-4D97-AF65-F5344CB8AC3E}">
        <p14:creationId xmlns:p14="http://schemas.microsoft.com/office/powerpoint/2010/main" val="54305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Nhan </a:t>
            </a:r>
            <a:r>
              <a:rPr lang="en-US" dirty="0" err="1"/>
              <a:t>đề</a:t>
            </a:r>
            <a:r>
              <a:rPr lang="en-US" dirty="0"/>
              <a:t> </a:t>
            </a:r>
            <a:r>
              <a:rPr lang="en-US" dirty="0" err="1"/>
              <a:t>mang</a:t>
            </a:r>
            <a:r>
              <a:rPr lang="en-US" dirty="0"/>
              <a:t> </a:t>
            </a:r>
            <a:r>
              <a:rPr lang="en-US" dirty="0" err="1"/>
              <a:t>tính</a:t>
            </a:r>
            <a:r>
              <a:rPr lang="en-US" dirty="0"/>
              <a:t> </a:t>
            </a:r>
            <a:r>
              <a:rPr lang="en-US" dirty="0" err="1"/>
              <a:t>tường</a:t>
            </a:r>
            <a:r>
              <a:rPr lang="en-US" dirty="0"/>
              <a:t> </a:t>
            </a:r>
            <a:r>
              <a:rPr lang="en-US" dirty="0" err="1"/>
              <a:t>minh</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13</a:t>
            </a:fld>
            <a:endParaRPr lang="en-US"/>
          </a:p>
        </p:txBody>
      </p:sp>
    </p:spTree>
    <p:extLst>
      <p:ext uri="{BB962C8B-B14F-4D97-AF65-F5344CB8AC3E}">
        <p14:creationId xmlns:p14="http://schemas.microsoft.com/office/powerpoint/2010/main" val="341563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Nhan </a:t>
            </a:r>
            <a:r>
              <a:rPr lang="en-US" dirty="0" err="1"/>
              <a:t>đề</a:t>
            </a:r>
            <a:r>
              <a:rPr lang="en-US" dirty="0"/>
              <a:t> </a:t>
            </a:r>
            <a:r>
              <a:rPr lang="en-US" dirty="0" err="1"/>
              <a:t>mang</a:t>
            </a:r>
            <a:r>
              <a:rPr lang="en-US" dirty="0"/>
              <a:t> </a:t>
            </a:r>
            <a:r>
              <a:rPr lang="en-US" dirty="0" err="1"/>
              <a:t>tính</a:t>
            </a:r>
            <a:r>
              <a:rPr lang="en-US" dirty="0"/>
              <a:t> </a:t>
            </a:r>
            <a:r>
              <a:rPr lang="en-US" dirty="0" err="1"/>
              <a:t>tường</a:t>
            </a:r>
            <a:r>
              <a:rPr lang="en-US" dirty="0"/>
              <a:t> </a:t>
            </a:r>
            <a:r>
              <a:rPr lang="en-US" dirty="0" err="1"/>
              <a:t>minh</a:t>
            </a:r>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14</a:t>
            </a:fld>
            <a:endParaRPr lang="en-US"/>
          </a:p>
        </p:txBody>
      </p:sp>
    </p:spTree>
    <p:extLst>
      <p:ext uri="{BB962C8B-B14F-4D97-AF65-F5344CB8AC3E}">
        <p14:creationId xmlns:p14="http://schemas.microsoft.com/office/powerpoint/2010/main" val="326465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Nhan </a:t>
            </a:r>
            <a:r>
              <a:rPr lang="en-US" dirty="0" err="1"/>
              <a:t>đề</a:t>
            </a:r>
            <a:r>
              <a:rPr lang="en-US" dirty="0"/>
              <a:t> </a:t>
            </a:r>
            <a:r>
              <a:rPr lang="en-US" dirty="0" err="1"/>
              <a:t>mang</a:t>
            </a:r>
            <a:r>
              <a:rPr lang="en-US" dirty="0"/>
              <a:t> </a:t>
            </a:r>
            <a:r>
              <a:rPr lang="en-US" dirty="0" err="1"/>
              <a:t>tính</a:t>
            </a:r>
            <a:r>
              <a:rPr lang="en-US" dirty="0"/>
              <a:t> </a:t>
            </a:r>
            <a:r>
              <a:rPr lang="en-US" dirty="0" err="1"/>
              <a:t>hàm</a:t>
            </a:r>
            <a:r>
              <a:rPr lang="en-US" dirty="0"/>
              <a:t> </a:t>
            </a:r>
            <a:r>
              <a:rPr lang="en-US" dirty="0" err="1"/>
              <a:t>ẩn</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15</a:t>
            </a:fld>
            <a:endParaRPr lang="en-US"/>
          </a:p>
        </p:txBody>
      </p:sp>
    </p:spTree>
    <p:extLst>
      <p:ext uri="{BB962C8B-B14F-4D97-AF65-F5344CB8AC3E}">
        <p14:creationId xmlns:p14="http://schemas.microsoft.com/office/powerpoint/2010/main" val="299804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17</a:t>
            </a:fld>
            <a:endParaRPr lang="en-US"/>
          </a:p>
        </p:txBody>
      </p:sp>
    </p:spTree>
    <p:extLst>
      <p:ext uri="{BB962C8B-B14F-4D97-AF65-F5344CB8AC3E}">
        <p14:creationId xmlns:p14="http://schemas.microsoft.com/office/powerpoint/2010/main" val="2188040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Trước</a:t>
            </a:r>
            <a:r>
              <a:rPr lang="en-US" dirty="0"/>
              <a:t> </a:t>
            </a:r>
            <a:r>
              <a:rPr lang="en-US" dirty="0" err="1"/>
              <a:t>khi</a:t>
            </a:r>
            <a:r>
              <a:rPr lang="en-US" dirty="0"/>
              <a:t> </a:t>
            </a:r>
            <a:r>
              <a:rPr lang="en-US" dirty="0" err="1"/>
              <a:t>đọc</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18</a:t>
            </a:fld>
            <a:endParaRPr lang="en-US"/>
          </a:p>
        </p:txBody>
      </p:sp>
    </p:spTree>
    <p:extLst>
      <p:ext uri="{BB962C8B-B14F-4D97-AF65-F5344CB8AC3E}">
        <p14:creationId xmlns:p14="http://schemas.microsoft.com/office/powerpoint/2010/main" val="276627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a:t>
            </a:r>
            <a:r>
              <a:rPr lang="en-US" dirty="0" err="1"/>
              <a:t>học</a:t>
            </a:r>
            <a:r>
              <a:rPr lang="en-US" dirty="0"/>
              <a:t> </a:t>
            </a:r>
            <a:r>
              <a:rPr lang="en-US" dirty="0" err="1"/>
              <a:t>sinh</a:t>
            </a:r>
            <a:r>
              <a:rPr lang="en-US" dirty="0"/>
              <a:t> </a:t>
            </a:r>
            <a:r>
              <a:rPr lang="en-US" dirty="0" err="1"/>
              <a:t>lựa</a:t>
            </a:r>
            <a:r>
              <a:rPr lang="en-US" dirty="0"/>
              <a:t> </a:t>
            </a:r>
            <a:r>
              <a:rPr lang="en-US" dirty="0" err="1"/>
              <a:t>chọn</a:t>
            </a:r>
            <a:r>
              <a:rPr lang="en-US" dirty="0"/>
              <a:t> </a:t>
            </a:r>
            <a:r>
              <a:rPr lang="en-US" dirty="0" err="1"/>
              <a:t>chủ</a:t>
            </a:r>
            <a:r>
              <a:rPr lang="en-US" dirty="0"/>
              <a:t> </a:t>
            </a:r>
            <a:r>
              <a:rPr lang="en-US" dirty="0" err="1"/>
              <a:t>đề</a:t>
            </a:r>
            <a:r>
              <a:rPr lang="en-US" dirty="0"/>
              <a:t> </a:t>
            </a:r>
            <a:r>
              <a:rPr lang="en-US" dirty="0" err="1"/>
              <a:t>đọc</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hệ</a:t>
            </a:r>
            <a:r>
              <a:rPr lang="en-US" dirty="0"/>
              <a:t> </a:t>
            </a:r>
            <a:r>
              <a:rPr lang="en-US" dirty="0" err="1"/>
              <a:t>thống</a:t>
            </a:r>
            <a:r>
              <a:rPr lang="en-US" dirty="0"/>
              <a:t> </a:t>
            </a:r>
            <a:r>
              <a:rPr lang="en-US" dirty="0" err="1"/>
              <a:t>bài</a:t>
            </a:r>
            <a:r>
              <a:rPr lang="en-US" dirty="0"/>
              <a:t> </a:t>
            </a:r>
            <a:r>
              <a:rPr lang="en-US" dirty="0" err="1"/>
              <a:t>học</a:t>
            </a:r>
            <a:r>
              <a:rPr lang="en-US" dirty="0"/>
              <a:t> </a:t>
            </a:r>
            <a:r>
              <a:rPr lang="en-US" dirty="0" err="1"/>
              <a:t>trong</a:t>
            </a:r>
            <a:r>
              <a:rPr lang="en-US" dirty="0"/>
              <a:t> </a:t>
            </a:r>
            <a:r>
              <a:rPr lang="en-US" dirty="0" err="1"/>
              <a:t>Ngữ</a:t>
            </a:r>
            <a:r>
              <a:rPr lang="en-US" dirty="0"/>
              <a:t> </a:t>
            </a:r>
            <a:r>
              <a:rPr lang="en-US" dirty="0" err="1"/>
              <a:t>văn</a:t>
            </a:r>
            <a:r>
              <a:rPr lang="en-US" dirty="0"/>
              <a:t> 8</a:t>
            </a:r>
          </a:p>
          <a:p>
            <a:r>
              <a:rPr lang="en-US" dirty="0"/>
              <a:t>GV </a:t>
            </a:r>
            <a:r>
              <a:rPr lang="en-US" dirty="0" err="1"/>
              <a:t>hướng</a:t>
            </a:r>
            <a:r>
              <a:rPr lang="en-US" dirty="0"/>
              <a:t> </a:t>
            </a:r>
            <a:r>
              <a:rPr lang="en-US" dirty="0" err="1"/>
              <a:t>dẫn</a:t>
            </a:r>
            <a:r>
              <a:rPr lang="en-US" dirty="0"/>
              <a:t> HS </a:t>
            </a:r>
            <a:r>
              <a:rPr lang="en-US" dirty="0" err="1"/>
              <a:t>lựa</a:t>
            </a:r>
            <a:r>
              <a:rPr lang="en-US" dirty="0"/>
              <a:t> </a:t>
            </a:r>
            <a:r>
              <a:rPr lang="en-US" dirty="0" err="1"/>
              <a:t>chọn</a:t>
            </a:r>
            <a:r>
              <a:rPr lang="en-US" dirty="0"/>
              <a:t> </a:t>
            </a:r>
            <a:r>
              <a:rPr lang="en-US" dirty="0" err="1"/>
              <a:t>thể</a:t>
            </a:r>
            <a:r>
              <a:rPr lang="en-US" dirty="0"/>
              <a:t> </a:t>
            </a:r>
            <a:r>
              <a:rPr lang="en-US" dirty="0" err="1"/>
              <a:t>loại</a:t>
            </a:r>
            <a:r>
              <a:rPr lang="en-US" dirty="0"/>
              <a:t> </a:t>
            </a:r>
            <a:r>
              <a:rPr lang="en-US" dirty="0" err="1"/>
              <a:t>sách</a:t>
            </a:r>
            <a:r>
              <a:rPr lang="en-US" dirty="0"/>
              <a:t> </a:t>
            </a:r>
            <a:r>
              <a:rPr lang="en-US" dirty="0" err="1"/>
              <a:t>phù</a:t>
            </a:r>
            <a:r>
              <a:rPr lang="en-US" dirty="0"/>
              <a:t> </a:t>
            </a:r>
            <a:r>
              <a:rPr lang="en-US" dirty="0" err="1"/>
              <a:t>hợp</a:t>
            </a:r>
            <a:r>
              <a:rPr lang="en-US" dirty="0"/>
              <a:t> </a:t>
            </a:r>
            <a:r>
              <a:rPr lang="en-US" dirty="0" err="1"/>
              <a:t>theo</a:t>
            </a:r>
            <a:r>
              <a:rPr lang="en-US" dirty="0"/>
              <a:t> </a:t>
            </a:r>
            <a:r>
              <a:rPr lang="en-US" dirty="0" err="1"/>
              <a:t>các</a:t>
            </a:r>
            <a:r>
              <a:rPr lang="en-US" dirty="0"/>
              <a:t> </a:t>
            </a:r>
            <a:r>
              <a:rPr lang="en-US" dirty="0" err="1"/>
              <a:t>chủ</a:t>
            </a:r>
            <a:r>
              <a:rPr lang="en-US" dirty="0"/>
              <a:t> </a:t>
            </a:r>
            <a:r>
              <a:rPr lang="en-US" dirty="0" err="1"/>
              <a:t>đề</a:t>
            </a:r>
            <a:r>
              <a:rPr lang="en-US" dirty="0"/>
              <a:t> </a:t>
            </a:r>
            <a:r>
              <a:rPr lang="en-US" dirty="0" err="1"/>
              <a:t>định</a:t>
            </a:r>
            <a:r>
              <a:rPr lang="en-US" dirty="0"/>
              <a:t> </a:t>
            </a:r>
            <a:r>
              <a:rPr lang="en-US" dirty="0" err="1"/>
              <a:t>hướng</a:t>
            </a:r>
            <a:r>
              <a:rPr lang="en-US" dirty="0"/>
              <a:t> </a:t>
            </a:r>
            <a:r>
              <a:rPr lang="en-US" dirty="0" err="1"/>
              <a:t>của</a:t>
            </a:r>
            <a:r>
              <a:rPr lang="en-US" dirty="0"/>
              <a:t> </a:t>
            </a:r>
            <a:r>
              <a:rPr lang="en-US" dirty="0" err="1"/>
              <a:t>cá</a:t>
            </a:r>
            <a:r>
              <a:rPr lang="en-US" dirty="0"/>
              <a:t> </a:t>
            </a:r>
            <a:r>
              <a:rPr lang="en-US" dirty="0" err="1"/>
              <a:t>nhân</a:t>
            </a:r>
            <a:r>
              <a:rPr lang="en-US" dirty="0"/>
              <a:t> </a:t>
            </a:r>
            <a:r>
              <a:rPr lang="en-US" dirty="0" err="1"/>
              <a:t>hoặc</a:t>
            </a:r>
            <a:r>
              <a:rPr lang="en-US" dirty="0"/>
              <a:t> </a:t>
            </a:r>
            <a:r>
              <a:rPr lang="en-US" dirty="0" err="1"/>
              <a:t>nhóm</a:t>
            </a:r>
            <a:endParaRPr lang="en-US" dirty="0"/>
          </a:p>
          <a:p>
            <a:r>
              <a:rPr lang="en-US" dirty="0"/>
              <a:t>GV </a:t>
            </a:r>
            <a:r>
              <a:rPr lang="en-US" dirty="0" err="1"/>
              <a:t>xác</a:t>
            </a:r>
            <a:r>
              <a:rPr lang="en-US" dirty="0"/>
              <a:t> </a:t>
            </a:r>
            <a:r>
              <a:rPr lang="en-US" dirty="0" err="1"/>
              <a:t>định</a:t>
            </a:r>
            <a:r>
              <a:rPr lang="en-US" dirty="0"/>
              <a:t> </a:t>
            </a:r>
            <a:r>
              <a:rPr lang="en-US" dirty="0" err="1"/>
              <a:t>sản</a:t>
            </a:r>
            <a:r>
              <a:rPr lang="en-US" dirty="0"/>
              <a:t> </a:t>
            </a:r>
            <a:r>
              <a:rPr lang="en-US" dirty="0" err="1"/>
              <a:t>phẩm</a:t>
            </a:r>
            <a:r>
              <a:rPr lang="en-US" dirty="0"/>
              <a:t> </a:t>
            </a:r>
            <a:r>
              <a:rPr lang="en-US" dirty="0" err="1"/>
              <a:t>dự</a:t>
            </a:r>
            <a:r>
              <a:rPr lang="en-US" dirty="0"/>
              <a:t> </a:t>
            </a:r>
            <a:r>
              <a:rPr lang="en-US" dirty="0" err="1"/>
              <a:t>kiến</a:t>
            </a:r>
            <a:r>
              <a:rPr lang="en-US" dirty="0"/>
              <a:t>, </a:t>
            </a:r>
            <a:r>
              <a:rPr lang="en-US" dirty="0" err="1"/>
              <a:t>kết</a:t>
            </a:r>
            <a:r>
              <a:rPr lang="en-US" dirty="0"/>
              <a:t> </a:t>
            </a:r>
            <a:r>
              <a:rPr lang="en-US" dirty="0" err="1"/>
              <a:t>quả</a:t>
            </a:r>
            <a:r>
              <a:rPr lang="en-US" dirty="0"/>
              <a:t> </a:t>
            </a:r>
            <a:r>
              <a:rPr lang="en-US" dirty="0" err="1"/>
              <a:t>hoạt</a:t>
            </a:r>
            <a:r>
              <a:rPr lang="en-US" dirty="0"/>
              <a:t> </a:t>
            </a:r>
            <a:r>
              <a:rPr lang="en-US" dirty="0" err="1"/>
              <a:t>động</a:t>
            </a:r>
            <a:r>
              <a:rPr lang="en-US" dirty="0"/>
              <a:t> </a:t>
            </a:r>
            <a:r>
              <a:rPr lang="en-US" dirty="0" err="1"/>
              <a:t>đọc</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chủ</a:t>
            </a:r>
            <a:r>
              <a:rPr lang="en-US" dirty="0"/>
              <a:t> </a:t>
            </a:r>
            <a:r>
              <a:rPr lang="en-US" dirty="0" err="1"/>
              <a:t>đề</a:t>
            </a:r>
            <a:r>
              <a:rPr lang="en-US" dirty="0"/>
              <a:t>, </a:t>
            </a:r>
            <a:r>
              <a:rPr lang="en-US" dirty="0" err="1"/>
              <a:t>thể</a:t>
            </a:r>
            <a:r>
              <a:rPr lang="en-US" dirty="0"/>
              <a:t> </a:t>
            </a:r>
            <a:r>
              <a:rPr lang="en-US" dirty="0" err="1"/>
              <a:t>loại</a:t>
            </a:r>
            <a:r>
              <a:rPr lang="en-US" dirty="0"/>
              <a:t> </a:t>
            </a:r>
            <a:r>
              <a:rPr lang="en-US" dirty="0" err="1"/>
              <a:t>đã</a:t>
            </a:r>
            <a:r>
              <a:rPr lang="en-US" dirty="0"/>
              <a:t> </a:t>
            </a:r>
            <a:r>
              <a:rPr lang="en-US" dirty="0" err="1"/>
              <a:t>chọn</a:t>
            </a:r>
            <a:endParaRPr lang="en-US" dirty="0"/>
          </a:p>
          <a:p>
            <a:r>
              <a:rPr lang="en-US" dirty="0"/>
              <a:t>HS </a:t>
            </a:r>
            <a:r>
              <a:rPr lang="en-US" dirty="0" err="1"/>
              <a:t>trình</a:t>
            </a:r>
            <a:r>
              <a:rPr lang="en-US" dirty="0"/>
              <a:t> </a:t>
            </a:r>
            <a:r>
              <a:rPr lang="en-US" dirty="0" err="1"/>
              <a:t>bày</a:t>
            </a:r>
            <a:r>
              <a:rPr lang="en-US" dirty="0"/>
              <a:t> </a:t>
            </a:r>
            <a:r>
              <a:rPr lang="en-US" dirty="0" err="1"/>
              <a:t>mục</a:t>
            </a:r>
            <a:r>
              <a:rPr lang="en-US" dirty="0"/>
              <a:t> </a:t>
            </a:r>
            <a:r>
              <a:rPr lang="en-US" dirty="0" err="1"/>
              <a:t>tiêu</a:t>
            </a:r>
            <a:r>
              <a:rPr lang="en-US" dirty="0"/>
              <a:t> </a:t>
            </a:r>
            <a:r>
              <a:rPr lang="en-US" dirty="0" err="1"/>
              <a:t>đọc</a:t>
            </a:r>
            <a:r>
              <a:rPr lang="en-US" dirty="0"/>
              <a:t> </a:t>
            </a:r>
            <a:r>
              <a:rPr lang="en-US" dirty="0" err="1"/>
              <a:t>sách</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19</a:t>
            </a:fld>
            <a:endParaRPr lang="en-US"/>
          </a:p>
        </p:txBody>
      </p:sp>
    </p:spTree>
    <p:extLst>
      <p:ext uri="{BB962C8B-B14F-4D97-AF65-F5344CB8AC3E}">
        <p14:creationId xmlns:p14="http://schemas.microsoft.com/office/powerpoint/2010/main" val="246391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20</a:t>
            </a:fld>
            <a:endParaRPr lang="en-US"/>
          </a:p>
        </p:txBody>
      </p:sp>
    </p:spTree>
    <p:extLst>
      <p:ext uri="{BB962C8B-B14F-4D97-AF65-F5344CB8AC3E}">
        <p14:creationId xmlns:p14="http://schemas.microsoft.com/office/powerpoint/2010/main" val="152509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latin typeface="Söhne"/>
              </a:rPr>
              <a:t>- 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4 </a:t>
            </a:r>
            <a:r>
              <a:rPr lang="en-US" b="0" i="0" dirty="0" err="1">
                <a:solidFill>
                  <a:srgbClr val="0D0D0D"/>
                </a:solidFill>
                <a:effectLst/>
                <a:latin typeface="Söhne"/>
              </a:rPr>
              <a:t>nhóm</a:t>
            </a:r>
            <a:r>
              <a:rPr lang="en-US" b="0" i="0" dirty="0">
                <a:solidFill>
                  <a:srgbClr val="0D0D0D"/>
                </a:solidFill>
                <a:effectLst/>
                <a:latin typeface="Söhne"/>
              </a:rPr>
              <a:t>. </a:t>
            </a:r>
            <a:r>
              <a:rPr lang="vi-VN" b="0" i="0" dirty="0">
                <a:solidFill>
                  <a:srgbClr val="0D0D0D"/>
                </a:solidFill>
                <a:effectLst/>
                <a:latin typeface="Söhne"/>
              </a:rPr>
              <a:t>Chuẩn bị một tờ giấy cho m</a:t>
            </a:r>
            <a:r>
              <a:rPr lang="en-US" b="0" i="0" dirty="0" err="1">
                <a:solidFill>
                  <a:srgbClr val="0D0D0D"/>
                </a:solidFill>
                <a:effectLst/>
                <a:latin typeface="Söhne"/>
              </a:rPr>
              <a:t>ỗi</a:t>
            </a:r>
            <a:r>
              <a:rPr lang="en-US" b="0" i="0" dirty="0">
                <a:solidFill>
                  <a:srgbClr val="0D0D0D"/>
                </a:solidFill>
                <a:effectLst/>
                <a:latin typeface="Söhne"/>
              </a:rPr>
              <a:t> </a:t>
            </a:r>
            <a:r>
              <a:rPr lang="en-US" b="0" i="0" dirty="0" err="1">
                <a:solidFill>
                  <a:srgbClr val="0D0D0D"/>
                </a:solidFill>
                <a:effectLst/>
                <a:latin typeface="Söhne"/>
              </a:rPr>
              <a:t>nhóm</a:t>
            </a:r>
            <a:r>
              <a:rPr lang="vi-VN" b="0" i="0" dirty="0">
                <a:solidFill>
                  <a:srgbClr val="0D0D0D"/>
                </a:solidFill>
                <a:effectLst/>
                <a:latin typeface="Söhne"/>
              </a:rPr>
              <a:t>, mỗi tờ giấy có một danh sách các từ liên quan đến các cuốn sách nổi tiếng của văn học Việt Nam.</a:t>
            </a:r>
            <a:endParaRPr lang="en-US" b="0" i="0" dirty="0">
              <a:solidFill>
                <a:srgbClr val="0D0D0D"/>
              </a:solidFill>
              <a:effectLst/>
              <a:latin typeface="Söhne"/>
            </a:endParaRPr>
          </a:p>
          <a:p>
            <a:pPr algn="l">
              <a:buFont typeface="Arial" panose="020B0604020202020204" pitchFamily="34" charset="0"/>
              <a:buNone/>
            </a:pPr>
            <a:r>
              <a:rPr lang="en-US" b="0" i="0" dirty="0">
                <a:solidFill>
                  <a:srgbClr val="0D0D0D"/>
                </a:solidFill>
                <a:effectLst/>
                <a:latin typeface="Söhne"/>
              </a:rPr>
              <a:t>Dan</a:t>
            </a:r>
            <a:r>
              <a:rPr lang="vi-VN" b="0" i="0" dirty="0">
                <a:solidFill>
                  <a:srgbClr val="0D0D0D"/>
                </a:solidFill>
                <a:effectLst/>
                <a:latin typeface="Söhne"/>
              </a:rPr>
              <a:t>h sách các từ: </a:t>
            </a:r>
            <a:r>
              <a:rPr lang="en-US" b="0" i="0" dirty="0" err="1">
                <a:solidFill>
                  <a:srgbClr val="0D0D0D"/>
                </a:solidFill>
                <a:effectLst/>
                <a:latin typeface="Söhne"/>
              </a:rPr>
              <a:t>Dế</a:t>
            </a:r>
            <a:r>
              <a:rPr lang="en-US" b="0" i="0" dirty="0">
                <a:solidFill>
                  <a:srgbClr val="0D0D0D"/>
                </a:solidFill>
                <a:effectLst/>
                <a:latin typeface="Söhne"/>
              </a:rPr>
              <a:t> </a:t>
            </a:r>
            <a:r>
              <a:rPr lang="en-US" b="0" i="0" dirty="0" err="1">
                <a:solidFill>
                  <a:srgbClr val="0D0D0D"/>
                </a:solidFill>
                <a:effectLst/>
                <a:latin typeface="Söhne"/>
              </a:rPr>
              <a:t>Choắt</a:t>
            </a:r>
            <a:r>
              <a:rPr lang="en-US" b="0" i="0" dirty="0">
                <a:solidFill>
                  <a:srgbClr val="0D0D0D"/>
                </a:solidFill>
                <a:effectLst/>
                <a:latin typeface="Söhne"/>
              </a:rPr>
              <a:t>, </a:t>
            </a:r>
            <a:r>
              <a:rPr lang="en-US" b="0" i="0" dirty="0" err="1">
                <a:solidFill>
                  <a:srgbClr val="0D0D0D"/>
                </a:solidFill>
                <a:effectLst/>
                <a:latin typeface="Söhne"/>
              </a:rPr>
              <a:t>Chị</a:t>
            </a:r>
            <a:r>
              <a:rPr lang="en-US" b="0" i="0" dirty="0">
                <a:solidFill>
                  <a:srgbClr val="0D0D0D"/>
                </a:solidFill>
                <a:effectLst/>
                <a:latin typeface="Söhne"/>
              </a:rPr>
              <a:t> </a:t>
            </a:r>
            <a:r>
              <a:rPr lang="en-US" b="0" i="0" dirty="0" err="1">
                <a:solidFill>
                  <a:srgbClr val="0D0D0D"/>
                </a:solidFill>
                <a:effectLst/>
                <a:latin typeface="Söhne"/>
              </a:rPr>
              <a:t>Cốc</a:t>
            </a:r>
            <a:r>
              <a:rPr lang="en-US" b="0" i="0" dirty="0">
                <a:solidFill>
                  <a:srgbClr val="0D0D0D"/>
                </a:solidFill>
                <a:effectLst/>
                <a:latin typeface="Söhne"/>
              </a:rPr>
              <a:t>, </a:t>
            </a:r>
            <a:r>
              <a:rPr lang="en-US" b="0" i="0" dirty="0" err="1">
                <a:solidFill>
                  <a:srgbClr val="0D0D0D"/>
                </a:solidFill>
                <a:effectLst/>
                <a:latin typeface="Söhne"/>
              </a:rPr>
              <a:t>Quẹt</a:t>
            </a:r>
            <a:r>
              <a:rPr lang="en-US" b="0" i="0" dirty="0">
                <a:solidFill>
                  <a:srgbClr val="0D0D0D"/>
                </a:solidFill>
                <a:effectLst/>
                <a:latin typeface="Söhne"/>
              </a:rPr>
              <a:t> </a:t>
            </a:r>
            <a:r>
              <a:rPr lang="en-US" b="0" i="0" dirty="0" err="1">
                <a:solidFill>
                  <a:srgbClr val="0D0D0D"/>
                </a:solidFill>
                <a:effectLst/>
                <a:latin typeface="Söhne"/>
              </a:rPr>
              <a:t>diêm</a:t>
            </a:r>
            <a:r>
              <a:rPr lang="en-US" b="0" i="0" dirty="0">
                <a:solidFill>
                  <a:srgbClr val="0D0D0D"/>
                </a:solidFill>
                <a:effectLst/>
                <a:latin typeface="Söhne"/>
              </a:rPr>
              <a:t>, </a:t>
            </a:r>
            <a:r>
              <a:rPr lang="en-US" b="0" i="0" dirty="0" err="1">
                <a:solidFill>
                  <a:srgbClr val="0D0D0D"/>
                </a:solidFill>
                <a:effectLst/>
                <a:latin typeface="Söhne"/>
              </a:rPr>
              <a:t>Lạnh</a:t>
            </a:r>
            <a:r>
              <a:rPr lang="en-US" b="0" i="0" dirty="0">
                <a:solidFill>
                  <a:srgbClr val="0D0D0D"/>
                </a:solidFill>
                <a:effectLst/>
                <a:latin typeface="Söhne"/>
              </a:rPr>
              <a:t> </a:t>
            </a:r>
            <a:r>
              <a:rPr lang="en-US" b="0" i="0" dirty="0" err="1">
                <a:solidFill>
                  <a:srgbClr val="0D0D0D"/>
                </a:solidFill>
                <a:effectLst/>
                <a:latin typeface="Söhne"/>
              </a:rPr>
              <a:t>giá</a:t>
            </a:r>
            <a:r>
              <a:rPr lang="en-US" b="0" i="0" dirty="0">
                <a:solidFill>
                  <a:srgbClr val="0D0D0D"/>
                </a:solidFill>
                <a:effectLst/>
                <a:latin typeface="Söhne"/>
              </a:rPr>
              <a:t>, </a:t>
            </a:r>
            <a:r>
              <a:rPr lang="en-US" b="0" i="0" dirty="0" err="1">
                <a:solidFill>
                  <a:srgbClr val="0D0D0D"/>
                </a:solidFill>
                <a:effectLst/>
                <a:latin typeface="Söhne"/>
              </a:rPr>
              <a:t>Ánh</a:t>
            </a:r>
            <a:r>
              <a:rPr lang="en-US" b="0" i="0" dirty="0">
                <a:solidFill>
                  <a:srgbClr val="0D0D0D"/>
                </a:solidFill>
                <a:effectLst/>
                <a:latin typeface="Söhne"/>
              </a:rPr>
              <a:t> </a:t>
            </a:r>
            <a:r>
              <a:rPr lang="en-US" b="0" i="0" dirty="0" err="1">
                <a:solidFill>
                  <a:srgbClr val="0D0D0D"/>
                </a:solidFill>
                <a:effectLst/>
                <a:latin typeface="Söhne"/>
              </a:rPr>
              <a:t>Vàng</a:t>
            </a:r>
            <a:r>
              <a:rPr lang="en-US" b="0" i="0" dirty="0">
                <a:solidFill>
                  <a:srgbClr val="0D0D0D"/>
                </a:solidFill>
                <a:effectLst/>
                <a:latin typeface="Söhne"/>
              </a:rPr>
              <a:t>, Phi Châu, </a:t>
            </a:r>
            <a:r>
              <a:rPr lang="en-US" b="0" i="0" dirty="0" err="1">
                <a:solidFill>
                  <a:srgbClr val="0D0D0D"/>
                </a:solidFill>
                <a:effectLst/>
                <a:latin typeface="Söhne"/>
              </a:rPr>
              <a:t>Kịch</a:t>
            </a:r>
            <a:r>
              <a:rPr lang="en-US" b="0" i="0" dirty="0">
                <a:solidFill>
                  <a:srgbClr val="0D0D0D"/>
                </a:solidFill>
                <a:effectLst/>
                <a:latin typeface="Söhne"/>
              </a:rPr>
              <a:t>, </a:t>
            </a:r>
            <a:r>
              <a:rPr lang="en-US" b="0" i="0" dirty="0" err="1">
                <a:solidFill>
                  <a:srgbClr val="0D0D0D"/>
                </a:solidFill>
                <a:effectLst/>
                <a:latin typeface="Söhne"/>
              </a:rPr>
              <a:t>Thợ</a:t>
            </a:r>
            <a:r>
              <a:rPr lang="en-US" b="0" i="0" dirty="0">
                <a:solidFill>
                  <a:srgbClr val="0D0D0D"/>
                </a:solidFill>
                <a:effectLst/>
                <a:latin typeface="Söhne"/>
              </a:rPr>
              <a:t> may, </a:t>
            </a:r>
            <a:r>
              <a:rPr lang="en-US" b="0" i="0" dirty="0" err="1">
                <a:solidFill>
                  <a:srgbClr val="0D0D0D"/>
                </a:solidFill>
                <a:effectLst/>
                <a:latin typeface="Söhne"/>
              </a:rPr>
              <a:t>Lố</a:t>
            </a:r>
            <a:r>
              <a:rPr lang="en-US" b="0" i="0" dirty="0">
                <a:solidFill>
                  <a:srgbClr val="0D0D0D"/>
                </a:solidFill>
                <a:effectLst/>
                <a:latin typeface="Söhne"/>
              </a:rPr>
              <a:t> </a:t>
            </a:r>
            <a:r>
              <a:rPr lang="en-US" b="0" i="0" dirty="0" err="1">
                <a:solidFill>
                  <a:srgbClr val="0D0D0D"/>
                </a:solidFill>
                <a:effectLst/>
                <a:latin typeface="Söhne"/>
              </a:rPr>
              <a:t>lăng</a:t>
            </a:r>
            <a:r>
              <a:rPr lang="en-US" b="0" i="0" dirty="0">
                <a:solidFill>
                  <a:srgbClr val="0D0D0D"/>
                </a:solidFill>
                <a:effectLst/>
                <a:latin typeface="Söhne"/>
              </a:rPr>
              <a:t>, </a:t>
            </a:r>
            <a:r>
              <a:rPr lang="en-US" b="0" i="0" dirty="0" err="1">
                <a:solidFill>
                  <a:srgbClr val="0D0D0D"/>
                </a:solidFill>
                <a:effectLst/>
                <a:latin typeface="Söhne"/>
              </a:rPr>
              <a:t>Áo</a:t>
            </a:r>
            <a:r>
              <a:rPr lang="en-US" b="0" i="0" dirty="0">
                <a:solidFill>
                  <a:srgbClr val="0D0D0D"/>
                </a:solidFill>
                <a:effectLst/>
                <a:latin typeface="Söhne"/>
              </a:rPr>
              <a:t> </a:t>
            </a:r>
            <a:r>
              <a:rPr lang="en-US" b="0" i="0" dirty="0" err="1">
                <a:solidFill>
                  <a:srgbClr val="0D0D0D"/>
                </a:solidFill>
                <a:effectLst/>
                <a:latin typeface="Söhne"/>
              </a:rPr>
              <a:t>hoa</a:t>
            </a:r>
            <a:r>
              <a:rPr lang="en-US" b="0" i="0" dirty="0">
                <a:solidFill>
                  <a:srgbClr val="0D0D0D"/>
                </a:solidFill>
                <a:effectLst/>
                <a:latin typeface="Söhne"/>
              </a:rPr>
              <a:t> may </a:t>
            </a:r>
            <a:r>
              <a:rPr lang="en-US" b="0" i="0" dirty="0" err="1">
                <a:solidFill>
                  <a:srgbClr val="0D0D0D"/>
                </a:solidFill>
                <a:effectLst/>
                <a:latin typeface="Söhne"/>
              </a:rPr>
              <a:t>ngược</a:t>
            </a:r>
            <a:r>
              <a:rPr lang="en-US" b="0" i="0" dirty="0">
                <a:solidFill>
                  <a:srgbClr val="0D0D0D"/>
                </a:solidFill>
                <a:effectLst/>
                <a:latin typeface="Söhne"/>
              </a:rPr>
              <a:t>, </a:t>
            </a:r>
            <a:r>
              <a:rPr lang="en-US" b="0" i="0" dirty="0" err="1">
                <a:solidFill>
                  <a:srgbClr val="0D0D0D"/>
                </a:solidFill>
                <a:effectLst/>
                <a:latin typeface="Söhne"/>
              </a:rPr>
              <a:t>Truyện</a:t>
            </a:r>
            <a:r>
              <a:rPr lang="en-US" b="0" i="0" dirty="0">
                <a:solidFill>
                  <a:srgbClr val="0D0D0D"/>
                </a:solidFill>
                <a:effectLst/>
                <a:latin typeface="Söhne"/>
              </a:rPr>
              <a:t> </a:t>
            </a:r>
            <a:r>
              <a:rPr lang="en-US" b="0" i="0" dirty="0" err="1">
                <a:solidFill>
                  <a:srgbClr val="0D0D0D"/>
                </a:solidFill>
                <a:effectLst/>
                <a:latin typeface="Söhne"/>
              </a:rPr>
              <a:t>lịch</a:t>
            </a:r>
            <a:r>
              <a:rPr lang="en-US" b="0" i="0" dirty="0">
                <a:solidFill>
                  <a:srgbClr val="0D0D0D"/>
                </a:solidFill>
                <a:effectLst/>
                <a:latin typeface="Söhne"/>
              </a:rPr>
              <a:t> </a:t>
            </a:r>
            <a:r>
              <a:rPr lang="en-US" b="0" i="0" dirty="0" err="1">
                <a:solidFill>
                  <a:srgbClr val="0D0D0D"/>
                </a:solidFill>
                <a:effectLst/>
                <a:latin typeface="Söhne"/>
              </a:rPr>
              <a:t>sử</a:t>
            </a:r>
            <a:r>
              <a:rPr lang="en-US" b="0" i="0" dirty="0">
                <a:solidFill>
                  <a:srgbClr val="0D0D0D"/>
                </a:solidFill>
                <a:effectLst/>
                <a:latin typeface="Söhne"/>
              </a:rPr>
              <a:t>, </a:t>
            </a:r>
            <a:r>
              <a:rPr lang="en-US" b="0" i="0" dirty="0" err="1">
                <a:solidFill>
                  <a:srgbClr val="0D0D0D"/>
                </a:solidFill>
                <a:effectLst/>
                <a:latin typeface="Söhne"/>
              </a:rPr>
              <a:t>Bàn</a:t>
            </a:r>
            <a:r>
              <a:rPr lang="en-US" b="0" i="0" dirty="0">
                <a:solidFill>
                  <a:srgbClr val="0D0D0D"/>
                </a:solidFill>
                <a:effectLst/>
                <a:latin typeface="Söhne"/>
              </a:rPr>
              <a:t> </a:t>
            </a:r>
            <a:r>
              <a:rPr lang="en-US" b="0" i="0" dirty="0" err="1">
                <a:solidFill>
                  <a:srgbClr val="0D0D0D"/>
                </a:solidFill>
                <a:effectLst/>
                <a:latin typeface="Söhne"/>
              </a:rPr>
              <a:t>việc</a:t>
            </a:r>
            <a:r>
              <a:rPr lang="en-US" b="0" i="0" dirty="0">
                <a:solidFill>
                  <a:srgbClr val="0D0D0D"/>
                </a:solidFill>
                <a:effectLst/>
                <a:latin typeface="Söhne"/>
              </a:rPr>
              <a:t> </a:t>
            </a:r>
            <a:r>
              <a:rPr lang="en-US" b="0" i="0" dirty="0" err="1">
                <a:solidFill>
                  <a:srgbClr val="0D0D0D"/>
                </a:solidFill>
                <a:effectLst/>
                <a:latin typeface="Söhne"/>
              </a:rPr>
              <a:t>nước</a:t>
            </a:r>
            <a:r>
              <a:rPr lang="en-US" b="0" i="0" dirty="0">
                <a:solidFill>
                  <a:srgbClr val="0D0D0D"/>
                </a:solidFill>
                <a:effectLst/>
                <a:latin typeface="Söhne"/>
              </a:rPr>
              <a:t>, </a:t>
            </a:r>
            <a:r>
              <a:rPr lang="en-US" b="0" i="0" dirty="0" err="1">
                <a:solidFill>
                  <a:srgbClr val="0D0D0D"/>
                </a:solidFill>
                <a:effectLst/>
                <a:latin typeface="Söhne"/>
              </a:rPr>
              <a:t>Bến</a:t>
            </a:r>
            <a:r>
              <a:rPr lang="en-US" b="0" i="0" dirty="0">
                <a:solidFill>
                  <a:srgbClr val="0D0D0D"/>
                </a:solidFill>
                <a:effectLst/>
                <a:latin typeface="Söhne"/>
              </a:rPr>
              <a:t> Bình Than….</a:t>
            </a:r>
            <a:endParaRPr lang="vi-VN" b="0" i="0" dirty="0">
              <a:solidFill>
                <a:srgbClr val="0D0D0D"/>
              </a:solidFill>
              <a:effectLst/>
              <a:latin typeface="Söhne"/>
            </a:endParaRPr>
          </a:p>
          <a:p>
            <a:pPr algn="l">
              <a:buFont typeface="Arial" panose="020B0604020202020204" pitchFamily="34" charset="0"/>
              <a:buNone/>
            </a:pPr>
            <a:r>
              <a:rPr lang="en-US" b="0" i="0" dirty="0">
                <a:solidFill>
                  <a:srgbClr val="0D0D0D"/>
                </a:solidFill>
                <a:effectLst/>
                <a:latin typeface="Söhne"/>
              </a:rPr>
              <a:t>C</a:t>
            </a:r>
            <a:r>
              <a:rPr lang="vi-VN" b="0" i="0" dirty="0">
                <a:solidFill>
                  <a:srgbClr val="0D0D0D"/>
                </a:solidFill>
                <a:effectLst/>
                <a:latin typeface="Söhne"/>
              </a:rPr>
              <a:t>ác từ có liên quan đến các cuốn sách nổi tiếng như "Dế Mèn phiêu lưu kí", “</a:t>
            </a:r>
            <a:r>
              <a:rPr lang="en-US" b="0" i="0" dirty="0" err="1">
                <a:solidFill>
                  <a:srgbClr val="0D0D0D"/>
                </a:solidFill>
                <a:effectLst/>
                <a:latin typeface="Söhne"/>
              </a:rPr>
              <a:t>Cô</a:t>
            </a:r>
            <a:r>
              <a:rPr lang="en-US" b="0" i="0" dirty="0">
                <a:solidFill>
                  <a:srgbClr val="0D0D0D"/>
                </a:solidFill>
                <a:effectLst/>
                <a:latin typeface="Söhne"/>
              </a:rPr>
              <a:t> </a:t>
            </a:r>
            <a:r>
              <a:rPr lang="en-US" b="0" i="0" dirty="0" err="1">
                <a:solidFill>
                  <a:srgbClr val="0D0D0D"/>
                </a:solidFill>
                <a:effectLst/>
                <a:latin typeface="Söhne"/>
              </a:rPr>
              <a:t>bé</a:t>
            </a:r>
            <a:r>
              <a:rPr lang="en-US" b="0" i="0" dirty="0">
                <a:solidFill>
                  <a:srgbClr val="0D0D0D"/>
                </a:solidFill>
                <a:effectLst/>
                <a:latin typeface="Söhne"/>
              </a:rPr>
              <a:t> </a:t>
            </a:r>
            <a:r>
              <a:rPr lang="en-US" b="0" i="0" dirty="0" err="1">
                <a:solidFill>
                  <a:srgbClr val="0D0D0D"/>
                </a:solidFill>
                <a:effectLst/>
                <a:latin typeface="Söhne"/>
              </a:rPr>
              <a:t>bán</a:t>
            </a:r>
            <a:r>
              <a:rPr lang="en-US" b="0" i="0" dirty="0">
                <a:solidFill>
                  <a:srgbClr val="0D0D0D"/>
                </a:solidFill>
                <a:effectLst/>
                <a:latin typeface="Söhne"/>
              </a:rPr>
              <a:t> </a:t>
            </a:r>
            <a:r>
              <a:rPr lang="en-US" b="0" i="0" dirty="0" err="1">
                <a:solidFill>
                  <a:srgbClr val="0D0D0D"/>
                </a:solidFill>
                <a:effectLst/>
                <a:latin typeface="Söhne"/>
              </a:rPr>
              <a:t>diêm</a:t>
            </a:r>
            <a:r>
              <a:rPr lang="vi-VN" b="0" i="0" dirty="0">
                <a:solidFill>
                  <a:srgbClr val="0D0D0D"/>
                </a:solidFill>
                <a:effectLst/>
                <a:latin typeface="Söhne"/>
              </a:rPr>
              <a:t>", “</a:t>
            </a:r>
            <a:r>
              <a:rPr lang="en-US" b="0" i="0" dirty="0" err="1">
                <a:solidFill>
                  <a:srgbClr val="0D0D0D"/>
                </a:solidFill>
                <a:effectLst/>
                <a:latin typeface="Söhne"/>
              </a:rPr>
              <a:t>Trưởng</a:t>
            </a:r>
            <a:r>
              <a:rPr lang="en-US" b="0" i="0" dirty="0">
                <a:solidFill>
                  <a:srgbClr val="0D0D0D"/>
                </a:solidFill>
                <a:effectLst/>
                <a:latin typeface="Söhne"/>
              </a:rPr>
              <a:t> </a:t>
            </a:r>
            <a:r>
              <a:rPr lang="en-US" b="0" i="0" dirty="0" err="1">
                <a:solidFill>
                  <a:srgbClr val="0D0D0D"/>
                </a:solidFill>
                <a:effectLst/>
                <a:latin typeface="Söhne"/>
              </a:rPr>
              <a:t>giả</a:t>
            </a:r>
            <a:r>
              <a:rPr lang="en-US" b="0" i="0" dirty="0">
                <a:solidFill>
                  <a:srgbClr val="0D0D0D"/>
                </a:solidFill>
                <a:effectLst/>
                <a:latin typeface="Söhne"/>
              </a:rPr>
              <a:t> </a:t>
            </a:r>
            <a:r>
              <a:rPr lang="en-US" b="0" i="0" dirty="0" err="1">
                <a:solidFill>
                  <a:srgbClr val="0D0D0D"/>
                </a:solidFill>
                <a:effectLst/>
                <a:latin typeface="Söhne"/>
              </a:rPr>
              <a:t>học</a:t>
            </a:r>
            <a:r>
              <a:rPr lang="en-US" b="0" i="0" dirty="0">
                <a:solidFill>
                  <a:srgbClr val="0D0D0D"/>
                </a:solidFill>
                <a:effectLst/>
                <a:latin typeface="Söhne"/>
              </a:rPr>
              <a:t> </a:t>
            </a:r>
            <a:r>
              <a:rPr lang="en-US" b="0" i="0" dirty="0" err="1">
                <a:solidFill>
                  <a:srgbClr val="0D0D0D"/>
                </a:solidFill>
                <a:effectLst/>
                <a:latin typeface="Söhne"/>
              </a:rPr>
              <a:t>làm</a:t>
            </a:r>
            <a:r>
              <a:rPr lang="en-US" b="0" i="0" dirty="0">
                <a:solidFill>
                  <a:srgbClr val="0D0D0D"/>
                </a:solidFill>
                <a:effectLst/>
                <a:latin typeface="Söhne"/>
              </a:rPr>
              <a:t> sang</a:t>
            </a:r>
            <a:r>
              <a:rPr lang="vi-VN" b="0" i="0" dirty="0">
                <a:solidFill>
                  <a:srgbClr val="0D0D0D"/>
                </a:solidFill>
                <a:effectLst/>
                <a:latin typeface="Söhne"/>
              </a:rPr>
              <a:t>", “</a:t>
            </a:r>
            <a:r>
              <a:rPr lang="en-US" b="0" i="0" dirty="0" err="1">
                <a:solidFill>
                  <a:srgbClr val="0D0D0D"/>
                </a:solidFill>
                <a:effectLst/>
                <a:latin typeface="Söhne"/>
              </a:rPr>
              <a:t>Mắt</a:t>
            </a:r>
            <a:r>
              <a:rPr lang="en-US" b="0" i="0" dirty="0">
                <a:solidFill>
                  <a:srgbClr val="0D0D0D"/>
                </a:solidFill>
                <a:effectLst/>
                <a:latin typeface="Söhne"/>
              </a:rPr>
              <a:t> </a:t>
            </a:r>
            <a:r>
              <a:rPr lang="en-US" b="0" i="0" dirty="0" err="1">
                <a:solidFill>
                  <a:srgbClr val="0D0D0D"/>
                </a:solidFill>
                <a:effectLst/>
                <a:latin typeface="Söhne"/>
              </a:rPr>
              <a:t>sói</a:t>
            </a:r>
            <a:r>
              <a:rPr lang="vi-VN" b="0" i="0" dirty="0">
                <a:solidFill>
                  <a:srgbClr val="0D0D0D"/>
                </a:solidFill>
                <a:effectLst/>
                <a:latin typeface="Söhne"/>
              </a:rPr>
              <a:t>", “</a:t>
            </a:r>
            <a:r>
              <a:rPr lang="en-US" b="0" i="0" dirty="0" err="1">
                <a:solidFill>
                  <a:srgbClr val="0D0D0D"/>
                </a:solidFill>
                <a:effectLst/>
                <a:latin typeface="Söhne"/>
              </a:rPr>
              <a:t>Lá</a:t>
            </a:r>
            <a:r>
              <a:rPr lang="en-US" b="0" i="0" dirty="0">
                <a:solidFill>
                  <a:srgbClr val="0D0D0D"/>
                </a:solidFill>
                <a:effectLst/>
                <a:latin typeface="Söhne"/>
              </a:rPr>
              <a:t> </a:t>
            </a:r>
            <a:r>
              <a:rPr lang="en-US" b="0" i="0" dirty="0" err="1">
                <a:solidFill>
                  <a:srgbClr val="0D0D0D"/>
                </a:solidFill>
                <a:effectLst/>
                <a:latin typeface="Söhne"/>
              </a:rPr>
              <a:t>cờ</a:t>
            </a:r>
            <a:r>
              <a:rPr lang="en-US" b="0" i="0" dirty="0">
                <a:solidFill>
                  <a:srgbClr val="0D0D0D"/>
                </a:solidFill>
                <a:effectLst/>
                <a:latin typeface="Söhne"/>
              </a:rPr>
              <a:t> </a:t>
            </a:r>
            <a:r>
              <a:rPr lang="en-US" b="0" i="0" dirty="0" err="1">
                <a:solidFill>
                  <a:srgbClr val="0D0D0D"/>
                </a:solidFill>
                <a:effectLst/>
                <a:latin typeface="Söhne"/>
              </a:rPr>
              <a:t>thêu</a:t>
            </a:r>
            <a:r>
              <a:rPr lang="en-US" b="0" i="0" dirty="0">
                <a:solidFill>
                  <a:srgbClr val="0D0D0D"/>
                </a:solidFill>
                <a:effectLst/>
                <a:latin typeface="Söhne"/>
              </a:rPr>
              <a:t> </a:t>
            </a:r>
            <a:r>
              <a:rPr lang="en-US" b="0" i="0" dirty="0" err="1">
                <a:solidFill>
                  <a:srgbClr val="0D0D0D"/>
                </a:solidFill>
                <a:effectLst/>
                <a:latin typeface="Söhne"/>
              </a:rPr>
              <a:t>sáu</a:t>
            </a:r>
            <a:r>
              <a:rPr lang="en-US" b="0" i="0" dirty="0">
                <a:solidFill>
                  <a:srgbClr val="0D0D0D"/>
                </a:solidFill>
                <a:effectLst/>
                <a:latin typeface="Söhne"/>
              </a:rPr>
              <a:t> </a:t>
            </a:r>
            <a:r>
              <a:rPr lang="en-US" b="0" i="0" dirty="0" err="1">
                <a:solidFill>
                  <a:srgbClr val="0D0D0D"/>
                </a:solidFill>
                <a:effectLst/>
                <a:latin typeface="Söhne"/>
              </a:rPr>
              <a:t>chữ</a:t>
            </a:r>
            <a:r>
              <a:rPr lang="en-US" b="0" i="0" dirty="0">
                <a:solidFill>
                  <a:srgbClr val="0D0D0D"/>
                </a:solidFill>
                <a:effectLst/>
                <a:latin typeface="Söhne"/>
              </a:rPr>
              <a:t> </a:t>
            </a:r>
            <a:r>
              <a:rPr lang="en-US" b="0" i="0" dirty="0" err="1">
                <a:solidFill>
                  <a:srgbClr val="0D0D0D"/>
                </a:solidFill>
                <a:effectLst/>
                <a:latin typeface="Söhne"/>
              </a:rPr>
              <a:t>vàng</a:t>
            </a:r>
            <a:r>
              <a:rPr lang="vi-VN" b="0" i="0" dirty="0">
                <a:solidFill>
                  <a:srgbClr val="0D0D0D"/>
                </a:solidFill>
                <a:effectLst/>
                <a:latin typeface="Söhne"/>
              </a:rPr>
              <a:t>", </a:t>
            </a:r>
          </a:p>
          <a:p>
            <a:pPr algn="l">
              <a:buFont typeface="Arial" panose="020B0604020202020204" pitchFamily="34" charset="0"/>
              <a:buNone/>
            </a:pPr>
            <a:r>
              <a:rPr lang="en-US" b="0" i="0" dirty="0">
                <a:solidFill>
                  <a:srgbClr val="0D0D0D"/>
                </a:solidFill>
                <a:effectLst/>
                <a:latin typeface="Söhne"/>
              </a:rPr>
              <a:t>- </a:t>
            </a:r>
            <a:r>
              <a:rPr lang="vi-VN" b="0" i="0" dirty="0">
                <a:solidFill>
                  <a:srgbClr val="0D0D0D"/>
                </a:solidFill>
                <a:effectLst/>
                <a:latin typeface="Söhne"/>
              </a:rPr>
              <a:t>Phát </a:t>
            </a:r>
            <a:r>
              <a:rPr lang="en-US" b="0" i="0" dirty="0" err="1">
                <a:solidFill>
                  <a:srgbClr val="0D0D0D"/>
                </a:solidFill>
                <a:effectLst/>
                <a:latin typeface="Söhne"/>
              </a:rPr>
              <a:t>danh</a:t>
            </a:r>
            <a:r>
              <a:rPr lang="en-US" b="0" i="0" dirty="0">
                <a:solidFill>
                  <a:srgbClr val="0D0D0D"/>
                </a:solidFill>
                <a:effectLst/>
                <a:latin typeface="Söhne"/>
              </a:rPr>
              <a:t> </a:t>
            </a:r>
            <a:r>
              <a:rPr lang="en-US" b="0" i="0" dirty="0" err="1">
                <a:solidFill>
                  <a:srgbClr val="0D0D0D"/>
                </a:solidFill>
                <a:effectLst/>
                <a:latin typeface="Söhne"/>
              </a:rPr>
              <a:t>sách</a:t>
            </a:r>
            <a:r>
              <a:rPr lang="en-US" b="0" i="0" dirty="0">
                <a:solidFill>
                  <a:srgbClr val="0D0D0D"/>
                </a:solidFill>
                <a:effectLst/>
                <a:latin typeface="Söhne"/>
              </a:rPr>
              <a:t> </a:t>
            </a:r>
            <a:r>
              <a:rPr lang="en-US" b="0" i="0" dirty="0" err="1">
                <a:solidFill>
                  <a:srgbClr val="0D0D0D"/>
                </a:solidFill>
                <a:effectLst/>
                <a:latin typeface="Söhne"/>
              </a:rPr>
              <a:t>các</a:t>
            </a:r>
            <a:r>
              <a:rPr lang="en-US" b="0" i="0" dirty="0">
                <a:solidFill>
                  <a:srgbClr val="0D0D0D"/>
                </a:solidFill>
                <a:effectLst/>
                <a:latin typeface="Söhne"/>
              </a:rPr>
              <a:t> </a:t>
            </a:r>
            <a:r>
              <a:rPr lang="en-US" b="0" i="0" dirty="0" err="1">
                <a:solidFill>
                  <a:srgbClr val="0D0D0D"/>
                </a:solidFill>
                <a:effectLst/>
                <a:latin typeface="Söhne"/>
              </a:rPr>
              <a:t>từ</a:t>
            </a:r>
            <a:r>
              <a:rPr lang="vi-VN" b="0" i="0" dirty="0">
                <a:solidFill>
                  <a:srgbClr val="0D0D0D"/>
                </a:solidFill>
                <a:effectLst/>
                <a:latin typeface="Söhne"/>
              </a:rPr>
              <a:t> cho mỗi </a:t>
            </a:r>
            <a:r>
              <a:rPr lang="en-US" b="0" i="0" dirty="0" err="1">
                <a:solidFill>
                  <a:srgbClr val="0D0D0D"/>
                </a:solidFill>
                <a:effectLst/>
                <a:latin typeface="Söhne"/>
              </a:rPr>
              <a:t>nhóm</a:t>
            </a:r>
            <a:r>
              <a:rPr lang="vi-VN" b="0" i="0" dirty="0">
                <a:solidFill>
                  <a:srgbClr val="0D0D0D"/>
                </a:solidFill>
                <a:effectLst/>
                <a:latin typeface="Söhne"/>
              </a:rPr>
              <a:t> </a:t>
            </a:r>
            <a:r>
              <a:rPr lang="en-US" b="0" i="0" dirty="0" err="1">
                <a:solidFill>
                  <a:srgbClr val="0D0D0D"/>
                </a:solidFill>
                <a:effectLst/>
                <a:latin typeface="Söhne"/>
              </a:rPr>
              <a:t>trong</a:t>
            </a:r>
            <a:r>
              <a:rPr lang="en-US" b="0" i="0" dirty="0">
                <a:solidFill>
                  <a:srgbClr val="0D0D0D"/>
                </a:solidFill>
                <a:effectLst/>
                <a:latin typeface="Söhne"/>
              </a:rPr>
              <a:t> </a:t>
            </a:r>
            <a:r>
              <a:rPr lang="vi-VN" b="0" i="0" dirty="0">
                <a:solidFill>
                  <a:srgbClr val="0D0D0D"/>
                </a:solidFill>
                <a:effectLst/>
                <a:latin typeface="Söhne"/>
              </a:rPr>
              <a:t>3-5 phút, để </a:t>
            </a:r>
            <a:r>
              <a:rPr lang="en-US" b="0" i="0" dirty="0" err="1">
                <a:solidFill>
                  <a:srgbClr val="0D0D0D"/>
                </a:solidFill>
                <a:effectLst/>
                <a:latin typeface="Söhne"/>
              </a:rPr>
              <a:t>thành</a:t>
            </a:r>
            <a:r>
              <a:rPr lang="en-US" b="0" i="0" dirty="0">
                <a:solidFill>
                  <a:srgbClr val="0D0D0D"/>
                </a:solidFill>
                <a:effectLst/>
                <a:latin typeface="Söhne"/>
              </a:rPr>
              <a:t> </a:t>
            </a:r>
            <a:r>
              <a:rPr lang="en-US" b="0" i="0" dirty="0" err="1">
                <a:solidFill>
                  <a:srgbClr val="0D0D0D"/>
                </a:solidFill>
                <a:effectLst/>
                <a:latin typeface="Söhne"/>
              </a:rPr>
              <a:t>viên</a:t>
            </a:r>
            <a:r>
              <a:rPr lang="en-US" b="0" i="0" dirty="0">
                <a:solidFill>
                  <a:srgbClr val="0D0D0D"/>
                </a:solidFill>
                <a:effectLst/>
                <a:latin typeface="Söhne"/>
              </a:rPr>
              <a:t> </a:t>
            </a:r>
            <a:r>
              <a:rPr lang="en-US" b="0" i="0" dirty="0" err="1">
                <a:solidFill>
                  <a:srgbClr val="0D0D0D"/>
                </a:solidFill>
                <a:effectLst/>
                <a:latin typeface="Söhne"/>
              </a:rPr>
              <a:t>nhóm</a:t>
            </a:r>
            <a:r>
              <a:rPr lang="vi-VN" b="0" i="0" dirty="0">
                <a:solidFill>
                  <a:srgbClr val="0D0D0D"/>
                </a:solidFill>
                <a:effectLst/>
                <a:latin typeface="Söhne"/>
              </a:rPr>
              <a:t> tìm và viết tên của các cuốn sách mà từ đó liên quan đến.</a:t>
            </a:r>
          </a:p>
          <a:p>
            <a:pPr algn="l">
              <a:buFont typeface="Arial" panose="020B0604020202020204" pitchFamily="34" charset="0"/>
              <a:buNone/>
            </a:pPr>
            <a:r>
              <a:rPr lang="en-US" b="0" i="0" dirty="0">
                <a:solidFill>
                  <a:srgbClr val="0D0D0D"/>
                </a:solidFill>
                <a:effectLst/>
                <a:latin typeface="Söhne"/>
              </a:rPr>
              <a:t>- </a:t>
            </a:r>
            <a:r>
              <a:rPr lang="en-US" b="0" i="0" dirty="0" err="1">
                <a:solidFill>
                  <a:srgbClr val="0D0D0D"/>
                </a:solidFill>
                <a:effectLst/>
                <a:latin typeface="Söhne"/>
              </a:rPr>
              <a:t>Mỗi</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chính</a:t>
            </a:r>
            <a:r>
              <a:rPr lang="en-US" b="0" i="0" dirty="0">
                <a:solidFill>
                  <a:srgbClr val="0D0D0D"/>
                </a:solidFill>
                <a:effectLst/>
                <a:latin typeface="Söhne"/>
              </a:rPr>
              <a:t> </a:t>
            </a:r>
            <a:r>
              <a:rPr lang="en-US" b="0" i="0" dirty="0" err="1">
                <a:solidFill>
                  <a:srgbClr val="0D0D0D"/>
                </a:solidFill>
                <a:effectLst/>
                <a:latin typeface="Söhne"/>
              </a:rPr>
              <a:t>xác</a:t>
            </a:r>
            <a:r>
              <a:rPr lang="en-US" b="0" i="0" dirty="0">
                <a:solidFill>
                  <a:srgbClr val="0D0D0D"/>
                </a:solidFill>
                <a:effectLst/>
                <a:latin typeface="Söhne"/>
              </a:rPr>
              <a:t> </a:t>
            </a:r>
            <a:r>
              <a:rPr lang="en-US" b="0" i="0" dirty="0" err="1">
                <a:solidFill>
                  <a:srgbClr val="0D0D0D"/>
                </a:solidFill>
                <a:effectLst/>
                <a:latin typeface="Söhne"/>
              </a:rPr>
              <a:t>được</a:t>
            </a:r>
            <a:r>
              <a:rPr lang="en-US" b="0" i="0" dirty="0">
                <a:solidFill>
                  <a:srgbClr val="0D0D0D"/>
                </a:solidFill>
                <a:effectLst/>
                <a:latin typeface="Söhne"/>
              </a:rPr>
              <a:t> 1 </a:t>
            </a:r>
            <a:r>
              <a:rPr lang="en-US" b="0" i="0" dirty="0" err="1">
                <a:solidFill>
                  <a:srgbClr val="0D0D0D"/>
                </a:solidFill>
                <a:effectLst/>
                <a:latin typeface="Söhne"/>
              </a:rPr>
              <a:t>điểm</a:t>
            </a:r>
            <a:r>
              <a:rPr lang="en-US" b="0" i="0" dirty="0">
                <a:solidFill>
                  <a:srgbClr val="0D0D0D"/>
                </a:solidFill>
                <a:effectLst/>
                <a:latin typeface="Söhne"/>
              </a:rPr>
              <a:t>, </a:t>
            </a:r>
            <a:r>
              <a:rPr lang="en-US" b="0" i="0" dirty="0" err="1">
                <a:solidFill>
                  <a:srgbClr val="0D0D0D"/>
                </a:solidFill>
                <a:effectLst/>
                <a:latin typeface="Söhne"/>
              </a:rPr>
              <a:t>Nhóm</a:t>
            </a:r>
            <a:r>
              <a:rPr lang="en-US" b="0" i="0" dirty="0">
                <a:solidFill>
                  <a:srgbClr val="0D0D0D"/>
                </a:solidFill>
                <a:effectLst/>
                <a:latin typeface="Söhne"/>
              </a:rPr>
              <a:t> </a:t>
            </a:r>
            <a:r>
              <a:rPr lang="vi-VN" b="0" i="0" dirty="0">
                <a:solidFill>
                  <a:srgbClr val="0D0D0D"/>
                </a:solidFill>
                <a:effectLst/>
                <a:latin typeface="Söhne"/>
              </a:rPr>
              <a:t>có số từ chính xác nhiều nhất sẽ là </a:t>
            </a:r>
            <a:r>
              <a:rPr lang="en-US" b="0" i="0" dirty="0" err="1">
                <a:solidFill>
                  <a:srgbClr val="0D0D0D"/>
                </a:solidFill>
                <a:effectLst/>
                <a:latin typeface="Söhne"/>
              </a:rPr>
              <a:t>nhóm</a:t>
            </a:r>
            <a:r>
              <a:rPr lang="en-US" b="0" i="0" dirty="0">
                <a:solidFill>
                  <a:srgbClr val="0D0D0D"/>
                </a:solidFill>
                <a:effectLst/>
                <a:latin typeface="Söhne"/>
              </a:rPr>
              <a:t> </a:t>
            </a:r>
            <a:r>
              <a:rPr lang="vi-VN" b="0" i="0" dirty="0">
                <a:solidFill>
                  <a:srgbClr val="0D0D0D"/>
                </a:solidFill>
                <a:effectLst/>
                <a:latin typeface="Söhne"/>
              </a:rPr>
              <a:t>chiến thắng.</a:t>
            </a:r>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a:t>
            </a:fld>
            <a:endParaRPr lang="en-US"/>
          </a:p>
        </p:txBody>
      </p:sp>
    </p:spTree>
    <p:extLst>
      <p:ext uri="{BB962C8B-B14F-4D97-AF65-F5344CB8AC3E}">
        <p14:creationId xmlns:p14="http://schemas.microsoft.com/office/powerpoint/2010/main" val="342188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chủ</a:t>
            </a:r>
            <a:r>
              <a:rPr lang="en-US" dirty="0"/>
              <a:t> </a:t>
            </a:r>
            <a:r>
              <a:rPr lang="en-US" dirty="0" err="1"/>
              <a:t>động</a:t>
            </a:r>
            <a:r>
              <a:rPr lang="en-US" dirty="0"/>
              <a:t> </a:t>
            </a:r>
            <a:r>
              <a:rPr lang="en-US" dirty="0" err="1"/>
              <a:t>lập</a:t>
            </a:r>
            <a:r>
              <a:rPr lang="en-US" dirty="0"/>
              <a:t> </a:t>
            </a:r>
            <a:r>
              <a:rPr lang="en-US" dirty="0" err="1"/>
              <a:t>danh</a:t>
            </a:r>
            <a:r>
              <a:rPr lang="en-US" dirty="0"/>
              <a:t> </a:t>
            </a:r>
            <a:r>
              <a:rPr lang="en-US" dirty="0" err="1"/>
              <a:t>sách</a:t>
            </a:r>
            <a:r>
              <a:rPr lang="en-US" dirty="0"/>
              <a:t> </a:t>
            </a:r>
            <a:r>
              <a:rPr lang="en-US" dirty="0" err="1"/>
              <a:t>mục</a:t>
            </a:r>
            <a:r>
              <a:rPr lang="en-US" dirty="0"/>
              <a:t> </a:t>
            </a:r>
            <a:r>
              <a:rPr lang="en-US" dirty="0" err="1"/>
              <a:t>sách</a:t>
            </a:r>
            <a:r>
              <a:rPr lang="en-US" dirty="0"/>
              <a:t> </a:t>
            </a:r>
            <a:r>
              <a:rPr lang="en-US" dirty="0" err="1"/>
              <a:t>chọn</a:t>
            </a:r>
            <a:r>
              <a:rPr lang="en-US" dirty="0"/>
              <a:t> </a:t>
            </a:r>
            <a:r>
              <a:rPr lang="en-US" dirty="0" err="1"/>
              <a:t>đọc</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mục</a:t>
            </a:r>
            <a:r>
              <a:rPr lang="en-US" dirty="0"/>
              <a:t> </a:t>
            </a:r>
            <a:r>
              <a:rPr lang="en-US" dirty="0" err="1"/>
              <a:t>tiêu</a:t>
            </a:r>
            <a:endParaRPr lang="en-US" dirty="0"/>
          </a:p>
          <a:p>
            <a:r>
              <a:rPr lang="en-US" dirty="0"/>
              <a:t>HS </a:t>
            </a:r>
            <a:r>
              <a:rPr lang="en-US" dirty="0" err="1"/>
              <a:t>chủ</a:t>
            </a:r>
            <a:r>
              <a:rPr lang="en-US" dirty="0"/>
              <a:t> </a:t>
            </a:r>
            <a:r>
              <a:rPr lang="en-US" dirty="0" err="1"/>
              <a:t>động</a:t>
            </a:r>
            <a:r>
              <a:rPr lang="en-US" dirty="0"/>
              <a:t> </a:t>
            </a:r>
            <a:r>
              <a:rPr lang="en-US" dirty="0" err="1"/>
              <a:t>xây</a:t>
            </a:r>
            <a:r>
              <a:rPr lang="en-US" dirty="0"/>
              <a:t> </a:t>
            </a:r>
            <a:r>
              <a:rPr lang="en-US" dirty="0" err="1"/>
              <a:t>dựng</a:t>
            </a:r>
            <a:r>
              <a:rPr lang="en-US" dirty="0"/>
              <a:t> </a:t>
            </a:r>
            <a:r>
              <a:rPr lang="en-US" dirty="0" err="1"/>
              <a:t>kế</a:t>
            </a:r>
            <a:r>
              <a:rPr lang="en-US" dirty="0"/>
              <a:t> </a:t>
            </a:r>
            <a:r>
              <a:rPr lang="en-US" dirty="0" err="1"/>
              <a:t>hoạch</a:t>
            </a:r>
            <a:r>
              <a:rPr lang="en-US" dirty="0"/>
              <a:t> </a:t>
            </a:r>
            <a:r>
              <a:rPr lang="en-US" dirty="0" err="1"/>
              <a:t>đọc</a:t>
            </a:r>
            <a:r>
              <a:rPr lang="en-US" dirty="0"/>
              <a:t> </a:t>
            </a:r>
            <a:r>
              <a:rPr lang="en-US" dirty="0" err="1"/>
              <a:t>của</a:t>
            </a:r>
            <a:r>
              <a:rPr lang="en-US" dirty="0"/>
              <a:t> </a:t>
            </a:r>
            <a:r>
              <a:rPr lang="en-US" dirty="0" err="1"/>
              <a:t>nhóm</a:t>
            </a:r>
            <a:r>
              <a:rPr lang="en-US" dirty="0"/>
              <a:t> </a:t>
            </a:r>
            <a:r>
              <a:rPr lang="en-US" dirty="0" err="1"/>
              <a:t>hoặc</a:t>
            </a:r>
            <a:r>
              <a:rPr lang="en-US" dirty="0"/>
              <a:t> </a:t>
            </a:r>
            <a:r>
              <a:rPr lang="en-US" dirty="0" err="1"/>
              <a:t>cá</a:t>
            </a:r>
            <a:r>
              <a:rPr lang="en-US" dirty="0"/>
              <a:t> </a:t>
            </a:r>
            <a:r>
              <a:rPr lang="en-US" dirty="0" err="1"/>
              <a:t>nhân</a:t>
            </a:r>
            <a:r>
              <a:rPr lang="en-US" dirty="0"/>
              <a:t> </a:t>
            </a:r>
          </a:p>
          <a:p>
            <a:r>
              <a:rPr lang="en-US" dirty="0"/>
              <a:t>HS </a:t>
            </a:r>
            <a:r>
              <a:rPr lang="en-US" dirty="0" err="1"/>
              <a:t>trình</a:t>
            </a:r>
            <a:r>
              <a:rPr lang="en-US" dirty="0"/>
              <a:t> </a:t>
            </a:r>
            <a:r>
              <a:rPr lang="en-US" dirty="0" err="1"/>
              <a:t>bày</a:t>
            </a:r>
            <a:r>
              <a:rPr lang="en-US" dirty="0"/>
              <a:t> </a:t>
            </a:r>
            <a:r>
              <a:rPr lang="en-US" dirty="0" err="1"/>
              <a:t>tóm</a:t>
            </a:r>
            <a:r>
              <a:rPr lang="en-US" dirty="0"/>
              <a:t> </a:t>
            </a:r>
            <a:r>
              <a:rPr lang="en-US" dirty="0" err="1"/>
              <a:t>tắt</a:t>
            </a:r>
            <a:r>
              <a:rPr lang="en-US" dirty="0"/>
              <a:t> </a:t>
            </a:r>
            <a:r>
              <a:rPr lang="en-US" dirty="0" err="1"/>
              <a:t>về</a:t>
            </a:r>
            <a:r>
              <a:rPr lang="en-US" dirty="0"/>
              <a:t> </a:t>
            </a:r>
            <a:r>
              <a:rPr lang="en-US" dirty="0" err="1"/>
              <a:t>kế</a:t>
            </a:r>
            <a:r>
              <a:rPr lang="en-US" dirty="0"/>
              <a:t> </a:t>
            </a:r>
            <a:r>
              <a:rPr lang="en-US" dirty="0" err="1"/>
              <a:t>hoạch</a:t>
            </a:r>
            <a:r>
              <a:rPr lang="en-US" dirty="0"/>
              <a:t> </a:t>
            </a:r>
            <a:r>
              <a:rPr lang="en-US" dirty="0" err="1"/>
              <a:t>đọc</a:t>
            </a:r>
            <a:r>
              <a:rPr lang="en-US" dirty="0"/>
              <a:t> </a:t>
            </a:r>
            <a:r>
              <a:rPr lang="en-US" dirty="0" err="1"/>
              <a:t>và</a:t>
            </a:r>
            <a:r>
              <a:rPr lang="en-US" dirty="0"/>
              <a:t> chia </a:t>
            </a:r>
            <a:r>
              <a:rPr lang="en-US" dirty="0" err="1"/>
              <a:t>sẻ</a:t>
            </a:r>
            <a:r>
              <a:rPr lang="en-US" dirty="0"/>
              <a:t> </a:t>
            </a:r>
            <a:r>
              <a:rPr lang="en-US" dirty="0" err="1"/>
              <a:t>cách</a:t>
            </a:r>
            <a:r>
              <a:rPr lang="en-US" dirty="0"/>
              <a:t> </a:t>
            </a:r>
            <a:r>
              <a:rPr lang="en-US" dirty="0" err="1"/>
              <a:t>thức</a:t>
            </a:r>
            <a:r>
              <a:rPr lang="en-US" dirty="0"/>
              <a:t>, cam </a:t>
            </a:r>
            <a:r>
              <a:rPr lang="en-US" dirty="0" err="1"/>
              <a:t>kết</a:t>
            </a:r>
            <a:r>
              <a:rPr lang="en-US" dirty="0"/>
              <a:t> </a:t>
            </a:r>
            <a:r>
              <a:rPr lang="en-US" dirty="0" err="1"/>
              <a:t>thực</a:t>
            </a:r>
            <a:r>
              <a:rPr lang="en-US" dirty="0"/>
              <a:t> </a:t>
            </a:r>
            <a:r>
              <a:rPr lang="en-US" dirty="0" err="1"/>
              <a:t>hiện</a:t>
            </a:r>
            <a:r>
              <a:rPr lang="en-US" dirty="0"/>
              <a:t> </a:t>
            </a:r>
            <a:r>
              <a:rPr lang="en-US" dirty="0" err="1"/>
              <a:t>kế</a:t>
            </a:r>
            <a:r>
              <a:rPr lang="en-US" dirty="0"/>
              <a:t> </a:t>
            </a:r>
            <a:r>
              <a:rPr lang="en-US" dirty="0" err="1"/>
              <a:t>hoạch</a:t>
            </a:r>
            <a:r>
              <a:rPr lang="en-US" dirty="0"/>
              <a:t>, </a:t>
            </a:r>
            <a:r>
              <a:rPr lang="en-US" dirty="0" err="1"/>
              <a:t>mục</a:t>
            </a:r>
            <a:r>
              <a:rPr lang="en-US" dirty="0"/>
              <a:t> </a:t>
            </a:r>
            <a:r>
              <a:rPr lang="en-US" dirty="0" err="1"/>
              <a:t>tiêu</a:t>
            </a:r>
            <a:r>
              <a:rPr lang="en-US" dirty="0"/>
              <a:t> </a:t>
            </a:r>
            <a:r>
              <a:rPr lang="en-US" dirty="0" err="1"/>
              <a:t>đọc</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21</a:t>
            </a:fld>
            <a:endParaRPr lang="en-US"/>
          </a:p>
        </p:txBody>
      </p:sp>
    </p:spTree>
    <p:extLst>
      <p:ext uri="{BB962C8B-B14F-4D97-AF65-F5344CB8AC3E}">
        <p14:creationId xmlns:p14="http://schemas.microsoft.com/office/powerpoint/2010/main" val="356505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dirty="0"/>
              <a:t> </a:t>
            </a:r>
            <a:r>
              <a:rPr lang="en-US" dirty="0" err="1"/>
              <a:t>lập</a:t>
            </a:r>
            <a:r>
              <a:rPr lang="en-US" dirty="0"/>
              <a:t> </a:t>
            </a:r>
            <a:r>
              <a:rPr lang="en-US" dirty="0" err="1"/>
              <a:t>kế</a:t>
            </a:r>
            <a:r>
              <a:rPr lang="en-US" dirty="0"/>
              <a:t> </a:t>
            </a:r>
            <a:r>
              <a:rPr lang="en-US" dirty="0" err="1"/>
              <a:t>hoạch</a:t>
            </a:r>
            <a:r>
              <a:rPr lang="en-US" dirty="0"/>
              <a:t> </a:t>
            </a:r>
            <a:r>
              <a:rPr lang="en-US" dirty="0" err="1"/>
              <a:t>đọc</a:t>
            </a:r>
            <a:r>
              <a:rPr lang="en-US" dirty="0"/>
              <a:t> </a:t>
            </a:r>
            <a:r>
              <a:rPr lang="en-US" dirty="0" err="1"/>
              <a:t>sách</a:t>
            </a:r>
            <a:r>
              <a:rPr lang="en-US" dirty="0"/>
              <a:t> </a:t>
            </a:r>
            <a:r>
              <a:rPr lang="en-US" dirty="0" err="1"/>
              <a:t>của</a:t>
            </a:r>
            <a:r>
              <a:rPr lang="en-US" dirty="0"/>
              <a:t> </a:t>
            </a:r>
            <a:r>
              <a:rPr lang="en-US" dirty="0" err="1"/>
              <a:t>nhóm</a:t>
            </a:r>
            <a:r>
              <a:rPr lang="en-US" dirty="0"/>
              <a:t>, </a:t>
            </a:r>
            <a:r>
              <a:rPr lang="en-US" dirty="0" err="1"/>
              <a:t>có</a:t>
            </a:r>
            <a:r>
              <a:rPr lang="en-US" dirty="0"/>
              <a:t> </a:t>
            </a:r>
            <a:r>
              <a:rPr lang="en-US" dirty="0" err="1"/>
              <a:t>thể</a:t>
            </a:r>
            <a:r>
              <a:rPr lang="en-US" dirty="0"/>
              <a:t> </a:t>
            </a:r>
            <a:r>
              <a:rPr lang="en-US" dirty="0" err="1"/>
              <a:t>phân</a:t>
            </a:r>
            <a:r>
              <a:rPr lang="en-US" dirty="0"/>
              <a:t> </a:t>
            </a:r>
            <a:r>
              <a:rPr lang="en-US" dirty="0" err="1"/>
              <a:t>công</a:t>
            </a:r>
            <a:r>
              <a:rPr lang="en-US" dirty="0"/>
              <a:t> </a:t>
            </a:r>
            <a:r>
              <a:rPr lang="en-US" dirty="0" err="1"/>
              <a:t>nhiệm</a:t>
            </a:r>
            <a:r>
              <a:rPr lang="en-US" dirty="0"/>
              <a:t> </a:t>
            </a:r>
            <a:r>
              <a:rPr lang="en-US" dirty="0" err="1"/>
              <a:t>vụ</a:t>
            </a:r>
            <a:r>
              <a:rPr lang="en-US" dirty="0"/>
              <a:t> </a:t>
            </a:r>
            <a:r>
              <a:rPr lang="en-US" dirty="0" err="1"/>
              <a:t>cho</a:t>
            </a:r>
            <a:r>
              <a:rPr lang="en-US" dirty="0"/>
              <a:t> </a:t>
            </a:r>
            <a:r>
              <a:rPr lang="en-US" dirty="0" err="1"/>
              <a:t>từng</a:t>
            </a:r>
            <a:r>
              <a:rPr lang="en-US" dirty="0"/>
              <a:t> </a:t>
            </a:r>
            <a:r>
              <a:rPr lang="en-US" dirty="0" err="1"/>
              <a:t>thành</a:t>
            </a:r>
            <a:r>
              <a:rPr lang="en-US" dirty="0"/>
              <a:t> </a:t>
            </a:r>
            <a:r>
              <a:rPr lang="en-US" dirty="0" err="1"/>
              <a:t>viên</a:t>
            </a:r>
            <a:r>
              <a:rPr lang="en-US" dirty="0"/>
              <a:t> </a:t>
            </a:r>
            <a:r>
              <a:rPr lang="en-US" dirty="0" err="1"/>
              <a:t>trong</a:t>
            </a:r>
            <a:r>
              <a:rPr lang="en-US" dirty="0"/>
              <a:t> </a:t>
            </a:r>
            <a:r>
              <a:rPr lang="en-US" dirty="0" err="1"/>
              <a:t>nhóm</a:t>
            </a:r>
            <a:r>
              <a:rPr lang="en-US" dirty="0"/>
              <a:t> </a:t>
            </a:r>
            <a:r>
              <a:rPr lang="en-US" dirty="0" err="1"/>
              <a:t>theo</a:t>
            </a:r>
            <a:r>
              <a:rPr lang="en-US" dirty="0"/>
              <a:t> </a:t>
            </a:r>
            <a:r>
              <a:rPr lang="en-US" dirty="0" err="1"/>
              <a:t>các</a:t>
            </a:r>
            <a:r>
              <a:rPr lang="en-US" dirty="0"/>
              <a:t> </a:t>
            </a:r>
            <a:r>
              <a:rPr lang="en-US" dirty="0" err="1"/>
              <a:t>vai</a:t>
            </a:r>
            <a:r>
              <a:rPr lang="en-US" dirty="0"/>
              <a:t> </a:t>
            </a:r>
            <a:r>
              <a:rPr lang="en-US" dirty="0" err="1"/>
              <a:t>của</a:t>
            </a:r>
            <a:r>
              <a:rPr lang="en-US" dirty="0"/>
              <a:t> </a:t>
            </a:r>
            <a:r>
              <a:rPr lang="en-US" dirty="0" err="1"/>
              <a:t>mô</a:t>
            </a:r>
            <a:r>
              <a:rPr lang="en-US" dirty="0"/>
              <a:t> </a:t>
            </a:r>
            <a:r>
              <a:rPr lang="en-US" dirty="0" err="1"/>
              <a:t>hình</a:t>
            </a:r>
            <a:r>
              <a:rPr lang="en-US" dirty="0"/>
              <a:t> </a:t>
            </a:r>
            <a:r>
              <a:rPr lang="en-US" dirty="0" err="1"/>
              <a:t>vòng</a:t>
            </a:r>
            <a:r>
              <a:rPr lang="en-US" dirty="0"/>
              <a:t> </a:t>
            </a:r>
            <a:r>
              <a:rPr lang="en-US" dirty="0" err="1"/>
              <a:t>tròn</a:t>
            </a:r>
            <a:r>
              <a:rPr lang="en-US" dirty="0"/>
              <a:t> </a:t>
            </a:r>
            <a:r>
              <a:rPr lang="en-US" dirty="0" err="1"/>
              <a:t>văn</a:t>
            </a:r>
            <a:r>
              <a:rPr lang="en-US" dirty="0"/>
              <a:t> </a:t>
            </a:r>
            <a:r>
              <a:rPr lang="en-US" dirty="0" err="1"/>
              <a:t>học</a:t>
            </a:r>
            <a:r>
              <a:rPr lang="en-US" dirty="0"/>
              <a:t>. Sau </a:t>
            </a:r>
            <a:r>
              <a:rPr lang="en-US" dirty="0" err="1"/>
              <a:t>đó</a:t>
            </a:r>
            <a:r>
              <a:rPr lang="en-US" dirty="0"/>
              <a:t>, </a:t>
            </a:r>
            <a:r>
              <a:rPr lang="en-US" dirty="0" err="1"/>
              <a:t>các</a:t>
            </a:r>
            <a:r>
              <a:rPr lang="en-US" dirty="0"/>
              <a:t> </a:t>
            </a:r>
            <a:r>
              <a:rPr lang="en-US" dirty="0" err="1"/>
              <a:t>thành</a:t>
            </a:r>
            <a:r>
              <a:rPr lang="en-US" dirty="0"/>
              <a:t> </a:t>
            </a:r>
            <a:r>
              <a:rPr lang="en-US" dirty="0" err="1"/>
              <a:t>viên</a:t>
            </a:r>
            <a:r>
              <a:rPr lang="en-US" dirty="0"/>
              <a:t> </a:t>
            </a:r>
            <a:r>
              <a:rPr lang="en-US" dirty="0" err="1"/>
              <a:t>lần</a:t>
            </a:r>
            <a:r>
              <a:rPr lang="en-US" dirty="0"/>
              <a:t> </a:t>
            </a:r>
            <a:r>
              <a:rPr lang="en-US" dirty="0" err="1"/>
              <a:t>lượt</a:t>
            </a:r>
            <a:r>
              <a:rPr lang="en-US" dirty="0"/>
              <a:t> </a:t>
            </a:r>
            <a:r>
              <a:rPr lang="en-US" dirty="0" err="1"/>
              <a:t>đổi</a:t>
            </a:r>
            <a:r>
              <a:rPr lang="en-US" dirty="0"/>
              <a:t> </a:t>
            </a:r>
            <a:r>
              <a:rPr lang="en-US" dirty="0" err="1"/>
              <a:t>vai</a:t>
            </a:r>
            <a:r>
              <a:rPr lang="en-US" dirty="0"/>
              <a:t> </a:t>
            </a:r>
            <a:r>
              <a:rPr lang="en-US" dirty="0" err="1"/>
              <a:t>cho</a:t>
            </a:r>
            <a:r>
              <a:rPr lang="en-US" dirty="0"/>
              <a:t> </a:t>
            </a:r>
            <a:r>
              <a:rPr lang="en-US" dirty="0" err="1"/>
              <a:t>nhau</a:t>
            </a:r>
            <a:r>
              <a:rPr lang="en-US" dirty="0"/>
              <a:t>. </a:t>
            </a:r>
            <a:r>
              <a:rPr lang="en-US" dirty="0" err="1"/>
              <a:t>Gợi</a:t>
            </a:r>
            <a:r>
              <a:rPr lang="en-US" dirty="0"/>
              <a:t> ý 1 </a:t>
            </a:r>
            <a:r>
              <a:rPr lang="en-US" dirty="0" err="1"/>
              <a:t>số</a:t>
            </a:r>
            <a:r>
              <a:rPr lang="en-US" dirty="0"/>
              <a:t> </a:t>
            </a:r>
            <a:r>
              <a:rPr lang="en-US" dirty="0" err="1"/>
              <a:t>vai</a:t>
            </a:r>
            <a:r>
              <a:rPr lang="en-US" dirty="0"/>
              <a:t>:</a:t>
            </a:r>
          </a:p>
          <a:p>
            <a:r>
              <a:rPr lang="en-US" dirty="0"/>
              <a:t>- </a:t>
            </a:r>
            <a:r>
              <a:rPr lang="en-US" dirty="0" err="1"/>
              <a:t>Người</a:t>
            </a:r>
            <a:r>
              <a:rPr lang="en-US" dirty="0"/>
              <a:t> </a:t>
            </a:r>
            <a:r>
              <a:rPr lang="en-US" dirty="0" err="1"/>
              <a:t>tóm</a:t>
            </a:r>
            <a:r>
              <a:rPr lang="en-US" dirty="0"/>
              <a:t> </a:t>
            </a:r>
            <a:r>
              <a:rPr lang="en-US" dirty="0" err="1"/>
              <a:t>tắt</a:t>
            </a:r>
            <a:r>
              <a:rPr lang="en-US" dirty="0"/>
              <a:t> </a:t>
            </a:r>
            <a:r>
              <a:rPr lang="en-US" dirty="0" err="1"/>
              <a:t>văn</a:t>
            </a:r>
            <a:r>
              <a:rPr lang="en-US" dirty="0"/>
              <a:t> </a:t>
            </a:r>
            <a:r>
              <a:rPr lang="en-US" dirty="0" err="1"/>
              <a:t>bản</a:t>
            </a:r>
            <a:endParaRPr lang="en-US" dirty="0"/>
          </a:p>
          <a:p>
            <a:r>
              <a:rPr lang="en-US" dirty="0"/>
              <a:t>- </a:t>
            </a:r>
            <a:r>
              <a:rPr lang="en-US" dirty="0" err="1"/>
              <a:t>Người</a:t>
            </a:r>
            <a:r>
              <a:rPr lang="en-US" dirty="0"/>
              <a:t> </a:t>
            </a:r>
            <a:r>
              <a:rPr lang="en-US" dirty="0" err="1"/>
              <a:t>khám</a:t>
            </a:r>
            <a:r>
              <a:rPr lang="en-US" dirty="0"/>
              <a:t> </a:t>
            </a:r>
            <a:r>
              <a:rPr lang="en-US" dirty="0" err="1"/>
              <a:t>phá</a:t>
            </a:r>
            <a:r>
              <a:rPr lang="en-US" dirty="0"/>
              <a:t> </a:t>
            </a:r>
            <a:r>
              <a:rPr lang="en-US" dirty="0" err="1"/>
              <a:t>nhân</a:t>
            </a:r>
            <a:r>
              <a:rPr lang="en-US" dirty="0"/>
              <a:t> </a:t>
            </a:r>
            <a:r>
              <a:rPr lang="en-US" dirty="0" err="1"/>
              <a:t>vật</a:t>
            </a:r>
            <a:endParaRPr lang="en-US" dirty="0"/>
          </a:p>
          <a:p>
            <a:r>
              <a:rPr lang="en-US" dirty="0"/>
              <a:t>- </a:t>
            </a:r>
            <a:r>
              <a:rPr lang="en-US" dirty="0" err="1"/>
              <a:t>Người</a:t>
            </a:r>
            <a:r>
              <a:rPr lang="en-US" dirty="0"/>
              <a:t> </a:t>
            </a:r>
            <a:r>
              <a:rPr lang="en-US" dirty="0" err="1"/>
              <a:t>tạo</a:t>
            </a:r>
            <a:r>
              <a:rPr lang="en-US" dirty="0"/>
              <a:t> </a:t>
            </a:r>
            <a:r>
              <a:rPr lang="en-US" dirty="0" err="1"/>
              <a:t>kết</a:t>
            </a:r>
            <a:r>
              <a:rPr lang="en-US" dirty="0"/>
              <a:t> </a:t>
            </a:r>
            <a:r>
              <a:rPr lang="en-US" dirty="0" err="1"/>
              <a:t>nối</a:t>
            </a:r>
            <a:r>
              <a:rPr lang="en-US" dirty="0"/>
              <a:t> (</a:t>
            </a:r>
            <a:r>
              <a:rPr lang="en-US" dirty="0" err="1"/>
              <a:t>kết</a:t>
            </a:r>
            <a:r>
              <a:rPr lang="en-US" dirty="0"/>
              <a:t> </a:t>
            </a:r>
            <a:r>
              <a:rPr lang="en-US" dirty="0" err="1"/>
              <a:t>nối</a:t>
            </a:r>
            <a:r>
              <a:rPr lang="en-US" dirty="0"/>
              <a:t> </a:t>
            </a:r>
            <a:r>
              <a:rPr lang="en-US" dirty="0" err="1"/>
              <a:t>cuốn</a:t>
            </a:r>
            <a:r>
              <a:rPr lang="en-US" dirty="0"/>
              <a:t> </a:t>
            </a:r>
            <a:r>
              <a:rPr lang="en-US" dirty="0" err="1"/>
              <a:t>sách</a:t>
            </a:r>
            <a:r>
              <a:rPr lang="en-US" dirty="0"/>
              <a:t> </a:t>
            </a:r>
            <a:r>
              <a:rPr lang="en-US" dirty="0" err="1"/>
              <a:t>đang</a:t>
            </a:r>
            <a:r>
              <a:rPr lang="en-US" dirty="0"/>
              <a:t> </a:t>
            </a:r>
            <a:r>
              <a:rPr lang="en-US" dirty="0" err="1"/>
              <a:t>đọc</a:t>
            </a:r>
            <a:r>
              <a:rPr lang="en-US" dirty="0"/>
              <a:t> </a:t>
            </a:r>
            <a:r>
              <a:rPr lang="en-US" dirty="0" err="1"/>
              <a:t>với</a:t>
            </a:r>
            <a:r>
              <a:rPr lang="en-US" dirty="0"/>
              <a:t> </a:t>
            </a:r>
            <a:r>
              <a:rPr lang="en-US" dirty="0" err="1"/>
              <a:t>các</a:t>
            </a:r>
            <a:r>
              <a:rPr lang="en-US" dirty="0"/>
              <a:t> </a:t>
            </a:r>
            <a:r>
              <a:rPr lang="en-US" dirty="0" err="1"/>
              <a:t>cuốn</a:t>
            </a:r>
            <a:r>
              <a:rPr lang="en-US" dirty="0"/>
              <a:t> </a:t>
            </a:r>
            <a:r>
              <a:rPr lang="en-US" dirty="0" err="1"/>
              <a:t>sách</a:t>
            </a:r>
            <a:r>
              <a:rPr lang="en-US" dirty="0"/>
              <a:t> </a:t>
            </a:r>
            <a:r>
              <a:rPr lang="en-US" dirty="0" err="1"/>
              <a:t>khác</a:t>
            </a:r>
            <a:r>
              <a:rPr lang="en-US" dirty="0"/>
              <a:t>, </a:t>
            </a:r>
            <a:r>
              <a:rPr lang="en-US" dirty="0" err="1"/>
              <a:t>kết</a:t>
            </a:r>
            <a:r>
              <a:rPr lang="en-US" dirty="0"/>
              <a:t> </a:t>
            </a:r>
            <a:r>
              <a:rPr lang="en-US" dirty="0" err="1"/>
              <a:t>nối</a:t>
            </a:r>
            <a:r>
              <a:rPr lang="en-US" dirty="0"/>
              <a:t> </a:t>
            </a:r>
            <a:r>
              <a:rPr lang="en-US" dirty="0" err="1"/>
              <a:t>nội</a:t>
            </a:r>
            <a:r>
              <a:rPr lang="en-US" dirty="0"/>
              <a:t> dung </a:t>
            </a:r>
            <a:r>
              <a:rPr lang="en-US" dirty="0" err="1"/>
              <a:t>cuốn</a:t>
            </a:r>
            <a:r>
              <a:rPr lang="en-US" dirty="0"/>
              <a:t> </a:t>
            </a:r>
            <a:r>
              <a:rPr lang="en-US" dirty="0" err="1"/>
              <a:t>sách</a:t>
            </a:r>
            <a:r>
              <a:rPr lang="en-US" dirty="0"/>
              <a:t> </a:t>
            </a:r>
            <a:r>
              <a:rPr lang="en-US" dirty="0" err="1"/>
              <a:t>với</a:t>
            </a:r>
            <a:r>
              <a:rPr lang="en-US" dirty="0"/>
              <a:t> </a:t>
            </a:r>
            <a:r>
              <a:rPr lang="en-US" dirty="0" err="1"/>
              <a:t>trải</a:t>
            </a:r>
            <a:r>
              <a:rPr lang="en-US" dirty="0"/>
              <a:t> </a:t>
            </a:r>
            <a:r>
              <a:rPr lang="en-US" dirty="0" err="1"/>
              <a:t>nghiệm</a:t>
            </a:r>
            <a:r>
              <a:rPr lang="en-US" dirty="0"/>
              <a:t> </a:t>
            </a:r>
            <a:r>
              <a:rPr lang="en-US" dirty="0" err="1"/>
              <a:t>của</a:t>
            </a:r>
            <a:r>
              <a:rPr lang="en-US" dirty="0"/>
              <a:t> </a:t>
            </a:r>
            <a:r>
              <a:rPr lang="en-US" dirty="0" err="1"/>
              <a:t>người</a:t>
            </a:r>
            <a:r>
              <a:rPr lang="en-US" dirty="0"/>
              <a:t> </a:t>
            </a:r>
            <a:r>
              <a:rPr lang="en-US" dirty="0" err="1"/>
              <a:t>đọc</a:t>
            </a:r>
            <a:r>
              <a:rPr lang="en-US" dirty="0"/>
              <a:t>,…)</a:t>
            </a:r>
          </a:p>
          <a:p>
            <a:r>
              <a:rPr lang="en-US" dirty="0"/>
              <a:t>- </a:t>
            </a:r>
            <a:r>
              <a:rPr lang="en-US" dirty="0" err="1"/>
              <a:t>Người</a:t>
            </a:r>
            <a:r>
              <a:rPr lang="en-US" dirty="0"/>
              <a:t> </a:t>
            </a:r>
            <a:r>
              <a:rPr lang="en-US" dirty="0" err="1"/>
              <a:t>đặt</a:t>
            </a:r>
            <a:r>
              <a:rPr lang="en-US" dirty="0"/>
              <a:t> </a:t>
            </a:r>
            <a:r>
              <a:rPr lang="en-US" dirty="0" err="1"/>
              <a:t>ra</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những</a:t>
            </a:r>
            <a:r>
              <a:rPr lang="en-US" dirty="0"/>
              <a:t> </a:t>
            </a:r>
            <a:r>
              <a:rPr lang="en-US" dirty="0" err="1"/>
              <a:t>vấn</a:t>
            </a:r>
            <a:r>
              <a:rPr lang="en-US" dirty="0"/>
              <a:t> </a:t>
            </a:r>
            <a:r>
              <a:rPr lang="en-US" dirty="0" err="1"/>
              <a:t>đề</a:t>
            </a:r>
            <a:r>
              <a:rPr lang="en-US" dirty="0"/>
              <a:t> </a:t>
            </a:r>
            <a:r>
              <a:rPr lang="en-US" dirty="0" err="1"/>
              <a:t>băn</a:t>
            </a:r>
            <a:r>
              <a:rPr lang="en-US" dirty="0"/>
              <a:t> </a:t>
            </a:r>
            <a:r>
              <a:rPr lang="en-US" dirty="0" err="1"/>
              <a:t>khoăn</a:t>
            </a:r>
            <a:r>
              <a:rPr lang="en-US" dirty="0"/>
              <a:t> </a:t>
            </a:r>
            <a:r>
              <a:rPr lang="en-US" dirty="0" err="1"/>
              <a:t>về</a:t>
            </a:r>
            <a:r>
              <a:rPr lang="en-US" dirty="0"/>
              <a:t> </a:t>
            </a:r>
            <a:r>
              <a:rPr lang="en-US" dirty="0" err="1"/>
              <a:t>cuốn</a:t>
            </a:r>
            <a:r>
              <a:rPr lang="en-US" dirty="0"/>
              <a:t> </a:t>
            </a:r>
            <a:r>
              <a:rPr lang="en-US" dirty="0" err="1"/>
              <a:t>sách</a:t>
            </a:r>
            <a:r>
              <a:rPr lang="en-US" dirty="0"/>
              <a:t>;</a:t>
            </a:r>
          </a:p>
          <a:p>
            <a:r>
              <a:rPr lang="en-US" dirty="0"/>
              <a:t>- </a:t>
            </a:r>
            <a:r>
              <a:rPr lang="en-US" dirty="0" err="1"/>
              <a:t>Người</a:t>
            </a:r>
            <a:r>
              <a:rPr lang="en-US" dirty="0"/>
              <a:t> </a:t>
            </a:r>
            <a:r>
              <a:rPr lang="en-US" dirty="0" err="1"/>
              <a:t>phát</a:t>
            </a:r>
            <a:r>
              <a:rPr lang="en-US" dirty="0"/>
              <a:t> </a:t>
            </a:r>
            <a:r>
              <a:rPr lang="en-US" dirty="0" err="1"/>
              <a:t>hiện</a:t>
            </a:r>
            <a:r>
              <a:rPr lang="en-US" dirty="0"/>
              <a:t> </a:t>
            </a:r>
            <a:r>
              <a:rPr lang="en-US" dirty="0" err="1"/>
              <a:t>điểm</a:t>
            </a:r>
            <a:r>
              <a:rPr lang="en-US" dirty="0"/>
              <a:t> </a:t>
            </a:r>
            <a:r>
              <a:rPr lang="en-US" dirty="0" err="1"/>
              <a:t>nổi</a:t>
            </a:r>
            <a:r>
              <a:rPr lang="en-US" dirty="0"/>
              <a:t> </a:t>
            </a:r>
            <a:r>
              <a:rPr lang="en-US" dirty="0" err="1"/>
              <a:t>bật</a:t>
            </a:r>
            <a:r>
              <a:rPr lang="en-US" dirty="0"/>
              <a:t> </a:t>
            </a:r>
            <a:r>
              <a:rPr lang="en-US" dirty="0" err="1"/>
              <a:t>về</a:t>
            </a:r>
            <a:r>
              <a:rPr lang="en-US" dirty="0"/>
              <a:t> </a:t>
            </a:r>
            <a:r>
              <a:rPr lang="en-US" dirty="0" err="1"/>
              <a:t>nội</a:t>
            </a:r>
            <a:r>
              <a:rPr lang="en-US" dirty="0"/>
              <a:t> dung </a:t>
            </a:r>
            <a:r>
              <a:rPr lang="en-US" dirty="0" err="1"/>
              <a:t>và</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tác</a:t>
            </a:r>
            <a:r>
              <a:rPr lang="en-US" dirty="0"/>
              <a:t> </a:t>
            </a:r>
            <a:r>
              <a:rPr lang="en-US" dirty="0" err="1"/>
              <a:t>phẩm</a:t>
            </a:r>
            <a:r>
              <a:rPr lang="en-US" dirty="0"/>
              <a:t>;</a:t>
            </a:r>
          </a:p>
          <a:p>
            <a:r>
              <a:rPr lang="en-US" dirty="0"/>
              <a:t>- </a:t>
            </a:r>
            <a:r>
              <a:rPr lang="en-US" dirty="0" err="1"/>
              <a:t>Người</a:t>
            </a:r>
            <a:r>
              <a:rPr lang="en-US" dirty="0"/>
              <a:t> </a:t>
            </a:r>
            <a:r>
              <a:rPr lang="en-US" dirty="0" err="1"/>
              <a:t>vẽ</a:t>
            </a:r>
            <a:r>
              <a:rPr lang="en-US" dirty="0"/>
              <a:t> </a:t>
            </a:r>
            <a:r>
              <a:rPr lang="en-US" dirty="0" err="1"/>
              <a:t>tranh</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22</a:t>
            </a:fld>
            <a:endParaRPr lang="en-US"/>
          </a:p>
        </p:txBody>
      </p:sp>
    </p:spTree>
    <p:extLst>
      <p:ext uri="{BB962C8B-B14F-4D97-AF65-F5344CB8AC3E}">
        <p14:creationId xmlns:p14="http://schemas.microsoft.com/office/powerpoint/2010/main" val="2869263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Cho HS </a:t>
            </a:r>
            <a:r>
              <a:rPr lang="en-US" dirty="0" err="1"/>
              <a:t>khám</a:t>
            </a:r>
            <a:r>
              <a:rPr lang="en-US" dirty="0"/>
              <a:t> </a:t>
            </a:r>
            <a:r>
              <a:rPr lang="en-US" dirty="0" err="1"/>
              <a:t>phá</a:t>
            </a:r>
            <a:r>
              <a:rPr lang="en-US" dirty="0"/>
              <a:t> </a:t>
            </a:r>
            <a:r>
              <a:rPr lang="en-US" dirty="0" err="1"/>
              <a:t>giá</a:t>
            </a:r>
            <a:r>
              <a:rPr lang="en-US" dirty="0"/>
              <a:t> </a:t>
            </a:r>
            <a:r>
              <a:rPr lang="en-US" dirty="0" err="1"/>
              <a:t>sách</a:t>
            </a:r>
            <a:r>
              <a:rPr lang="en-US" dirty="0"/>
              <a:t> </a:t>
            </a:r>
            <a:r>
              <a:rPr lang="en-US" dirty="0" err="1"/>
              <a:t>hôm</a:t>
            </a:r>
            <a:r>
              <a:rPr lang="en-US" dirty="0"/>
              <a:t> nay </a:t>
            </a:r>
            <a:r>
              <a:rPr lang="en-US" dirty="0" err="1"/>
              <a:t>của</a:t>
            </a:r>
            <a:r>
              <a:rPr lang="en-US" dirty="0"/>
              <a:t> </a:t>
            </a:r>
            <a:r>
              <a:rPr lang="en-US" dirty="0" err="1"/>
              <a:t>lớp</a:t>
            </a:r>
            <a:r>
              <a:rPr lang="en-US" dirty="0"/>
              <a:t>, </a:t>
            </a:r>
            <a:r>
              <a:rPr lang="en-US" dirty="0" err="1"/>
              <a:t>gồm</a:t>
            </a:r>
            <a:r>
              <a:rPr lang="en-US" dirty="0"/>
              <a:t> </a:t>
            </a:r>
            <a:r>
              <a:rPr lang="en-US" dirty="0" err="1"/>
              <a:t>có</a:t>
            </a:r>
            <a:r>
              <a:rPr lang="en-US" dirty="0"/>
              <a:t> </a:t>
            </a:r>
            <a:r>
              <a:rPr lang="en-US" dirty="0" err="1"/>
              <a:t>các</a:t>
            </a:r>
            <a:r>
              <a:rPr lang="en-US" dirty="0"/>
              <a:t> </a:t>
            </a:r>
            <a:r>
              <a:rPr lang="en-US" dirty="0" err="1"/>
              <a:t>truyện</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Nhóc</a:t>
            </a:r>
            <a:r>
              <a:rPr lang="en-US" dirty="0"/>
              <a:t> Nicolas.  </a:t>
            </a:r>
            <a:r>
              <a:rPr lang="en-US" dirty="0">
                <a:sym typeface="Wingdings" panose="05000000000000000000" pitchFamily="2" charset="2"/>
              </a:rPr>
              <a:t> </a:t>
            </a:r>
            <a:r>
              <a:rPr lang="en-US" dirty="0" err="1">
                <a:sym typeface="Wingdings" panose="05000000000000000000" pitchFamily="2" charset="2"/>
              </a:rPr>
              <a:t>Dẫn</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bài</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23</a:t>
            </a:fld>
            <a:endParaRPr lang="en-US"/>
          </a:p>
        </p:txBody>
      </p:sp>
    </p:spTree>
    <p:extLst>
      <p:ext uri="{BB962C8B-B14F-4D97-AF65-F5344CB8AC3E}">
        <p14:creationId xmlns:p14="http://schemas.microsoft.com/office/powerpoint/2010/main" val="904960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và</a:t>
            </a:r>
            <a:r>
              <a:rPr lang="en-US" dirty="0"/>
              <a:t> </a:t>
            </a:r>
            <a:r>
              <a:rPr lang="en-US" dirty="0" err="1"/>
              <a:t>tìm</a:t>
            </a:r>
            <a:r>
              <a:rPr lang="en-US" dirty="0"/>
              <a:t> </a:t>
            </a:r>
            <a:r>
              <a:rPr lang="en-US" dirty="0" err="1"/>
              <a:t>hiểu</a:t>
            </a:r>
            <a:r>
              <a:rPr lang="en-US" dirty="0"/>
              <a:t> </a:t>
            </a:r>
            <a:r>
              <a:rPr lang="en-US" dirty="0" err="1"/>
              <a:t>những</a:t>
            </a:r>
            <a:r>
              <a:rPr lang="en-US" dirty="0"/>
              <a:t> </a:t>
            </a:r>
            <a:r>
              <a:rPr lang="en-US" dirty="0" err="1"/>
              <a:t>điểm</a:t>
            </a:r>
            <a:r>
              <a:rPr lang="en-US" dirty="0"/>
              <a:t> </a:t>
            </a:r>
            <a:r>
              <a:rPr lang="en-US" dirty="0" err="1"/>
              <a:t>mới</a:t>
            </a:r>
            <a:r>
              <a:rPr lang="en-US" dirty="0"/>
              <a:t> </a:t>
            </a:r>
            <a:r>
              <a:rPr lang="en-US" dirty="0" err="1"/>
              <a:t>mẻ</a:t>
            </a:r>
            <a:r>
              <a:rPr lang="en-US" dirty="0"/>
              <a:t>, </a:t>
            </a:r>
            <a:r>
              <a:rPr lang="en-US" dirty="0" err="1"/>
              <a:t>độc</a:t>
            </a:r>
            <a:r>
              <a:rPr lang="en-US" dirty="0"/>
              <a:t> </a:t>
            </a:r>
            <a:r>
              <a:rPr lang="en-US" dirty="0" err="1"/>
              <a:t>đáo</a:t>
            </a:r>
            <a:r>
              <a:rPr lang="en-US" dirty="0"/>
              <a:t>, </a:t>
            </a:r>
            <a:r>
              <a:rPr lang="en-US" dirty="0" err="1"/>
              <a:t>hấp</a:t>
            </a:r>
            <a:r>
              <a:rPr lang="en-US" dirty="0"/>
              <a:t> </a:t>
            </a:r>
            <a:r>
              <a:rPr lang="en-US" dirty="0" err="1"/>
              <a:t>dẫn</a:t>
            </a:r>
            <a:r>
              <a:rPr lang="en-US" dirty="0"/>
              <a:t> </a:t>
            </a:r>
            <a:r>
              <a:rPr lang="en-US" dirty="0" err="1"/>
              <a:t>đặc</a:t>
            </a:r>
            <a:r>
              <a:rPr lang="en-US" dirty="0"/>
              <a:t> </a:t>
            </a:r>
            <a:r>
              <a:rPr lang="en-US" dirty="0" err="1"/>
              <a:t>biệt</a:t>
            </a:r>
            <a:r>
              <a:rPr lang="en-US" dirty="0"/>
              <a:t> </a:t>
            </a:r>
            <a:r>
              <a:rPr lang="en-US" dirty="0" err="1"/>
              <a:t>của</a:t>
            </a:r>
            <a:r>
              <a:rPr lang="en-US" dirty="0"/>
              <a:t> </a:t>
            </a:r>
            <a:r>
              <a:rPr lang="en-US" dirty="0" err="1"/>
              <a:t>một</a:t>
            </a:r>
            <a:r>
              <a:rPr lang="en-US" dirty="0"/>
              <a:t> </a:t>
            </a:r>
            <a:r>
              <a:rPr lang="en-US" dirty="0" err="1"/>
              <a:t>cuốn</a:t>
            </a:r>
            <a:r>
              <a:rPr lang="en-US" dirty="0"/>
              <a:t> </a:t>
            </a:r>
            <a:r>
              <a:rPr lang="en-US" dirty="0" err="1"/>
              <a:t>sách</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giới</a:t>
            </a:r>
            <a:r>
              <a:rPr lang="en-US" dirty="0"/>
              <a:t> </a:t>
            </a:r>
            <a:r>
              <a:rPr lang="en-US" dirty="0" err="1"/>
              <a:t>thiệu</a:t>
            </a:r>
            <a:r>
              <a:rPr lang="en-US" dirty="0"/>
              <a:t> </a:t>
            </a:r>
            <a:r>
              <a:rPr lang="en-US" dirty="0" err="1"/>
              <a:t>cuốn</a:t>
            </a:r>
            <a:r>
              <a:rPr lang="en-US" dirty="0"/>
              <a:t> </a:t>
            </a:r>
            <a:r>
              <a:rPr lang="en-US" dirty="0" err="1"/>
              <a:t>sách</a:t>
            </a:r>
            <a:r>
              <a:rPr lang="en-US" dirty="0"/>
              <a:t> </a:t>
            </a:r>
            <a:r>
              <a:rPr lang="en-US" dirty="0" err="1"/>
              <a:t>với</a:t>
            </a:r>
            <a:r>
              <a:rPr lang="en-US" dirty="0"/>
              <a:t> </a:t>
            </a:r>
            <a:r>
              <a:rPr lang="en-US" dirty="0" err="1"/>
              <a:t>độc</a:t>
            </a:r>
            <a:r>
              <a:rPr lang="en-US" dirty="0"/>
              <a:t> </a:t>
            </a:r>
            <a:r>
              <a:rPr lang="en-US" dirty="0" err="1"/>
              <a:t>giả</a:t>
            </a:r>
            <a:r>
              <a:rPr lang="en-US" dirty="0"/>
              <a:t> </a:t>
            </a:r>
            <a:r>
              <a:rPr lang="en-US" dirty="0" err="1"/>
              <a:t>khác</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24</a:t>
            </a:fld>
            <a:endParaRPr lang="en-US"/>
          </a:p>
        </p:txBody>
      </p:sp>
    </p:spTree>
    <p:extLst>
      <p:ext uri="{BB962C8B-B14F-4D97-AF65-F5344CB8AC3E}">
        <p14:creationId xmlns:p14="http://schemas.microsoft.com/office/powerpoint/2010/main" val="802451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26</a:t>
            </a:fld>
            <a:endParaRPr lang="en-US"/>
          </a:p>
        </p:txBody>
      </p:sp>
    </p:spTree>
    <p:extLst>
      <p:ext uri="{BB962C8B-B14F-4D97-AF65-F5344CB8AC3E}">
        <p14:creationId xmlns:p14="http://schemas.microsoft.com/office/powerpoint/2010/main" val="403258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27</a:t>
            </a:fld>
            <a:endParaRPr lang="en-US"/>
          </a:p>
        </p:txBody>
      </p:sp>
    </p:spTree>
    <p:extLst>
      <p:ext uri="{BB962C8B-B14F-4D97-AF65-F5344CB8AC3E}">
        <p14:creationId xmlns:p14="http://schemas.microsoft.com/office/powerpoint/2010/main" val="146546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28</a:t>
            </a:fld>
            <a:endParaRPr lang="en-US"/>
          </a:p>
        </p:txBody>
      </p:sp>
    </p:spTree>
    <p:extLst>
      <p:ext uri="{BB962C8B-B14F-4D97-AF65-F5344CB8AC3E}">
        <p14:creationId xmlns:p14="http://schemas.microsoft.com/office/powerpoint/2010/main" val="2438450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a:t>
            </a:r>
            <a:r>
              <a:rPr lang="en-US" dirty="0" err="1"/>
              <a:t>lớn</a:t>
            </a:r>
            <a:endParaRPr lang="en-US" dirty="0"/>
          </a:p>
          <a:p>
            <a:r>
              <a:rPr lang="en-US" dirty="0" err="1"/>
              <a:t>Thời</a:t>
            </a:r>
            <a:r>
              <a:rPr lang="en-US" dirty="0"/>
              <a:t> </a:t>
            </a:r>
            <a:r>
              <a:rPr lang="en-US" dirty="0" err="1"/>
              <a:t>gian</a:t>
            </a:r>
            <a:r>
              <a:rPr lang="en-US" dirty="0"/>
              <a:t>: 5 </a:t>
            </a:r>
            <a:r>
              <a:rPr lang="en-US" dirty="0" err="1"/>
              <a:t>phút</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29</a:t>
            </a:fld>
            <a:endParaRPr lang="en-US"/>
          </a:p>
        </p:txBody>
      </p:sp>
    </p:spTree>
    <p:extLst>
      <p:ext uri="{BB962C8B-B14F-4D97-AF65-F5344CB8AC3E}">
        <p14:creationId xmlns:p14="http://schemas.microsoft.com/office/powerpoint/2010/main" val="347519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điều</a:t>
            </a:r>
            <a:r>
              <a:rPr lang="en-US" dirty="0"/>
              <a:t> </a:t>
            </a:r>
            <a:r>
              <a:rPr lang="en-US" dirty="0" err="1"/>
              <a:t>gì</a:t>
            </a:r>
            <a:r>
              <a:rPr lang="en-US" dirty="0"/>
              <a:t> </a:t>
            </a:r>
            <a:r>
              <a:rPr lang="en-US" dirty="0" err="1"/>
              <a:t>đáng</a:t>
            </a:r>
            <a:r>
              <a:rPr lang="en-US" dirty="0"/>
              <a:t> </a:t>
            </a:r>
            <a:r>
              <a:rPr lang="en-US" dirty="0" err="1"/>
              <a:t>lưu</a:t>
            </a:r>
            <a:r>
              <a:rPr lang="en-US" dirty="0"/>
              <a:t> ý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nhan</a:t>
            </a:r>
            <a:r>
              <a:rPr lang="en-US" dirty="0"/>
              <a:t> </a:t>
            </a:r>
            <a:r>
              <a:rPr lang="en-US" dirty="0" err="1"/>
              <a:t>đề</a:t>
            </a:r>
            <a:r>
              <a:rPr lang="en-US" dirty="0"/>
              <a:t>, </a:t>
            </a:r>
            <a:r>
              <a:rPr lang="en-US" dirty="0" err="1"/>
              <a:t>hoàn</a:t>
            </a:r>
            <a:r>
              <a:rPr lang="en-US" dirty="0"/>
              <a:t> </a:t>
            </a:r>
            <a:r>
              <a:rPr lang="en-US" dirty="0" err="1"/>
              <a:t>cảnh</a:t>
            </a:r>
            <a:r>
              <a:rPr lang="en-US" dirty="0"/>
              <a:t> </a:t>
            </a:r>
            <a:r>
              <a:rPr lang="en-US" dirty="0" err="1"/>
              <a:t>ra</a:t>
            </a:r>
            <a:r>
              <a:rPr lang="en-US" dirty="0"/>
              <a:t> </a:t>
            </a:r>
            <a:r>
              <a:rPr lang="en-US" dirty="0" err="1"/>
              <a:t>đời</a:t>
            </a:r>
            <a:r>
              <a:rPr lang="en-US" dirty="0"/>
              <a:t> </a:t>
            </a:r>
            <a:r>
              <a:rPr lang="en-US" dirty="0" err="1"/>
              <a:t>và</a:t>
            </a:r>
            <a:r>
              <a:rPr lang="en-US" dirty="0"/>
              <a:t> </a:t>
            </a:r>
            <a:r>
              <a:rPr lang="en-US" dirty="0" err="1"/>
              <a:t>sức</a:t>
            </a:r>
            <a:r>
              <a:rPr lang="en-US" dirty="0"/>
              <a:t> </a:t>
            </a:r>
            <a:r>
              <a:rPr lang="en-US" dirty="0" err="1"/>
              <a:t>hấp</a:t>
            </a:r>
            <a:r>
              <a:rPr lang="en-US" dirty="0"/>
              <a:t> </a:t>
            </a:r>
            <a:r>
              <a:rPr lang="en-US" dirty="0" err="1"/>
              <a:t>dẫn</a:t>
            </a:r>
            <a:r>
              <a:rPr lang="en-US" dirty="0"/>
              <a:t> </a:t>
            </a:r>
            <a:r>
              <a:rPr lang="en-US" dirty="0" err="1"/>
              <a:t>của</a:t>
            </a:r>
            <a:r>
              <a:rPr lang="en-US" dirty="0"/>
              <a:t> </a:t>
            </a:r>
            <a:r>
              <a:rPr lang="en-US" dirty="0" err="1"/>
              <a:t>cuốn</a:t>
            </a:r>
            <a:r>
              <a:rPr lang="en-US" dirty="0"/>
              <a:t> </a:t>
            </a:r>
            <a:r>
              <a:rPr lang="en-US" dirty="0" err="1"/>
              <a:t>sách</a:t>
            </a:r>
            <a:r>
              <a:rPr lang="en-US" dirty="0"/>
              <a:t> </a:t>
            </a:r>
            <a:r>
              <a:rPr lang="en-US" dirty="0" err="1"/>
              <a:t>trong</a:t>
            </a:r>
            <a:r>
              <a:rPr lang="en-US" dirty="0"/>
              <a:t> </a:t>
            </a:r>
            <a:r>
              <a:rPr lang="en-US" dirty="0" err="1"/>
              <a:t>lời</a:t>
            </a:r>
            <a:r>
              <a:rPr lang="en-US" dirty="0"/>
              <a:t> </a:t>
            </a:r>
            <a:r>
              <a:rPr lang="en-US" dirty="0" err="1"/>
              <a:t>giới</a:t>
            </a:r>
            <a:r>
              <a:rPr lang="en-US" dirty="0"/>
              <a:t> </a:t>
            </a:r>
            <a:r>
              <a:rPr lang="en-US" dirty="0" err="1"/>
              <a:t>thiệu</a:t>
            </a:r>
            <a:r>
              <a:rPr lang="en-US" dirty="0"/>
              <a:t> </a:t>
            </a:r>
            <a:r>
              <a:rPr lang="en-US" dirty="0" err="1"/>
              <a:t>của</a:t>
            </a:r>
            <a:r>
              <a:rPr lang="en-US" dirty="0"/>
              <a:t> </a:t>
            </a:r>
            <a:r>
              <a:rPr lang="en-US" dirty="0" err="1"/>
              <a:t>người</a:t>
            </a:r>
            <a:r>
              <a:rPr lang="en-US" dirty="0"/>
              <a:t> </a:t>
            </a:r>
            <a:r>
              <a:rPr lang="en-US" dirty="0" err="1"/>
              <a:t>viết</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30</a:t>
            </a:fld>
            <a:endParaRPr lang="en-US"/>
          </a:p>
        </p:txBody>
      </p:sp>
    </p:spTree>
    <p:extLst>
      <p:ext uri="{BB962C8B-B14F-4D97-AF65-F5344CB8AC3E}">
        <p14:creationId xmlns:p14="http://schemas.microsoft.com/office/powerpoint/2010/main" val="1215581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32</a:t>
            </a:fld>
            <a:endParaRPr lang="en-US"/>
          </a:p>
        </p:txBody>
      </p:sp>
    </p:spTree>
    <p:extLst>
      <p:ext uri="{BB962C8B-B14F-4D97-AF65-F5344CB8AC3E}">
        <p14:creationId xmlns:p14="http://schemas.microsoft.com/office/powerpoint/2010/main" val="241075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3</a:t>
            </a:fld>
            <a:endParaRPr lang="en-US"/>
          </a:p>
        </p:txBody>
      </p:sp>
    </p:spTree>
    <p:extLst>
      <p:ext uri="{BB962C8B-B14F-4D97-AF65-F5344CB8AC3E}">
        <p14:creationId xmlns:p14="http://schemas.microsoft.com/office/powerpoint/2010/main" val="105327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Theo </a:t>
            </a:r>
            <a:r>
              <a:rPr lang="en-US" dirty="0" err="1"/>
              <a:t>lời</a:t>
            </a:r>
            <a:r>
              <a:rPr lang="en-US" dirty="0"/>
              <a:t> </a:t>
            </a:r>
            <a:r>
              <a:rPr lang="en-US" dirty="0" err="1"/>
              <a:t>giới</a:t>
            </a:r>
            <a:r>
              <a:rPr lang="en-US" dirty="0"/>
              <a:t> </a:t>
            </a:r>
            <a:r>
              <a:rPr lang="en-US" dirty="0" err="1"/>
              <a:t>thiệu</a:t>
            </a:r>
            <a:r>
              <a:rPr lang="en-US" dirty="0"/>
              <a:t>, </a:t>
            </a:r>
            <a:r>
              <a:rPr lang="en-US" dirty="0" err="1"/>
              <a:t>đề</a:t>
            </a:r>
            <a:r>
              <a:rPr lang="en-US" dirty="0"/>
              <a:t> </a:t>
            </a:r>
            <a:r>
              <a:rPr lang="en-US" dirty="0" err="1"/>
              <a:t>tài</a:t>
            </a:r>
            <a:r>
              <a:rPr lang="en-US" dirty="0"/>
              <a:t> </a:t>
            </a:r>
            <a:r>
              <a:rPr lang="en-US" dirty="0" err="1"/>
              <a:t>và</a:t>
            </a:r>
            <a:r>
              <a:rPr lang="en-US" dirty="0"/>
              <a:t> </a:t>
            </a:r>
            <a:r>
              <a:rPr lang="en-US" dirty="0" err="1"/>
              <a:t>đặc</a:t>
            </a:r>
            <a:r>
              <a:rPr lang="en-US" dirty="0"/>
              <a:t> </a:t>
            </a:r>
            <a:r>
              <a:rPr lang="en-US" dirty="0" err="1"/>
              <a:t>điểm</a:t>
            </a:r>
            <a:r>
              <a:rPr lang="en-US" dirty="0"/>
              <a:t> </a:t>
            </a:r>
            <a:r>
              <a:rPr lang="en-US" dirty="0" err="1"/>
              <a:t>nội</a:t>
            </a:r>
            <a:r>
              <a:rPr lang="en-US" dirty="0"/>
              <a:t> dung, </a:t>
            </a:r>
            <a:r>
              <a:rPr lang="en-US" dirty="0" err="1"/>
              <a:t>nghệ</a:t>
            </a:r>
            <a:r>
              <a:rPr lang="en-US" dirty="0"/>
              <a:t> </a:t>
            </a:r>
            <a:r>
              <a:rPr lang="en-US" dirty="0" err="1"/>
              <a:t>thuật</a:t>
            </a:r>
            <a:r>
              <a:rPr lang="en-US" dirty="0"/>
              <a:t> </a:t>
            </a:r>
            <a:r>
              <a:rPr lang="en-US" dirty="0" err="1"/>
              <a:t>của</a:t>
            </a:r>
            <a:r>
              <a:rPr lang="en-US" dirty="0"/>
              <a:t> </a:t>
            </a:r>
            <a:r>
              <a:rPr lang="en-US" dirty="0" err="1"/>
              <a:t>cuốn</a:t>
            </a:r>
            <a:r>
              <a:rPr lang="en-US" dirty="0"/>
              <a:t> </a:t>
            </a:r>
            <a:r>
              <a:rPr lang="en-US" dirty="0" err="1"/>
              <a:t>sách</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33</a:t>
            </a:fld>
            <a:endParaRPr lang="en-US"/>
          </a:p>
        </p:txBody>
      </p:sp>
    </p:spTree>
    <p:extLst>
      <p:ext uri="{BB962C8B-B14F-4D97-AF65-F5344CB8AC3E}">
        <p14:creationId xmlns:p14="http://schemas.microsoft.com/office/powerpoint/2010/main" val="129374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err="1"/>
              <a:t>Người</a:t>
            </a:r>
            <a:r>
              <a:rPr lang="en-US" dirty="0"/>
              <a:t> </a:t>
            </a:r>
            <a:r>
              <a:rPr lang="en-US" dirty="0" err="1"/>
              <a:t>viết</a:t>
            </a:r>
            <a:r>
              <a:rPr lang="en-US" dirty="0"/>
              <a:t> </a:t>
            </a:r>
            <a:r>
              <a:rPr lang="en-US" dirty="0" err="1"/>
              <a:t>nhấn</a:t>
            </a:r>
            <a:r>
              <a:rPr lang="en-US" dirty="0"/>
              <a:t> </a:t>
            </a:r>
            <a:r>
              <a:rPr lang="en-US" dirty="0" err="1"/>
              <a:t>mạnh</a:t>
            </a:r>
            <a:r>
              <a:rPr lang="en-US" dirty="0"/>
              <a:t> </a:t>
            </a:r>
            <a:r>
              <a:rPr lang="en-US" dirty="0" err="1"/>
              <a:t>điều</a:t>
            </a:r>
            <a:r>
              <a:rPr lang="en-US" dirty="0"/>
              <a:t> </a:t>
            </a:r>
            <a:r>
              <a:rPr lang="en-US" dirty="0" err="1"/>
              <a:t>gì</a:t>
            </a:r>
            <a:r>
              <a:rPr lang="en-US" dirty="0"/>
              <a:t>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đặc</a:t>
            </a:r>
            <a:r>
              <a:rPr lang="en-US" dirty="0"/>
              <a:t> </a:t>
            </a:r>
            <a:r>
              <a:rPr lang="en-US" dirty="0" err="1"/>
              <a:t>biệt</a:t>
            </a:r>
            <a:r>
              <a:rPr lang="en-US" dirty="0"/>
              <a:t> </a:t>
            </a:r>
            <a:r>
              <a:rPr lang="en-US" dirty="0" err="1"/>
              <a:t>giữa</a:t>
            </a:r>
            <a:r>
              <a:rPr lang="en-US" dirty="0"/>
              <a:t> </a:t>
            </a:r>
            <a:r>
              <a:rPr lang="en-US" dirty="0" err="1"/>
              <a:t>các</a:t>
            </a:r>
            <a:r>
              <a:rPr lang="en-US" dirty="0"/>
              <a:t> </a:t>
            </a:r>
            <a:r>
              <a:rPr lang="en-US" dirty="0" err="1"/>
              <a:t>tác</a:t>
            </a:r>
            <a:r>
              <a:rPr lang="en-US" dirty="0"/>
              <a:t> </a:t>
            </a:r>
            <a:r>
              <a:rPr lang="en-US" dirty="0" err="1"/>
              <a:t>giả</a:t>
            </a:r>
            <a:r>
              <a:rPr lang="en-US" dirty="0"/>
              <a:t> </a:t>
            </a:r>
            <a:r>
              <a:rPr lang="en-US" dirty="0" err="1"/>
              <a:t>và</a:t>
            </a:r>
            <a:r>
              <a:rPr lang="en-US" dirty="0"/>
              <a:t> </a:t>
            </a:r>
            <a:r>
              <a:rPr lang="en-US" dirty="0" err="1"/>
              <a:t>sự</a:t>
            </a:r>
            <a:r>
              <a:rPr lang="en-US" dirty="0"/>
              <a:t> </a:t>
            </a:r>
            <a:r>
              <a:rPr lang="en-US" dirty="0" err="1"/>
              <a:t>độc</a:t>
            </a:r>
            <a:r>
              <a:rPr lang="en-US" dirty="0"/>
              <a:t> </a:t>
            </a:r>
            <a:r>
              <a:rPr lang="en-US" dirty="0" err="1"/>
              <a:t>đáo</a:t>
            </a:r>
            <a:r>
              <a:rPr lang="en-US" dirty="0"/>
              <a:t> </a:t>
            </a:r>
            <a:r>
              <a:rPr lang="en-US" dirty="0" err="1"/>
              <a:t>của</a:t>
            </a:r>
            <a:r>
              <a:rPr lang="en-US" dirty="0"/>
              <a:t> </a:t>
            </a:r>
            <a:r>
              <a:rPr lang="en-US" dirty="0" err="1"/>
              <a:t>cuốn</a:t>
            </a:r>
            <a:r>
              <a:rPr lang="en-US" dirty="0"/>
              <a:t> </a:t>
            </a:r>
            <a:r>
              <a:rPr lang="en-US" dirty="0" err="1"/>
              <a:t>sách</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35</a:t>
            </a:fld>
            <a:endParaRPr lang="en-US"/>
          </a:p>
        </p:txBody>
      </p:sp>
    </p:spTree>
    <p:extLst>
      <p:ext uri="{BB962C8B-B14F-4D97-AF65-F5344CB8AC3E}">
        <p14:creationId xmlns:p14="http://schemas.microsoft.com/office/powerpoint/2010/main" val="1811350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sym typeface="Wingdings" panose="05000000000000000000" pitchFamily="2" charset="2"/>
              </a:rPr>
              <a:t></a:t>
            </a:r>
            <a:r>
              <a:rPr lang="vi-VN" sz="1200" dirty="0">
                <a:latin typeface="+mj-lt"/>
              </a:rPr>
              <a:t> Việc tìm ra những điểm khác biệt quan trọng như vậy rất cần có trong một lời giới thiệu sách. Tuy nhiên, phải là những cuốn sách thực sự thú vị, hấp dẫn mới có thể có những đặc điểm này. Do đó, chọn đọc cuốn sách nào là điều quan trọng, tạo điều kiện cho sự thành công của việc viết lời giới thiệu.</a:t>
            </a: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36</a:t>
            </a:fld>
            <a:endParaRPr lang="en-US"/>
          </a:p>
        </p:txBody>
      </p:sp>
    </p:spTree>
    <p:extLst>
      <p:ext uri="{BB962C8B-B14F-4D97-AF65-F5344CB8AC3E}">
        <p14:creationId xmlns:p14="http://schemas.microsoft.com/office/powerpoint/2010/main" val="4028172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dirty="0" err="1"/>
              <a:t>Cách</a:t>
            </a:r>
            <a:r>
              <a:rPr lang="en-US" dirty="0"/>
              <a:t> </a:t>
            </a:r>
            <a:r>
              <a:rPr lang="en-US" dirty="0" err="1"/>
              <a:t>thu</a:t>
            </a:r>
            <a:r>
              <a:rPr lang="en-US" dirty="0"/>
              <a:t> </a:t>
            </a:r>
            <a:r>
              <a:rPr lang="en-US" dirty="0" err="1"/>
              <a:t>hút</a:t>
            </a:r>
            <a:r>
              <a:rPr lang="en-US" dirty="0"/>
              <a:t> </a:t>
            </a:r>
            <a:r>
              <a:rPr lang="en-US" dirty="0" err="1"/>
              <a:t>và</a:t>
            </a:r>
            <a:r>
              <a:rPr lang="en-US" dirty="0"/>
              <a:t> </a:t>
            </a:r>
            <a:r>
              <a:rPr lang="en-US" dirty="0" err="1"/>
              <a:t>khích</a:t>
            </a:r>
            <a:r>
              <a:rPr lang="en-US" dirty="0"/>
              <a:t> </a:t>
            </a:r>
            <a:r>
              <a:rPr lang="en-US" dirty="0" err="1"/>
              <a:t>lệ</a:t>
            </a:r>
            <a:r>
              <a:rPr lang="en-US" dirty="0"/>
              <a:t> </a:t>
            </a:r>
            <a:r>
              <a:rPr lang="en-US" dirty="0" err="1"/>
              <a:t>người</a:t>
            </a:r>
            <a:r>
              <a:rPr lang="en-US" dirty="0"/>
              <a:t> </a:t>
            </a:r>
            <a:r>
              <a:rPr lang="en-US" dirty="0" err="1"/>
              <a:t>đọc</a:t>
            </a:r>
            <a:r>
              <a:rPr lang="en-US" dirty="0"/>
              <a:t> </a:t>
            </a:r>
            <a:r>
              <a:rPr lang="en-US" dirty="0" err="1"/>
              <a:t>tìm</a:t>
            </a:r>
            <a:r>
              <a:rPr lang="en-US" dirty="0"/>
              <a:t> </a:t>
            </a:r>
            <a:r>
              <a:rPr lang="en-US" dirty="0" err="1"/>
              <a:t>hiểu</a:t>
            </a:r>
            <a:r>
              <a:rPr lang="en-US" dirty="0"/>
              <a:t> </a:t>
            </a:r>
            <a:r>
              <a:rPr lang="en-US" dirty="0" err="1"/>
              <a:t>cuốn</a:t>
            </a:r>
            <a:r>
              <a:rPr lang="en-US" dirty="0"/>
              <a:t> </a:t>
            </a:r>
            <a:r>
              <a:rPr lang="en-US" dirty="0" err="1"/>
              <a:t>sách</a:t>
            </a:r>
            <a:r>
              <a:rPr lang="en-US" dirty="0"/>
              <a:t> </a:t>
            </a:r>
            <a:r>
              <a:rPr lang="en-US" dirty="0" err="1"/>
              <a:t>trong</a:t>
            </a:r>
            <a:r>
              <a:rPr lang="en-US" dirty="0"/>
              <a:t> </a:t>
            </a:r>
            <a:r>
              <a:rPr lang="en-US" dirty="0" err="1"/>
              <a:t>lời</a:t>
            </a:r>
            <a:r>
              <a:rPr lang="en-US" dirty="0"/>
              <a:t> </a:t>
            </a:r>
            <a:r>
              <a:rPr lang="en-US" dirty="0" err="1"/>
              <a:t>giới</a:t>
            </a:r>
            <a:r>
              <a:rPr lang="en-US" dirty="0"/>
              <a:t> </a:t>
            </a:r>
            <a:r>
              <a:rPr lang="en-US" dirty="0" err="1"/>
              <a:t>thiệu</a:t>
            </a:r>
            <a:r>
              <a:rPr lang="en-US" dirty="0"/>
              <a:t> </a:t>
            </a:r>
            <a:r>
              <a:rPr lang="en-US" dirty="0" err="1"/>
              <a:t>có</a:t>
            </a:r>
            <a:r>
              <a:rPr lang="en-US" dirty="0"/>
              <a:t> </a:t>
            </a:r>
            <a:r>
              <a:rPr lang="en-US" dirty="0" err="1"/>
              <a:t>điểm</a:t>
            </a:r>
            <a:r>
              <a:rPr lang="en-US" dirty="0"/>
              <a:t> </a:t>
            </a:r>
            <a:r>
              <a:rPr lang="en-US" dirty="0" err="1"/>
              <a:t>gì</a:t>
            </a:r>
            <a:r>
              <a:rPr lang="en-US" dirty="0"/>
              <a:t> </a:t>
            </a:r>
            <a:r>
              <a:rPr lang="en-US" dirty="0" err="1"/>
              <a:t>đáng</a:t>
            </a:r>
            <a:r>
              <a:rPr lang="en-US" dirty="0"/>
              <a:t> </a:t>
            </a:r>
            <a:r>
              <a:rPr lang="en-US" dirty="0" err="1"/>
              <a:t>chú</a:t>
            </a:r>
            <a:r>
              <a:rPr lang="en-US" dirty="0"/>
              <a:t> ý?</a:t>
            </a:r>
          </a:p>
        </p:txBody>
      </p:sp>
      <p:sp>
        <p:nvSpPr>
          <p:cNvPr id="4" name="Slide Number Placeholder 3"/>
          <p:cNvSpPr>
            <a:spLocks noGrp="1"/>
          </p:cNvSpPr>
          <p:nvPr>
            <p:ph type="sldNum" sz="quarter" idx="5"/>
          </p:nvPr>
        </p:nvSpPr>
        <p:spPr/>
        <p:txBody>
          <a:bodyPr/>
          <a:lstStyle/>
          <a:p>
            <a:fld id="{65DD0383-1108-4DD1-A1D0-60EBE955C8D9}" type="slidenum">
              <a:rPr lang="en-US" smtClean="0"/>
              <a:t>37</a:t>
            </a:fld>
            <a:endParaRPr lang="en-US"/>
          </a:p>
        </p:txBody>
      </p:sp>
    </p:spTree>
    <p:extLst>
      <p:ext uri="{BB962C8B-B14F-4D97-AF65-F5344CB8AC3E}">
        <p14:creationId xmlns:p14="http://schemas.microsoft.com/office/powerpoint/2010/main" val="575024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39</a:t>
            </a:fld>
            <a:endParaRPr lang="en-US"/>
          </a:p>
        </p:txBody>
      </p:sp>
    </p:spTree>
    <p:extLst>
      <p:ext uri="{BB962C8B-B14F-4D97-AF65-F5344CB8AC3E}">
        <p14:creationId xmlns:p14="http://schemas.microsoft.com/office/powerpoint/2010/main" val="29028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40</a:t>
            </a:fld>
            <a:endParaRPr lang="en-US"/>
          </a:p>
        </p:txBody>
      </p:sp>
    </p:spTree>
    <p:extLst>
      <p:ext uri="{BB962C8B-B14F-4D97-AF65-F5344CB8AC3E}">
        <p14:creationId xmlns:p14="http://schemas.microsoft.com/office/powerpoint/2010/main" val="3570558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Học sinh có thể chọn thêm các lời giới thiệu sách khác từ những cuốn sách mà các em đã đọc để tìm hiểu, nhận diện, phân tích đặc điểm hình thức và nội dung của văn bản thuyết minh giới thiệu một cuốn sách.</a:t>
            </a:r>
          </a:p>
          <a:p>
            <a:pPr algn="just"/>
            <a:r>
              <a:rPr lang="vi-VN" b="0" i="0" dirty="0">
                <a:solidFill>
                  <a:srgbClr val="212529"/>
                </a:solidFill>
                <a:effectLst/>
                <a:latin typeface="Muli"/>
              </a:rPr>
              <a:t>- Học sinh lựa chọn cách viết lời giới thiệu tóm tắt như yêu cầu (8 – 10 câu). Có thể chọn giới thiệu một khía cạnh tiêu biểu, độc đáo của cuốn sách, không cần phải đầy đủ tất cả các thành phần.</a:t>
            </a:r>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41</a:t>
            </a:fld>
            <a:endParaRPr lang="en-US"/>
          </a:p>
        </p:txBody>
      </p:sp>
    </p:spTree>
    <p:extLst>
      <p:ext uri="{BB962C8B-B14F-4D97-AF65-F5344CB8AC3E}">
        <p14:creationId xmlns:p14="http://schemas.microsoft.com/office/powerpoint/2010/main" val="1787402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42</a:t>
            </a:fld>
            <a:endParaRPr lang="en-US"/>
          </a:p>
        </p:txBody>
      </p:sp>
    </p:spTree>
    <p:extLst>
      <p:ext uri="{BB962C8B-B14F-4D97-AF65-F5344CB8AC3E}">
        <p14:creationId xmlns:p14="http://schemas.microsoft.com/office/powerpoint/2010/main" val="2254872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43</a:t>
            </a:fld>
            <a:endParaRPr lang="en-US"/>
          </a:p>
        </p:txBody>
      </p:sp>
    </p:spTree>
    <p:extLst>
      <p:ext uri="{BB962C8B-B14F-4D97-AF65-F5344CB8AC3E}">
        <p14:creationId xmlns:p14="http://schemas.microsoft.com/office/powerpoint/2010/main" val="2358368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44</a:t>
            </a:fld>
            <a:endParaRPr lang="en-US"/>
          </a:p>
        </p:txBody>
      </p:sp>
    </p:spTree>
    <p:extLst>
      <p:ext uri="{BB962C8B-B14F-4D97-AF65-F5344CB8AC3E}">
        <p14:creationId xmlns:p14="http://schemas.microsoft.com/office/powerpoint/2010/main" val="249337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a:t>
            </a:fld>
            <a:endParaRPr lang="en-US"/>
          </a:p>
        </p:txBody>
      </p:sp>
    </p:spTree>
    <p:extLst>
      <p:ext uri="{BB962C8B-B14F-4D97-AF65-F5344CB8AC3E}">
        <p14:creationId xmlns:p14="http://schemas.microsoft.com/office/powerpoint/2010/main" val="3907259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45</a:t>
            </a:fld>
            <a:endParaRPr lang="en-US"/>
          </a:p>
        </p:txBody>
      </p:sp>
    </p:spTree>
    <p:extLst>
      <p:ext uri="{BB962C8B-B14F-4D97-AF65-F5344CB8AC3E}">
        <p14:creationId xmlns:p14="http://schemas.microsoft.com/office/powerpoint/2010/main" val="160870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Nhóm</a:t>
            </a:r>
            <a:r>
              <a:rPr lang="en-US" dirty="0"/>
              <a:t> 1 </a:t>
            </a:r>
            <a:r>
              <a:rPr lang="en-US" dirty="0" err="1"/>
              <a:t>làm</a:t>
            </a:r>
            <a:r>
              <a:rPr lang="en-US" dirty="0"/>
              <a:t> </a:t>
            </a:r>
            <a:r>
              <a:rPr lang="en-US" dirty="0" err="1"/>
              <a:t>câu</a:t>
            </a:r>
            <a:r>
              <a:rPr lang="en-US" dirty="0"/>
              <a:t> a</a:t>
            </a:r>
          </a:p>
          <a:p>
            <a:r>
              <a:rPr lang="en-US" dirty="0" err="1"/>
              <a:t>Nhóm</a:t>
            </a:r>
            <a:r>
              <a:rPr lang="en-US" dirty="0"/>
              <a:t> 2 </a:t>
            </a:r>
            <a:r>
              <a:rPr lang="en-US" dirty="0" err="1"/>
              <a:t>làm</a:t>
            </a:r>
            <a:r>
              <a:rPr lang="en-US" dirty="0"/>
              <a:t> </a:t>
            </a:r>
            <a:r>
              <a:rPr lang="en-US" dirty="0" err="1"/>
              <a:t>câu</a:t>
            </a:r>
            <a:r>
              <a:rPr lang="en-US" dirty="0"/>
              <a:t> b</a:t>
            </a:r>
          </a:p>
          <a:p>
            <a:r>
              <a:rPr lang="en-US" dirty="0" err="1"/>
              <a:t>Nhóm</a:t>
            </a:r>
            <a:r>
              <a:rPr lang="en-US" dirty="0"/>
              <a:t> 3 </a:t>
            </a:r>
            <a:r>
              <a:rPr lang="en-US" dirty="0" err="1"/>
              <a:t>làm</a:t>
            </a:r>
            <a:r>
              <a:rPr lang="en-US" dirty="0"/>
              <a:t> </a:t>
            </a:r>
            <a:r>
              <a:rPr lang="en-US" dirty="0" err="1"/>
              <a:t>câu</a:t>
            </a:r>
            <a:r>
              <a:rPr lang="en-US" dirty="0"/>
              <a:t> c</a:t>
            </a:r>
          </a:p>
        </p:txBody>
      </p:sp>
      <p:sp>
        <p:nvSpPr>
          <p:cNvPr id="4" name="Slide Number Placeholder 3"/>
          <p:cNvSpPr>
            <a:spLocks noGrp="1"/>
          </p:cNvSpPr>
          <p:nvPr>
            <p:ph type="sldNum" sz="quarter" idx="5"/>
          </p:nvPr>
        </p:nvSpPr>
        <p:spPr/>
        <p:txBody>
          <a:bodyPr/>
          <a:lstStyle/>
          <a:p>
            <a:fld id="{65DD0383-1108-4DD1-A1D0-60EBE955C8D9}" type="slidenum">
              <a:rPr lang="en-US" smtClean="0"/>
              <a:t>46</a:t>
            </a:fld>
            <a:endParaRPr lang="en-US"/>
          </a:p>
        </p:txBody>
      </p:sp>
    </p:spTree>
    <p:extLst>
      <p:ext uri="{BB962C8B-B14F-4D97-AF65-F5344CB8AC3E}">
        <p14:creationId xmlns:p14="http://schemas.microsoft.com/office/powerpoint/2010/main" val="1862847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Lời</a:t>
            </a:r>
            <a:r>
              <a:rPr lang="en-US" dirty="0"/>
              <a:t> </a:t>
            </a:r>
            <a:r>
              <a:rPr lang="en-US" dirty="0" err="1"/>
              <a:t>tâm</a:t>
            </a:r>
            <a:r>
              <a:rPr lang="en-US" dirty="0"/>
              <a:t> </a:t>
            </a:r>
            <a:r>
              <a:rPr lang="en-US" dirty="0" err="1"/>
              <a:t>tình</a:t>
            </a:r>
            <a:r>
              <a:rPr lang="en-US" dirty="0"/>
              <a:t> </a:t>
            </a:r>
            <a:r>
              <a:rPr lang="en-US" dirty="0" err="1"/>
              <a:t>của</a:t>
            </a:r>
            <a:r>
              <a:rPr lang="en-US" dirty="0"/>
              <a:t> </a:t>
            </a:r>
            <a:r>
              <a:rPr lang="en-US" dirty="0" err="1"/>
              <a:t>nhà</a:t>
            </a:r>
            <a:r>
              <a:rPr lang="en-US" dirty="0"/>
              <a:t> </a:t>
            </a:r>
            <a:r>
              <a:rPr lang="en-US" dirty="0" err="1"/>
              <a:t>thơ</a:t>
            </a:r>
            <a:r>
              <a:rPr lang="en-US" dirty="0"/>
              <a:t> Y </a:t>
            </a:r>
            <a:r>
              <a:rPr lang="en-US" dirty="0" err="1"/>
              <a:t>Phương</a:t>
            </a:r>
            <a:r>
              <a:rPr lang="en-US" dirty="0"/>
              <a:t> </a:t>
            </a:r>
            <a:r>
              <a:rPr lang="en-US" dirty="0" err="1"/>
              <a:t>cho</a:t>
            </a:r>
            <a:r>
              <a:rPr lang="en-US" dirty="0"/>
              <a:t> </a:t>
            </a:r>
            <a:r>
              <a:rPr lang="en-US" dirty="0" err="1"/>
              <a:t>biết</a:t>
            </a:r>
            <a:r>
              <a:rPr lang="en-US" dirty="0"/>
              <a:t> </a:t>
            </a:r>
            <a:r>
              <a:rPr lang="en-US" dirty="0" err="1"/>
              <a:t>điều</a:t>
            </a:r>
            <a:r>
              <a:rPr lang="en-US" dirty="0"/>
              <a:t> </a:t>
            </a:r>
            <a:r>
              <a:rPr lang="en-US" dirty="0" err="1"/>
              <a:t>gì</a:t>
            </a:r>
            <a:r>
              <a:rPr lang="en-US" dirty="0"/>
              <a:t> </a:t>
            </a:r>
            <a:r>
              <a:rPr lang="en-US" dirty="0" err="1"/>
              <a:t>về</a:t>
            </a:r>
            <a:r>
              <a:rPr lang="en-US" dirty="0"/>
              <a:t> </a:t>
            </a:r>
            <a:r>
              <a:rPr lang="en-US" dirty="0" err="1"/>
              <a:t>hoàn</a:t>
            </a:r>
            <a:r>
              <a:rPr lang="en-US" dirty="0"/>
              <a:t> </a:t>
            </a:r>
            <a:r>
              <a:rPr lang="en-US" dirty="0" err="1"/>
              <a:t>cảnh</a:t>
            </a:r>
            <a:r>
              <a:rPr lang="en-US" dirty="0"/>
              <a:t> </a:t>
            </a:r>
            <a:r>
              <a:rPr lang="en-US" dirty="0" err="1"/>
              <a:t>ra</a:t>
            </a:r>
            <a:r>
              <a:rPr lang="en-US" dirty="0"/>
              <a:t> </a:t>
            </a:r>
            <a:r>
              <a:rPr lang="en-US" dirty="0" err="1"/>
              <a:t>đời</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Nói</a:t>
            </a:r>
            <a:r>
              <a:rPr lang="en-US" dirty="0"/>
              <a:t> </a:t>
            </a:r>
            <a:r>
              <a:rPr lang="en-US" dirty="0" err="1"/>
              <a:t>với</a:t>
            </a:r>
            <a:r>
              <a:rPr lang="en-US" dirty="0"/>
              <a:t> con”? Hoàn </a:t>
            </a:r>
            <a:r>
              <a:rPr lang="en-US" dirty="0" err="1"/>
              <a:t>cảnh</a:t>
            </a:r>
            <a:r>
              <a:rPr lang="en-US" dirty="0"/>
              <a:t> </a:t>
            </a:r>
            <a:r>
              <a:rPr lang="en-US" dirty="0" err="1"/>
              <a:t>ấy</a:t>
            </a:r>
            <a:r>
              <a:rPr lang="en-US" dirty="0"/>
              <a:t> </a:t>
            </a:r>
            <a:r>
              <a:rPr lang="en-US" dirty="0" err="1"/>
              <a:t>có</a:t>
            </a:r>
            <a:r>
              <a:rPr lang="en-US" dirty="0"/>
              <a:t> </a:t>
            </a:r>
            <a:r>
              <a:rPr lang="en-US" dirty="0" err="1"/>
              <a:t>tác</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đến</a:t>
            </a:r>
            <a:r>
              <a:rPr lang="en-US" dirty="0"/>
              <a:t> </a:t>
            </a:r>
            <a:r>
              <a:rPr lang="en-US" dirty="0" err="1"/>
              <a:t>sự</a:t>
            </a:r>
            <a:r>
              <a:rPr lang="en-US" dirty="0"/>
              <a:t> </a:t>
            </a:r>
            <a:r>
              <a:rPr lang="en-US" dirty="0" err="1"/>
              <a:t>biểu</a:t>
            </a:r>
            <a:r>
              <a:rPr lang="en-US" dirty="0"/>
              <a:t> </a:t>
            </a:r>
            <a:r>
              <a:rPr lang="en-US" dirty="0" err="1"/>
              <a:t>đạt</a:t>
            </a:r>
            <a:r>
              <a:rPr lang="en-US" dirty="0"/>
              <a:t> </a:t>
            </a:r>
            <a:r>
              <a:rPr lang="en-US" dirty="0" err="1"/>
              <a:t>cảm</a:t>
            </a:r>
            <a:r>
              <a:rPr lang="en-US" dirty="0"/>
              <a:t> </a:t>
            </a:r>
            <a:r>
              <a:rPr lang="en-US" dirty="0" err="1"/>
              <a:t>xúc</a:t>
            </a:r>
            <a:r>
              <a:rPr lang="en-US" dirty="0"/>
              <a:t> </a:t>
            </a:r>
            <a:r>
              <a:rPr lang="en-US" dirty="0" err="1"/>
              <a:t>và</a:t>
            </a:r>
            <a:r>
              <a:rPr lang="en-US" dirty="0"/>
              <a:t> </a:t>
            </a:r>
            <a:r>
              <a:rPr lang="en-US" dirty="0" err="1"/>
              <a:t>hình</a:t>
            </a:r>
            <a:r>
              <a:rPr lang="en-US" dirty="0"/>
              <a:t> </a:t>
            </a:r>
            <a:r>
              <a:rPr lang="en-US" dirty="0" err="1"/>
              <a:t>tượng</a:t>
            </a:r>
            <a:r>
              <a:rPr lang="en-US" dirty="0"/>
              <a:t> </a:t>
            </a:r>
            <a:r>
              <a:rPr lang="en-US" dirty="0" err="1"/>
              <a:t>trong</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47</a:t>
            </a:fld>
            <a:endParaRPr lang="en-US"/>
          </a:p>
        </p:txBody>
      </p:sp>
    </p:spTree>
    <p:extLst>
      <p:ext uri="{BB962C8B-B14F-4D97-AF65-F5344CB8AC3E}">
        <p14:creationId xmlns:p14="http://schemas.microsoft.com/office/powerpoint/2010/main" val="715555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t>
            </a:r>
            <a:r>
              <a:rPr lang="en-US" dirty="0" err="1"/>
              <a:t>Không</a:t>
            </a:r>
            <a:r>
              <a:rPr lang="en-US" dirty="0"/>
              <a:t> </a:t>
            </a:r>
            <a:r>
              <a:rPr lang="en-US" dirty="0" err="1"/>
              <a:t>chỉ</a:t>
            </a:r>
            <a:r>
              <a:rPr lang="en-US" dirty="0"/>
              <a:t> </a:t>
            </a:r>
            <a:r>
              <a:rPr lang="en-US" dirty="0" err="1"/>
              <a:t>nói</a:t>
            </a:r>
            <a:r>
              <a:rPr lang="en-US" dirty="0"/>
              <a:t> </a:t>
            </a:r>
            <a:r>
              <a:rPr lang="en-US" dirty="0" err="1"/>
              <a:t>về</a:t>
            </a:r>
            <a:r>
              <a:rPr lang="en-US" dirty="0"/>
              <a:t> </a:t>
            </a:r>
            <a:r>
              <a:rPr lang="en-US" dirty="0" err="1"/>
              <a:t>tình</a:t>
            </a:r>
            <a:r>
              <a:rPr lang="en-US" dirty="0"/>
              <a:t> </a:t>
            </a:r>
            <a:r>
              <a:rPr lang="en-US" dirty="0" err="1"/>
              <a:t>phụ</a:t>
            </a:r>
            <a:r>
              <a:rPr lang="en-US" dirty="0"/>
              <a:t> </a:t>
            </a:r>
            <a:r>
              <a:rPr lang="en-US" dirty="0" err="1"/>
              <a:t>tử</a:t>
            </a:r>
            <a:r>
              <a:rPr lang="en-US" dirty="0"/>
              <a:t>, </a:t>
            </a:r>
            <a:r>
              <a:rPr lang="en-US" dirty="0" err="1"/>
              <a:t>tình</a:t>
            </a:r>
            <a:r>
              <a:rPr lang="en-US" dirty="0"/>
              <a:t> </a:t>
            </a:r>
            <a:r>
              <a:rPr lang="en-US" dirty="0" err="1"/>
              <a:t>cảm</a:t>
            </a:r>
            <a:r>
              <a:rPr lang="en-US" dirty="0"/>
              <a:t> </a:t>
            </a:r>
            <a:r>
              <a:rPr lang="en-US" dirty="0" err="1"/>
              <a:t>gia</a:t>
            </a:r>
            <a:r>
              <a:rPr lang="en-US" dirty="0"/>
              <a:t> </a:t>
            </a:r>
            <a:r>
              <a:rPr lang="en-US" dirty="0" err="1"/>
              <a:t>đình</a:t>
            </a:r>
            <a:r>
              <a:rPr lang="en-US" dirty="0"/>
              <a:t>, </a:t>
            </a:r>
            <a:r>
              <a:rPr lang="en-US" dirty="0" err="1"/>
              <a:t>câu</a:t>
            </a:r>
            <a:r>
              <a:rPr lang="en-US" dirty="0"/>
              <a:t> </a:t>
            </a:r>
            <a:r>
              <a:rPr lang="en-US" dirty="0" err="1"/>
              <a:t>thơ</a:t>
            </a:r>
            <a:r>
              <a:rPr lang="en-US" dirty="0"/>
              <a:t> “</a:t>
            </a:r>
            <a:r>
              <a:rPr lang="en-US" dirty="0" err="1"/>
              <a:t>Người</a:t>
            </a:r>
            <a:r>
              <a:rPr lang="en-US" dirty="0"/>
              <a:t> </a:t>
            </a:r>
            <a:r>
              <a:rPr lang="en-US" dirty="0" err="1"/>
              <a:t>đồng</a:t>
            </a:r>
            <a:r>
              <a:rPr lang="en-US" dirty="0"/>
              <a:t> </a:t>
            </a:r>
            <a:r>
              <a:rPr lang="en-US" dirty="0" err="1"/>
              <a:t>mình</a:t>
            </a:r>
            <a:r>
              <a:rPr lang="en-US" dirty="0"/>
              <a:t> </a:t>
            </a:r>
            <a:r>
              <a:rPr lang="en-US" dirty="0" err="1"/>
              <a:t>thô</a:t>
            </a:r>
            <a:r>
              <a:rPr lang="en-US" dirty="0"/>
              <a:t> </a:t>
            </a:r>
            <a:r>
              <a:rPr lang="en-US" dirty="0" err="1"/>
              <a:t>sơ</a:t>
            </a:r>
            <a:r>
              <a:rPr lang="en-US" dirty="0"/>
              <a:t> da </a:t>
            </a:r>
            <a:r>
              <a:rPr lang="en-US" dirty="0" err="1"/>
              <a:t>thịt</a:t>
            </a:r>
            <a:r>
              <a:rPr lang="en-US" dirty="0"/>
              <a:t>/</a:t>
            </a:r>
            <a:r>
              <a:rPr lang="en-US" dirty="0" err="1"/>
              <a:t>Chẳng</a:t>
            </a:r>
            <a:r>
              <a:rPr lang="en-US" dirty="0"/>
              <a:t> </a:t>
            </a:r>
            <a:r>
              <a:rPr lang="en-US" dirty="0" err="1"/>
              <a:t>mấy</a:t>
            </a:r>
            <a:r>
              <a:rPr lang="en-US" dirty="0"/>
              <a:t> ai </a:t>
            </a:r>
            <a:r>
              <a:rPr lang="en-US" dirty="0" err="1"/>
              <a:t>nhỏ</a:t>
            </a:r>
            <a:r>
              <a:rPr lang="en-US" dirty="0"/>
              <a:t> </a:t>
            </a:r>
            <a:r>
              <a:rPr lang="en-US" dirty="0" err="1"/>
              <a:t>bé</a:t>
            </a:r>
            <a:r>
              <a:rPr lang="en-US" dirty="0"/>
              <a:t> </a:t>
            </a:r>
            <a:r>
              <a:rPr lang="en-US" dirty="0" err="1"/>
              <a:t>đâu</a:t>
            </a:r>
            <a:r>
              <a:rPr lang="en-US" dirty="0"/>
              <a:t> con” </a:t>
            </a:r>
            <a:r>
              <a:rPr lang="en-US" dirty="0" err="1"/>
              <a:t>còn</a:t>
            </a:r>
            <a:r>
              <a:rPr lang="en-US" dirty="0"/>
              <a:t> </a:t>
            </a:r>
            <a:r>
              <a:rPr lang="en-US" dirty="0" err="1"/>
              <a:t>thể</a:t>
            </a:r>
            <a:r>
              <a:rPr lang="en-US" dirty="0"/>
              <a:t> </a:t>
            </a:r>
            <a:r>
              <a:rPr lang="en-US" dirty="0" err="1"/>
              <a:t>hiện</a:t>
            </a:r>
            <a:r>
              <a:rPr lang="en-US" dirty="0"/>
              <a:t> ý </a:t>
            </a:r>
            <a:r>
              <a:rPr lang="en-US" dirty="0" err="1"/>
              <a:t>nghĩa</a:t>
            </a:r>
            <a:r>
              <a:rPr lang="en-US" dirty="0"/>
              <a:t> </a:t>
            </a:r>
            <a:r>
              <a:rPr lang="en-US" dirty="0" err="1"/>
              <a:t>gì</a:t>
            </a:r>
            <a:r>
              <a:rPr lang="en-US" dirty="0"/>
              <a:t>? </a:t>
            </a:r>
            <a:r>
              <a:rPr lang="en-US" dirty="0" err="1"/>
              <a:t>Vì</a:t>
            </a:r>
            <a:r>
              <a:rPr lang="en-US" dirty="0"/>
              <a:t> </a:t>
            </a:r>
            <a:r>
              <a:rPr lang="en-US" dirty="0" err="1"/>
              <a:t>sao</a:t>
            </a:r>
            <a:r>
              <a:rPr lang="en-US" dirty="0"/>
              <a:t> </a:t>
            </a:r>
            <a:r>
              <a:rPr lang="en-US" dirty="0" err="1"/>
              <a:t>nhà</a:t>
            </a:r>
            <a:r>
              <a:rPr lang="en-US" dirty="0"/>
              <a:t> </a:t>
            </a:r>
            <a:r>
              <a:rPr lang="en-US" dirty="0" err="1"/>
              <a:t>thơ</a:t>
            </a:r>
            <a:r>
              <a:rPr lang="en-US" dirty="0"/>
              <a:t> </a:t>
            </a:r>
            <a:r>
              <a:rPr lang="en-US" dirty="0" err="1"/>
              <a:t>thực</a:t>
            </a:r>
            <a:r>
              <a:rPr lang="en-US" dirty="0"/>
              <a:t> </a:t>
            </a:r>
            <a:r>
              <a:rPr lang="en-US" dirty="0" err="1"/>
              <a:t>sự</a:t>
            </a:r>
            <a:r>
              <a:rPr lang="en-US" dirty="0"/>
              <a:t> </a:t>
            </a:r>
            <a:r>
              <a:rPr lang="en-US" dirty="0" err="1"/>
              <a:t>trăn</a:t>
            </a:r>
            <a:r>
              <a:rPr lang="en-US" dirty="0"/>
              <a:t> </a:t>
            </a:r>
            <a:r>
              <a:rPr lang="en-US" dirty="0" err="1"/>
              <a:t>trở</a:t>
            </a:r>
            <a:r>
              <a:rPr lang="en-US" dirty="0"/>
              <a:t>, </a:t>
            </a:r>
            <a:r>
              <a:rPr lang="en-US" dirty="0" err="1"/>
              <a:t>tâm</a:t>
            </a:r>
            <a:r>
              <a:rPr lang="en-US" dirty="0"/>
              <a:t> </a:t>
            </a:r>
            <a:r>
              <a:rPr lang="en-US" dirty="0" err="1"/>
              <a:t>huyết</a:t>
            </a:r>
            <a:r>
              <a:rPr lang="en-US" dirty="0"/>
              <a:t> </a:t>
            </a:r>
            <a:r>
              <a:rPr lang="en-US" dirty="0" err="1"/>
              <a:t>với</a:t>
            </a:r>
            <a:r>
              <a:rPr lang="en-US" dirty="0"/>
              <a:t> </a:t>
            </a:r>
            <a:r>
              <a:rPr lang="en-US" dirty="0" err="1"/>
              <a:t>điều</a:t>
            </a:r>
            <a:r>
              <a:rPr lang="en-US" dirty="0"/>
              <a:t> </a:t>
            </a:r>
            <a:r>
              <a:rPr lang="en-US" dirty="0" err="1"/>
              <a:t>đó</a:t>
            </a:r>
            <a:r>
              <a:rPr lang="en-US" dirty="0"/>
              <a:t>?</a:t>
            </a:r>
          </a:p>
          <a:p>
            <a:r>
              <a:rPr lang="vi-VN" sz="1200" dirty="0">
                <a:latin typeface="Times New Roman" panose="02020603050405020304" pitchFamily="18" charset="0"/>
                <a:cs typeface="Times New Roman" panose="02020603050405020304" pitchFamily="18" charset="0"/>
              </a:rPr>
              <a:t>Ông chia sẻ “…tôi nghĩ phải bám vào văn hoá. Phải tin vào những giá trị tích cực vĩnh cửu của văn hoá.”. Đặc biệt là khi xã hội có nhiều sự rối ren, cụ thể “Cả xã hội lúc bấy giờ đang hối hả gấp gáp kiếm tìm tiền bạc.” và tồn tại nhiều tính xấu.</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48</a:t>
            </a:fld>
            <a:endParaRPr lang="en-US"/>
          </a:p>
        </p:txBody>
      </p:sp>
    </p:spTree>
    <p:extLst>
      <p:ext uri="{BB962C8B-B14F-4D97-AF65-F5344CB8AC3E}">
        <p14:creationId xmlns:p14="http://schemas.microsoft.com/office/powerpoint/2010/main" val="2789989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Qua </a:t>
            </a:r>
            <a:r>
              <a:rPr lang="en-US" dirty="0" err="1"/>
              <a:t>lời</a:t>
            </a:r>
            <a:r>
              <a:rPr lang="en-US" dirty="0"/>
              <a:t> </a:t>
            </a:r>
            <a:r>
              <a:rPr lang="en-US" dirty="0" err="1"/>
              <a:t>giải</a:t>
            </a:r>
            <a:r>
              <a:rPr lang="en-US" dirty="0"/>
              <a:t> </a:t>
            </a:r>
            <a:r>
              <a:rPr lang="en-US" dirty="0" err="1"/>
              <a:t>thích</a:t>
            </a:r>
            <a:r>
              <a:rPr lang="en-US" dirty="0"/>
              <a:t> </a:t>
            </a:r>
            <a:r>
              <a:rPr lang="en-US" dirty="0" err="1"/>
              <a:t>của</a:t>
            </a:r>
            <a:r>
              <a:rPr lang="en-US" dirty="0"/>
              <a:t> </a:t>
            </a:r>
            <a:r>
              <a:rPr lang="en-US" dirty="0" err="1"/>
              <a:t>nhà</a:t>
            </a:r>
            <a:r>
              <a:rPr lang="en-US" dirty="0"/>
              <a:t> </a:t>
            </a:r>
            <a:r>
              <a:rPr lang="en-US" dirty="0" err="1"/>
              <a:t>thơ</a:t>
            </a:r>
            <a:r>
              <a:rPr lang="en-US" dirty="0"/>
              <a:t> Y </a:t>
            </a:r>
            <a:r>
              <a:rPr lang="en-US" dirty="0" err="1"/>
              <a:t>Phương</a:t>
            </a:r>
            <a:r>
              <a:rPr lang="en-US" dirty="0"/>
              <a:t>, </a:t>
            </a:r>
            <a:r>
              <a:rPr lang="en-US" dirty="0" err="1"/>
              <a:t>những</a:t>
            </a:r>
            <a:r>
              <a:rPr lang="en-US" dirty="0"/>
              <a:t> </a:t>
            </a:r>
            <a:r>
              <a:rPr lang="en-US" dirty="0" err="1"/>
              <a:t>hình</a:t>
            </a:r>
            <a:r>
              <a:rPr lang="en-US" dirty="0"/>
              <a:t> </a:t>
            </a:r>
            <a:r>
              <a:rPr lang="en-US" dirty="0" err="1"/>
              <a:t>ảnh</a:t>
            </a:r>
            <a:r>
              <a:rPr lang="en-US" dirty="0"/>
              <a:t> </a:t>
            </a:r>
            <a:r>
              <a:rPr lang="en-US" dirty="0" err="1"/>
              <a:t>trong</a:t>
            </a:r>
            <a:r>
              <a:rPr lang="en-US" dirty="0"/>
              <a:t> </a:t>
            </a:r>
            <a:r>
              <a:rPr lang="en-US" dirty="0" err="1"/>
              <a:t>các</a:t>
            </a:r>
            <a:r>
              <a:rPr lang="en-US" dirty="0"/>
              <a:t> </a:t>
            </a:r>
            <a:r>
              <a:rPr lang="en-US" dirty="0" err="1"/>
              <a:t>dòng</a:t>
            </a:r>
            <a:r>
              <a:rPr lang="en-US" dirty="0"/>
              <a:t> </a:t>
            </a:r>
            <a:r>
              <a:rPr lang="en-US" dirty="0" err="1"/>
              <a:t>thơ</a:t>
            </a:r>
            <a:r>
              <a:rPr lang="en-US" dirty="0"/>
              <a:t>: “</a:t>
            </a:r>
            <a:r>
              <a:rPr lang="en-US" dirty="0" err="1"/>
              <a:t>Chân</a:t>
            </a:r>
            <a:r>
              <a:rPr lang="en-US" dirty="0"/>
              <a:t> </a:t>
            </a:r>
            <a:r>
              <a:rPr lang="en-US" dirty="0" err="1"/>
              <a:t>phải</a:t>
            </a:r>
            <a:r>
              <a:rPr lang="en-US" dirty="0"/>
              <a:t> </a:t>
            </a:r>
            <a:r>
              <a:rPr lang="en-US" dirty="0" err="1"/>
              <a:t>bước</a:t>
            </a:r>
            <a:r>
              <a:rPr lang="en-US" dirty="0"/>
              <a:t> </a:t>
            </a:r>
            <a:r>
              <a:rPr lang="en-US" dirty="0" err="1"/>
              <a:t>tới</a:t>
            </a:r>
            <a:r>
              <a:rPr lang="en-US" dirty="0"/>
              <a:t> cha/</a:t>
            </a:r>
            <a:r>
              <a:rPr lang="en-US" dirty="0" err="1"/>
              <a:t>Chân</a:t>
            </a:r>
            <a:r>
              <a:rPr lang="en-US" dirty="0"/>
              <a:t> </a:t>
            </a:r>
            <a:r>
              <a:rPr lang="en-US" dirty="0" err="1"/>
              <a:t>trái</a:t>
            </a:r>
            <a:r>
              <a:rPr lang="en-US" dirty="0"/>
              <a:t> </a:t>
            </a:r>
            <a:r>
              <a:rPr lang="en-US" dirty="0" err="1"/>
              <a:t>bước</a:t>
            </a:r>
            <a:r>
              <a:rPr lang="en-US" dirty="0"/>
              <a:t> </a:t>
            </a:r>
            <a:r>
              <a:rPr lang="en-US" dirty="0" err="1"/>
              <a:t>tới</a:t>
            </a:r>
            <a:r>
              <a:rPr lang="en-US" dirty="0"/>
              <a:t> </a:t>
            </a:r>
            <a:r>
              <a:rPr lang="en-US" dirty="0" err="1"/>
              <a:t>mẹ</a:t>
            </a:r>
            <a:r>
              <a:rPr lang="en-US" dirty="0"/>
              <a:t>” </a:t>
            </a:r>
            <a:r>
              <a:rPr lang="en-US" dirty="0" err="1"/>
              <a:t>và</a:t>
            </a:r>
            <a:r>
              <a:rPr lang="en-US" dirty="0"/>
              <a:t> “</a:t>
            </a:r>
            <a:r>
              <a:rPr lang="en-US" dirty="0" err="1"/>
              <a:t>Vách</a:t>
            </a:r>
            <a:r>
              <a:rPr lang="en-US" dirty="0"/>
              <a:t> </a:t>
            </a:r>
            <a:r>
              <a:rPr lang="en-US" dirty="0" err="1"/>
              <a:t>nhà</a:t>
            </a:r>
            <a:r>
              <a:rPr lang="en-US" dirty="0"/>
              <a:t> ken </a:t>
            </a:r>
            <a:r>
              <a:rPr lang="en-US" dirty="0" err="1"/>
              <a:t>câu</a:t>
            </a:r>
            <a:r>
              <a:rPr lang="en-US" dirty="0"/>
              <a:t> </a:t>
            </a:r>
            <a:r>
              <a:rPr lang="en-US" dirty="0" err="1"/>
              <a:t>hát</a:t>
            </a:r>
            <a:r>
              <a:rPr lang="en-US" dirty="0"/>
              <a:t>” </a:t>
            </a:r>
            <a:r>
              <a:rPr lang="en-US" dirty="0" err="1"/>
              <a:t>là</a:t>
            </a:r>
            <a:r>
              <a:rPr lang="en-US" dirty="0"/>
              <a:t> </a:t>
            </a:r>
            <a:r>
              <a:rPr lang="en-US" dirty="0" err="1"/>
              <a:t>hình</a:t>
            </a:r>
            <a:r>
              <a:rPr lang="en-US" dirty="0"/>
              <a:t> </a:t>
            </a:r>
            <a:r>
              <a:rPr lang="en-US" dirty="0" err="1"/>
              <a:t>ảnh</a:t>
            </a:r>
            <a:r>
              <a:rPr lang="en-US" dirty="0"/>
              <a:t> </a:t>
            </a:r>
            <a:r>
              <a:rPr lang="en-US" dirty="0" err="1"/>
              <a:t>thực</a:t>
            </a:r>
            <a:r>
              <a:rPr lang="en-US" dirty="0"/>
              <a:t> hay </a:t>
            </a:r>
            <a:r>
              <a:rPr lang="en-US" dirty="0" err="1"/>
              <a:t>tưởng</a:t>
            </a:r>
            <a:r>
              <a:rPr lang="en-US" dirty="0"/>
              <a:t> </a:t>
            </a:r>
            <a:r>
              <a:rPr lang="en-US" dirty="0" err="1"/>
              <a:t>tượng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49</a:t>
            </a:fld>
            <a:endParaRPr lang="en-US"/>
          </a:p>
        </p:txBody>
      </p:sp>
    </p:spTree>
    <p:extLst>
      <p:ext uri="{BB962C8B-B14F-4D97-AF65-F5344CB8AC3E}">
        <p14:creationId xmlns:p14="http://schemas.microsoft.com/office/powerpoint/2010/main" val="1860208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Theo </a:t>
            </a:r>
            <a:r>
              <a:rPr lang="en-US" dirty="0" err="1"/>
              <a:t>em</a:t>
            </a:r>
            <a:r>
              <a:rPr lang="en-US" dirty="0"/>
              <a:t>, </a:t>
            </a:r>
            <a:r>
              <a:rPr lang="en-US" dirty="0" err="1"/>
              <a:t>điều</a:t>
            </a:r>
            <a:r>
              <a:rPr lang="en-US" dirty="0"/>
              <a:t> </a:t>
            </a:r>
            <a:r>
              <a:rPr lang="en-US" dirty="0" err="1"/>
              <a:t>gì</a:t>
            </a:r>
            <a:r>
              <a:rPr lang="en-US" dirty="0"/>
              <a:t> </a:t>
            </a:r>
            <a:r>
              <a:rPr lang="en-US" dirty="0" err="1"/>
              <a:t>làm</a:t>
            </a:r>
            <a:r>
              <a:rPr lang="en-US" dirty="0"/>
              <a:t> </a:t>
            </a:r>
            <a:r>
              <a:rPr lang="en-US" dirty="0" err="1"/>
              <a:t>nhà</a:t>
            </a:r>
            <a:r>
              <a:rPr lang="en-US" dirty="0"/>
              <a:t> </a:t>
            </a:r>
            <a:r>
              <a:rPr lang="en-US" dirty="0" err="1"/>
              <a:t>thơ</a:t>
            </a:r>
            <a:r>
              <a:rPr lang="en-US" dirty="0"/>
              <a:t> </a:t>
            </a:r>
            <a:r>
              <a:rPr lang="en-US" dirty="0" err="1"/>
              <a:t>xúc</a:t>
            </a:r>
            <a:r>
              <a:rPr lang="en-US" dirty="0"/>
              <a:t> </a:t>
            </a:r>
            <a:r>
              <a:rPr lang="en-US" dirty="0" err="1"/>
              <a:t>động</a:t>
            </a:r>
            <a:r>
              <a:rPr lang="en-US" dirty="0"/>
              <a:t>, </a:t>
            </a:r>
            <a:r>
              <a:rPr lang="en-US" dirty="0" err="1"/>
              <a:t>trăn</a:t>
            </a:r>
            <a:r>
              <a:rPr lang="en-US" dirty="0"/>
              <a:t> </a:t>
            </a:r>
            <a:r>
              <a:rPr lang="en-US" dirty="0" err="1"/>
              <a:t>trở</a:t>
            </a:r>
            <a:r>
              <a:rPr lang="en-US" dirty="0"/>
              <a:t> </a:t>
            </a:r>
            <a:r>
              <a:rPr lang="en-US" dirty="0" err="1"/>
              <a:t>nhất</a:t>
            </a:r>
            <a:r>
              <a:rPr lang="en-US" dirty="0"/>
              <a:t> </a:t>
            </a:r>
            <a:r>
              <a:rPr lang="en-US" dirty="0" err="1"/>
              <a:t>khi</a:t>
            </a:r>
            <a:r>
              <a:rPr lang="en-US" dirty="0"/>
              <a:t> </a:t>
            </a:r>
            <a:r>
              <a:rPr lang="en-US" dirty="0" err="1"/>
              <a:t>viết</a:t>
            </a:r>
            <a:r>
              <a:rPr lang="en-US" dirty="0"/>
              <a:t> </a:t>
            </a:r>
            <a:r>
              <a:rPr lang="en-US" dirty="0" err="1"/>
              <a:t>bài</a:t>
            </a:r>
            <a:r>
              <a:rPr lang="en-US" dirty="0"/>
              <a:t> </a:t>
            </a:r>
            <a:r>
              <a:rPr lang="en-US" dirty="0" err="1"/>
              <a:t>thơ</a:t>
            </a:r>
            <a:r>
              <a:rPr lang="en-US" dirty="0"/>
              <a:t> “</a:t>
            </a:r>
            <a:r>
              <a:rPr lang="en-US" dirty="0" err="1"/>
              <a:t>Nói</a:t>
            </a:r>
            <a:r>
              <a:rPr lang="en-US" dirty="0"/>
              <a:t> </a:t>
            </a:r>
            <a:r>
              <a:rPr lang="en-US" dirty="0" err="1"/>
              <a:t>với</a:t>
            </a:r>
            <a:r>
              <a:rPr lang="en-US" dirty="0"/>
              <a:t> con”?</a:t>
            </a:r>
          </a:p>
          <a:p>
            <a:pPr algn="just"/>
            <a:r>
              <a:rPr lang="vi-VN" b="0" i="0" dirty="0">
                <a:solidFill>
                  <a:srgbClr val="212529"/>
                </a:solidFill>
                <a:effectLst/>
                <a:latin typeface="Muli"/>
              </a:rPr>
              <a:t>Đây là câu hỏi mở. Học sinh có thể lựa chọn các cách trả lời khác nhau, bày tỏ quan điểm riêng trên cơ sở hiểu biết về bài thơ và những lời tâm tình, trò chuyện của tác giả về tác phẩm.</a:t>
            </a:r>
          </a:p>
          <a:p>
            <a:br>
              <a:rPr lang="vi-VN" dirty="0"/>
            </a:b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50</a:t>
            </a:fld>
            <a:endParaRPr lang="en-US"/>
          </a:p>
        </p:txBody>
      </p:sp>
    </p:spTree>
    <p:extLst>
      <p:ext uri="{BB962C8B-B14F-4D97-AF65-F5344CB8AC3E}">
        <p14:creationId xmlns:p14="http://schemas.microsoft.com/office/powerpoint/2010/main" val="2637980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51</a:t>
            </a:fld>
            <a:endParaRPr lang="en-US"/>
          </a:p>
        </p:txBody>
      </p:sp>
    </p:spTree>
    <p:extLst>
      <p:ext uri="{BB962C8B-B14F-4D97-AF65-F5344CB8AC3E}">
        <p14:creationId xmlns:p14="http://schemas.microsoft.com/office/powerpoint/2010/main" val="975001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D0383-1108-4DD1-A1D0-60EBE955C8D9}" type="slidenum">
              <a:rPr lang="en-US" smtClean="0"/>
              <a:t>52</a:t>
            </a:fld>
            <a:endParaRPr lang="en-US"/>
          </a:p>
        </p:txBody>
      </p:sp>
    </p:spTree>
    <p:extLst>
      <p:ext uri="{BB962C8B-B14F-4D97-AF65-F5344CB8AC3E}">
        <p14:creationId xmlns:p14="http://schemas.microsoft.com/office/powerpoint/2010/main" val="127172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những</a:t>
            </a:r>
            <a:r>
              <a:rPr lang="en-US" dirty="0"/>
              <a:t> </a:t>
            </a:r>
            <a:r>
              <a:rPr lang="en-US" dirty="0" err="1"/>
              <a:t>bài</a:t>
            </a:r>
            <a:r>
              <a:rPr lang="en-US" dirty="0"/>
              <a:t> </a:t>
            </a:r>
            <a:r>
              <a:rPr lang="en-US" dirty="0" err="1"/>
              <a:t>học</a:t>
            </a:r>
            <a:r>
              <a:rPr lang="en-US" dirty="0"/>
              <a:t> </a:t>
            </a:r>
            <a:r>
              <a:rPr lang="en-US" dirty="0" err="1"/>
              <a:t>Ngữ</a:t>
            </a:r>
            <a:r>
              <a:rPr lang="en-US" dirty="0"/>
              <a:t> </a:t>
            </a:r>
            <a:r>
              <a:rPr lang="en-US" dirty="0" err="1"/>
              <a:t>văn</a:t>
            </a:r>
            <a:r>
              <a:rPr lang="en-US" dirty="0"/>
              <a:t> </a:t>
            </a:r>
            <a:r>
              <a:rPr lang="en-US" dirty="0" err="1"/>
              <a:t>với</a:t>
            </a:r>
            <a:r>
              <a:rPr lang="en-US" dirty="0"/>
              <a:t> </a:t>
            </a:r>
            <a:r>
              <a:rPr lang="en-US" dirty="0" err="1"/>
              <a:t>các</a:t>
            </a:r>
            <a:r>
              <a:rPr lang="en-US" dirty="0"/>
              <a:t> </a:t>
            </a:r>
            <a:r>
              <a:rPr lang="en-US" dirty="0" err="1"/>
              <a:t>chủ</a:t>
            </a:r>
            <a:r>
              <a:rPr lang="en-US" dirty="0"/>
              <a:t> </a:t>
            </a:r>
            <a:r>
              <a:rPr lang="en-US" dirty="0" err="1"/>
              <a:t>đề</a:t>
            </a:r>
            <a:r>
              <a:rPr lang="en-US" dirty="0"/>
              <a:t> </a:t>
            </a:r>
            <a:r>
              <a:rPr lang="en-US" dirty="0" err="1"/>
              <a:t>phong</a:t>
            </a:r>
            <a:r>
              <a:rPr lang="en-US" dirty="0"/>
              <a:t> </a:t>
            </a:r>
            <a:r>
              <a:rPr lang="en-US" dirty="0" err="1"/>
              <a:t>phú</a:t>
            </a:r>
            <a:r>
              <a:rPr lang="en-US" dirty="0"/>
              <a:t> </a:t>
            </a:r>
            <a:r>
              <a:rPr lang="en-US" dirty="0" err="1"/>
              <a:t>về</a:t>
            </a:r>
            <a:r>
              <a:rPr lang="en-US" dirty="0"/>
              <a:t> </a:t>
            </a:r>
            <a:r>
              <a:rPr lang="en-US" dirty="0" err="1"/>
              <a:t>lịch</a:t>
            </a:r>
            <a:r>
              <a:rPr lang="en-US" dirty="0"/>
              <a:t> </a:t>
            </a:r>
            <a:r>
              <a:rPr lang="en-US" dirty="0" err="1"/>
              <a:t>sử</a:t>
            </a:r>
            <a:r>
              <a:rPr lang="en-US" dirty="0"/>
              <a:t>, </a:t>
            </a:r>
            <a:r>
              <a:rPr lang="en-US" dirty="0" err="1"/>
              <a:t>văn</a:t>
            </a:r>
            <a:r>
              <a:rPr lang="en-US" dirty="0"/>
              <a:t> </a:t>
            </a:r>
            <a:r>
              <a:rPr lang="en-US" dirty="0" err="1"/>
              <a:t>hóa</a:t>
            </a:r>
            <a:r>
              <a:rPr lang="en-US" dirty="0"/>
              <a:t>, </a:t>
            </a:r>
            <a:r>
              <a:rPr lang="en-US" dirty="0" err="1"/>
              <a:t>đời</a:t>
            </a:r>
            <a:r>
              <a:rPr lang="en-US" dirty="0"/>
              <a:t> </a:t>
            </a:r>
            <a:r>
              <a:rPr lang="en-US" dirty="0" err="1"/>
              <a:t>sống</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và</a:t>
            </a:r>
            <a:r>
              <a:rPr lang="en-US" dirty="0"/>
              <a:t> </a:t>
            </a:r>
            <a:r>
              <a:rPr lang="en-US" dirty="0" err="1"/>
              <a:t>nhân</a:t>
            </a:r>
            <a:r>
              <a:rPr lang="en-US" dirty="0"/>
              <a:t> </a:t>
            </a:r>
            <a:r>
              <a:rPr lang="en-US" dirty="0" err="1"/>
              <a:t>loại</a:t>
            </a:r>
            <a:r>
              <a:rPr lang="en-US" dirty="0"/>
              <a:t>, </a:t>
            </a:r>
            <a:r>
              <a:rPr lang="en-US" dirty="0" err="1"/>
              <a:t>em</a:t>
            </a:r>
            <a:r>
              <a:rPr lang="en-US" dirty="0"/>
              <a:t> </a:t>
            </a:r>
            <a:r>
              <a:rPr lang="en-US" dirty="0" err="1"/>
              <a:t>đã</a:t>
            </a:r>
            <a:r>
              <a:rPr lang="en-US" dirty="0"/>
              <a:t> </a:t>
            </a:r>
            <a:r>
              <a:rPr lang="en-US" dirty="0" err="1"/>
              <a:t>được</a:t>
            </a:r>
            <a:r>
              <a:rPr lang="en-US" dirty="0"/>
              <a:t> </a:t>
            </a:r>
            <a:r>
              <a:rPr lang="en-US" dirty="0" err="1"/>
              <a:t>đọc</a:t>
            </a:r>
            <a:r>
              <a:rPr lang="en-US" dirty="0"/>
              <a:t> </a:t>
            </a:r>
            <a:r>
              <a:rPr lang="en-US" dirty="0" err="1"/>
              <a:t>các</a:t>
            </a:r>
            <a:r>
              <a:rPr lang="en-US" dirty="0"/>
              <a:t> </a:t>
            </a:r>
            <a:r>
              <a:rPr lang="en-US" dirty="0" err="1"/>
              <a:t>văn</a:t>
            </a:r>
            <a:r>
              <a:rPr lang="en-US" dirty="0"/>
              <a:t> </a:t>
            </a:r>
            <a:r>
              <a:rPr lang="en-US" dirty="0" err="1"/>
              <a:t>bản</a:t>
            </a:r>
            <a:r>
              <a:rPr lang="en-US" dirty="0"/>
              <a:t> </a:t>
            </a:r>
            <a:r>
              <a:rPr lang="en-US" dirty="0" err="1"/>
              <a:t>thuộc</a:t>
            </a:r>
            <a:r>
              <a:rPr lang="en-US" dirty="0"/>
              <a:t> </a:t>
            </a:r>
            <a:r>
              <a:rPr lang="en-US" dirty="0" err="1"/>
              <a:t>nhiều</a:t>
            </a:r>
            <a:r>
              <a:rPr lang="en-US" dirty="0"/>
              <a:t> </a:t>
            </a:r>
            <a:r>
              <a:rPr lang="en-US" dirty="0" err="1"/>
              <a:t>loại</a:t>
            </a:r>
            <a:r>
              <a:rPr lang="en-US" dirty="0"/>
              <a:t>, </a:t>
            </a:r>
            <a:r>
              <a:rPr lang="en-US" dirty="0" err="1"/>
              <a:t>thể</a:t>
            </a:r>
            <a:r>
              <a:rPr lang="en-US" dirty="0"/>
              <a:t> </a:t>
            </a:r>
            <a:r>
              <a:rPr lang="en-US" dirty="0" err="1"/>
              <a:t>loại</a:t>
            </a:r>
            <a:r>
              <a:rPr lang="en-US" dirty="0"/>
              <a:t>: </a:t>
            </a:r>
            <a:r>
              <a:rPr lang="en-US" dirty="0" err="1"/>
              <a:t>văn</a:t>
            </a:r>
            <a:r>
              <a:rPr lang="en-US" dirty="0"/>
              <a:t> </a:t>
            </a:r>
            <a:r>
              <a:rPr lang="en-US" dirty="0" err="1"/>
              <a:t>bản</a:t>
            </a:r>
            <a:r>
              <a:rPr lang="en-US" dirty="0"/>
              <a:t> </a:t>
            </a:r>
            <a:r>
              <a:rPr lang="en-US" dirty="0" err="1"/>
              <a:t>văn</a:t>
            </a:r>
            <a:r>
              <a:rPr lang="en-US" dirty="0"/>
              <a:t> </a:t>
            </a:r>
            <a:r>
              <a:rPr lang="en-US" dirty="0" err="1"/>
              <a:t>học</a:t>
            </a:r>
            <a:r>
              <a:rPr lang="en-US" dirty="0"/>
              <a:t> (</a:t>
            </a:r>
            <a:r>
              <a:rPr lang="en-US" dirty="0" err="1"/>
              <a:t>truyện</a:t>
            </a:r>
            <a:r>
              <a:rPr lang="en-US" dirty="0"/>
              <a:t> </a:t>
            </a:r>
            <a:r>
              <a:rPr lang="en-US" dirty="0" err="1"/>
              <a:t>ngắn</a:t>
            </a:r>
            <a:r>
              <a:rPr lang="en-US" dirty="0"/>
              <a:t>, </a:t>
            </a:r>
            <a:r>
              <a:rPr lang="en-US" dirty="0" err="1"/>
              <a:t>truyện</a:t>
            </a:r>
            <a:r>
              <a:rPr lang="en-US" dirty="0"/>
              <a:t> </a:t>
            </a:r>
            <a:r>
              <a:rPr lang="en-US" dirty="0" err="1"/>
              <a:t>lịch</a:t>
            </a:r>
            <a:r>
              <a:rPr lang="en-US" dirty="0"/>
              <a:t> </a:t>
            </a:r>
            <a:r>
              <a:rPr lang="en-US" dirty="0" err="1"/>
              <a:t>sử</a:t>
            </a:r>
            <a:r>
              <a:rPr lang="en-US" dirty="0"/>
              <a:t>, </a:t>
            </a:r>
            <a:r>
              <a:rPr lang="en-US" dirty="0" err="1"/>
              <a:t>thơ</a:t>
            </a:r>
            <a:r>
              <a:rPr lang="en-US" dirty="0"/>
              <a:t> </a:t>
            </a:r>
            <a:r>
              <a:rPr lang="en-US" dirty="0" err="1"/>
              <a:t>Đường</a:t>
            </a:r>
            <a:r>
              <a:rPr lang="en-US" dirty="0"/>
              <a:t> </a:t>
            </a:r>
            <a:r>
              <a:rPr lang="en-US" dirty="0" err="1"/>
              <a:t>luật</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hài</a:t>
            </a:r>
            <a:r>
              <a:rPr lang="en-US" dirty="0"/>
              <a:t> </a:t>
            </a:r>
            <a:r>
              <a:rPr lang="en-US" dirty="0" err="1"/>
              <a:t>kịch</a:t>
            </a:r>
            <a:r>
              <a:rPr lang="en-US" dirty="0"/>
              <a:t> </a:t>
            </a:r>
            <a:r>
              <a:rPr lang="en-US" dirty="0" err="1"/>
              <a:t>và</a:t>
            </a:r>
            <a:r>
              <a:rPr lang="en-US" dirty="0"/>
              <a:t> </a:t>
            </a:r>
            <a:r>
              <a:rPr lang="en-US" dirty="0" err="1"/>
              <a:t>truyện</a:t>
            </a:r>
            <a:r>
              <a:rPr lang="en-US" dirty="0"/>
              <a:t> </a:t>
            </a:r>
            <a:r>
              <a:rPr lang="en-US" dirty="0" err="1"/>
              <a:t>cười</a:t>
            </a:r>
            <a:r>
              <a:rPr lang="en-US" dirty="0"/>
              <a:t>, </a:t>
            </a:r>
            <a:r>
              <a:rPr lang="en-US" dirty="0" err="1"/>
              <a:t>thơ</a:t>
            </a:r>
            <a:r>
              <a:rPr lang="en-US" dirty="0"/>
              <a:t> </a:t>
            </a:r>
            <a:r>
              <a:rPr lang="en-US" dirty="0" err="1"/>
              <a:t>tự</a:t>
            </a:r>
            <a:r>
              <a:rPr lang="en-US" dirty="0"/>
              <a:t> do),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nghị</a:t>
            </a:r>
            <a:r>
              <a:rPr lang="en-US" dirty="0"/>
              <a:t> </a:t>
            </a:r>
            <a:r>
              <a:rPr lang="en-US" dirty="0" err="1"/>
              <a:t>luận</a:t>
            </a:r>
            <a:r>
              <a:rPr lang="en-US" dirty="0"/>
              <a:t> </a:t>
            </a:r>
            <a:r>
              <a:rPr lang="en-US" dirty="0" err="1"/>
              <a:t>xã</a:t>
            </a:r>
            <a:r>
              <a:rPr lang="en-US" dirty="0"/>
              <a:t> </a:t>
            </a:r>
            <a:r>
              <a:rPr lang="en-US" dirty="0" err="1"/>
              <a:t>hội</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văn</a:t>
            </a:r>
            <a:r>
              <a:rPr lang="en-US" dirty="0"/>
              <a:t> </a:t>
            </a:r>
            <a:r>
              <a:rPr lang="en-US" dirty="0" err="1"/>
              <a:t>bản</a:t>
            </a:r>
            <a:r>
              <a:rPr lang="en-US" dirty="0"/>
              <a:t> </a:t>
            </a:r>
            <a:r>
              <a:rPr lang="en-US" dirty="0" err="1"/>
              <a:t>thông</a:t>
            </a:r>
            <a:r>
              <a:rPr lang="en-US" dirty="0"/>
              <a:t> tin (</a:t>
            </a:r>
            <a:r>
              <a:rPr lang="en-US" dirty="0" err="1"/>
              <a:t>giải</a:t>
            </a:r>
            <a:r>
              <a:rPr lang="en-US" dirty="0"/>
              <a:t> </a:t>
            </a:r>
            <a:r>
              <a:rPr lang="en-US" dirty="0" err="1"/>
              <a:t>thích</a:t>
            </a:r>
            <a:r>
              <a:rPr lang="en-US" dirty="0"/>
              <a:t> </a:t>
            </a:r>
            <a:r>
              <a:rPr lang="en-US" dirty="0" err="1"/>
              <a:t>một</a:t>
            </a:r>
            <a:r>
              <a:rPr lang="en-US" dirty="0"/>
              <a:t> </a:t>
            </a:r>
            <a:r>
              <a:rPr lang="en-US" dirty="0" err="1"/>
              <a:t>hiện</a:t>
            </a:r>
            <a:r>
              <a:rPr lang="en-US" dirty="0"/>
              <a:t> </a:t>
            </a:r>
            <a:r>
              <a:rPr lang="en-US" dirty="0" err="1"/>
              <a:t>tượng</a:t>
            </a:r>
            <a:r>
              <a:rPr lang="en-US" dirty="0"/>
              <a:t> </a:t>
            </a:r>
            <a:r>
              <a:rPr lang="en-US" dirty="0" err="1"/>
              <a:t>tự</a:t>
            </a:r>
            <a:r>
              <a:rPr lang="en-US" dirty="0"/>
              <a:t> </a:t>
            </a:r>
            <a:r>
              <a:rPr lang="en-US" dirty="0" err="1"/>
              <a:t>nhiên</a:t>
            </a:r>
            <a:r>
              <a:rPr lang="en-US" dirty="0"/>
              <a:t>, </a:t>
            </a:r>
            <a:r>
              <a:rPr lang="en-US" dirty="0" err="1"/>
              <a:t>giới</a:t>
            </a:r>
            <a:r>
              <a:rPr lang="en-US" dirty="0"/>
              <a:t> </a:t>
            </a:r>
            <a:r>
              <a:rPr lang="en-US" dirty="0" err="1"/>
              <a:t>thiệu</a:t>
            </a:r>
            <a:r>
              <a:rPr lang="en-US" dirty="0"/>
              <a:t> </a:t>
            </a:r>
            <a:r>
              <a:rPr lang="en-US" dirty="0" err="1"/>
              <a:t>một</a:t>
            </a:r>
            <a:r>
              <a:rPr lang="en-US" dirty="0"/>
              <a:t> </a:t>
            </a:r>
            <a:r>
              <a:rPr lang="en-US" dirty="0" err="1"/>
              <a:t>bộ</a:t>
            </a:r>
            <a:r>
              <a:rPr lang="en-US" dirty="0"/>
              <a:t> </a:t>
            </a:r>
            <a:r>
              <a:rPr lang="en-US" dirty="0" err="1"/>
              <a:t>phim</a:t>
            </a:r>
            <a:r>
              <a:rPr lang="en-US" dirty="0"/>
              <a:t>). </a:t>
            </a:r>
            <a:r>
              <a:rPr lang="en-US" dirty="0" err="1"/>
              <a:t>Việc</a:t>
            </a:r>
            <a:r>
              <a:rPr lang="en-US" dirty="0"/>
              <a:t> </a:t>
            </a:r>
            <a:r>
              <a:rPr lang="en-US" dirty="0" err="1"/>
              <a:t>đọc</a:t>
            </a:r>
            <a:r>
              <a:rPr lang="en-US" dirty="0"/>
              <a:t> </a:t>
            </a:r>
            <a:r>
              <a:rPr lang="en-US" dirty="0" err="1"/>
              <a:t>các</a:t>
            </a:r>
            <a:r>
              <a:rPr lang="en-US" dirty="0"/>
              <a:t> </a:t>
            </a:r>
            <a:r>
              <a:rPr lang="en-US" dirty="0" err="1"/>
              <a:t>văn</a:t>
            </a:r>
            <a:r>
              <a:rPr lang="en-US" dirty="0"/>
              <a:t> </a:t>
            </a:r>
            <a:r>
              <a:rPr lang="en-US" dirty="0" err="1"/>
              <a:t>bản</a:t>
            </a:r>
            <a:r>
              <a:rPr lang="en-US" dirty="0"/>
              <a:t> </a:t>
            </a:r>
            <a:r>
              <a:rPr lang="en-US" dirty="0" err="1"/>
              <a:t>thuộc</a:t>
            </a:r>
            <a:r>
              <a:rPr lang="en-US" dirty="0"/>
              <a:t> </a:t>
            </a:r>
            <a:r>
              <a:rPr lang="en-US" dirty="0" err="1"/>
              <a:t>những</a:t>
            </a:r>
            <a:r>
              <a:rPr lang="en-US" dirty="0"/>
              <a:t> </a:t>
            </a:r>
            <a:r>
              <a:rPr lang="en-US" dirty="0" err="1"/>
              <a:t>loại</a:t>
            </a:r>
            <a:r>
              <a:rPr lang="en-US" dirty="0"/>
              <a:t>, </a:t>
            </a:r>
            <a:r>
              <a:rPr lang="en-US" dirty="0" err="1"/>
              <a:t>thể</a:t>
            </a:r>
            <a:r>
              <a:rPr lang="en-US" dirty="0"/>
              <a:t> </a:t>
            </a:r>
            <a:r>
              <a:rPr lang="en-US" dirty="0" err="1"/>
              <a:t>loại</a:t>
            </a:r>
            <a:r>
              <a:rPr lang="en-US" dirty="0"/>
              <a:t> </a:t>
            </a:r>
            <a:r>
              <a:rPr lang="en-US" dirty="0" err="1"/>
              <a:t>khác</a:t>
            </a:r>
            <a:r>
              <a:rPr lang="en-US" dirty="0"/>
              <a:t> </a:t>
            </a:r>
            <a:r>
              <a:rPr lang="en-US" dirty="0" err="1"/>
              <a:t>nhau</a:t>
            </a:r>
            <a:r>
              <a:rPr lang="en-US" dirty="0"/>
              <a:t> </a:t>
            </a:r>
            <a:r>
              <a:rPr lang="en-US" dirty="0" err="1"/>
              <a:t>nhưng</a:t>
            </a:r>
            <a:r>
              <a:rPr lang="en-US" dirty="0"/>
              <a:t> </a:t>
            </a:r>
            <a:r>
              <a:rPr lang="en-US" dirty="0" err="1"/>
              <a:t>có</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về</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giúp</a:t>
            </a:r>
            <a:r>
              <a:rPr lang="en-US" dirty="0"/>
              <a:t> </a:t>
            </a:r>
            <a:r>
              <a:rPr lang="en-US" dirty="0" err="1"/>
              <a:t>em</a:t>
            </a:r>
            <a:r>
              <a:rPr lang="en-US" dirty="0"/>
              <a:t> </a:t>
            </a:r>
            <a:r>
              <a:rPr lang="en-US" dirty="0" err="1"/>
              <a:t>nhận</a:t>
            </a:r>
            <a:r>
              <a:rPr lang="en-US" dirty="0"/>
              <a:t> </a:t>
            </a:r>
            <a:r>
              <a:rPr lang="en-US" dirty="0" err="1"/>
              <a:t>diện</a:t>
            </a:r>
            <a:r>
              <a:rPr lang="en-US" dirty="0"/>
              <a:t> </a:t>
            </a:r>
            <a:r>
              <a:rPr lang="en-US" dirty="0" err="1"/>
              <a:t>và</a:t>
            </a:r>
            <a:r>
              <a:rPr lang="en-US" dirty="0"/>
              <a:t> </a:t>
            </a:r>
            <a:r>
              <a:rPr lang="en-US" dirty="0" err="1"/>
              <a:t>hiểu</a:t>
            </a:r>
            <a:r>
              <a:rPr lang="en-US" dirty="0"/>
              <a:t> </a:t>
            </a:r>
            <a:r>
              <a:rPr lang="en-US" dirty="0" err="1"/>
              <a:t>rõ</a:t>
            </a:r>
            <a:r>
              <a:rPr lang="en-US" dirty="0"/>
              <a:t> </a:t>
            </a:r>
            <a:r>
              <a:rPr lang="en-US" dirty="0" err="1"/>
              <a:t>hơn</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văn</a:t>
            </a:r>
            <a:r>
              <a:rPr lang="en-US" dirty="0"/>
              <a:t> </a:t>
            </a:r>
            <a:r>
              <a:rPr lang="en-US" dirty="0" err="1"/>
              <a:t>bản</a:t>
            </a:r>
            <a:r>
              <a:rPr lang="en-US" dirty="0"/>
              <a:t> </a:t>
            </a:r>
            <a:r>
              <a:rPr lang="en-US" dirty="0" err="1"/>
              <a:t>và</a:t>
            </a:r>
            <a:r>
              <a:rPr lang="en-US" dirty="0"/>
              <a:t> </a:t>
            </a:r>
            <a:r>
              <a:rPr lang="en-US" dirty="0" err="1"/>
              <a:t>các</a:t>
            </a:r>
            <a:r>
              <a:rPr lang="en-US" dirty="0"/>
              <a:t> </a:t>
            </a:r>
            <a:r>
              <a:rPr lang="en-US" dirty="0" err="1"/>
              <a:t>vấn</a:t>
            </a:r>
            <a:r>
              <a:rPr lang="en-US" dirty="0"/>
              <a:t> </a:t>
            </a:r>
            <a:r>
              <a:rPr lang="en-US" dirty="0" err="1"/>
              <a:t>đề</a:t>
            </a:r>
            <a:r>
              <a:rPr lang="en-US" dirty="0"/>
              <a:t> </a:t>
            </a:r>
            <a:r>
              <a:rPr lang="en-US" dirty="0" err="1"/>
              <a:t>của</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r>
              <a:rPr lang="en-US" dirty="0"/>
              <a:t>.</a:t>
            </a:r>
          </a:p>
          <a:p>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5</a:t>
            </a:fld>
            <a:endParaRPr lang="en-US"/>
          </a:p>
        </p:txBody>
      </p:sp>
    </p:spTree>
    <p:extLst>
      <p:ext uri="{BB962C8B-B14F-4D97-AF65-F5344CB8AC3E}">
        <p14:creationId xmlns:p14="http://schemas.microsoft.com/office/powerpoint/2010/main" val="308695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3 </a:t>
            </a:r>
            <a:r>
              <a:rPr lang="en-US" dirty="0" err="1"/>
              <a:t>nhóm</a:t>
            </a:r>
            <a:r>
              <a:rPr lang="en-US" dirty="0"/>
              <a:t>, </a:t>
            </a:r>
            <a:r>
              <a:rPr lang="en-US" dirty="0" err="1"/>
              <a:t>đọc</a:t>
            </a:r>
            <a:r>
              <a:rPr lang="en-US" dirty="0"/>
              <a:t> </a:t>
            </a:r>
            <a:r>
              <a:rPr lang="en-US" dirty="0" err="1"/>
              <a:t>phần</a:t>
            </a:r>
            <a:r>
              <a:rPr lang="en-US" dirty="0"/>
              <a:t> Tri </a:t>
            </a:r>
            <a:r>
              <a:rPr lang="en-US" dirty="0" err="1"/>
              <a:t>thức</a:t>
            </a:r>
            <a:r>
              <a:rPr lang="en-US" dirty="0"/>
              <a:t> </a:t>
            </a:r>
            <a:r>
              <a:rPr lang="en-US" dirty="0" err="1"/>
              <a:t>Ngữ</a:t>
            </a:r>
            <a:r>
              <a:rPr lang="en-US" dirty="0"/>
              <a:t> </a:t>
            </a:r>
            <a:r>
              <a:rPr lang="en-US" dirty="0" err="1"/>
              <a:t>văn</a:t>
            </a:r>
            <a:r>
              <a:rPr lang="en-US" dirty="0"/>
              <a:t> </a:t>
            </a:r>
            <a:r>
              <a:rPr lang="en-US" dirty="0" err="1"/>
              <a:t>trong</a:t>
            </a:r>
            <a:r>
              <a:rPr lang="en-US" dirty="0"/>
              <a:t> SGK </a:t>
            </a:r>
            <a:r>
              <a:rPr lang="en-US" dirty="0" err="1"/>
              <a:t>thực</a:t>
            </a:r>
            <a:r>
              <a:rPr lang="en-US" dirty="0"/>
              <a:t> </a:t>
            </a:r>
            <a:r>
              <a:rPr lang="en-US" dirty="0" err="1"/>
              <a:t>hiện</a:t>
            </a:r>
            <a:r>
              <a:rPr lang="en-US" dirty="0"/>
              <a:t> </a:t>
            </a:r>
            <a:r>
              <a:rPr lang="en-US" dirty="0" err="1"/>
              <a:t>trình</a:t>
            </a:r>
            <a:r>
              <a:rPr lang="en-US" dirty="0"/>
              <a:t> </a:t>
            </a:r>
            <a:r>
              <a:rPr lang="en-US" dirty="0" err="1"/>
              <a:t>bày</a:t>
            </a:r>
            <a:r>
              <a:rPr lang="en-US" dirty="0"/>
              <a:t> </a:t>
            </a:r>
            <a:r>
              <a:rPr lang="en-US" dirty="0" err="1"/>
              <a:t>nội</a:t>
            </a:r>
            <a:r>
              <a:rPr lang="en-US" dirty="0"/>
              <a:t> dung: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1: </a:t>
            </a:r>
            <a:r>
              <a:rPr lang="en-US" dirty="0" err="1"/>
              <a:t>Trình</a:t>
            </a:r>
            <a:r>
              <a:rPr lang="en-US" dirty="0"/>
              <a:t> </a:t>
            </a:r>
            <a:r>
              <a:rPr lang="en-US" dirty="0" err="1"/>
              <a:t>bày</a:t>
            </a:r>
            <a:r>
              <a:rPr lang="en-US" dirty="0"/>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sách</a:t>
            </a:r>
            <a:endParaRPr lang="en-US" sz="1200" dirty="0">
              <a:solidFill>
                <a:srgbClr val="503D3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2: </a:t>
            </a:r>
            <a:r>
              <a:rPr lang="en-US" dirty="0" err="1"/>
              <a:t>Trình</a:t>
            </a:r>
            <a:r>
              <a:rPr lang="en-US" dirty="0"/>
              <a:t> </a:t>
            </a:r>
            <a:r>
              <a:rPr lang="en-US" dirty="0" err="1"/>
              <a:t>bày</a:t>
            </a:r>
            <a:r>
              <a:rPr lang="en-US" dirty="0"/>
              <a:t> </a:t>
            </a:r>
            <a:r>
              <a:rPr lang="en-US" sz="1200" dirty="0">
                <a:latin typeface="Times New Roman" panose="02020603050405020304" pitchFamily="18" charset="0"/>
                <a:cs typeface="Times New Roman" panose="02020603050405020304" pitchFamily="18" charset="0"/>
              </a:rPr>
              <a:t>Vai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endParaRPr lang="en-US" sz="1200" dirty="0">
              <a:solidFill>
                <a:srgbClr val="503D3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3: </a:t>
            </a:r>
            <a:r>
              <a:rPr lang="en-US" dirty="0" err="1"/>
              <a:t>Trình</a:t>
            </a:r>
            <a:r>
              <a:rPr lang="en-US" dirty="0"/>
              <a:t> </a:t>
            </a:r>
            <a:r>
              <a:rPr lang="en-US" dirty="0" err="1"/>
              <a:t>bày</a:t>
            </a:r>
            <a:r>
              <a:rPr lang="en-US" dirty="0"/>
              <a:t> </a:t>
            </a:r>
            <a:r>
              <a:rPr lang="en-US" sz="1200" dirty="0">
                <a:latin typeface="Times New Roman" panose="02020603050405020304" pitchFamily="18" charset="0"/>
                <a:cs typeface="Times New Roman" panose="02020603050405020304" pitchFamily="18" charset="0"/>
              </a:rPr>
              <a:t>Nhan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endParaRPr lang="en-US" sz="1200" dirty="0">
              <a:solidFill>
                <a:srgbClr val="503D36"/>
              </a:solidFill>
              <a:latin typeface="Times New Roman" panose="02020603050405020304" pitchFamily="18" charset="0"/>
              <a:cs typeface="Times New Roman" panose="02020603050405020304" pitchFamily="18" charset="0"/>
            </a:endParaRPr>
          </a:p>
          <a:p>
            <a:r>
              <a:rPr lang="en-US" dirty="0" err="1"/>
              <a:t>Hình</a:t>
            </a:r>
            <a:r>
              <a:rPr lang="en-US" dirty="0"/>
              <a:t> </a:t>
            </a:r>
            <a:r>
              <a:rPr lang="en-US" dirty="0" err="1"/>
              <a:t>thức</a:t>
            </a:r>
            <a:r>
              <a:rPr lang="en-US" dirty="0"/>
              <a:t> </a:t>
            </a:r>
            <a:r>
              <a:rPr lang="en-US" dirty="0" err="1"/>
              <a:t>trình</a:t>
            </a:r>
            <a:r>
              <a:rPr lang="en-US" dirty="0"/>
              <a:t> </a:t>
            </a:r>
            <a:r>
              <a:rPr lang="en-US" dirty="0" err="1"/>
              <a:t>bày</a:t>
            </a:r>
            <a:r>
              <a:rPr lang="en-US" dirty="0"/>
              <a:t>: </a:t>
            </a:r>
            <a:r>
              <a:rPr lang="en-US" dirty="0" err="1"/>
              <a:t>Thuyết</a:t>
            </a:r>
            <a:r>
              <a:rPr lang="en-US" dirty="0"/>
              <a:t> </a:t>
            </a:r>
            <a:r>
              <a:rPr lang="en-US" dirty="0" err="1"/>
              <a:t>trình</a:t>
            </a:r>
            <a:r>
              <a:rPr lang="en-US" dirty="0"/>
              <a:t>, </a:t>
            </a:r>
            <a:r>
              <a:rPr lang="en-US" dirty="0" err="1"/>
              <a:t>sơ</a:t>
            </a:r>
            <a:r>
              <a:rPr lang="en-US" dirty="0"/>
              <a:t> </a:t>
            </a:r>
            <a:r>
              <a:rPr lang="en-US" dirty="0" err="1"/>
              <a:t>đồ</a:t>
            </a:r>
            <a:r>
              <a:rPr lang="en-US" dirty="0"/>
              <a:t> </a:t>
            </a:r>
            <a:r>
              <a:rPr lang="en-US" dirty="0" err="1"/>
              <a:t>tư</a:t>
            </a:r>
            <a:r>
              <a:rPr lang="en-US" dirty="0"/>
              <a:t> </a:t>
            </a:r>
            <a:r>
              <a:rPr lang="en-US" dirty="0" err="1"/>
              <a:t>duy</a:t>
            </a:r>
            <a:r>
              <a:rPr lang="en-US" dirty="0"/>
              <a:t>, </a:t>
            </a:r>
            <a:r>
              <a:rPr lang="en-US" dirty="0" err="1"/>
              <a:t>đóng</a:t>
            </a:r>
            <a:r>
              <a:rPr lang="en-US" dirty="0"/>
              <a:t> </a:t>
            </a:r>
            <a:r>
              <a:rPr lang="en-US" dirty="0" err="1"/>
              <a:t>vai</a:t>
            </a:r>
            <a:r>
              <a:rPr lang="en-US" dirty="0"/>
              <a:t>,…(</a:t>
            </a:r>
            <a:r>
              <a:rPr lang="en-US" dirty="0" err="1"/>
              <a:t>khuyến</a:t>
            </a:r>
            <a:r>
              <a:rPr lang="en-US" dirty="0"/>
              <a:t> </a:t>
            </a:r>
            <a:r>
              <a:rPr lang="en-US" dirty="0" err="1"/>
              <a:t>khích</a:t>
            </a:r>
            <a:r>
              <a:rPr lang="en-US" dirty="0"/>
              <a:t> </a:t>
            </a:r>
            <a:r>
              <a:rPr lang="en-US" dirty="0" err="1"/>
              <a:t>học</a:t>
            </a:r>
            <a:r>
              <a:rPr lang="en-US" dirty="0"/>
              <a:t> </a:t>
            </a:r>
            <a:r>
              <a:rPr lang="en-US" dirty="0" err="1"/>
              <a:t>sinh</a:t>
            </a:r>
            <a:r>
              <a:rPr lang="en-US" dirty="0"/>
              <a:t> </a:t>
            </a:r>
            <a:r>
              <a:rPr lang="en-US" dirty="0" err="1"/>
              <a:t>sáng</a:t>
            </a:r>
            <a:r>
              <a:rPr lang="en-US" dirty="0"/>
              <a:t> </a:t>
            </a:r>
            <a:r>
              <a:rPr lang="en-US" dirty="0" err="1"/>
              <a:t>tạo</a:t>
            </a:r>
            <a:r>
              <a:rPr lang="en-US" dirty="0"/>
              <a:t> </a:t>
            </a:r>
            <a:r>
              <a:rPr lang="en-US" dirty="0" err="1"/>
              <a:t>lựa</a:t>
            </a:r>
            <a:r>
              <a:rPr lang="en-US" dirty="0"/>
              <a:t> </a:t>
            </a:r>
            <a:r>
              <a:rPr lang="en-US" dirty="0" err="1"/>
              <a:t>chọn</a:t>
            </a:r>
            <a:r>
              <a:rPr lang="en-US" dirty="0"/>
              <a:t> </a:t>
            </a:r>
            <a:r>
              <a:rPr lang="en-US" dirty="0" err="1"/>
              <a:t>hình</a:t>
            </a:r>
            <a:r>
              <a:rPr lang="en-US" dirty="0"/>
              <a:t> </a:t>
            </a:r>
            <a:r>
              <a:rPr lang="en-US" dirty="0" err="1"/>
              <a:t>thức</a:t>
            </a:r>
            <a:r>
              <a:rPr lang="en-US" dirty="0"/>
              <a:t> </a:t>
            </a:r>
            <a:r>
              <a:rPr lang="en-US" dirty="0" err="1"/>
              <a:t>trình</a:t>
            </a:r>
            <a:r>
              <a:rPr lang="en-US" dirty="0"/>
              <a:t> </a:t>
            </a:r>
            <a:r>
              <a:rPr lang="en-US" dirty="0" err="1"/>
              <a:t>bày</a:t>
            </a:r>
            <a:r>
              <a:rPr lang="en-US" dirty="0"/>
              <a:t>)</a:t>
            </a:r>
          </a:p>
        </p:txBody>
      </p:sp>
      <p:sp>
        <p:nvSpPr>
          <p:cNvPr id="4" name="Slide Number Placeholder 3"/>
          <p:cNvSpPr>
            <a:spLocks noGrp="1"/>
          </p:cNvSpPr>
          <p:nvPr>
            <p:ph type="sldNum" sz="quarter" idx="5"/>
          </p:nvPr>
        </p:nvSpPr>
        <p:spPr/>
        <p:txBody>
          <a:bodyPr/>
          <a:lstStyle/>
          <a:p>
            <a:fld id="{65DD0383-1108-4DD1-A1D0-60EBE955C8D9}" type="slidenum">
              <a:rPr lang="en-US" smtClean="0"/>
              <a:t>6</a:t>
            </a:fld>
            <a:endParaRPr lang="en-US"/>
          </a:p>
        </p:txBody>
      </p:sp>
    </p:spTree>
    <p:extLst>
      <p:ext uri="{BB962C8B-B14F-4D97-AF65-F5344CB8AC3E}">
        <p14:creationId xmlns:p14="http://schemas.microsoft.com/office/powerpoint/2010/main" val="235501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nêu</a:t>
            </a:r>
            <a:r>
              <a:rPr lang="en-US" dirty="0"/>
              <a:t> </a:t>
            </a:r>
            <a:r>
              <a:rPr lang="en-US" dirty="0" err="1"/>
              <a:t>ngắn</a:t>
            </a:r>
            <a:r>
              <a:rPr lang="en-US" dirty="0"/>
              <a:t> </a:t>
            </a:r>
            <a:r>
              <a:rPr lang="en-US" dirty="0" err="1"/>
              <a:t>gọn</a:t>
            </a:r>
            <a:r>
              <a:rPr lang="en-US" dirty="0"/>
              <a:t> </a:t>
            </a:r>
            <a:r>
              <a:rPr lang="en-US" dirty="0" err="1"/>
              <a:t>quan</a:t>
            </a:r>
            <a:r>
              <a:rPr lang="en-US" dirty="0"/>
              <a:t> </a:t>
            </a:r>
            <a:r>
              <a:rPr lang="en-US" dirty="0" err="1"/>
              <a:t>điểm</a:t>
            </a:r>
            <a:r>
              <a:rPr lang="en-US" dirty="0"/>
              <a:t> </a:t>
            </a:r>
            <a:r>
              <a:rPr lang="en-US" dirty="0" err="1"/>
              <a:t>và</a:t>
            </a:r>
            <a:r>
              <a:rPr lang="en-US" dirty="0"/>
              <a:t> </a:t>
            </a:r>
            <a:r>
              <a:rPr lang="en-US" dirty="0" err="1"/>
              <a:t>đánh</a:t>
            </a:r>
            <a:r>
              <a:rPr lang="en-US" dirty="0"/>
              <a:t> </a:t>
            </a:r>
            <a:r>
              <a:rPr lang="en-US" dirty="0" err="1"/>
              <a:t>giá</a:t>
            </a:r>
            <a:r>
              <a:rPr lang="en-US" dirty="0"/>
              <a:t> </a:t>
            </a:r>
            <a:r>
              <a:rPr lang="en-US" dirty="0" err="1"/>
              <a:t>của</a:t>
            </a:r>
            <a:r>
              <a:rPr lang="en-US" dirty="0"/>
              <a:t> </a:t>
            </a:r>
            <a:r>
              <a:rPr lang="en-US" dirty="0" err="1"/>
              <a:t>người</a:t>
            </a:r>
            <a:r>
              <a:rPr lang="en-US" dirty="0"/>
              <a:t> </a:t>
            </a:r>
            <a:r>
              <a:rPr lang="en-US" dirty="0" err="1"/>
              <a:t>viết</a:t>
            </a:r>
            <a:r>
              <a:rPr lang="en-US" dirty="0"/>
              <a:t> </a:t>
            </a:r>
            <a:r>
              <a:rPr lang="en-US" dirty="0" err="1"/>
              <a:t>nhưng</a:t>
            </a:r>
            <a:r>
              <a:rPr lang="en-US" dirty="0"/>
              <a:t> </a:t>
            </a:r>
            <a:r>
              <a:rPr lang="en-US" dirty="0" err="1"/>
              <a:t>không</a:t>
            </a:r>
            <a:r>
              <a:rPr lang="en-US" dirty="0"/>
              <a:t> </a:t>
            </a:r>
            <a:r>
              <a:rPr lang="en-US" dirty="0" err="1"/>
              <a:t>cần</a:t>
            </a:r>
            <a:r>
              <a:rPr lang="en-US" dirty="0"/>
              <a:t> </a:t>
            </a:r>
            <a:r>
              <a:rPr lang="en-US" dirty="0" err="1"/>
              <a:t>bàn</a:t>
            </a:r>
            <a:r>
              <a:rPr lang="en-US" dirty="0"/>
              <a:t> </a:t>
            </a:r>
            <a:r>
              <a:rPr lang="en-US" dirty="0" err="1"/>
              <a:t>luận</a:t>
            </a:r>
            <a:r>
              <a:rPr lang="en-US" dirty="0"/>
              <a:t> </a:t>
            </a:r>
            <a:r>
              <a:rPr lang="en-US" dirty="0" err="1"/>
              <a:t>sâu</a:t>
            </a:r>
            <a:r>
              <a:rPr lang="en-US" dirty="0"/>
              <a:t>, </a:t>
            </a:r>
            <a:r>
              <a:rPr lang="en-US" dirty="0" err="1"/>
              <a:t>không</a:t>
            </a:r>
            <a:r>
              <a:rPr lang="en-US" dirty="0"/>
              <a:t> </a:t>
            </a:r>
            <a:r>
              <a:rPr lang="en-US" dirty="0" err="1"/>
              <a:t>yêu</a:t>
            </a:r>
            <a:r>
              <a:rPr lang="en-US" dirty="0"/>
              <a:t> </a:t>
            </a:r>
            <a:r>
              <a:rPr lang="en-US" dirty="0" err="1"/>
              <a:t>cầu</a:t>
            </a:r>
            <a:r>
              <a:rPr lang="en-US" dirty="0"/>
              <a:t> </a:t>
            </a:r>
            <a:r>
              <a:rPr lang="en-US" dirty="0" err="1"/>
              <a:t>mở</a:t>
            </a:r>
            <a:r>
              <a:rPr lang="en-US" dirty="0"/>
              <a:t> </a:t>
            </a:r>
            <a:r>
              <a:rPr lang="en-US" dirty="0" err="1"/>
              <a:t>rộng</a:t>
            </a:r>
            <a:r>
              <a:rPr lang="en-US" dirty="0"/>
              <a:t> </a:t>
            </a:r>
            <a:r>
              <a:rPr lang="en-US" dirty="0" err="1"/>
              <a:t>và</a:t>
            </a:r>
            <a:r>
              <a:rPr lang="en-US" dirty="0"/>
              <a:t> </a:t>
            </a:r>
            <a:r>
              <a:rPr lang="en-US" dirty="0" err="1"/>
              <a:t>triển</a:t>
            </a:r>
            <a:r>
              <a:rPr lang="en-US" dirty="0"/>
              <a:t> </a:t>
            </a:r>
            <a:r>
              <a:rPr lang="en-US" dirty="0" err="1"/>
              <a:t>khai</a:t>
            </a:r>
            <a:r>
              <a:rPr lang="en-US" dirty="0"/>
              <a:t> </a:t>
            </a:r>
            <a:r>
              <a:rPr lang="en-US" dirty="0" err="1"/>
              <a:t>các</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như</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Với</a:t>
            </a:r>
            <a:r>
              <a:rPr lang="en-US" dirty="0"/>
              <a:t> </a:t>
            </a:r>
            <a:r>
              <a:rPr lang="en-US" dirty="0" err="1"/>
              <a:t>những</a:t>
            </a:r>
            <a:r>
              <a:rPr lang="en-US" dirty="0"/>
              <a:t> </a:t>
            </a:r>
            <a:r>
              <a:rPr lang="en-US" dirty="0" err="1"/>
              <a:t>cuốn</a:t>
            </a:r>
            <a:r>
              <a:rPr lang="en-US" dirty="0"/>
              <a:t> </a:t>
            </a:r>
            <a:r>
              <a:rPr lang="en-US" dirty="0" err="1"/>
              <a:t>sách</a:t>
            </a:r>
            <a:r>
              <a:rPr lang="en-US" dirty="0"/>
              <a:t> </a:t>
            </a:r>
            <a:r>
              <a:rPr lang="en-US" dirty="0" err="1"/>
              <a:t>đã</a:t>
            </a:r>
            <a:r>
              <a:rPr lang="en-US" dirty="0"/>
              <a:t> </a:t>
            </a:r>
            <a:r>
              <a:rPr lang="en-US" dirty="0" err="1"/>
              <a:t>phổ</a:t>
            </a:r>
            <a:r>
              <a:rPr lang="en-US" dirty="0"/>
              <a:t> </a:t>
            </a:r>
            <a:r>
              <a:rPr lang="en-US" dirty="0" err="1"/>
              <a:t>biến</a:t>
            </a:r>
            <a:r>
              <a:rPr lang="en-US" dirty="0"/>
              <a:t> </a:t>
            </a:r>
            <a:r>
              <a:rPr lang="en-US" dirty="0" err="1"/>
              <a:t>rộng</a:t>
            </a:r>
            <a:r>
              <a:rPr lang="en-US" dirty="0"/>
              <a:t> </a:t>
            </a:r>
            <a:r>
              <a:rPr lang="en-US" dirty="0" err="1"/>
              <a:t>rãi</a:t>
            </a:r>
            <a:r>
              <a:rPr lang="en-US" dirty="0"/>
              <a:t>, </a:t>
            </a:r>
            <a:r>
              <a:rPr lang="en-US" dirty="0" err="1"/>
              <a:t>có</a:t>
            </a:r>
            <a:r>
              <a:rPr lang="en-US" dirty="0"/>
              <a:t> </a:t>
            </a:r>
            <a:r>
              <a:rPr lang="en-US" dirty="0" err="1"/>
              <a:t>thể</a:t>
            </a:r>
            <a:r>
              <a:rPr lang="en-US" dirty="0"/>
              <a:t> </a:t>
            </a:r>
            <a:r>
              <a:rPr lang="en-US" dirty="0" err="1"/>
              <a:t>giới</a:t>
            </a:r>
            <a:r>
              <a:rPr lang="en-US" dirty="0"/>
              <a:t> </a:t>
            </a:r>
            <a:r>
              <a:rPr lang="en-US" dirty="0" err="1"/>
              <a:t>thiệu</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năm</a:t>
            </a:r>
            <a:r>
              <a:rPr lang="en-US" dirty="0"/>
              <a:t> </a:t>
            </a:r>
            <a:r>
              <a:rPr lang="en-US" dirty="0" err="1"/>
              <a:t>xuất</a:t>
            </a:r>
            <a:r>
              <a:rPr lang="en-US" dirty="0"/>
              <a:t> </a:t>
            </a:r>
            <a:r>
              <a:rPr lang="en-US" dirty="0" err="1"/>
              <a:t>bản</a:t>
            </a:r>
            <a:r>
              <a:rPr lang="en-US" dirty="0"/>
              <a:t>. </a:t>
            </a:r>
          </a:p>
        </p:txBody>
      </p:sp>
      <p:sp>
        <p:nvSpPr>
          <p:cNvPr id="4" name="Slide Number Placeholder 3"/>
          <p:cNvSpPr>
            <a:spLocks noGrp="1"/>
          </p:cNvSpPr>
          <p:nvPr>
            <p:ph type="sldNum" sz="quarter" idx="5"/>
          </p:nvPr>
        </p:nvSpPr>
        <p:spPr/>
        <p:txBody>
          <a:bodyPr/>
          <a:lstStyle/>
          <a:p>
            <a:fld id="{65DD0383-1108-4DD1-A1D0-60EBE955C8D9}" type="slidenum">
              <a:rPr lang="en-US" smtClean="0"/>
              <a:t>7</a:t>
            </a:fld>
            <a:endParaRPr lang="en-US"/>
          </a:p>
        </p:txBody>
      </p:sp>
    </p:spTree>
    <p:extLst>
      <p:ext uri="{BB962C8B-B14F-4D97-AF65-F5344CB8AC3E}">
        <p14:creationId xmlns:p14="http://schemas.microsoft.com/office/powerpoint/2010/main" val="229711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nêu</a:t>
            </a:r>
            <a:r>
              <a:rPr lang="en-US" dirty="0"/>
              <a:t> </a:t>
            </a:r>
            <a:r>
              <a:rPr lang="en-US" dirty="0" err="1"/>
              <a:t>ngắn</a:t>
            </a:r>
            <a:r>
              <a:rPr lang="en-US" dirty="0"/>
              <a:t> </a:t>
            </a:r>
            <a:r>
              <a:rPr lang="en-US" dirty="0" err="1"/>
              <a:t>gọn</a:t>
            </a:r>
            <a:r>
              <a:rPr lang="en-US" dirty="0"/>
              <a:t> </a:t>
            </a:r>
            <a:r>
              <a:rPr lang="en-US" dirty="0" err="1"/>
              <a:t>quan</a:t>
            </a:r>
            <a:r>
              <a:rPr lang="en-US" dirty="0"/>
              <a:t> </a:t>
            </a:r>
            <a:r>
              <a:rPr lang="en-US" dirty="0" err="1"/>
              <a:t>điểm</a:t>
            </a:r>
            <a:r>
              <a:rPr lang="en-US" dirty="0"/>
              <a:t> </a:t>
            </a:r>
            <a:r>
              <a:rPr lang="en-US" dirty="0" err="1"/>
              <a:t>và</a:t>
            </a:r>
            <a:r>
              <a:rPr lang="en-US" dirty="0"/>
              <a:t> </a:t>
            </a:r>
            <a:r>
              <a:rPr lang="en-US" dirty="0" err="1"/>
              <a:t>đánh</a:t>
            </a:r>
            <a:r>
              <a:rPr lang="en-US" dirty="0"/>
              <a:t> </a:t>
            </a:r>
            <a:r>
              <a:rPr lang="en-US" dirty="0" err="1"/>
              <a:t>giá</a:t>
            </a:r>
            <a:r>
              <a:rPr lang="en-US" dirty="0"/>
              <a:t> </a:t>
            </a:r>
            <a:r>
              <a:rPr lang="en-US" dirty="0" err="1"/>
              <a:t>của</a:t>
            </a:r>
            <a:r>
              <a:rPr lang="en-US" dirty="0"/>
              <a:t> </a:t>
            </a:r>
            <a:r>
              <a:rPr lang="en-US" dirty="0" err="1"/>
              <a:t>người</a:t>
            </a:r>
            <a:r>
              <a:rPr lang="en-US" dirty="0"/>
              <a:t> </a:t>
            </a:r>
            <a:r>
              <a:rPr lang="en-US" dirty="0" err="1"/>
              <a:t>viết</a:t>
            </a:r>
            <a:r>
              <a:rPr lang="en-US" dirty="0"/>
              <a:t> </a:t>
            </a:r>
            <a:r>
              <a:rPr lang="en-US" dirty="0" err="1"/>
              <a:t>nhưng</a:t>
            </a:r>
            <a:r>
              <a:rPr lang="en-US" dirty="0"/>
              <a:t> </a:t>
            </a:r>
            <a:r>
              <a:rPr lang="en-US" dirty="0" err="1"/>
              <a:t>không</a:t>
            </a:r>
            <a:r>
              <a:rPr lang="en-US" dirty="0"/>
              <a:t> </a:t>
            </a:r>
            <a:r>
              <a:rPr lang="en-US" dirty="0" err="1"/>
              <a:t>cần</a:t>
            </a:r>
            <a:r>
              <a:rPr lang="en-US" dirty="0"/>
              <a:t> </a:t>
            </a:r>
            <a:r>
              <a:rPr lang="en-US" dirty="0" err="1"/>
              <a:t>bàn</a:t>
            </a:r>
            <a:r>
              <a:rPr lang="en-US" dirty="0"/>
              <a:t> </a:t>
            </a:r>
            <a:r>
              <a:rPr lang="en-US" dirty="0" err="1"/>
              <a:t>luận</a:t>
            </a:r>
            <a:r>
              <a:rPr lang="en-US" dirty="0"/>
              <a:t> </a:t>
            </a:r>
            <a:r>
              <a:rPr lang="en-US" dirty="0" err="1"/>
              <a:t>sâu</a:t>
            </a:r>
            <a:r>
              <a:rPr lang="en-US" dirty="0"/>
              <a:t>, </a:t>
            </a:r>
            <a:r>
              <a:rPr lang="en-US" dirty="0" err="1"/>
              <a:t>không</a:t>
            </a:r>
            <a:r>
              <a:rPr lang="en-US" dirty="0"/>
              <a:t> </a:t>
            </a:r>
            <a:r>
              <a:rPr lang="en-US" dirty="0" err="1"/>
              <a:t>yêu</a:t>
            </a:r>
            <a:r>
              <a:rPr lang="en-US" dirty="0"/>
              <a:t> </a:t>
            </a:r>
            <a:r>
              <a:rPr lang="en-US" dirty="0" err="1"/>
              <a:t>cầu</a:t>
            </a:r>
            <a:r>
              <a:rPr lang="en-US" dirty="0"/>
              <a:t> </a:t>
            </a:r>
            <a:r>
              <a:rPr lang="en-US" dirty="0" err="1"/>
              <a:t>mở</a:t>
            </a:r>
            <a:r>
              <a:rPr lang="en-US" dirty="0"/>
              <a:t> </a:t>
            </a:r>
            <a:r>
              <a:rPr lang="en-US" dirty="0" err="1"/>
              <a:t>rộng</a:t>
            </a:r>
            <a:r>
              <a:rPr lang="en-US" dirty="0"/>
              <a:t> </a:t>
            </a:r>
            <a:r>
              <a:rPr lang="en-US" dirty="0" err="1"/>
              <a:t>và</a:t>
            </a:r>
            <a:r>
              <a:rPr lang="en-US" dirty="0"/>
              <a:t> </a:t>
            </a:r>
            <a:r>
              <a:rPr lang="en-US" dirty="0" err="1"/>
              <a:t>triển</a:t>
            </a:r>
            <a:r>
              <a:rPr lang="en-US" dirty="0"/>
              <a:t> </a:t>
            </a:r>
            <a:r>
              <a:rPr lang="en-US" dirty="0" err="1"/>
              <a:t>khai</a:t>
            </a:r>
            <a:r>
              <a:rPr lang="en-US" dirty="0"/>
              <a:t> </a:t>
            </a:r>
            <a:r>
              <a:rPr lang="en-US" dirty="0" err="1"/>
              <a:t>các</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như</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Với</a:t>
            </a:r>
            <a:r>
              <a:rPr lang="en-US" dirty="0"/>
              <a:t> </a:t>
            </a:r>
            <a:r>
              <a:rPr lang="en-US" dirty="0" err="1"/>
              <a:t>những</a:t>
            </a:r>
            <a:r>
              <a:rPr lang="en-US" dirty="0"/>
              <a:t> </a:t>
            </a:r>
            <a:r>
              <a:rPr lang="en-US" dirty="0" err="1"/>
              <a:t>cuốn</a:t>
            </a:r>
            <a:r>
              <a:rPr lang="en-US" dirty="0"/>
              <a:t> </a:t>
            </a:r>
            <a:r>
              <a:rPr lang="en-US" dirty="0" err="1"/>
              <a:t>sách</a:t>
            </a:r>
            <a:r>
              <a:rPr lang="en-US" dirty="0"/>
              <a:t> </a:t>
            </a:r>
            <a:r>
              <a:rPr lang="en-US" dirty="0" err="1"/>
              <a:t>đã</a:t>
            </a:r>
            <a:r>
              <a:rPr lang="en-US" dirty="0"/>
              <a:t> </a:t>
            </a:r>
            <a:r>
              <a:rPr lang="en-US" dirty="0" err="1"/>
              <a:t>phổ</a:t>
            </a:r>
            <a:r>
              <a:rPr lang="en-US" dirty="0"/>
              <a:t> </a:t>
            </a:r>
            <a:r>
              <a:rPr lang="en-US" dirty="0" err="1"/>
              <a:t>biến</a:t>
            </a:r>
            <a:r>
              <a:rPr lang="en-US" dirty="0"/>
              <a:t> </a:t>
            </a:r>
            <a:r>
              <a:rPr lang="en-US" dirty="0" err="1"/>
              <a:t>rộng</a:t>
            </a:r>
            <a:r>
              <a:rPr lang="en-US" dirty="0"/>
              <a:t> </a:t>
            </a:r>
            <a:r>
              <a:rPr lang="en-US" dirty="0" err="1"/>
              <a:t>rãi</a:t>
            </a:r>
            <a:r>
              <a:rPr lang="en-US" dirty="0"/>
              <a:t>, </a:t>
            </a:r>
            <a:r>
              <a:rPr lang="en-US" dirty="0" err="1"/>
              <a:t>có</a:t>
            </a:r>
            <a:r>
              <a:rPr lang="en-US" dirty="0"/>
              <a:t> </a:t>
            </a:r>
            <a:r>
              <a:rPr lang="en-US" dirty="0" err="1"/>
              <a:t>thể</a:t>
            </a:r>
            <a:r>
              <a:rPr lang="en-US" dirty="0"/>
              <a:t> </a:t>
            </a:r>
            <a:r>
              <a:rPr lang="en-US" dirty="0" err="1"/>
              <a:t>giới</a:t>
            </a:r>
            <a:r>
              <a:rPr lang="en-US" dirty="0"/>
              <a:t> </a:t>
            </a:r>
            <a:r>
              <a:rPr lang="en-US" dirty="0" err="1"/>
              <a:t>thiệu</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xuất</a:t>
            </a:r>
            <a:r>
              <a:rPr lang="en-US" dirty="0"/>
              <a:t> </a:t>
            </a:r>
            <a:r>
              <a:rPr lang="en-US" dirty="0" err="1"/>
              <a:t>bản</a:t>
            </a:r>
            <a:r>
              <a:rPr lang="en-US" dirty="0"/>
              <a:t>, </a:t>
            </a:r>
            <a:r>
              <a:rPr lang="en-US" dirty="0" err="1"/>
              <a:t>năm</a:t>
            </a:r>
            <a:r>
              <a:rPr lang="en-US" dirty="0"/>
              <a:t> </a:t>
            </a:r>
            <a:r>
              <a:rPr lang="en-US" dirty="0" err="1"/>
              <a:t>xuất</a:t>
            </a:r>
            <a:r>
              <a:rPr lang="en-US" dirty="0"/>
              <a:t> </a:t>
            </a:r>
            <a:r>
              <a:rPr lang="en-US" dirty="0" err="1"/>
              <a:t>bản</a:t>
            </a:r>
            <a:r>
              <a:rPr lang="en-US" dirty="0"/>
              <a:t>. </a:t>
            </a:r>
          </a:p>
        </p:txBody>
      </p:sp>
      <p:sp>
        <p:nvSpPr>
          <p:cNvPr id="4" name="Slide Number Placeholder 3"/>
          <p:cNvSpPr>
            <a:spLocks noGrp="1"/>
          </p:cNvSpPr>
          <p:nvPr>
            <p:ph type="sldNum" sz="quarter" idx="5"/>
          </p:nvPr>
        </p:nvSpPr>
        <p:spPr/>
        <p:txBody>
          <a:bodyPr/>
          <a:lstStyle/>
          <a:p>
            <a:fld id="{65DD0383-1108-4DD1-A1D0-60EBE955C8D9}" type="slidenum">
              <a:rPr lang="en-US" smtClean="0"/>
              <a:t>8</a:t>
            </a:fld>
            <a:endParaRPr lang="en-US"/>
          </a:p>
        </p:txBody>
      </p:sp>
    </p:spTree>
    <p:extLst>
      <p:ext uri="{BB962C8B-B14F-4D97-AF65-F5344CB8AC3E}">
        <p14:creationId xmlns:p14="http://schemas.microsoft.com/office/powerpoint/2010/main" val="110575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thuyết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tưowng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khoa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lõi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thuyết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khoa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5DD0383-1108-4DD1-A1D0-60EBE955C8D9}" type="slidenum">
              <a:rPr lang="en-US" smtClean="0"/>
              <a:t>9</a:t>
            </a:fld>
            <a:endParaRPr lang="en-US"/>
          </a:p>
        </p:txBody>
      </p:sp>
    </p:spTree>
    <p:extLst>
      <p:ext uri="{BB962C8B-B14F-4D97-AF65-F5344CB8AC3E}">
        <p14:creationId xmlns:p14="http://schemas.microsoft.com/office/powerpoint/2010/main" val="76456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4.png"/><Relationship Id="rId7"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65.svg"/><Relationship Id="rId4" Type="http://schemas.openxmlformats.org/officeDocument/2006/relationships/image" Target="../media/image3.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svg"/><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5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81.sv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4.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6.sv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3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8.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8.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8.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8.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6.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9.svg"/></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26.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37.sv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6.sv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6.sv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8.sv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43.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11.sv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3.sv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5.sv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26.svg"/><Relationship Id="rId10"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9.svg"/><Relationship Id="rId5" Type="http://schemas.openxmlformats.org/officeDocument/2006/relationships/diagramQuickStyle" Target="../diagrams/quickStyle2.xml"/><Relationship Id="rId10" Type="http://schemas.openxmlformats.org/officeDocument/2006/relationships/image" Target="../media/image48.png"/><Relationship Id="rId4" Type="http://schemas.openxmlformats.org/officeDocument/2006/relationships/diagramLayout" Target="../diagrams/layout2.xml"/><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22BB5B-8EF5-9705-5779-90877A9CD3AE}"/>
              </a:ext>
            </a:extLst>
          </p:cNvPr>
          <p:cNvGrpSpPr/>
          <p:nvPr/>
        </p:nvGrpSpPr>
        <p:grpSpPr>
          <a:xfrm>
            <a:off x="594866" y="743240"/>
            <a:ext cx="16047645" cy="9355507"/>
            <a:chOff x="594866" y="743240"/>
            <a:chExt cx="16047645" cy="9355507"/>
          </a:xfrm>
        </p:grpSpPr>
        <p:grpSp>
          <p:nvGrpSpPr>
            <p:cNvPr id="5" name="Group 47">
              <a:extLst>
                <a:ext uri="{FF2B5EF4-FFF2-40B4-BE49-F238E27FC236}">
                  <a16:creationId xmlns:a16="http://schemas.microsoft.com/office/drawing/2014/main" id="{0D3284D2-79FA-5875-A54B-690F86BD488B}"/>
                </a:ext>
              </a:extLst>
            </p:cNvPr>
            <p:cNvGrpSpPr/>
            <p:nvPr/>
          </p:nvGrpSpPr>
          <p:grpSpPr>
            <a:xfrm>
              <a:off x="661541" y="1470992"/>
              <a:ext cx="1232729" cy="7134324"/>
              <a:chOff x="0" y="0"/>
              <a:chExt cx="1643639" cy="9512432"/>
            </a:xfrm>
          </p:grpSpPr>
          <p:sp>
            <p:nvSpPr>
              <p:cNvPr id="50" name="TextBox 48">
                <a:extLst>
                  <a:ext uri="{FF2B5EF4-FFF2-40B4-BE49-F238E27FC236}">
                    <a16:creationId xmlns:a16="http://schemas.microsoft.com/office/drawing/2014/main" id="{31BB09E3-F4C4-EF08-91E4-EF2CD130A262}"/>
                  </a:ext>
                </a:extLst>
              </p:cNvPr>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49">
                <a:extLst>
                  <a:ext uri="{FF2B5EF4-FFF2-40B4-BE49-F238E27FC236}">
                    <a16:creationId xmlns:a16="http://schemas.microsoft.com/office/drawing/2014/main" id="{F1689513-02CC-C9DC-63B5-9BE4B1BC6701}"/>
                  </a:ext>
                </a:extLst>
              </p:cNvPr>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0">
                <a:extLst>
                  <a:ext uri="{FF2B5EF4-FFF2-40B4-BE49-F238E27FC236}">
                    <a16:creationId xmlns:a16="http://schemas.microsoft.com/office/drawing/2014/main" id="{AA4A21BB-9FA7-8060-3A08-F6617D3B1B27}"/>
                  </a:ext>
                </a:extLst>
              </p:cNvPr>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1">
                <a:extLst>
                  <a:ext uri="{FF2B5EF4-FFF2-40B4-BE49-F238E27FC236}">
                    <a16:creationId xmlns:a16="http://schemas.microsoft.com/office/drawing/2014/main" id="{581FF468-030A-5098-FA62-E94E7D17AD74}"/>
                  </a:ext>
                </a:extLst>
              </p:cNvPr>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2">
                <a:extLst>
                  <a:ext uri="{FF2B5EF4-FFF2-40B4-BE49-F238E27FC236}">
                    <a16:creationId xmlns:a16="http://schemas.microsoft.com/office/drawing/2014/main" id="{6827A84D-4AAA-7A6B-D0F6-DE6923C447A1}"/>
                  </a:ext>
                </a:extLst>
              </p:cNvPr>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3">
                <a:extLst>
                  <a:ext uri="{FF2B5EF4-FFF2-40B4-BE49-F238E27FC236}">
                    <a16:creationId xmlns:a16="http://schemas.microsoft.com/office/drawing/2014/main" id="{AED041AD-B41E-4666-420C-9628D9BD3176}"/>
                  </a:ext>
                </a:extLst>
              </p:cNvPr>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4">
                <a:extLst>
                  <a:ext uri="{FF2B5EF4-FFF2-40B4-BE49-F238E27FC236}">
                    <a16:creationId xmlns:a16="http://schemas.microsoft.com/office/drawing/2014/main" id="{E769B754-D8BB-AB58-82A7-2367A59C20B5}"/>
                  </a:ext>
                </a:extLst>
              </p:cNvPr>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7" name="TextBox 55">
                <a:extLst>
                  <a:ext uri="{FF2B5EF4-FFF2-40B4-BE49-F238E27FC236}">
                    <a16:creationId xmlns:a16="http://schemas.microsoft.com/office/drawing/2014/main" id="{1D1BE41C-D905-470E-5CB4-DBFF3A605721}"/>
                  </a:ext>
                </a:extLst>
              </p:cNvPr>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8" name="TextBox 56">
                <a:extLst>
                  <a:ext uri="{FF2B5EF4-FFF2-40B4-BE49-F238E27FC236}">
                    <a16:creationId xmlns:a16="http://schemas.microsoft.com/office/drawing/2014/main" id="{14DF2254-FEF1-4185-A1EB-B8E57DB89A9A}"/>
                  </a:ext>
                </a:extLst>
              </p:cNvPr>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6" name="Freeform 57">
              <a:extLst>
                <a:ext uri="{FF2B5EF4-FFF2-40B4-BE49-F238E27FC236}">
                  <a16:creationId xmlns:a16="http://schemas.microsoft.com/office/drawing/2014/main" id="{55038179-0F6C-A5A4-87D6-6B6BD26C8B94}"/>
                </a:ext>
              </a:extLst>
            </p:cNvPr>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7" name="Group 58">
              <a:extLst>
                <a:ext uri="{FF2B5EF4-FFF2-40B4-BE49-F238E27FC236}">
                  <a16:creationId xmlns:a16="http://schemas.microsoft.com/office/drawing/2014/main" id="{4847957A-0DED-26B3-429F-5D9E2E798A02}"/>
                </a:ext>
              </a:extLst>
            </p:cNvPr>
            <p:cNvGrpSpPr/>
            <p:nvPr/>
          </p:nvGrpSpPr>
          <p:grpSpPr>
            <a:xfrm>
              <a:off x="1028700" y="743240"/>
              <a:ext cx="15613811" cy="8800520"/>
              <a:chOff x="0" y="0"/>
              <a:chExt cx="4112279" cy="2317832"/>
            </a:xfrm>
          </p:grpSpPr>
          <p:sp>
            <p:nvSpPr>
              <p:cNvPr id="48" name="Freeform 59">
                <a:extLst>
                  <a:ext uri="{FF2B5EF4-FFF2-40B4-BE49-F238E27FC236}">
                    <a16:creationId xmlns:a16="http://schemas.microsoft.com/office/drawing/2014/main" id="{5CC9B45C-0A39-BCDF-659B-EEBCE7C2BB67}"/>
                  </a:ext>
                </a:extLst>
              </p:cNvPr>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9" name="TextBox 60">
                <a:extLst>
                  <a:ext uri="{FF2B5EF4-FFF2-40B4-BE49-F238E27FC236}">
                    <a16:creationId xmlns:a16="http://schemas.microsoft.com/office/drawing/2014/main" id="{4E615F4F-188C-0C53-73E8-F338ED4C27A8}"/>
                  </a:ext>
                </a:extLst>
              </p:cNvPr>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8" name="Group 61">
              <a:extLst>
                <a:ext uri="{FF2B5EF4-FFF2-40B4-BE49-F238E27FC236}">
                  <a16:creationId xmlns:a16="http://schemas.microsoft.com/office/drawing/2014/main" id="{DBDBACE9-F559-6F65-4FD4-FFDC13CE2D30}"/>
                </a:ext>
              </a:extLst>
            </p:cNvPr>
            <p:cNvGrpSpPr/>
            <p:nvPr/>
          </p:nvGrpSpPr>
          <p:grpSpPr>
            <a:xfrm>
              <a:off x="1337094" y="1028700"/>
              <a:ext cx="14956138" cy="8229600"/>
              <a:chOff x="0" y="0"/>
              <a:chExt cx="3939065" cy="2167467"/>
            </a:xfrm>
          </p:grpSpPr>
          <p:sp>
            <p:nvSpPr>
              <p:cNvPr id="46" name="Freeform 62">
                <a:extLst>
                  <a:ext uri="{FF2B5EF4-FFF2-40B4-BE49-F238E27FC236}">
                    <a16:creationId xmlns:a16="http://schemas.microsoft.com/office/drawing/2014/main" id="{55F8C401-7EED-D1D0-5C18-55470BBC895C}"/>
                  </a:ext>
                </a:extLst>
              </p:cNvPr>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47" name="TextBox 63">
                <a:extLst>
                  <a:ext uri="{FF2B5EF4-FFF2-40B4-BE49-F238E27FC236}">
                    <a16:creationId xmlns:a16="http://schemas.microsoft.com/office/drawing/2014/main" id="{5D75C815-B923-0D9E-2AD5-D70532FB5BA5}"/>
                  </a:ext>
                </a:extLst>
              </p:cNvPr>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9" name="Group 64">
              <a:extLst>
                <a:ext uri="{FF2B5EF4-FFF2-40B4-BE49-F238E27FC236}">
                  <a16:creationId xmlns:a16="http://schemas.microsoft.com/office/drawing/2014/main" id="{276C4CE7-3E65-84AB-774E-8798926CC3CD}"/>
                </a:ext>
              </a:extLst>
            </p:cNvPr>
            <p:cNvGrpSpPr/>
            <p:nvPr/>
          </p:nvGrpSpPr>
          <p:grpSpPr>
            <a:xfrm>
              <a:off x="1540290" y="1622751"/>
              <a:ext cx="263115" cy="263115"/>
              <a:chOff x="0" y="0"/>
              <a:chExt cx="812800" cy="812800"/>
            </a:xfrm>
          </p:grpSpPr>
          <p:sp>
            <p:nvSpPr>
              <p:cNvPr id="44" name="Freeform 65">
                <a:extLst>
                  <a:ext uri="{FF2B5EF4-FFF2-40B4-BE49-F238E27FC236}">
                    <a16:creationId xmlns:a16="http://schemas.microsoft.com/office/drawing/2014/main" id="{9F98B5D3-72FC-5BFE-CED6-C625AF9716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5" name="TextBox 66">
                <a:extLst>
                  <a:ext uri="{FF2B5EF4-FFF2-40B4-BE49-F238E27FC236}">
                    <a16:creationId xmlns:a16="http://schemas.microsoft.com/office/drawing/2014/main" id="{E021C9BE-8BC9-4160-96F9-7E40FD3B233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0" name="Group 67">
              <a:extLst>
                <a:ext uri="{FF2B5EF4-FFF2-40B4-BE49-F238E27FC236}">
                  <a16:creationId xmlns:a16="http://schemas.microsoft.com/office/drawing/2014/main" id="{95557010-757D-B843-8E49-BB309950AA0A}"/>
                </a:ext>
              </a:extLst>
            </p:cNvPr>
            <p:cNvGrpSpPr/>
            <p:nvPr/>
          </p:nvGrpSpPr>
          <p:grpSpPr>
            <a:xfrm>
              <a:off x="1540290" y="2470372"/>
              <a:ext cx="263115" cy="263115"/>
              <a:chOff x="0" y="0"/>
              <a:chExt cx="812800" cy="812800"/>
            </a:xfrm>
          </p:grpSpPr>
          <p:sp>
            <p:nvSpPr>
              <p:cNvPr id="42" name="Freeform 68">
                <a:extLst>
                  <a:ext uri="{FF2B5EF4-FFF2-40B4-BE49-F238E27FC236}">
                    <a16:creationId xmlns:a16="http://schemas.microsoft.com/office/drawing/2014/main" id="{1EB57515-418A-37C3-53B6-567DF94DB2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3" name="TextBox 69">
                <a:extLst>
                  <a:ext uri="{FF2B5EF4-FFF2-40B4-BE49-F238E27FC236}">
                    <a16:creationId xmlns:a16="http://schemas.microsoft.com/office/drawing/2014/main" id="{D9C64E09-EE30-6EC1-7BD7-0164198A154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1" name="Group 70">
              <a:extLst>
                <a:ext uri="{FF2B5EF4-FFF2-40B4-BE49-F238E27FC236}">
                  <a16:creationId xmlns:a16="http://schemas.microsoft.com/office/drawing/2014/main" id="{FF2A7BAD-A018-E704-7872-6EF5427A2C69}"/>
                </a:ext>
              </a:extLst>
            </p:cNvPr>
            <p:cNvGrpSpPr/>
            <p:nvPr/>
          </p:nvGrpSpPr>
          <p:grpSpPr>
            <a:xfrm>
              <a:off x="1540290" y="3317993"/>
              <a:ext cx="263115" cy="263115"/>
              <a:chOff x="0" y="0"/>
              <a:chExt cx="812800" cy="812800"/>
            </a:xfrm>
          </p:grpSpPr>
          <p:sp>
            <p:nvSpPr>
              <p:cNvPr id="40" name="Freeform 71">
                <a:extLst>
                  <a:ext uri="{FF2B5EF4-FFF2-40B4-BE49-F238E27FC236}">
                    <a16:creationId xmlns:a16="http://schemas.microsoft.com/office/drawing/2014/main" id="{1E12565E-BCF7-1448-A7D2-1F0690CB03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1" name="TextBox 72">
                <a:extLst>
                  <a:ext uri="{FF2B5EF4-FFF2-40B4-BE49-F238E27FC236}">
                    <a16:creationId xmlns:a16="http://schemas.microsoft.com/office/drawing/2014/main" id="{3F09149D-540C-A41B-F931-A746C685305B}"/>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 name="Group 73">
              <a:extLst>
                <a:ext uri="{FF2B5EF4-FFF2-40B4-BE49-F238E27FC236}">
                  <a16:creationId xmlns:a16="http://schemas.microsoft.com/office/drawing/2014/main" id="{837CFEFB-A2DA-1AA4-DCE7-E636CCA9037F}"/>
                </a:ext>
              </a:extLst>
            </p:cNvPr>
            <p:cNvGrpSpPr/>
            <p:nvPr/>
          </p:nvGrpSpPr>
          <p:grpSpPr>
            <a:xfrm>
              <a:off x="1540290" y="4165614"/>
              <a:ext cx="263115" cy="263115"/>
              <a:chOff x="0" y="0"/>
              <a:chExt cx="812800" cy="812800"/>
            </a:xfrm>
          </p:grpSpPr>
          <p:sp>
            <p:nvSpPr>
              <p:cNvPr id="38" name="Freeform 74">
                <a:extLst>
                  <a:ext uri="{FF2B5EF4-FFF2-40B4-BE49-F238E27FC236}">
                    <a16:creationId xmlns:a16="http://schemas.microsoft.com/office/drawing/2014/main" id="{DEBCAC3A-4641-1CF6-A9DA-DF76F07A46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9" name="TextBox 75">
                <a:extLst>
                  <a:ext uri="{FF2B5EF4-FFF2-40B4-BE49-F238E27FC236}">
                    <a16:creationId xmlns:a16="http://schemas.microsoft.com/office/drawing/2014/main" id="{C16A039E-1D9C-9AAD-34CA-F06B0F2DC7D2}"/>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 name="Group 76">
              <a:extLst>
                <a:ext uri="{FF2B5EF4-FFF2-40B4-BE49-F238E27FC236}">
                  <a16:creationId xmlns:a16="http://schemas.microsoft.com/office/drawing/2014/main" id="{C3884772-15D5-3711-FE9D-A8EA869AD452}"/>
                </a:ext>
              </a:extLst>
            </p:cNvPr>
            <p:cNvGrpSpPr/>
            <p:nvPr/>
          </p:nvGrpSpPr>
          <p:grpSpPr>
            <a:xfrm>
              <a:off x="1540290" y="5013235"/>
              <a:ext cx="263115" cy="263115"/>
              <a:chOff x="0" y="0"/>
              <a:chExt cx="812800" cy="812800"/>
            </a:xfrm>
          </p:grpSpPr>
          <p:sp>
            <p:nvSpPr>
              <p:cNvPr id="36" name="Freeform 77">
                <a:extLst>
                  <a:ext uri="{FF2B5EF4-FFF2-40B4-BE49-F238E27FC236}">
                    <a16:creationId xmlns:a16="http://schemas.microsoft.com/office/drawing/2014/main" id="{8B5F5BFB-CDFF-485E-0F27-DF7289294A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7" name="TextBox 78">
                <a:extLst>
                  <a:ext uri="{FF2B5EF4-FFF2-40B4-BE49-F238E27FC236}">
                    <a16:creationId xmlns:a16="http://schemas.microsoft.com/office/drawing/2014/main" id="{77273E7B-2CD4-57CE-9B75-D826E378EA8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 name="Group 79">
              <a:extLst>
                <a:ext uri="{FF2B5EF4-FFF2-40B4-BE49-F238E27FC236}">
                  <a16:creationId xmlns:a16="http://schemas.microsoft.com/office/drawing/2014/main" id="{CD528116-814F-BB44-EF75-A21E4273CB5B}"/>
                </a:ext>
              </a:extLst>
            </p:cNvPr>
            <p:cNvGrpSpPr/>
            <p:nvPr/>
          </p:nvGrpSpPr>
          <p:grpSpPr>
            <a:xfrm>
              <a:off x="1540290" y="5860856"/>
              <a:ext cx="263115" cy="263115"/>
              <a:chOff x="0" y="0"/>
              <a:chExt cx="812800" cy="812800"/>
            </a:xfrm>
          </p:grpSpPr>
          <p:sp>
            <p:nvSpPr>
              <p:cNvPr id="34" name="Freeform 80">
                <a:extLst>
                  <a:ext uri="{FF2B5EF4-FFF2-40B4-BE49-F238E27FC236}">
                    <a16:creationId xmlns:a16="http://schemas.microsoft.com/office/drawing/2014/main" id="{E718AE06-97C5-1D45-8CBA-AA05E522B7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5" name="TextBox 81">
                <a:extLst>
                  <a:ext uri="{FF2B5EF4-FFF2-40B4-BE49-F238E27FC236}">
                    <a16:creationId xmlns:a16="http://schemas.microsoft.com/office/drawing/2014/main" id="{DFA55E9A-9E8B-FEE6-9EF7-ECF0EF3106E6}"/>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5" name="Group 82">
              <a:extLst>
                <a:ext uri="{FF2B5EF4-FFF2-40B4-BE49-F238E27FC236}">
                  <a16:creationId xmlns:a16="http://schemas.microsoft.com/office/drawing/2014/main" id="{824A8015-A736-CDE4-7739-E6D28215FD32}"/>
                </a:ext>
              </a:extLst>
            </p:cNvPr>
            <p:cNvGrpSpPr/>
            <p:nvPr/>
          </p:nvGrpSpPr>
          <p:grpSpPr>
            <a:xfrm>
              <a:off x="1540290" y="6708477"/>
              <a:ext cx="263115" cy="263115"/>
              <a:chOff x="0" y="0"/>
              <a:chExt cx="812800" cy="812800"/>
            </a:xfrm>
          </p:grpSpPr>
          <p:sp>
            <p:nvSpPr>
              <p:cNvPr id="32" name="Freeform 83">
                <a:extLst>
                  <a:ext uri="{FF2B5EF4-FFF2-40B4-BE49-F238E27FC236}">
                    <a16:creationId xmlns:a16="http://schemas.microsoft.com/office/drawing/2014/main" id="{F9570663-EABE-D147-712F-10ED1D8082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3" name="TextBox 84">
                <a:extLst>
                  <a:ext uri="{FF2B5EF4-FFF2-40B4-BE49-F238E27FC236}">
                    <a16:creationId xmlns:a16="http://schemas.microsoft.com/office/drawing/2014/main" id="{A8341DE7-7DE2-B982-1979-C5AB90694EBE}"/>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6" name="Group 85">
              <a:extLst>
                <a:ext uri="{FF2B5EF4-FFF2-40B4-BE49-F238E27FC236}">
                  <a16:creationId xmlns:a16="http://schemas.microsoft.com/office/drawing/2014/main" id="{D51B1585-B918-0BB1-B377-0D6A1558BEEE}"/>
                </a:ext>
              </a:extLst>
            </p:cNvPr>
            <p:cNvGrpSpPr/>
            <p:nvPr/>
          </p:nvGrpSpPr>
          <p:grpSpPr>
            <a:xfrm>
              <a:off x="1540290" y="7556097"/>
              <a:ext cx="263115" cy="263115"/>
              <a:chOff x="0" y="0"/>
              <a:chExt cx="812800" cy="812800"/>
            </a:xfrm>
          </p:grpSpPr>
          <p:sp>
            <p:nvSpPr>
              <p:cNvPr id="30" name="Freeform 86">
                <a:extLst>
                  <a:ext uri="{FF2B5EF4-FFF2-40B4-BE49-F238E27FC236}">
                    <a16:creationId xmlns:a16="http://schemas.microsoft.com/office/drawing/2014/main" id="{15C34DC9-28F6-45B5-8D7F-6010C4AF16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1" name="TextBox 87">
                <a:extLst>
                  <a:ext uri="{FF2B5EF4-FFF2-40B4-BE49-F238E27FC236}">
                    <a16:creationId xmlns:a16="http://schemas.microsoft.com/office/drawing/2014/main" id="{DFBEC2D9-520C-7135-85B3-1BBB80FCC0B4}"/>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7" name="Group 88">
              <a:extLst>
                <a:ext uri="{FF2B5EF4-FFF2-40B4-BE49-F238E27FC236}">
                  <a16:creationId xmlns:a16="http://schemas.microsoft.com/office/drawing/2014/main" id="{3F35C1A6-ACC4-10CC-741E-B6ADBFCD1B1D}"/>
                </a:ext>
              </a:extLst>
            </p:cNvPr>
            <p:cNvGrpSpPr/>
            <p:nvPr/>
          </p:nvGrpSpPr>
          <p:grpSpPr>
            <a:xfrm>
              <a:off x="1540290" y="8403718"/>
              <a:ext cx="263115" cy="263115"/>
              <a:chOff x="0" y="0"/>
              <a:chExt cx="812800" cy="812800"/>
            </a:xfrm>
          </p:grpSpPr>
          <p:sp>
            <p:nvSpPr>
              <p:cNvPr id="28" name="Freeform 89">
                <a:extLst>
                  <a:ext uri="{FF2B5EF4-FFF2-40B4-BE49-F238E27FC236}">
                    <a16:creationId xmlns:a16="http://schemas.microsoft.com/office/drawing/2014/main" id="{45B806A0-CA9D-253A-E375-DEA53C367F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29" name="TextBox 90">
                <a:extLst>
                  <a:ext uri="{FF2B5EF4-FFF2-40B4-BE49-F238E27FC236}">
                    <a16:creationId xmlns:a16="http://schemas.microsoft.com/office/drawing/2014/main" id="{DE290B2B-4E96-B48D-544E-16C3DC323D0A}"/>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8" name="Group 94">
              <a:extLst>
                <a:ext uri="{FF2B5EF4-FFF2-40B4-BE49-F238E27FC236}">
                  <a16:creationId xmlns:a16="http://schemas.microsoft.com/office/drawing/2014/main" id="{2AA0F9CC-C126-3910-276F-8C64B6ED4021}"/>
                </a:ext>
              </a:extLst>
            </p:cNvPr>
            <p:cNvGrpSpPr/>
            <p:nvPr/>
          </p:nvGrpSpPr>
          <p:grpSpPr>
            <a:xfrm>
              <a:off x="594866" y="1690137"/>
              <a:ext cx="1232729" cy="7134324"/>
              <a:chOff x="0" y="0"/>
              <a:chExt cx="1643639" cy="9512432"/>
            </a:xfrm>
          </p:grpSpPr>
          <p:sp>
            <p:nvSpPr>
              <p:cNvPr id="19" name="TextBox 95">
                <a:extLst>
                  <a:ext uri="{FF2B5EF4-FFF2-40B4-BE49-F238E27FC236}">
                    <a16:creationId xmlns:a16="http://schemas.microsoft.com/office/drawing/2014/main" id="{4EFD0345-4B2B-B255-6B79-5212F4700CAC}"/>
                  </a:ext>
                </a:extLst>
              </p:cNvPr>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0" name="TextBox 96">
                <a:extLst>
                  <a:ext uri="{FF2B5EF4-FFF2-40B4-BE49-F238E27FC236}">
                    <a16:creationId xmlns:a16="http://schemas.microsoft.com/office/drawing/2014/main" id="{4B9BCD76-960D-2ED4-8874-788D986D553D}"/>
                  </a:ext>
                </a:extLst>
              </p:cNvPr>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1" name="TextBox 97">
                <a:extLst>
                  <a:ext uri="{FF2B5EF4-FFF2-40B4-BE49-F238E27FC236}">
                    <a16:creationId xmlns:a16="http://schemas.microsoft.com/office/drawing/2014/main" id="{DBABE1B7-5BFB-E866-F2EF-4D154BA4415E}"/>
                  </a:ext>
                </a:extLst>
              </p:cNvPr>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2" name="TextBox 98">
                <a:extLst>
                  <a:ext uri="{FF2B5EF4-FFF2-40B4-BE49-F238E27FC236}">
                    <a16:creationId xmlns:a16="http://schemas.microsoft.com/office/drawing/2014/main" id="{4EF3CC81-5A95-A392-91BD-05A9F766F95F}"/>
                  </a:ext>
                </a:extLst>
              </p:cNvPr>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3" name="TextBox 99">
                <a:extLst>
                  <a:ext uri="{FF2B5EF4-FFF2-40B4-BE49-F238E27FC236}">
                    <a16:creationId xmlns:a16="http://schemas.microsoft.com/office/drawing/2014/main" id="{2E41C3C8-FF3F-B498-EB54-A45143A0BA45}"/>
                  </a:ext>
                </a:extLst>
              </p:cNvPr>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4" name="TextBox 100">
                <a:extLst>
                  <a:ext uri="{FF2B5EF4-FFF2-40B4-BE49-F238E27FC236}">
                    <a16:creationId xmlns:a16="http://schemas.microsoft.com/office/drawing/2014/main" id="{81DB332A-86DA-311E-94E6-B49E23354EEA}"/>
                  </a:ext>
                </a:extLst>
              </p:cNvPr>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5" name="TextBox 101">
                <a:extLst>
                  <a:ext uri="{FF2B5EF4-FFF2-40B4-BE49-F238E27FC236}">
                    <a16:creationId xmlns:a16="http://schemas.microsoft.com/office/drawing/2014/main" id="{AC290798-5ADF-2B9C-566B-C4E4C482EA34}"/>
                  </a:ext>
                </a:extLst>
              </p:cNvPr>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6" name="TextBox 102">
                <a:extLst>
                  <a:ext uri="{FF2B5EF4-FFF2-40B4-BE49-F238E27FC236}">
                    <a16:creationId xmlns:a16="http://schemas.microsoft.com/office/drawing/2014/main" id="{4FB5775B-7A9B-0D89-D021-7EA9574A34C2}"/>
                  </a:ext>
                </a:extLst>
              </p:cNvPr>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7" name="TextBox 103">
                <a:extLst>
                  <a:ext uri="{FF2B5EF4-FFF2-40B4-BE49-F238E27FC236}">
                    <a16:creationId xmlns:a16="http://schemas.microsoft.com/office/drawing/2014/main" id="{E65FEBEC-57FD-0940-D986-B10643CB4C63}"/>
                  </a:ext>
                </a:extLst>
              </p:cNvPr>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sp>
        <p:nvSpPr>
          <p:cNvPr id="2" name="Freeform 7">
            <a:extLst>
              <a:ext uri="{FF2B5EF4-FFF2-40B4-BE49-F238E27FC236}">
                <a16:creationId xmlns:a16="http://schemas.microsoft.com/office/drawing/2014/main" id="{935FE4AD-FA26-461A-E8C9-EC2F79B30ACC}"/>
              </a:ext>
            </a:extLst>
          </p:cNvPr>
          <p:cNvSpPr/>
          <p:nvPr/>
        </p:nvSpPr>
        <p:spPr>
          <a:xfrm>
            <a:off x="11506200" y="1749683"/>
            <a:ext cx="6551621" cy="8522432"/>
          </a:xfrm>
          <a:custGeom>
            <a:avLst/>
            <a:gdLst/>
            <a:ahLst/>
            <a:cxnLst/>
            <a:rect l="l" t="t" r="r" b="b"/>
            <a:pathLst>
              <a:path w="3163253" h="4114800">
                <a:moveTo>
                  <a:pt x="0" y="0"/>
                </a:moveTo>
                <a:lnTo>
                  <a:pt x="3163253" y="0"/>
                </a:lnTo>
                <a:lnTo>
                  <a:pt x="31632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97">
            <a:extLst>
              <a:ext uri="{FF2B5EF4-FFF2-40B4-BE49-F238E27FC236}">
                <a16:creationId xmlns:a16="http://schemas.microsoft.com/office/drawing/2014/main" id="{998BB337-4F0F-C83D-C23E-B81B67338577}"/>
              </a:ext>
            </a:extLst>
          </p:cNvPr>
          <p:cNvSpPr txBox="1"/>
          <p:nvPr/>
        </p:nvSpPr>
        <p:spPr>
          <a:xfrm>
            <a:off x="499616" y="1907344"/>
            <a:ext cx="12495716" cy="4206280"/>
          </a:xfrm>
          <a:prstGeom prst="rect">
            <a:avLst/>
          </a:prstGeom>
        </p:spPr>
        <p:txBody>
          <a:bodyPr wrap="square" lIns="0" tIns="0" rIns="0" bIns="0" rtlCol="0" anchor="t">
            <a:spAutoFit/>
          </a:bodyPr>
          <a:lstStyle/>
          <a:p>
            <a:pPr marL="0" lvl="0" indent="0" algn="ctr">
              <a:lnSpc>
                <a:spcPts val="16350"/>
              </a:lnSpc>
              <a:spcBef>
                <a:spcPct val="0"/>
              </a:spcBef>
            </a:pPr>
            <a:r>
              <a:rPr lang="en-US" sz="11400" b="1" dirty="0">
                <a:solidFill>
                  <a:srgbClr val="503D36"/>
                </a:solidFill>
                <a:latin typeface="#9Slide05 Legendaria" panose="03030000000007000000" pitchFamily="66" charset="0"/>
              </a:rPr>
              <a:t>Giai </a:t>
            </a:r>
            <a:r>
              <a:rPr lang="en-US" sz="11400" b="1" dirty="0" err="1">
                <a:solidFill>
                  <a:srgbClr val="503D36"/>
                </a:solidFill>
                <a:latin typeface="#9Slide05 Legendaria" panose="03030000000007000000" pitchFamily="66" charset="0"/>
              </a:rPr>
              <a:t>đoạn</a:t>
            </a:r>
            <a:r>
              <a:rPr lang="en-US" sz="11400" b="1" dirty="0">
                <a:solidFill>
                  <a:srgbClr val="503D36"/>
                </a:solidFill>
                <a:latin typeface="#9Slide05 Legendaria" panose="03030000000007000000" pitchFamily="66" charset="0"/>
              </a:rPr>
              <a:t> 1: </a:t>
            </a:r>
          </a:p>
          <a:p>
            <a:pPr marL="0" lvl="0" indent="0" algn="ctr">
              <a:lnSpc>
                <a:spcPts val="16350"/>
              </a:lnSpc>
              <a:spcBef>
                <a:spcPct val="0"/>
              </a:spcBef>
            </a:pPr>
            <a:r>
              <a:rPr lang="en-US" sz="11400" b="1" dirty="0" err="1">
                <a:solidFill>
                  <a:srgbClr val="503D36"/>
                </a:solidFill>
                <a:latin typeface="#9Slide05 Legendaria" panose="03030000000007000000" pitchFamily="66" charset="0"/>
              </a:rPr>
              <a:t>Khởi</a:t>
            </a:r>
            <a:r>
              <a:rPr lang="en-US" sz="11400" b="1" dirty="0">
                <a:solidFill>
                  <a:srgbClr val="503D36"/>
                </a:solidFill>
                <a:latin typeface="#9Slide05 Legendaria" panose="03030000000007000000" pitchFamily="66" charset="0"/>
              </a:rPr>
              <a:t> </a:t>
            </a:r>
            <a:r>
              <a:rPr lang="en-US" sz="11400" b="1" dirty="0" err="1">
                <a:solidFill>
                  <a:srgbClr val="503D36"/>
                </a:solidFill>
                <a:latin typeface="#9Slide05 Legendaria" panose="03030000000007000000" pitchFamily="66" charset="0"/>
              </a:rPr>
              <a:t>động</a:t>
            </a:r>
            <a:r>
              <a:rPr lang="en-US" sz="11400" b="1" dirty="0">
                <a:solidFill>
                  <a:srgbClr val="503D36"/>
                </a:solidFill>
                <a:latin typeface="#9Slide05 Legendaria" panose="03030000000007000000" pitchFamily="66" charset="0"/>
              </a:rPr>
              <a:t> </a:t>
            </a:r>
            <a:r>
              <a:rPr lang="en-US" sz="11400" b="1" dirty="0" err="1">
                <a:solidFill>
                  <a:srgbClr val="503D36"/>
                </a:solidFill>
                <a:latin typeface="#9Slide05 Legendaria" panose="03030000000007000000" pitchFamily="66" charset="0"/>
              </a:rPr>
              <a:t>dự</a:t>
            </a:r>
            <a:r>
              <a:rPr lang="en-US" sz="11400" b="1" dirty="0">
                <a:solidFill>
                  <a:srgbClr val="503D36"/>
                </a:solidFill>
                <a:latin typeface="#9Slide05 Legendaria" panose="03030000000007000000" pitchFamily="66" charset="0"/>
              </a:rPr>
              <a:t> </a:t>
            </a:r>
            <a:r>
              <a:rPr lang="en-US" sz="11400" b="1" dirty="0" err="1">
                <a:solidFill>
                  <a:srgbClr val="503D36"/>
                </a:solidFill>
                <a:latin typeface="#9Slide05 Legendaria" panose="03030000000007000000" pitchFamily="66" charset="0"/>
              </a:rPr>
              <a:t>án</a:t>
            </a:r>
            <a:endParaRPr lang="en-US" sz="11400" b="1" dirty="0">
              <a:solidFill>
                <a:srgbClr val="503D36"/>
              </a:solidFill>
              <a:latin typeface="#9Slide05 Legendaria" panose="03030000000007000000" pitchFamily="66" charset="0"/>
            </a:endParaRPr>
          </a:p>
        </p:txBody>
      </p:sp>
    </p:spTree>
    <p:extLst>
      <p:ext uri="{BB962C8B-B14F-4D97-AF65-F5344CB8AC3E}">
        <p14:creationId xmlns:p14="http://schemas.microsoft.com/office/powerpoint/2010/main" val="244729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EFE2662-36F1-D78D-8C0F-DFA9D677B8F5}"/>
              </a:ext>
            </a:extLst>
          </p:cNvPr>
          <p:cNvSpPr txBox="1">
            <a:spLocks/>
          </p:cNvSpPr>
          <p:nvPr/>
        </p:nvSpPr>
        <p:spPr>
          <a:xfrm>
            <a:off x="914400" y="1181100"/>
            <a:ext cx="8915400"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nhất</a:t>
            </a:r>
            <a:endParaRPr lang="en-US" sz="4400" i="1"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toàn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trẻ</a:t>
            </a:r>
            <a:r>
              <a:rPr lang="en-US" sz="4400" i="1" dirty="0">
                <a:latin typeface="Times New Roman" panose="02020603050405020304" pitchFamily="18" charset="0"/>
                <a:cs typeface="Times New Roman" panose="02020603050405020304" pitchFamily="18" charset="0"/>
              </a:rPr>
              <a:t> con</a:t>
            </a: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trụi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trần</a:t>
            </a:r>
            <a:endParaRPr lang="en-US" sz="4400" i="1"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cỏ</a:t>
            </a:r>
            <a:endParaRPr lang="en-US" sz="4400" i="1"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Mặt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endParaRPr lang="en-US" sz="4400" i="1"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toàn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đêm</a:t>
            </a:r>
            <a:endParaRPr lang="en-US" sz="4400" i="1"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đen</a:t>
            </a:r>
            <a:endParaRPr lang="en-US" sz="4400" i="1"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a:t>
            </a:r>
          </a:p>
          <a:p>
            <a:pPr marL="0" indent="0" algn="r">
              <a:buFont typeface="Arial" pitchFamily="34" charset="0"/>
              <a:buNone/>
            </a:pPr>
            <a:r>
              <a:rPr lang="en-US" sz="3600" dirty="0">
                <a:latin typeface="Times New Roman" panose="02020603050405020304" pitchFamily="18" charset="0"/>
                <a:cs typeface="Times New Roman" panose="02020603050405020304" pitchFamily="18" charset="0"/>
              </a:rPr>
              <a:t>(Xuân </a:t>
            </a:r>
            <a:r>
              <a:rPr lang="en-US" sz="3600" dirty="0" err="1">
                <a:latin typeface="Times New Roman" panose="02020603050405020304" pitchFamily="18" charset="0"/>
                <a:cs typeface="Times New Roman" panose="02020603050405020304" pitchFamily="18" charset="0"/>
              </a:rPr>
              <a:t>Quỳnh</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Chuyện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cổ</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loài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6EAC55E-95B3-E6D7-6EBD-B10BC9F676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449" l="9471" r="99443">
                        <a14:foregroundMark x1="19499" y1="61480" x2="32033" y2="74235"/>
                        <a14:foregroundMark x1="32033" y1="74235" x2="59053" y2="90561"/>
                        <a14:foregroundMark x1="59053" y1="90561" x2="73259" y2="89796"/>
                        <a14:foregroundMark x1="73259" y1="89796" x2="87465" y2="59184"/>
                        <a14:foregroundMark x1="96100" y1="2551" x2="99443" y2="90561"/>
                        <a14:foregroundMark x1="99443" y1="90561" x2="96100" y2="97449"/>
                        <a14:foregroundMark x1="93593" y1="96173" x2="99443" y2="0"/>
                        <a14:foregroundMark x1="99443" y1="0" x2="93315" y2="9949"/>
                        <a14:foregroundMark x1="93315" y1="9949" x2="93593" y2="28316"/>
                        <a14:foregroundMark x1="69634" y1="39714" x2="61003" y2="42857"/>
                        <a14:foregroundMark x1="34262" y1="50255" x2="44011" y2="45153"/>
                        <a14:foregroundMark x1="31198" y1="41837" x2="36769" y2="60459"/>
                        <a14:foregroundMark x1="36769" y1="60459" x2="50418" y2="73469"/>
                        <a14:foregroundMark x1="50418" y1="73469" x2="64624" y2="74490"/>
                        <a14:foregroundMark x1="64624" y1="74490" x2="69638" y2="61990"/>
                        <a14:foregroundMark x1="69638" y1="61990" x2="67131" y2="59184"/>
                        <a14:backgroundMark x1="75209" y1="37500" x2="81894" y2="39286"/>
                        <a14:backgroundMark x1="72145" y1="37755" x2="74373" y2="39541"/>
                      </a14:backgroundRemoval>
                    </a14:imgEffect>
                  </a14:imgLayer>
                </a14:imgProps>
              </a:ext>
            </a:extLst>
          </a:blip>
          <a:stretch>
            <a:fillRect/>
          </a:stretch>
        </p:blipFill>
        <p:spPr>
          <a:xfrm>
            <a:off x="8948182" y="0"/>
            <a:ext cx="9421003" cy="10287000"/>
          </a:xfrm>
          <a:prstGeom prst="rect">
            <a:avLst/>
          </a:prstGeom>
        </p:spPr>
      </p:pic>
    </p:spTree>
    <p:extLst>
      <p:ext uri="{BB962C8B-B14F-4D97-AF65-F5344CB8AC3E}">
        <p14:creationId xmlns:p14="http://schemas.microsoft.com/office/powerpoint/2010/main" val="1884806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AE64-C819-CC14-6E91-6BAEA3DA0F79}"/>
              </a:ext>
            </a:extLst>
          </p:cNvPr>
          <p:cNvSpPr txBox="1">
            <a:spLocks/>
          </p:cNvSpPr>
          <p:nvPr/>
        </p:nvSpPr>
        <p:spPr>
          <a:xfrm>
            <a:off x="838200" y="365125"/>
            <a:ext cx="163068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0" indent="0">
              <a:lnSpc>
                <a:spcPts val="4291"/>
              </a:lnSpc>
              <a:spcBef>
                <a:spcPct val="0"/>
              </a:spcBef>
            </a:pPr>
            <a:r>
              <a:rPr lang="en-US" b="1" dirty="0">
                <a:latin typeface="Times New Roman" panose="02020603050405020304" pitchFamily="18" charset="0"/>
                <a:cs typeface="Times New Roman" panose="02020603050405020304" pitchFamily="18" charset="0"/>
              </a:rPr>
              <a:t>2. </a:t>
            </a:r>
            <a:r>
              <a:rPr lang="en-US" sz="4400" b="1" dirty="0">
                <a:latin typeface="Times New Roman" panose="02020603050405020304" pitchFamily="18" charset="0"/>
                <a:cs typeface="Times New Roman" panose="02020603050405020304" pitchFamily="18" charset="0"/>
              </a:rPr>
              <a:t>Vai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endParaRPr lang="en-US" sz="4400" b="1" dirty="0">
              <a:solidFill>
                <a:srgbClr val="503D36"/>
              </a:solidFill>
              <a:latin typeface="Times New Roman" panose="02020603050405020304" pitchFamily="18" charset="0"/>
              <a:cs typeface="Times New Roman" panose="02020603050405020304" pitchFamily="18" charset="0"/>
            </a:endParaRPr>
          </a:p>
        </p:txBody>
      </p:sp>
      <p:sp>
        <p:nvSpPr>
          <p:cNvPr id="4" name="AutoShape 96">
            <a:extLst>
              <a:ext uri="{FF2B5EF4-FFF2-40B4-BE49-F238E27FC236}">
                <a16:creationId xmlns:a16="http://schemas.microsoft.com/office/drawing/2014/main" id="{BD27D8D1-9FFF-6360-C53B-444DD2063012}"/>
              </a:ext>
            </a:extLst>
          </p:cNvPr>
          <p:cNvSpPr/>
          <p:nvPr/>
        </p:nvSpPr>
        <p:spPr>
          <a:xfrm>
            <a:off x="838200" y="3086100"/>
            <a:ext cx="8305800" cy="0"/>
          </a:xfrm>
          <a:prstGeom prst="line">
            <a:avLst/>
          </a:prstGeom>
          <a:ln w="200025" cap="rnd">
            <a:solidFill>
              <a:srgbClr val="8CBAAD"/>
            </a:solidFill>
            <a:prstDash val="solid"/>
            <a:headEnd type="none" w="sm" len="sm"/>
            <a:tailEnd type="none" w="sm" len="sm"/>
          </a:ln>
        </p:spPr>
      </p:sp>
      <p:grpSp>
        <p:nvGrpSpPr>
          <p:cNvPr id="5" name="Group 97">
            <a:extLst>
              <a:ext uri="{FF2B5EF4-FFF2-40B4-BE49-F238E27FC236}">
                <a16:creationId xmlns:a16="http://schemas.microsoft.com/office/drawing/2014/main" id="{90D2F797-96E2-9FF3-ABD0-ECD2D83295D9}"/>
              </a:ext>
            </a:extLst>
          </p:cNvPr>
          <p:cNvGrpSpPr/>
          <p:nvPr/>
        </p:nvGrpSpPr>
        <p:grpSpPr>
          <a:xfrm>
            <a:off x="5029199" y="1409700"/>
            <a:ext cx="2387862" cy="2302321"/>
            <a:chOff x="0" y="0"/>
            <a:chExt cx="812800" cy="812800"/>
          </a:xfrm>
        </p:grpSpPr>
        <p:sp>
          <p:nvSpPr>
            <p:cNvPr id="6" name="Freeform 98">
              <a:extLst>
                <a:ext uri="{FF2B5EF4-FFF2-40B4-BE49-F238E27FC236}">
                  <a16:creationId xmlns:a16="http://schemas.microsoft.com/office/drawing/2014/main" id="{3A9BE77D-AF8B-A244-70D1-AB9D6C0DD3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8462"/>
            </a:solidFill>
            <a:ln w="47625" cap="sq">
              <a:solidFill>
                <a:srgbClr val="E76262"/>
              </a:solidFill>
              <a:prstDash val="lgDash"/>
              <a:miter/>
            </a:ln>
          </p:spPr>
        </p:sp>
        <p:sp>
          <p:nvSpPr>
            <p:cNvPr id="7" name="TextBox 99">
              <a:extLst>
                <a:ext uri="{FF2B5EF4-FFF2-40B4-BE49-F238E27FC236}">
                  <a16:creationId xmlns:a16="http://schemas.microsoft.com/office/drawing/2014/main" id="{57269377-FC98-1A0E-E754-CDD8B39D59C3}"/>
                </a:ext>
              </a:extLst>
            </p:cNvPr>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4400" b="1" dirty="0" err="1">
                  <a:solidFill>
                    <a:srgbClr val="FCF4E8"/>
                  </a:solidFill>
                  <a:latin typeface="Times New Roman" panose="02020603050405020304" pitchFamily="18" charset="0"/>
                  <a:cs typeface="Times New Roman" panose="02020603050405020304" pitchFamily="18" charset="0"/>
                </a:rPr>
                <a:t>Độc</a:t>
              </a:r>
              <a:r>
                <a:rPr lang="en-US" sz="4400" b="1" dirty="0">
                  <a:solidFill>
                    <a:srgbClr val="FCF4E8"/>
                  </a:solidFill>
                  <a:latin typeface="Times New Roman" panose="02020603050405020304" pitchFamily="18" charset="0"/>
                  <a:cs typeface="Times New Roman" panose="02020603050405020304" pitchFamily="18" charset="0"/>
                </a:rPr>
                <a:t> </a:t>
              </a:r>
              <a:r>
                <a:rPr lang="en-US" sz="4400" b="1" dirty="0" err="1">
                  <a:solidFill>
                    <a:srgbClr val="FCF4E8"/>
                  </a:solidFill>
                  <a:latin typeface="Times New Roman" panose="02020603050405020304" pitchFamily="18" charset="0"/>
                  <a:cs typeface="Times New Roman" panose="02020603050405020304" pitchFamily="18" charset="0"/>
                </a:rPr>
                <a:t>giả</a:t>
              </a:r>
              <a:endParaRPr lang="en-US" sz="4400" b="1" dirty="0">
                <a:solidFill>
                  <a:srgbClr val="FCF4E8"/>
                </a:solidFill>
                <a:latin typeface="Times New Roman" panose="02020603050405020304" pitchFamily="18" charset="0"/>
                <a:cs typeface="Times New Roman" panose="02020603050405020304" pitchFamily="18" charset="0"/>
              </a:endParaRPr>
            </a:p>
          </p:txBody>
        </p:sp>
      </p:grpSp>
      <p:sp>
        <p:nvSpPr>
          <p:cNvPr id="9" name="Title 1">
            <a:extLst>
              <a:ext uri="{FF2B5EF4-FFF2-40B4-BE49-F238E27FC236}">
                <a16:creationId xmlns:a16="http://schemas.microsoft.com/office/drawing/2014/main" id="{5680C772-5FA4-7DB3-E690-880FEDCFE635}"/>
              </a:ext>
            </a:extLst>
          </p:cNvPr>
          <p:cNvSpPr txBox="1">
            <a:spLocks/>
          </p:cNvSpPr>
          <p:nvPr/>
        </p:nvSpPr>
        <p:spPr>
          <a:xfrm>
            <a:off x="761999" y="2170616"/>
            <a:ext cx="35052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0" indent="0">
              <a:lnSpc>
                <a:spcPts val="4291"/>
              </a:lnSpc>
              <a:spcBef>
                <a:spcPct val="0"/>
              </a:spcBef>
            </a:pPr>
            <a:r>
              <a:rPr lang="en-US" sz="4400" b="1" dirty="0" err="1">
                <a:solidFill>
                  <a:srgbClr val="503D36"/>
                </a:solidFill>
                <a:latin typeface="Times New Roman" panose="02020603050405020304" pitchFamily="18" charset="0"/>
                <a:cs typeface="Times New Roman" panose="02020603050405020304" pitchFamily="18" charset="0"/>
              </a:rPr>
              <a:t>Tưởng</a:t>
            </a:r>
            <a:r>
              <a:rPr lang="en-US" sz="4400" b="1" dirty="0">
                <a:solidFill>
                  <a:srgbClr val="503D36"/>
                </a:solidFill>
                <a:latin typeface="Times New Roman" panose="02020603050405020304" pitchFamily="18" charset="0"/>
                <a:cs typeface="Times New Roman" panose="02020603050405020304" pitchFamily="18" charset="0"/>
              </a:rPr>
              <a:t> </a:t>
            </a:r>
            <a:r>
              <a:rPr lang="en-US" sz="4400" b="1" dirty="0" err="1">
                <a:solidFill>
                  <a:srgbClr val="503D36"/>
                </a:solidFill>
                <a:latin typeface="Times New Roman" panose="02020603050405020304" pitchFamily="18" charset="0"/>
                <a:cs typeface="Times New Roman" panose="02020603050405020304" pitchFamily="18" charset="0"/>
              </a:rPr>
              <a:t>tượng</a:t>
            </a:r>
            <a:endParaRPr lang="en-US" sz="4400" b="1" dirty="0">
              <a:solidFill>
                <a:srgbClr val="503D36"/>
              </a:solidFill>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0B7E7CCF-3558-8A50-81C5-307425E2AE11}"/>
              </a:ext>
            </a:extLst>
          </p:cNvPr>
          <p:cNvSpPr txBox="1">
            <a:spLocks/>
          </p:cNvSpPr>
          <p:nvPr/>
        </p:nvSpPr>
        <p:spPr>
          <a:xfrm>
            <a:off x="5253060" y="3819942"/>
            <a:ext cx="12531109"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27E6714C-F973-83ED-8420-15E213727FCB}"/>
              </a:ext>
            </a:extLst>
          </p:cNvPr>
          <p:cNvPicPr>
            <a:picLocks noChangeAspect="1"/>
          </p:cNvPicPr>
          <p:nvPr/>
        </p:nvPicPr>
        <p:blipFill>
          <a:blip r:embed="rId3"/>
          <a:stretch>
            <a:fillRect/>
          </a:stretch>
        </p:blipFill>
        <p:spPr>
          <a:xfrm>
            <a:off x="2133600" y="5448301"/>
            <a:ext cx="3380665" cy="4695084"/>
          </a:xfrm>
          <a:prstGeom prst="rect">
            <a:avLst/>
          </a:prstGeom>
        </p:spPr>
      </p:pic>
      <p:pic>
        <p:nvPicPr>
          <p:cNvPr id="11" name="Picture 10">
            <a:extLst>
              <a:ext uri="{FF2B5EF4-FFF2-40B4-BE49-F238E27FC236}">
                <a16:creationId xmlns:a16="http://schemas.microsoft.com/office/drawing/2014/main" id="{DF06B2CF-31FC-AB8A-23E0-B92022D24E92}"/>
              </a:ext>
            </a:extLst>
          </p:cNvPr>
          <p:cNvPicPr>
            <a:picLocks noChangeAspect="1"/>
          </p:cNvPicPr>
          <p:nvPr/>
        </p:nvPicPr>
        <p:blipFill>
          <a:blip r:embed="rId4"/>
          <a:stretch>
            <a:fillRect/>
          </a:stretch>
        </p:blipFill>
        <p:spPr>
          <a:xfrm>
            <a:off x="5943600" y="5448301"/>
            <a:ext cx="7086600" cy="4695084"/>
          </a:xfrm>
          <a:prstGeom prst="rect">
            <a:avLst/>
          </a:prstGeom>
        </p:spPr>
      </p:pic>
      <p:pic>
        <p:nvPicPr>
          <p:cNvPr id="1026" name="Picture 2" descr="Những Ngôi Sao Xa Xôi by Lê Minh Khuê | Goodreads">
            <a:extLst>
              <a:ext uri="{FF2B5EF4-FFF2-40B4-BE49-F238E27FC236}">
                <a16:creationId xmlns:a16="http://schemas.microsoft.com/office/drawing/2014/main" id="{0233909E-78F8-E061-BD5F-FA7EC130C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59535" y="5448301"/>
            <a:ext cx="3181350" cy="4695084"/>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9">
            <a:extLst>
              <a:ext uri="{FF2B5EF4-FFF2-40B4-BE49-F238E27FC236}">
                <a16:creationId xmlns:a16="http://schemas.microsoft.com/office/drawing/2014/main" id="{8023CC22-9F83-B1B2-8976-EF70FF1BC91C}"/>
              </a:ext>
            </a:extLst>
          </p:cNvPr>
          <p:cNvSpPr/>
          <p:nvPr/>
        </p:nvSpPr>
        <p:spPr>
          <a:xfrm>
            <a:off x="16783826" y="-1001233"/>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2888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AE64-C819-CC14-6E91-6BAEA3DA0F79}"/>
              </a:ext>
            </a:extLst>
          </p:cNvPr>
          <p:cNvSpPr txBox="1">
            <a:spLocks/>
          </p:cNvSpPr>
          <p:nvPr/>
        </p:nvSpPr>
        <p:spPr>
          <a:xfrm>
            <a:off x="838200" y="368491"/>
            <a:ext cx="16306800" cy="131883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291"/>
              </a:lnSpc>
            </a:pPr>
            <a:r>
              <a:rPr lang="en-US" b="1" dirty="0">
                <a:latin typeface="Times New Roman" panose="02020603050405020304" pitchFamily="18" charset="0"/>
                <a:cs typeface="Times New Roman" panose="02020603050405020304" pitchFamily="18" charset="0"/>
              </a:rPr>
              <a:t>3. </a:t>
            </a:r>
            <a:r>
              <a:rPr lang="en-US" sz="4400" b="1" dirty="0">
                <a:latin typeface="Times New Roman" panose="02020603050405020304" pitchFamily="18" charset="0"/>
                <a:cs typeface="Times New Roman" panose="02020603050405020304" pitchFamily="18" charset="0"/>
              </a:rPr>
              <a:t>Nhan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endParaRPr lang="en-US" sz="4400" b="1" dirty="0">
              <a:solidFill>
                <a:srgbClr val="503D36"/>
              </a:solidFill>
              <a:latin typeface="Times New Roman" panose="02020603050405020304" pitchFamily="18" charset="0"/>
              <a:cs typeface="Times New Roman" panose="02020603050405020304" pitchFamily="18" charset="0"/>
            </a:endParaRPr>
          </a:p>
          <a:p>
            <a:pPr marL="0" lvl="0" indent="0">
              <a:lnSpc>
                <a:spcPts val="4291"/>
              </a:lnSpc>
              <a:spcBef>
                <a:spcPct val="0"/>
              </a:spcBef>
            </a:pPr>
            <a:r>
              <a:rPr lang="en-US" b="1" dirty="0">
                <a:latin typeface="Times New Roman" panose="02020603050405020304" pitchFamily="18" charset="0"/>
                <a:cs typeface="Times New Roman" panose="02020603050405020304" pitchFamily="18" charset="0"/>
              </a:rPr>
              <a:t> </a:t>
            </a:r>
            <a:endParaRPr lang="en-US" sz="4400" b="1" dirty="0">
              <a:solidFill>
                <a:srgbClr val="503D36"/>
              </a:solidFill>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B7FC6093-94CA-1425-C0A7-40F6D97748DF}"/>
              </a:ext>
            </a:extLst>
          </p:cNvPr>
          <p:cNvGraphicFramePr/>
          <p:nvPr>
            <p:extLst>
              <p:ext uri="{D42A27DB-BD31-4B8C-83A1-F6EECF244321}">
                <p14:modId xmlns:p14="http://schemas.microsoft.com/office/powerpoint/2010/main" val="1802908550"/>
              </p:ext>
            </p:extLst>
          </p:nvPr>
        </p:nvGraphicFramePr>
        <p:xfrm>
          <a:off x="2971800" y="1575762"/>
          <a:ext cx="9296400" cy="629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8F2813F-981D-94CB-EFA6-E2DAF3DC3209}"/>
              </a:ext>
            </a:extLst>
          </p:cNvPr>
          <p:cNvSpPr txBox="1"/>
          <p:nvPr/>
        </p:nvSpPr>
        <p:spPr>
          <a:xfrm>
            <a:off x="9639869" y="2273429"/>
            <a:ext cx="3352800"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C81D0B6-D93E-FF62-7532-2F287AE1B08F}"/>
              </a:ext>
            </a:extLst>
          </p:cNvPr>
          <p:cNvSpPr txBox="1"/>
          <p:nvPr/>
        </p:nvSpPr>
        <p:spPr>
          <a:xfrm>
            <a:off x="990600" y="4950535"/>
            <a:ext cx="43434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Thu </a:t>
            </a:r>
            <a:r>
              <a:rPr lang="en-US" sz="4400" dirty="0" err="1">
                <a:latin typeface="Times New Roman" panose="02020603050405020304" pitchFamily="18" charset="0"/>
                <a:cs typeface="Times New Roman" panose="02020603050405020304" pitchFamily="18" charset="0"/>
              </a:rPr>
              <a:t>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1028161-C530-7D2F-3EB1-D87F50ED6B5C}"/>
              </a:ext>
            </a:extLst>
          </p:cNvPr>
          <p:cNvSpPr txBox="1"/>
          <p:nvPr/>
        </p:nvSpPr>
        <p:spPr>
          <a:xfrm>
            <a:off x="11544300" y="4950535"/>
            <a:ext cx="6057900" cy="4832092"/>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A3A50036-566B-F791-EF50-1D5E7539B30F}"/>
              </a:ext>
            </a:extLst>
          </p:cNvPr>
          <p:cNvSpPr/>
          <p:nvPr/>
        </p:nvSpPr>
        <p:spPr>
          <a:xfrm>
            <a:off x="-3505200" y="-1456651"/>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2165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arn(inVertical)">
                                      <p:cBhvr>
                                        <p:cTn id="22" dur="500"/>
                                        <p:tgtEl>
                                          <p:spTgt spid="13">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barn(inVertical)">
                                      <p:cBhvr>
                                        <p:cTn id="25" dur="500"/>
                                        <p:tgtEl>
                                          <p:spTgt spid="13">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barn(inVertical)">
                                      <p:cBhvr>
                                        <p:cTn id="28" dur="5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barn(inVertical)">
                                      <p:cBhvr>
                                        <p:cTn id="33" dur="500"/>
                                        <p:tgtEl>
                                          <p:spTgt spid="14">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barn(inVertical)">
                                      <p:cBhvr>
                                        <p:cTn id="3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20 bài Chứng minh Hịch tướng sĩ của Trần Quốc Tuấn đã bộc lộ sâu sắc  lòng yêu nước hay nhất">
            <a:extLst>
              <a:ext uri="{FF2B5EF4-FFF2-40B4-BE49-F238E27FC236}">
                <a16:creationId xmlns:a16="http://schemas.microsoft.com/office/drawing/2014/main" id="{CDCE772F-302A-ABFC-68CE-F1166B12F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5791200" cy="7848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7ADFC8-3147-087D-49AF-F4232F886E1F}"/>
              </a:ext>
            </a:extLst>
          </p:cNvPr>
          <p:cNvSpPr txBox="1"/>
          <p:nvPr/>
        </p:nvSpPr>
        <p:spPr>
          <a:xfrm>
            <a:off x="7924800" y="2552700"/>
            <a:ext cx="8610600"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r>
              <a:rPr lang="en-US" sz="4400" dirty="0">
                <a:latin typeface="Times New Roman" panose="02020603050405020304" pitchFamily="18" charset="0"/>
                <a:cs typeface="Times New Roman" panose="02020603050405020304" pitchFamily="18" charset="0"/>
              </a:rPr>
              <a:t>. 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a:t>
            </a:r>
          </a:p>
        </p:txBody>
      </p:sp>
      <p:sp>
        <p:nvSpPr>
          <p:cNvPr id="2" name="Freeform 4">
            <a:extLst>
              <a:ext uri="{FF2B5EF4-FFF2-40B4-BE49-F238E27FC236}">
                <a16:creationId xmlns:a16="http://schemas.microsoft.com/office/drawing/2014/main" id="{DEA6F736-7E7C-641B-47FA-67E1383D5AF7}"/>
              </a:ext>
            </a:extLst>
          </p:cNvPr>
          <p:cNvSpPr/>
          <p:nvPr/>
        </p:nvSpPr>
        <p:spPr>
          <a:xfrm>
            <a:off x="15683696" y="8061900"/>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3079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óng, Phẳng, Chật - Tại Sao Thế Giới Cần Cách Mạng Xanh Và Làm Thế Nào  Chúng Ta Thay Đổi Được Tương Lai (Tái Bản)">
            <a:extLst>
              <a:ext uri="{FF2B5EF4-FFF2-40B4-BE49-F238E27FC236}">
                <a16:creationId xmlns:a16="http://schemas.microsoft.com/office/drawing/2014/main" id="{C9343E50-70C2-76EA-044B-B577690A0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507" y="0"/>
            <a:ext cx="6805613"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C6514D-C69B-68B1-8AEC-3484D1B94977}"/>
              </a:ext>
            </a:extLst>
          </p:cNvPr>
          <p:cNvSpPr txBox="1"/>
          <p:nvPr/>
        </p:nvSpPr>
        <p:spPr>
          <a:xfrm>
            <a:off x="1066800" y="2324100"/>
            <a:ext cx="7620000" cy="6186309"/>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nay (</a:t>
            </a:r>
            <a:r>
              <a:rPr lang="en-US" sz="4400" i="1" dirty="0" err="1">
                <a:latin typeface="Times New Roman" panose="02020603050405020304" pitchFamily="18" charset="0"/>
                <a:cs typeface="Times New Roman" panose="02020603050405020304" pitchFamily="18" charset="0"/>
              </a:rPr>
              <a:t>Nóng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i="1" dirty="0" err="1">
                <a:latin typeface="Times New Roman" panose="02020603050405020304" pitchFamily="18" charset="0"/>
                <a:cs typeface="Times New Roman" panose="02020603050405020304" pitchFamily="18" charset="0"/>
              </a:rPr>
              <a:t>Tại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a:t>
            </a:r>
          </a:p>
        </p:txBody>
      </p:sp>
      <p:sp>
        <p:nvSpPr>
          <p:cNvPr id="3" name="Freeform 8">
            <a:extLst>
              <a:ext uri="{FF2B5EF4-FFF2-40B4-BE49-F238E27FC236}">
                <a16:creationId xmlns:a16="http://schemas.microsoft.com/office/drawing/2014/main" id="{7E40AFE9-6BC9-F30C-5B99-966DB0E30A17}"/>
              </a:ext>
            </a:extLst>
          </p:cNvPr>
          <p:cNvSpPr/>
          <p:nvPr/>
        </p:nvSpPr>
        <p:spPr>
          <a:xfrm>
            <a:off x="16230600" y="-1028700"/>
            <a:ext cx="3651662" cy="4114800"/>
          </a:xfrm>
          <a:custGeom>
            <a:avLst/>
            <a:gdLst/>
            <a:ahLst/>
            <a:cxnLst/>
            <a:rect l="l" t="t" r="r" b="b"/>
            <a:pathLst>
              <a:path w="3651662" h="4114800">
                <a:moveTo>
                  <a:pt x="0" y="0"/>
                </a:moveTo>
                <a:lnTo>
                  <a:pt x="3651662" y="0"/>
                </a:lnTo>
                <a:lnTo>
                  <a:pt x="36516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694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óm tắt Bầy chim chìa vôi (13 mẫu) mới nhất 2023 - Kết nối tri thức">
            <a:extLst>
              <a:ext uri="{FF2B5EF4-FFF2-40B4-BE49-F238E27FC236}">
                <a16:creationId xmlns:a16="http://schemas.microsoft.com/office/drawing/2014/main" id="{3F63969B-483C-9560-B4B1-8475F2EA9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286250"/>
            <a:ext cx="11525250" cy="6000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BD07D3-DDE2-0F5A-EF07-1EF177A87BE3}"/>
              </a:ext>
            </a:extLst>
          </p:cNvPr>
          <p:cNvSpPr txBox="1"/>
          <p:nvPr/>
        </p:nvSpPr>
        <p:spPr>
          <a:xfrm>
            <a:off x="914400" y="723900"/>
            <a:ext cx="166878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Mon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a:t>
            </a:r>
          </a:p>
        </p:txBody>
      </p:sp>
      <p:sp>
        <p:nvSpPr>
          <p:cNvPr id="3" name="Freeform 12">
            <a:extLst>
              <a:ext uri="{FF2B5EF4-FFF2-40B4-BE49-F238E27FC236}">
                <a16:creationId xmlns:a16="http://schemas.microsoft.com/office/drawing/2014/main" id="{8FDB70EE-B4FC-39E0-0B93-828C5BFF489C}"/>
              </a:ext>
            </a:extLst>
          </p:cNvPr>
          <p:cNvSpPr/>
          <p:nvPr/>
        </p:nvSpPr>
        <p:spPr>
          <a:xfrm>
            <a:off x="16002000" y="7505700"/>
            <a:ext cx="6731779" cy="41148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0850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22BB5B-8EF5-9705-5779-90877A9CD3AE}"/>
              </a:ext>
            </a:extLst>
          </p:cNvPr>
          <p:cNvGrpSpPr/>
          <p:nvPr/>
        </p:nvGrpSpPr>
        <p:grpSpPr>
          <a:xfrm>
            <a:off x="594866" y="743240"/>
            <a:ext cx="16047645" cy="9355507"/>
            <a:chOff x="594866" y="743240"/>
            <a:chExt cx="16047645" cy="9355507"/>
          </a:xfrm>
        </p:grpSpPr>
        <p:grpSp>
          <p:nvGrpSpPr>
            <p:cNvPr id="5" name="Group 47">
              <a:extLst>
                <a:ext uri="{FF2B5EF4-FFF2-40B4-BE49-F238E27FC236}">
                  <a16:creationId xmlns:a16="http://schemas.microsoft.com/office/drawing/2014/main" id="{0D3284D2-79FA-5875-A54B-690F86BD488B}"/>
                </a:ext>
              </a:extLst>
            </p:cNvPr>
            <p:cNvGrpSpPr/>
            <p:nvPr/>
          </p:nvGrpSpPr>
          <p:grpSpPr>
            <a:xfrm>
              <a:off x="661541" y="1470992"/>
              <a:ext cx="1232729" cy="7134324"/>
              <a:chOff x="0" y="0"/>
              <a:chExt cx="1643639" cy="9512432"/>
            </a:xfrm>
          </p:grpSpPr>
          <p:sp>
            <p:nvSpPr>
              <p:cNvPr id="50" name="TextBox 48">
                <a:extLst>
                  <a:ext uri="{FF2B5EF4-FFF2-40B4-BE49-F238E27FC236}">
                    <a16:creationId xmlns:a16="http://schemas.microsoft.com/office/drawing/2014/main" id="{31BB09E3-F4C4-EF08-91E4-EF2CD130A262}"/>
                  </a:ext>
                </a:extLst>
              </p:cNvPr>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49">
                <a:extLst>
                  <a:ext uri="{FF2B5EF4-FFF2-40B4-BE49-F238E27FC236}">
                    <a16:creationId xmlns:a16="http://schemas.microsoft.com/office/drawing/2014/main" id="{F1689513-02CC-C9DC-63B5-9BE4B1BC6701}"/>
                  </a:ext>
                </a:extLst>
              </p:cNvPr>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0">
                <a:extLst>
                  <a:ext uri="{FF2B5EF4-FFF2-40B4-BE49-F238E27FC236}">
                    <a16:creationId xmlns:a16="http://schemas.microsoft.com/office/drawing/2014/main" id="{AA4A21BB-9FA7-8060-3A08-F6617D3B1B27}"/>
                  </a:ext>
                </a:extLst>
              </p:cNvPr>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1">
                <a:extLst>
                  <a:ext uri="{FF2B5EF4-FFF2-40B4-BE49-F238E27FC236}">
                    <a16:creationId xmlns:a16="http://schemas.microsoft.com/office/drawing/2014/main" id="{581FF468-030A-5098-FA62-E94E7D17AD74}"/>
                  </a:ext>
                </a:extLst>
              </p:cNvPr>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2">
                <a:extLst>
                  <a:ext uri="{FF2B5EF4-FFF2-40B4-BE49-F238E27FC236}">
                    <a16:creationId xmlns:a16="http://schemas.microsoft.com/office/drawing/2014/main" id="{6827A84D-4AAA-7A6B-D0F6-DE6923C447A1}"/>
                  </a:ext>
                </a:extLst>
              </p:cNvPr>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3">
                <a:extLst>
                  <a:ext uri="{FF2B5EF4-FFF2-40B4-BE49-F238E27FC236}">
                    <a16:creationId xmlns:a16="http://schemas.microsoft.com/office/drawing/2014/main" id="{AED041AD-B41E-4666-420C-9628D9BD3176}"/>
                  </a:ext>
                </a:extLst>
              </p:cNvPr>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4">
                <a:extLst>
                  <a:ext uri="{FF2B5EF4-FFF2-40B4-BE49-F238E27FC236}">
                    <a16:creationId xmlns:a16="http://schemas.microsoft.com/office/drawing/2014/main" id="{E769B754-D8BB-AB58-82A7-2367A59C20B5}"/>
                  </a:ext>
                </a:extLst>
              </p:cNvPr>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7" name="TextBox 55">
                <a:extLst>
                  <a:ext uri="{FF2B5EF4-FFF2-40B4-BE49-F238E27FC236}">
                    <a16:creationId xmlns:a16="http://schemas.microsoft.com/office/drawing/2014/main" id="{1D1BE41C-D905-470E-5CB4-DBFF3A605721}"/>
                  </a:ext>
                </a:extLst>
              </p:cNvPr>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8" name="TextBox 56">
                <a:extLst>
                  <a:ext uri="{FF2B5EF4-FFF2-40B4-BE49-F238E27FC236}">
                    <a16:creationId xmlns:a16="http://schemas.microsoft.com/office/drawing/2014/main" id="{14DF2254-FEF1-4185-A1EB-B8E57DB89A9A}"/>
                  </a:ext>
                </a:extLst>
              </p:cNvPr>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6" name="Freeform 57">
              <a:extLst>
                <a:ext uri="{FF2B5EF4-FFF2-40B4-BE49-F238E27FC236}">
                  <a16:creationId xmlns:a16="http://schemas.microsoft.com/office/drawing/2014/main" id="{55038179-0F6C-A5A4-87D6-6B6BD26C8B94}"/>
                </a:ext>
              </a:extLst>
            </p:cNvPr>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2"/>
              <a:stretch>
                <a:fillRect/>
              </a:stretch>
            </a:blipFill>
          </p:spPr>
        </p:sp>
        <p:grpSp>
          <p:nvGrpSpPr>
            <p:cNvPr id="7" name="Group 58">
              <a:extLst>
                <a:ext uri="{FF2B5EF4-FFF2-40B4-BE49-F238E27FC236}">
                  <a16:creationId xmlns:a16="http://schemas.microsoft.com/office/drawing/2014/main" id="{4847957A-0DED-26B3-429F-5D9E2E798A02}"/>
                </a:ext>
              </a:extLst>
            </p:cNvPr>
            <p:cNvGrpSpPr/>
            <p:nvPr/>
          </p:nvGrpSpPr>
          <p:grpSpPr>
            <a:xfrm>
              <a:off x="1028700" y="743240"/>
              <a:ext cx="15613811" cy="8800520"/>
              <a:chOff x="0" y="0"/>
              <a:chExt cx="4112279" cy="2317832"/>
            </a:xfrm>
          </p:grpSpPr>
          <p:sp>
            <p:nvSpPr>
              <p:cNvPr id="48" name="Freeform 59">
                <a:extLst>
                  <a:ext uri="{FF2B5EF4-FFF2-40B4-BE49-F238E27FC236}">
                    <a16:creationId xmlns:a16="http://schemas.microsoft.com/office/drawing/2014/main" id="{5CC9B45C-0A39-BCDF-659B-EEBCE7C2BB67}"/>
                  </a:ext>
                </a:extLst>
              </p:cNvPr>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9" name="TextBox 60">
                <a:extLst>
                  <a:ext uri="{FF2B5EF4-FFF2-40B4-BE49-F238E27FC236}">
                    <a16:creationId xmlns:a16="http://schemas.microsoft.com/office/drawing/2014/main" id="{4E615F4F-188C-0C53-73E8-F338ED4C27A8}"/>
                  </a:ext>
                </a:extLst>
              </p:cNvPr>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8" name="Group 61">
              <a:extLst>
                <a:ext uri="{FF2B5EF4-FFF2-40B4-BE49-F238E27FC236}">
                  <a16:creationId xmlns:a16="http://schemas.microsoft.com/office/drawing/2014/main" id="{DBDBACE9-F559-6F65-4FD4-FFDC13CE2D30}"/>
                </a:ext>
              </a:extLst>
            </p:cNvPr>
            <p:cNvGrpSpPr/>
            <p:nvPr/>
          </p:nvGrpSpPr>
          <p:grpSpPr>
            <a:xfrm>
              <a:off x="1337094" y="1028700"/>
              <a:ext cx="14956138" cy="8229600"/>
              <a:chOff x="0" y="0"/>
              <a:chExt cx="3939065" cy="2167467"/>
            </a:xfrm>
          </p:grpSpPr>
          <p:sp>
            <p:nvSpPr>
              <p:cNvPr id="46" name="Freeform 62">
                <a:extLst>
                  <a:ext uri="{FF2B5EF4-FFF2-40B4-BE49-F238E27FC236}">
                    <a16:creationId xmlns:a16="http://schemas.microsoft.com/office/drawing/2014/main" id="{55F8C401-7EED-D1D0-5C18-55470BBC895C}"/>
                  </a:ext>
                </a:extLst>
              </p:cNvPr>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47" name="TextBox 63">
                <a:extLst>
                  <a:ext uri="{FF2B5EF4-FFF2-40B4-BE49-F238E27FC236}">
                    <a16:creationId xmlns:a16="http://schemas.microsoft.com/office/drawing/2014/main" id="{5D75C815-B923-0D9E-2AD5-D70532FB5BA5}"/>
                  </a:ext>
                </a:extLst>
              </p:cNvPr>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9" name="Group 64">
              <a:extLst>
                <a:ext uri="{FF2B5EF4-FFF2-40B4-BE49-F238E27FC236}">
                  <a16:creationId xmlns:a16="http://schemas.microsoft.com/office/drawing/2014/main" id="{276C4CE7-3E65-84AB-774E-8798926CC3CD}"/>
                </a:ext>
              </a:extLst>
            </p:cNvPr>
            <p:cNvGrpSpPr/>
            <p:nvPr/>
          </p:nvGrpSpPr>
          <p:grpSpPr>
            <a:xfrm>
              <a:off x="1540290" y="1622751"/>
              <a:ext cx="263115" cy="263115"/>
              <a:chOff x="0" y="0"/>
              <a:chExt cx="812800" cy="812800"/>
            </a:xfrm>
          </p:grpSpPr>
          <p:sp>
            <p:nvSpPr>
              <p:cNvPr id="44" name="Freeform 65">
                <a:extLst>
                  <a:ext uri="{FF2B5EF4-FFF2-40B4-BE49-F238E27FC236}">
                    <a16:creationId xmlns:a16="http://schemas.microsoft.com/office/drawing/2014/main" id="{9F98B5D3-72FC-5BFE-CED6-C625AF9716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5" name="TextBox 66">
                <a:extLst>
                  <a:ext uri="{FF2B5EF4-FFF2-40B4-BE49-F238E27FC236}">
                    <a16:creationId xmlns:a16="http://schemas.microsoft.com/office/drawing/2014/main" id="{E021C9BE-8BC9-4160-96F9-7E40FD3B233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0" name="Group 67">
              <a:extLst>
                <a:ext uri="{FF2B5EF4-FFF2-40B4-BE49-F238E27FC236}">
                  <a16:creationId xmlns:a16="http://schemas.microsoft.com/office/drawing/2014/main" id="{95557010-757D-B843-8E49-BB309950AA0A}"/>
                </a:ext>
              </a:extLst>
            </p:cNvPr>
            <p:cNvGrpSpPr/>
            <p:nvPr/>
          </p:nvGrpSpPr>
          <p:grpSpPr>
            <a:xfrm>
              <a:off x="1540290" y="2470372"/>
              <a:ext cx="263115" cy="263115"/>
              <a:chOff x="0" y="0"/>
              <a:chExt cx="812800" cy="812800"/>
            </a:xfrm>
          </p:grpSpPr>
          <p:sp>
            <p:nvSpPr>
              <p:cNvPr id="42" name="Freeform 68">
                <a:extLst>
                  <a:ext uri="{FF2B5EF4-FFF2-40B4-BE49-F238E27FC236}">
                    <a16:creationId xmlns:a16="http://schemas.microsoft.com/office/drawing/2014/main" id="{1EB57515-418A-37C3-53B6-567DF94DB2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3" name="TextBox 69">
                <a:extLst>
                  <a:ext uri="{FF2B5EF4-FFF2-40B4-BE49-F238E27FC236}">
                    <a16:creationId xmlns:a16="http://schemas.microsoft.com/office/drawing/2014/main" id="{D9C64E09-EE30-6EC1-7BD7-0164198A154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1" name="Group 70">
              <a:extLst>
                <a:ext uri="{FF2B5EF4-FFF2-40B4-BE49-F238E27FC236}">
                  <a16:creationId xmlns:a16="http://schemas.microsoft.com/office/drawing/2014/main" id="{FF2A7BAD-A018-E704-7872-6EF5427A2C69}"/>
                </a:ext>
              </a:extLst>
            </p:cNvPr>
            <p:cNvGrpSpPr/>
            <p:nvPr/>
          </p:nvGrpSpPr>
          <p:grpSpPr>
            <a:xfrm>
              <a:off x="1540290" y="3317993"/>
              <a:ext cx="263115" cy="263115"/>
              <a:chOff x="0" y="0"/>
              <a:chExt cx="812800" cy="812800"/>
            </a:xfrm>
          </p:grpSpPr>
          <p:sp>
            <p:nvSpPr>
              <p:cNvPr id="40" name="Freeform 71">
                <a:extLst>
                  <a:ext uri="{FF2B5EF4-FFF2-40B4-BE49-F238E27FC236}">
                    <a16:creationId xmlns:a16="http://schemas.microsoft.com/office/drawing/2014/main" id="{1E12565E-BCF7-1448-A7D2-1F0690CB03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1" name="TextBox 72">
                <a:extLst>
                  <a:ext uri="{FF2B5EF4-FFF2-40B4-BE49-F238E27FC236}">
                    <a16:creationId xmlns:a16="http://schemas.microsoft.com/office/drawing/2014/main" id="{3F09149D-540C-A41B-F931-A746C685305B}"/>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 name="Group 73">
              <a:extLst>
                <a:ext uri="{FF2B5EF4-FFF2-40B4-BE49-F238E27FC236}">
                  <a16:creationId xmlns:a16="http://schemas.microsoft.com/office/drawing/2014/main" id="{837CFEFB-A2DA-1AA4-DCE7-E636CCA9037F}"/>
                </a:ext>
              </a:extLst>
            </p:cNvPr>
            <p:cNvGrpSpPr/>
            <p:nvPr/>
          </p:nvGrpSpPr>
          <p:grpSpPr>
            <a:xfrm>
              <a:off x="1540290" y="4165614"/>
              <a:ext cx="263115" cy="263115"/>
              <a:chOff x="0" y="0"/>
              <a:chExt cx="812800" cy="812800"/>
            </a:xfrm>
          </p:grpSpPr>
          <p:sp>
            <p:nvSpPr>
              <p:cNvPr id="38" name="Freeform 74">
                <a:extLst>
                  <a:ext uri="{FF2B5EF4-FFF2-40B4-BE49-F238E27FC236}">
                    <a16:creationId xmlns:a16="http://schemas.microsoft.com/office/drawing/2014/main" id="{DEBCAC3A-4641-1CF6-A9DA-DF76F07A46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9" name="TextBox 75">
                <a:extLst>
                  <a:ext uri="{FF2B5EF4-FFF2-40B4-BE49-F238E27FC236}">
                    <a16:creationId xmlns:a16="http://schemas.microsoft.com/office/drawing/2014/main" id="{C16A039E-1D9C-9AAD-34CA-F06B0F2DC7D2}"/>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 name="Group 76">
              <a:extLst>
                <a:ext uri="{FF2B5EF4-FFF2-40B4-BE49-F238E27FC236}">
                  <a16:creationId xmlns:a16="http://schemas.microsoft.com/office/drawing/2014/main" id="{C3884772-15D5-3711-FE9D-A8EA869AD452}"/>
                </a:ext>
              </a:extLst>
            </p:cNvPr>
            <p:cNvGrpSpPr/>
            <p:nvPr/>
          </p:nvGrpSpPr>
          <p:grpSpPr>
            <a:xfrm>
              <a:off x="1540290" y="5013235"/>
              <a:ext cx="263115" cy="263115"/>
              <a:chOff x="0" y="0"/>
              <a:chExt cx="812800" cy="812800"/>
            </a:xfrm>
          </p:grpSpPr>
          <p:sp>
            <p:nvSpPr>
              <p:cNvPr id="36" name="Freeform 77">
                <a:extLst>
                  <a:ext uri="{FF2B5EF4-FFF2-40B4-BE49-F238E27FC236}">
                    <a16:creationId xmlns:a16="http://schemas.microsoft.com/office/drawing/2014/main" id="{8B5F5BFB-CDFF-485E-0F27-DF7289294A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7" name="TextBox 78">
                <a:extLst>
                  <a:ext uri="{FF2B5EF4-FFF2-40B4-BE49-F238E27FC236}">
                    <a16:creationId xmlns:a16="http://schemas.microsoft.com/office/drawing/2014/main" id="{77273E7B-2CD4-57CE-9B75-D826E378EA8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 name="Group 79">
              <a:extLst>
                <a:ext uri="{FF2B5EF4-FFF2-40B4-BE49-F238E27FC236}">
                  <a16:creationId xmlns:a16="http://schemas.microsoft.com/office/drawing/2014/main" id="{CD528116-814F-BB44-EF75-A21E4273CB5B}"/>
                </a:ext>
              </a:extLst>
            </p:cNvPr>
            <p:cNvGrpSpPr/>
            <p:nvPr/>
          </p:nvGrpSpPr>
          <p:grpSpPr>
            <a:xfrm>
              <a:off x="1540290" y="5860856"/>
              <a:ext cx="263115" cy="263115"/>
              <a:chOff x="0" y="0"/>
              <a:chExt cx="812800" cy="812800"/>
            </a:xfrm>
          </p:grpSpPr>
          <p:sp>
            <p:nvSpPr>
              <p:cNvPr id="34" name="Freeform 80">
                <a:extLst>
                  <a:ext uri="{FF2B5EF4-FFF2-40B4-BE49-F238E27FC236}">
                    <a16:creationId xmlns:a16="http://schemas.microsoft.com/office/drawing/2014/main" id="{E718AE06-97C5-1D45-8CBA-AA05E522B7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5" name="TextBox 81">
                <a:extLst>
                  <a:ext uri="{FF2B5EF4-FFF2-40B4-BE49-F238E27FC236}">
                    <a16:creationId xmlns:a16="http://schemas.microsoft.com/office/drawing/2014/main" id="{DFA55E9A-9E8B-FEE6-9EF7-ECF0EF3106E6}"/>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5" name="Group 82">
              <a:extLst>
                <a:ext uri="{FF2B5EF4-FFF2-40B4-BE49-F238E27FC236}">
                  <a16:creationId xmlns:a16="http://schemas.microsoft.com/office/drawing/2014/main" id="{824A8015-A736-CDE4-7739-E6D28215FD32}"/>
                </a:ext>
              </a:extLst>
            </p:cNvPr>
            <p:cNvGrpSpPr/>
            <p:nvPr/>
          </p:nvGrpSpPr>
          <p:grpSpPr>
            <a:xfrm>
              <a:off x="1540290" y="6708477"/>
              <a:ext cx="263115" cy="263115"/>
              <a:chOff x="0" y="0"/>
              <a:chExt cx="812800" cy="812800"/>
            </a:xfrm>
          </p:grpSpPr>
          <p:sp>
            <p:nvSpPr>
              <p:cNvPr id="32" name="Freeform 83">
                <a:extLst>
                  <a:ext uri="{FF2B5EF4-FFF2-40B4-BE49-F238E27FC236}">
                    <a16:creationId xmlns:a16="http://schemas.microsoft.com/office/drawing/2014/main" id="{F9570663-EABE-D147-712F-10ED1D8082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3" name="TextBox 84">
                <a:extLst>
                  <a:ext uri="{FF2B5EF4-FFF2-40B4-BE49-F238E27FC236}">
                    <a16:creationId xmlns:a16="http://schemas.microsoft.com/office/drawing/2014/main" id="{A8341DE7-7DE2-B982-1979-C5AB90694EBE}"/>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6" name="Group 85">
              <a:extLst>
                <a:ext uri="{FF2B5EF4-FFF2-40B4-BE49-F238E27FC236}">
                  <a16:creationId xmlns:a16="http://schemas.microsoft.com/office/drawing/2014/main" id="{D51B1585-B918-0BB1-B377-0D6A1558BEEE}"/>
                </a:ext>
              </a:extLst>
            </p:cNvPr>
            <p:cNvGrpSpPr/>
            <p:nvPr/>
          </p:nvGrpSpPr>
          <p:grpSpPr>
            <a:xfrm>
              <a:off x="1540290" y="7556097"/>
              <a:ext cx="263115" cy="263115"/>
              <a:chOff x="0" y="0"/>
              <a:chExt cx="812800" cy="812800"/>
            </a:xfrm>
          </p:grpSpPr>
          <p:sp>
            <p:nvSpPr>
              <p:cNvPr id="30" name="Freeform 86">
                <a:extLst>
                  <a:ext uri="{FF2B5EF4-FFF2-40B4-BE49-F238E27FC236}">
                    <a16:creationId xmlns:a16="http://schemas.microsoft.com/office/drawing/2014/main" id="{15C34DC9-28F6-45B5-8D7F-6010C4AF16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1" name="TextBox 87">
                <a:extLst>
                  <a:ext uri="{FF2B5EF4-FFF2-40B4-BE49-F238E27FC236}">
                    <a16:creationId xmlns:a16="http://schemas.microsoft.com/office/drawing/2014/main" id="{DFBEC2D9-520C-7135-85B3-1BBB80FCC0B4}"/>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7" name="Group 88">
              <a:extLst>
                <a:ext uri="{FF2B5EF4-FFF2-40B4-BE49-F238E27FC236}">
                  <a16:creationId xmlns:a16="http://schemas.microsoft.com/office/drawing/2014/main" id="{3F35C1A6-ACC4-10CC-741E-B6ADBFCD1B1D}"/>
                </a:ext>
              </a:extLst>
            </p:cNvPr>
            <p:cNvGrpSpPr/>
            <p:nvPr/>
          </p:nvGrpSpPr>
          <p:grpSpPr>
            <a:xfrm>
              <a:off x="1540290" y="8403718"/>
              <a:ext cx="263115" cy="263115"/>
              <a:chOff x="0" y="0"/>
              <a:chExt cx="812800" cy="812800"/>
            </a:xfrm>
          </p:grpSpPr>
          <p:sp>
            <p:nvSpPr>
              <p:cNvPr id="28" name="Freeform 89">
                <a:extLst>
                  <a:ext uri="{FF2B5EF4-FFF2-40B4-BE49-F238E27FC236}">
                    <a16:creationId xmlns:a16="http://schemas.microsoft.com/office/drawing/2014/main" id="{45B806A0-CA9D-253A-E375-DEA53C367F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29" name="TextBox 90">
                <a:extLst>
                  <a:ext uri="{FF2B5EF4-FFF2-40B4-BE49-F238E27FC236}">
                    <a16:creationId xmlns:a16="http://schemas.microsoft.com/office/drawing/2014/main" id="{DE290B2B-4E96-B48D-544E-16C3DC323D0A}"/>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8" name="Group 94">
              <a:extLst>
                <a:ext uri="{FF2B5EF4-FFF2-40B4-BE49-F238E27FC236}">
                  <a16:creationId xmlns:a16="http://schemas.microsoft.com/office/drawing/2014/main" id="{2AA0F9CC-C126-3910-276F-8C64B6ED4021}"/>
                </a:ext>
              </a:extLst>
            </p:cNvPr>
            <p:cNvGrpSpPr/>
            <p:nvPr/>
          </p:nvGrpSpPr>
          <p:grpSpPr>
            <a:xfrm>
              <a:off x="594866" y="1690137"/>
              <a:ext cx="1232729" cy="7134324"/>
              <a:chOff x="0" y="0"/>
              <a:chExt cx="1643639" cy="9512432"/>
            </a:xfrm>
          </p:grpSpPr>
          <p:sp>
            <p:nvSpPr>
              <p:cNvPr id="19" name="TextBox 95">
                <a:extLst>
                  <a:ext uri="{FF2B5EF4-FFF2-40B4-BE49-F238E27FC236}">
                    <a16:creationId xmlns:a16="http://schemas.microsoft.com/office/drawing/2014/main" id="{4EFD0345-4B2B-B255-6B79-5212F4700CAC}"/>
                  </a:ext>
                </a:extLst>
              </p:cNvPr>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0" name="TextBox 96">
                <a:extLst>
                  <a:ext uri="{FF2B5EF4-FFF2-40B4-BE49-F238E27FC236}">
                    <a16:creationId xmlns:a16="http://schemas.microsoft.com/office/drawing/2014/main" id="{4B9BCD76-960D-2ED4-8874-788D986D553D}"/>
                  </a:ext>
                </a:extLst>
              </p:cNvPr>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1" name="TextBox 97">
                <a:extLst>
                  <a:ext uri="{FF2B5EF4-FFF2-40B4-BE49-F238E27FC236}">
                    <a16:creationId xmlns:a16="http://schemas.microsoft.com/office/drawing/2014/main" id="{DBABE1B7-5BFB-E866-F2EF-4D154BA4415E}"/>
                  </a:ext>
                </a:extLst>
              </p:cNvPr>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2" name="TextBox 98">
                <a:extLst>
                  <a:ext uri="{FF2B5EF4-FFF2-40B4-BE49-F238E27FC236}">
                    <a16:creationId xmlns:a16="http://schemas.microsoft.com/office/drawing/2014/main" id="{4EF3CC81-5A95-A392-91BD-05A9F766F95F}"/>
                  </a:ext>
                </a:extLst>
              </p:cNvPr>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3" name="TextBox 99">
                <a:extLst>
                  <a:ext uri="{FF2B5EF4-FFF2-40B4-BE49-F238E27FC236}">
                    <a16:creationId xmlns:a16="http://schemas.microsoft.com/office/drawing/2014/main" id="{2E41C3C8-FF3F-B498-EB54-A45143A0BA45}"/>
                  </a:ext>
                </a:extLst>
              </p:cNvPr>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4" name="TextBox 100">
                <a:extLst>
                  <a:ext uri="{FF2B5EF4-FFF2-40B4-BE49-F238E27FC236}">
                    <a16:creationId xmlns:a16="http://schemas.microsoft.com/office/drawing/2014/main" id="{81DB332A-86DA-311E-94E6-B49E23354EEA}"/>
                  </a:ext>
                </a:extLst>
              </p:cNvPr>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5" name="TextBox 101">
                <a:extLst>
                  <a:ext uri="{FF2B5EF4-FFF2-40B4-BE49-F238E27FC236}">
                    <a16:creationId xmlns:a16="http://schemas.microsoft.com/office/drawing/2014/main" id="{AC290798-5ADF-2B9C-566B-C4E4C482EA34}"/>
                  </a:ext>
                </a:extLst>
              </p:cNvPr>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6" name="TextBox 102">
                <a:extLst>
                  <a:ext uri="{FF2B5EF4-FFF2-40B4-BE49-F238E27FC236}">
                    <a16:creationId xmlns:a16="http://schemas.microsoft.com/office/drawing/2014/main" id="{4FB5775B-7A9B-0D89-D021-7EA9574A34C2}"/>
                  </a:ext>
                </a:extLst>
              </p:cNvPr>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7" name="TextBox 103">
                <a:extLst>
                  <a:ext uri="{FF2B5EF4-FFF2-40B4-BE49-F238E27FC236}">
                    <a16:creationId xmlns:a16="http://schemas.microsoft.com/office/drawing/2014/main" id="{E65FEBEC-57FD-0940-D986-B10643CB4C63}"/>
                  </a:ext>
                </a:extLst>
              </p:cNvPr>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sp>
        <p:nvSpPr>
          <p:cNvPr id="2" name="Freeform 7">
            <a:extLst>
              <a:ext uri="{FF2B5EF4-FFF2-40B4-BE49-F238E27FC236}">
                <a16:creationId xmlns:a16="http://schemas.microsoft.com/office/drawing/2014/main" id="{935FE4AD-FA26-461A-E8C9-EC2F79B30ACC}"/>
              </a:ext>
            </a:extLst>
          </p:cNvPr>
          <p:cNvSpPr/>
          <p:nvPr/>
        </p:nvSpPr>
        <p:spPr>
          <a:xfrm>
            <a:off x="11506200" y="1749683"/>
            <a:ext cx="6551621" cy="8522432"/>
          </a:xfrm>
          <a:custGeom>
            <a:avLst/>
            <a:gdLst/>
            <a:ahLst/>
            <a:cxnLst/>
            <a:rect l="l" t="t" r="r" b="b"/>
            <a:pathLst>
              <a:path w="3163253" h="4114800">
                <a:moveTo>
                  <a:pt x="0" y="0"/>
                </a:moveTo>
                <a:lnTo>
                  <a:pt x="3163253" y="0"/>
                </a:lnTo>
                <a:lnTo>
                  <a:pt x="31632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97">
            <a:extLst>
              <a:ext uri="{FF2B5EF4-FFF2-40B4-BE49-F238E27FC236}">
                <a16:creationId xmlns:a16="http://schemas.microsoft.com/office/drawing/2014/main" id="{998BB337-4F0F-C83D-C23E-B81B67338577}"/>
              </a:ext>
            </a:extLst>
          </p:cNvPr>
          <p:cNvSpPr txBox="1"/>
          <p:nvPr/>
        </p:nvSpPr>
        <p:spPr>
          <a:xfrm>
            <a:off x="499616" y="1907344"/>
            <a:ext cx="12495716" cy="4206280"/>
          </a:xfrm>
          <a:prstGeom prst="rect">
            <a:avLst/>
          </a:prstGeom>
        </p:spPr>
        <p:txBody>
          <a:bodyPr wrap="square" lIns="0" tIns="0" rIns="0" bIns="0" rtlCol="0" anchor="t">
            <a:spAutoFit/>
          </a:bodyPr>
          <a:lstStyle/>
          <a:p>
            <a:pPr marL="0" lvl="0" indent="0" algn="ctr">
              <a:lnSpc>
                <a:spcPts val="16350"/>
              </a:lnSpc>
              <a:spcBef>
                <a:spcPct val="0"/>
              </a:spcBef>
            </a:pPr>
            <a:r>
              <a:rPr lang="en-US" sz="11400" b="1" dirty="0">
                <a:solidFill>
                  <a:srgbClr val="503D36"/>
                </a:solidFill>
                <a:latin typeface="#9Slide05 Legendaria" panose="03030000000007000000" pitchFamily="66" charset="0"/>
              </a:rPr>
              <a:t>Giai </a:t>
            </a:r>
            <a:r>
              <a:rPr lang="en-US" sz="11400" b="1" dirty="0" err="1">
                <a:solidFill>
                  <a:srgbClr val="503D36"/>
                </a:solidFill>
                <a:latin typeface="#9Slide05 Legendaria" panose="03030000000007000000" pitchFamily="66" charset="0"/>
              </a:rPr>
              <a:t>đoạn</a:t>
            </a:r>
            <a:r>
              <a:rPr lang="en-US" sz="11400" b="1" dirty="0">
                <a:solidFill>
                  <a:srgbClr val="503D36"/>
                </a:solidFill>
                <a:latin typeface="#9Slide05 Legendaria" panose="03030000000007000000" pitchFamily="66" charset="0"/>
              </a:rPr>
              <a:t> 2: </a:t>
            </a:r>
          </a:p>
          <a:p>
            <a:pPr marL="0" lvl="0" indent="0" algn="ctr">
              <a:lnSpc>
                <a:spcPts val="16350"/>
              </a:lnSpc>
              <a:spcBef>
                <a:spcPct val="0"/>
              </a:spcBef>
            </a:pPr>
            <a:r>
              <a:rPr lang="en-US" sz="11400" b="1" dirty="0" err="1">
                <a:solidFill>
                  <a:srgbClr val="503D36"/>
                </a:solidFill>
                <a:latin typeface="#9Slide05 Legendaria" panose="03030000000007000000" pitchFamily="66" charset="0"/>
              </a:rPr>
              <a:t>Thực</a:t>
            </a:r>
            <a:r>
              <a:rPr lang="en-US" sz="11400" b="1" dirty="0">
                <a:solidFill>
                  <a:srgbClr val="503D36"/>
                </a:solidFill>
                <a:latin typeface="#9Slide05 Legendaria" panose="03030000000007000000" pitchFamily="66" charset="0"/>
              </a:rPr>
              <a:t> </a:t>
            </a:r>
            <a:r>
              <a:rPr lang="en-US" sz="11400" b="1" dirty="0" err="1">
                <a:solidFill>
                  <a:srgbClr val="503D36"/>
                </a:solidFill>
                <a:latin typeface="#9Slide05 Legendaria" panose="03030000000007000000" pitchFamily="66" charset="0"/>
              </a:rPr>
              <a:t>hiện</a:t>
            </a:r>
            <a:r>
              <a:rPr lang="en-US" sz="11400" b="1" dirty="0">
                <a:solidFill>
                  <a:srgbClr val="503D36"/>
                </a:solidFill>
                <a:latin typeface="#9Slide05 Legendaria" panose="03030000000007000000" pitchFamily="66" charset="0"/>
              </a:rPr>
              <a:t> </a:t>
            </a:r>
            <a:r>
              <a:rPr lang="en-US" sz="11400" b="1" dirty="0" err="1">
                <a:solidFill>
                  <a:srgbClr val="503D36"/>
                </a:solidFill>
                <a:latin typeface="#9Slide05 Legendaria" panose="03030000000007000000" pitchFamily="66" charset="0"/>
              </a:rPr>
              <a:t>dự</a:t>
            </a:r>
            <a:r>
              <a:rPr lang="en-US" sz="11400" b="1" dirty="0">
                <a:solidFill>
                  <a:srgbClr val="503D36"/>
                </a:solidFill>
                <a:latin typeface="#9Slide05 Legendaria" panose="03030000000007000000" pitchFamily="66" charset="0"/>
              </a:rPr>
              <a:t> </a:t>
            </a:r>
            <a:r>
              <a:rPr lang="en-US" sz="11400" b="1" dirty="0" err="1">
                <a:solidFill>
                  <a:srgbClr val="503D36"/>
                </a:solidFill>
                <a:latin typeface="#9Slide05 Legendaria" panose="03030000000007000000" pitchFamily="66" charset="0"/>
              </a:rPr>
              <a:t>án</a:t>
            </a:r>
            <a:endParaRPr lang="en-US" sz="11400" b="1" dirty="0">
              <a:solidFill>
                <a:srgbClr val="503D36"/>
              </a:solidFill>
              <a:latin typeface="#9Slide05 Legendaria" panose="03030000000007000000" pitchFamily="66" charset="0"/>
            </a:endParaRPr>
          </a:p>
        </p:txBody>
      </p:sp>
    </p:spTree>
    <p:extLst>
      <p:ext uri="{BB962C8B-B14F-4D97-AF65-F5344CB8AC3E}">
        <p14:creationId xmlns:p14="http://schemas.microsoft.com/office/powerpoint/2010/main" val="395370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5364488" y="1331671"/>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7" name="TextBox 1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0" name="TextBox 2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364488" y="2618086"/>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4" name="TextBox 2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7" name="TextBox 2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364488" y="3904500"/>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1" name="TextBox 3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4" name="TextBox 3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364488" y="5190915"/>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8" name="TextBox 3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41" name="TextBox 4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364488" y="6477329"/>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45" name="TextBox 4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8" name="TextBox 4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364488" y="7763743"/>
            <a:ext cx="2279617" cy="1191585"/>
            <a:chOff x="0" y="0"/>
            <a:chExt cx="3039489" cy="1588780"/>
          </a:xfrm>
        </p:grpSpPr>
        <p:grpSp>
          <p:nvGrpSpPr>
            <p:cNvPr id="50" name="Group 50"/>
            <p:cNvGrpSpPr/>
            <p:nvPr/>
          </p:nvGrpSpPr>
          <p:grpSpPr>
            <a:xfrm>
              <a:off x="0" y="0"/>
              <a:ext cx="3039489" cy="1588780"/>
              <a:chOff x="0" y="0"/>
              <a:chExt cx="620810" cy="324506"/>
            </a:xfrm>
          </p:grpSpPr>
          <p:sp>
            <p:nvSpPr>
              <p:cNvPr id="51" name="Freeform 5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2" name="TextBox 5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234950" y="117213"/>
              <a:ext cx="1688828" cy="1354354"/>
              <a:chOff x="0" y="0"/>
              <a:chExt cx="344940" cy="276625"/>
            </a:xfrm>
          </p:grpSpPr>
          <p:sp>
            <p:nvSpPr>
              <p:cNvPr id="54" name="Freeform 5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55" name="TextBox 5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56" name="Freeform 56"/>
          <p:cNvSpPr/>
          <p:nvPr/>
        </p:nvSpPr>
        <p:spPr>
          <a:xfrm rot="5400000">
            <a:off x="13312231"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171" name="Group 170">
            <a:extLst>
              <a:ext uri="{FF2B5EF4-FFF2-40B4-BE49-F238E27FC236}">
                <a16:creationId xmlns:a16="http://schemas.microsoft.com/office/drawing/2014/main" id="{7B5C30B1-22CC-E0A9-CE2B-A0A0A8FAA911}"/>
              </a:ext>
            </a:extLst>
          </p:cNvPr>
          <p:cNvGrpSpPr/>
          <p:nvPr/>
        </p:nvGrpSpPr>
        <p:grpSpPr>
          <a:xfrm>
            <a:off x="795153" y="743240"/>
            <a:ext cx="16047645" cy="8800520"/>
            <a:chOff x="594866" y="743240"/>
            <a:chExt cx="16047645" cy="8800520"/>
          </a:xfrm>
        </p:grpSpPr>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337094" y="1028700"/>
              <a:ext cx="14956138" cy="8229600"/>
              <a:chOff x="0" y="0"/>
              <a:chExt cx="3939065" cy="2167467"/>
            </a:xfrm>
          </p:grpSpPr>
          <p:sp>
            <p:nvSpPr>
              <p:cNvPr id="89" name="Freeform 8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90" name="TextBox 90"/>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sp>
        <p:nvSpPr>
          <p:cNvPr id="57" name="Freeform 57"/>
          <p:cNvSpPr/>
          <p:nvPr/>
        </p:nvSpPr>
        <p:spPr>
          <a:xfrm>
            <a:off x="1228987"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91" name="Group 91"/>
          <p:cNvGrpSpPr/>
          <p:nvPr/>
        </p:nvGrpSpPr>
        <p:grpSpPr>
          <a:xfrm>
            <a:off x="5889114" y="1307282"/>
            <a:ext cx="5971862" cy="889089"/>
            <a:chOff x="0" y="0"/>
            <a:chExt cx="1572836" cy="234163"/>
          </a:xfrm>
        </p:grpSpPr>
        <p:sp>
          <p:nvSpPr>
            <p:cNvPr id="92" name="Freeform 92"/>
            <p:cNvSpPr/>
            <p:nvPr/>
          </p:nvSpPr>
          <p:spPr>
            <a:xfrm>
              <a:off x="0" y="0"/>
              <a:ext cx="1572836" cy="234163"/>
            </a:xfrm>
            <a:custGeom>
              <a:avLst/>
              <a:gdLst/>
              <a:ahLst/>
              <a:cxnLst/>
              <a:rect l="l" t="t" r="r" b="b"/>
              <a:pathLst>
                <a:path w="1572836" h="234163">
                  <a:moveTo>
                    <a:pt x="117082" y="0"/>
                  </a:moveTo>
                  <a:lnTo>
                    <a:pt x="1455754" y="0"/>
                  </a:lnTo>
                  <a:cubicBezTo>
                    <a:pt x="1520417" y="0"/>
                    <a:pt x="1572836" y="52419"/>
                    <a:pt x="1572836" y="117082"/>
                  </a:cubicBezTo>
                  <a:lnTo>
                    <a:pt x="1572836" y="117082"/>
                  </a:lnTo>
                  <a:cubicBezTo>
                    <a:pt x="1572836" y="148134"/>
                    <a:pt x="1560501" y="177914"/>
                    <a:pt x="1538544" y="199871"/>
                  </a:cubicBezTo>
                  <a:cubicBezTo>
                    <a:pt x="1516587" y="221828"/>
                    <a:pt x="1486806" y="234163"/>
                    <a:pt x="1455754" y="234163"/>
                  </a:cubicBezTo>
                  <a:lnTo>
                    <a:pt x="117082" y="234163"/>
                  </a:lnTo>
                  <a:cubicBezTo>
                    <a:pt x="86030" y="234163"/>
                    <a:pt x="56250" y="221828"/>
                    <a:pt x="34292" y="199871"/>
                  </a:cubicBezTo>
                  <a:cubicBezTo>
                    <a:pt x="12335" y="177914"/>
                    <a:pt x="0" y="148134"/>
                    <a:pt x="0" y="117082"/>
                  </a:cubicBezTo>
                  <a:lnTo>
                    <a:pt x="0" y="117082"/>
                  </a:lnTo>
                  <a:cubicBezTo>
                    <a:pt x="0" y="86030"/>
                    <a:pt x="12335" y="56250"/>
                    <a:pt x="34292" y="34292"/>
                  </a:cubicBezTo>
                  <a:cubicBezTo>
                    <a:pt x="56250" y="12335"/>
                    <a:pt x="86030" y="0"/>
                    <a:pt x="117082" y="0"/>
                  </a:cubicBezTo>
                  <a:close/>
                </a:path>
              </a:pathLst>
            </a:custGeom>
            <a:solidFill>
              <a:srgbClr val="000000">
                <a:alpha val="0"/>
              </a:srgbClr>
            </a:solidFill>
            <a:ln w="47625" cap="rnd">
              <a:solidFill>
                <a:srgbClr val="E76262"/>
              </a:solidFill>
              <a:prstDash val="lgDash"/>
              <a:round/>
            </a:ln>
          </p:spPr>
        </p:sp>
        <p:sp>
          <p:nvSpPr>
            <p:cNvPr id="93" name="TextBox 93"/>
            <p:cNvSpPr txBox="1"/>
            <p:nvPr/>
          </p:nvSpPr>
          <p:spPr>
            <a:xfrm>
              <a:off x="0" y="-28575"/>
              <a:ext cx="1572836" cy="262738"/>
            </a:xfrm>
            <a:prstGeom prst="rect">
              <a:avLst/>
            </a:prstGeom>
          </p:spPr>
          <p:txBody>
            <a:bodyPr lIns="50800" tIns="50800" rIns="50800" bIns="50800" rtlCol="0" anchor="ctr"/>
            <a:lstStyle/>
            <a:p>
              <a:pPr algn="ctr">
                <a:lnSpc>
                  <a:spcPts val="2659"/>
                </a:lnSpc>
              </a:pPr>
              <a:endParaRPr/>
            </a:p>
          </p:txBody>
        </p:sp>
      </p:grpSp>
      <p:sp>
        <p:nvSpPr>
          <p:cNvPr id="97" name="TextBox 97"/>
          <p:cNvSpPr txBox="1"/>
          <p:nvPr/>
        </p:nvSpPr>
        <p:spPr>
          <a:xfrm>
            <a:off x="2689870" y="1820493"/>
            <a:ext cx="12495716" cy="1821461"/>
          </a:xfrm>
          <a:prstGeom prst="rect">
            <a:avLst/>
          </a:prstGeom>
        </p:spPr>
        <p:txBody>
          <a:bodyPr wrap="square" lIns="0" tIns="0" rIns="0" bIns="0" rtlCol="0" anchor="t">
            <a:spAutoFit/>
          </a:bodyPr>
          <a:lstStyle/>
          <a:p>
            <a:pPr marL="0" lvl="0" indent="0" algn="ctr">
              <a:lnSpc>
                <a:spcPts val="16350"/>
              </a:lnSpc>
              <a:spcBef>
                <a:spcPct val="0"/>
              </a:spcBef>
            </a:pPr>
            <a:r>
              <a:rPr lang="en-US" sz="8800" dirty="0" err="1">
                <a:solidFill>
                  <a:srgbClr val="503D36"/>
                </a:solidFill>
                <a:latin typeface="#9Slide05 SVNNexa Rust Script" panose="020B0606040200020203" pitchFamily="34" charset="0"/>
              </a:rPr>
              <a:t>Sách</a:t>
            </a:r>
            <a:r>
              <a:rPr lang="en-US" sz="8800" dirty="0">
                <a:solidFill>
                  <a:srgbClr val="503D36"/>
                </a:solidFill>
                <a:latin typeface="#9Slide05 SVNNexa Rust Script" panose="020B0606040200020203" pitchFamily="34" charset="0"/>
              </a:rPr>
              <a:t> – </a:t>
            </a:r>
            <a:r>
              <a:rPr lang="en-US" sz="8800" dirty="0" err="1">
                <a:solidFill>
                  <a:srgbClr val="503D36"/>
                </a:solidFill>
                <a:latin typeface="#9Slide05 SVNNexa Rust Script" panose="020B0606040200020203" pitchFamily="34" charset="0"/>
              </a:rPr>
              <a:t>Người</a:t>
            </a:r>
            <a:r>
              <a:rPr lang="en-US" sz="8800" dirty="0">
                <a:solidFill>
                  <a:srgbClr val="503D36"/>
                </a:solidFill>
                <a:latin typeface="#9Slide05 SVNNexa Rust Script" panose="020B0606040200020203" pitchFamily="34" charset="0"/>
              </a:rPr>
              <a:t> </a:t>
            </a:r>
            <a:r>
              <a:rPr lang="en-US" sz="8800" dirty="0" err="1">
                <a:solidFill>
                  <a:srgbClr val="503D36"/>
                </a:solidFill>
                <a:latin typeface="#9Slide05 SVNNexa Rust Script" panose="020B0606040200020203" pitchFamily="34" charset="0"/>
              </a:rPr>
              <a:t>bạn</a:t>
            </a:r>
            <a:r>
              <a:rPr lang="en-US" sz="8800" dirty="0">
                <a:solidFill>
                  <a:srgbClr val="503D36"/>
                </a:solidFill>
                <a:latin typeface="#9Slide05 SVNNexa Rust Script" panose="020B0606040200020203" pitchFamily="34" charset="0"/>
              </a:rPr>
              <a:t> </a:t>
            </a:r>
            <a:r>
              <a:rPr lang="en-US" sz="8800" dirty="0" err="1">
                <a:solidFill>
                  <a:srgbClr val="503D36"/>
                </a:solidFill>
                <a:latin typeface="#9Slide05 SVNNexa Rust Script" panose="020B0606040200020203" pitchFamily="34" charset="0"/>
              </a:rPr>
              <a:t>đồng</a:t>
            </a:r>
            <a:r>
              <a:rPr lang="en-US" sz="8800" dirty="0">
                <a:solidFill>
                  <a:srgbClr val="503D36"/>
                </a:solidFill>
                <a:latin typeface="#9Slide05 SVNNexa Rust Script" panose="020B0606040200020203" pitchFamily="34" charset="0"/>
              </a:rPr>
              <a:t> </a:t>
            </a:r>
            <a:r>
              <a:rPr lang="en-US" sz="8800" dirty="0" err="1">
                <a:solidFill>
                  <a:srgbClr val="503D36"/>
                </a:solidFill>
                <a:latin typeface="#9Slide05 SVNNexa Rust Script" panose="020B0606040200020203" pitchFamily="34" charset="0"/>
              </a:rPr>
              <a:t>hành</a:t>
            </a:r>
            <a:endParaRPr lang="en-US" sz="8800" dirty="0">
              <a:solidFill>
                <a:srgbClr val="503D36"/>
              </a:solidFill>
              <a:latin typeface="#9Slide05 SVNNexa Rust Script" panose="020B0606040200020203" pitchFamily="34" charset="0"/>
            </a:endParaRPr>
          </a:p>
        </p:txBody>
      </p:sp>
      <p:sp>
        <p:nvSpPr>
          <p:cNvPr id="98" name="TextBox 98"/>
          <p:cNvSpPr txBox="1"/>
          <p:nvPr/>
        </p:nvSpPr>
        <p:spPr>
          <a:xfrm>
            <a:off x="2819618" y="3630585"/>
            <a:ext cx="12432549" cy="2076450"/>
          </a:xfrm>
          <a:prstGeom prst="rect">
            <a:avLst/>
          </a:prstGeom>
        </p:spPr>
        <p:txBody>
          <a:bodyPr lIns="0" tIns="0" rIns="0" bIns="0" rtlCol="0" anchor="t">
            <a:spAutoFit/>
          </a:bodyPr>
          <a:lstStyle/>
          <a:p>
            <a:pPr marL="0" lvl="0" indent="0" algn="ctr">
              <a:lnSpc>
                <a:spcPts val="16350"/>
              </a:lnSpc>
              <a:spcBef>
                <a:spcPct val="0"/>
              </a:spcBef>
            </a:pPr>
            <a:endParaRPr lang="en-US" sz="13625" dirty="0">
              <a:solidFill>
                <a:srgbClr val="A2845F"/>
              </a:solidFill>
              <a:latin typeface="More Sugar"/>
            </a:endParaRPr>
          </a:p>
        </p:txBody>
      </p:sp>
      <p:sp>
        <p:nvSpPr>
          <p:cNvPr id="99" name="TextBox 99"/>
          <p:cNvSpPr txBox="1"/>
          <p:nvPr/>
        </p:nvSpPr>
        <p:spPr>
          <a:xfrm>
            <a:off x="6134242" y="1516849"/>
            <a:ext cx="5436645" cy="615553"/>
          </a:xfrm>
          <a:prstGeom prst="rect">
            <a:avLst/>
          </a:prstGeom>
        </p:spPr>
        <p:txBody>
          <a:bodyPr wrap="square" lIns="0" tIns="0" rIns="0" bIns="0" rtlCol="0" anchor="t">
            <a:spAutoFit/>
          </a:bodyPr>
          <a:lstStyle/>
          <a:p>
            <a:pPr marL="0" lvl="0" indent="0" algn="ctr">
              <a:lnSpc>
                <a:spcPts val="4800"/>
              </a:lnSpc>
              <a:spcBef>
                <a:spcPct val="0"/>
              </a:spcBef>
            </a:pPr>
            <a:r>
              <a:rPr lang="en-US" sz="5400" dirty="0" err="1">
                <a:solidFill>
                  <a:srgbClr val="503D36"/>
                </a:solidFill>
                <a:latin typeface="#9Slide05 SVNNexa Rust Script" panose="020B0606040200020203" pitchFamily="34" charset="0"/>
              </a:rPr>
              <a:t>Bài</a:t>
            </a:r>
            <a:r>
              <a:rPr lang="en-US" sz="5400" dirty="0">
                <a:solidFill>
                  <a:srgbClr val="503D36"/>
                </a:solidFill>
                <a:latin typeface="#9Slide05 SVNNexa Rust Script" panose="020B0606040200020203" pitchFamily="34" charset="0"/>
              </a:rPr>
              <a:t> 10</a:t>
            </a:r>
          </a:p>
        </p:txBody>
      </p:sp>
      <p:sp>
        <p:nvSpPr>
          <p:cNvPr id="114" name="Freeform 114"/>
          <p:cNvSpPr/>
          <p:nvPr/>
        </p:nvSpPr>
        <p:spPr>
          <a:xfrm rot="-6902382" flipH="1">
            <a:off x="14361745" y="1923684"/>
            <a:ext cx="1011795" cy="696741"/>
          </a:xfrm>
          <a:custGeom>
            <a:avLst/>
            <a:gdLst/>
            <a:ahLst/>
            <a:cxnLst/>
            <a:rect l="l" t="t" r="r" b="b"/>
            <a:pathLst>
              <a:path w="1011795" h="696741">
                <a:moveTo>
                  <a:pt x="1011795" y="0"/>
                </a:moveTo>
                <a:lnTo>
                  <a:pt x="0" y="0"/>
                </a:lnTo>
                <a:lnTo>
                  <a:pt x="0" y="696740"/>
                </a:lnTo>
                <a:lnTo>
                  <a:pt x="1011795" y="696740"/>
                </a:lnTo>
                <a:lnTo>
                  <a:pt x="1011795" y="0"/>
                </a:lnTo>
                <a:close/>
              </a:path>
            </a:pathLst>
          </a:custGeom>
          <a:blipFill>
            <a:blip r:embed="rId5"/>
            <a:stretch>
              <a:fillRect t="-62571" r="-193516" b="-197067"/>
            </a:stretch>
          </a:blipFill>
        </p:spPr>
      </p:sp>
      <p:sp>
        <p:nvSpPr>
          <p:cNvPr id="115" name="Freeform 115"/>
          <p:cNvSpPr/>
          <p:nvPr/>
        </p:nvSpPr>
        <p:spPr>
          <a:xfrm>
            <a:off x="7919121" y="8009540"/>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73" name="TextBox 97">
            <a:extLst>
              <a:ext uri="{FF2B5EF4-FFF2-40B4-BE49-F238E27FC236}">
                <a16:creationId xmlns:a16="http://schemas.microsoft.com/office/drawing/2014/main" id="{58E1ADF7-B53F-263B-2E6C-6D94EB6045DB}"/>
              </a:ext>
            </a:extLst>
          </p:cNvPr>
          <p:cNvSpPr txBox="1"/>
          <p:nvPr/>
        </p:nvSpPr>
        <p:spPr>
          <a:xfrm>
            <a:off x="4015793" y="3618013"/>
            <a:ext cx="9999314" cy="4062651"/>
          </a:xfrm>
          <a:prstGeom prst="rect">
            <a:avLst/>
          </a:prstGeom>
        </p:spPr>
        <p:txBody>
          <a:bodyPr wrap="square" lIns="0" tIns="0" rIns="0" bIns="0" rtlCol="0" anchor="t">
            <a:spAutoFit/>
          </a:bodyPr>
          <a:lstStyle/>
          <a:p>
            <a:pPr algn="ctr"/>
            <a:r>
              <a:rPr lang="en-US" sz="8800" dirty="0" err="1">
                <a:solidFill>
                  <a:srgbClr val="FF0000"/>
                </a:solidFill>
                <a:latin typeface="#9Slide05 SVNShintia Script" panose="02000804000000020003" pitchFamily="2" charset="0"/>
              </a:rPr>
              <a:t>Đọc</a:t>
            </a:r>
            <a:endParaRPr lang="en-US" sz="8800" dirty="0">
              <a:solidFill>
                <a:srgbClr val="FF0000"/>
              </a:solidFill>
              <a:latin typeface="#9Slide05 SVNShintia Script" panose="02000804000000020003" pitchFamily="2" charset="0"/>
            </a:endParaRPr>
          </a:p>
          <a:p>
            <a:pPr algn="ctr"/>
            <a:r>
              <a:rPr lang="en-US" sz="8800" dirty="0" err="1">
                <a:solidFill>
                  <a:srgbClr val="FF0000"/>
                </a:solidFill>
                <a:latin typeface="#9Slide05 SVNShintia Script" panose="02000804000000020003" pitchFamily="2" charset="0"/>
              </a:rPr>
              <a:t>Thách</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thức</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đầu</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tiên</a:t>
            </a:r>
            <a:r>
              <a:rPr lang="en-US" sz="8800" dirty="0">
                <a:solidFill>
                  <a:srgbClr val="FF0000"/>
                </a:solidFill>
                <a:latin typeface="#9Slide05 SVNShintia Script" panose="02000804000000020003" pitchFamily="2" charset="0"/>
              </a:rPr>
              <a:t>: </a:t>
            </a:r>
          </a:p>
          <a:p>
            <a:pPr algn="ctr"/>
            <a:r>
              <a:rPr lang="en-US" sz="8800" dirty="0" err="1">
                <a:solidFill>
                  <a:srgbClr val="FF0000"/>
                </a:solidFill>
                <a:latin typeface="#9Slide05 SVNShintia Script" panose="02000804000000020003" pitchFamily="2" charset="0"/>
              </a:rPr>
              <a:t>Đọc</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như</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một</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hành</a:t>
            </a:r>
            <a:r>
              <a:rPr lang="en-US" sz="8800" dirty="0">
                <a:solidFill>
                  <a:srgbClr val="FF0000"/>
                </a:solidFill>
                <a:latin typeface="#9Slide05 SVNShintia Script" panose="02000804000000020003" pitchFamily="2" charset="0"/>
              </a:rPr>
              <a:t> </a:t>
            </a:r>
            <a:r>
              <a:rPr lang="en-US" sz="8800" dirty="0" err="1">
                <a:solidFill>
                  <a:srgbClr val="FF0000"/>
                </a:solidFill>
                <a:latin typeface="#9Slide05 SVNShintia Script" panose="02000804000000020003" pitchFamily="2" charset="0"/>
              </a:rPr>
              <a:t>trình</a:t>
            </a:r>
            <a:endParaRPr lang="en-US" sz="8800" dirty="0">
              <a:solidFill>
                <a:srgbClr val="FF0000"/>
              </a:solidFill>
              <a:latin typeface="#9Slide05 SVNShintia Script" panose="02000804000000020003" pitchFamily="2" charset="0"/>
            </a:endParaRPr>
          </a:p>
        </p:txBody>
      </p:sp>
      <p:sp>
        <p:nvSpPr>
          <p:cNvPr id="2" name="Freeform 4">
            <a:extLst>
              <a:ext uri="{FF2B5EF4-FFF2-40B4-BE49-F238E27FC236}">
                <a16:creationId xmlns:a16="http://schemas.microsoft.com/office/drawing/2014/main" id="{6F0E6234-5E02-6E84-78A0-513545FA02EB}"/>
              </a:ext>
            </a:extLst>
          </p:cNvPr>
          <p:cNvSpPr/>
          <p:nvPr/>
        </p:nvSpPr>
        <p:spPr>
          <a:xfrm>
            <a:off x="-440483" y="5072126"/>
            <a:ext cx="4625233" cy="5102213"/>
          </a:xfrm>
          <a:custGeom>
            <a:avLst/>
            <a:gdLst/>
            <a:ahLst/>
            <a:cxnLst/>
            <a:rect l="l" t="t" r="r" b="b"/>
            <a:pathLst>
              <a:path w="3862768" h="4114800">
                <a:moveTo>
                  <a:pt x="0" y="0"/>
                </a:moveTo>
                <a:lnTo>
                  <a:pt x="3862768" y="0"/>
                </a:lnTo>
                <a:lnTo>
                  <a:pt x="38627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163458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5"/>
          <p:cNvGrpSpPr/>
          <p:nvPr/>
        </p:nvGrpSpPr>
        <p:grpSpPr>
          <a:xfrm>
            <a:off x="15240000" y="3904500"/>
            <a:ext cx="2186870"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5341780" y="3992410"/>
            <a:ext cx="1998307"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dirty="0">
                <a:solidFill>
                  <a:srgbClr val="503D36"/>
                </a:solidFill>
                <a:latin typeface="Sniglet"/>
              </a:endParaRPr>
            </a:p>
          </p:txBody>
        </p:sp>
      </p:gr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latin typeface="#9Slide05 SVNVictoria" panose="02000503000000020003" pitchFamily="2" charset="0"/>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latin typeface="#9Slide05 SVNVictoria" panose="02000503000000020003" pitchFamily="2" charset="0"/>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sp>
        <p:nvSpPr>
          <p:cNvPr id="57" name="AutoShape 57"/>
          <p:cNvSpPr/>
          <p:nvPr/>
        </p:nvSpPr>
        <p:spPr>
          <a:xfrm rot="-8791684">
            <a:off x="8437417" y="4744749"/>
            <a:ext cx="3145302" cy="0"/>
          </a:xfrm>
          <a:prstGeom prst="line">
            <a:avLst/>
          </a:prstGeom>
          <a:ln w="47625" cap="flat">
            <a:solidFill>
              <a:srgbClr val="E76262"/>
            </a:solidFill>
            <a:prstDash val="lgDash"/>
            <a:headEnd type="none" w="sm" len="sm"/>
            <a:tailEnd type="none" w="sm" len="sm"/>
          </a:ln>
        </p:spPr>
      </p:sp>
      <p:sp>
        <p:nvSpPr>
          <p:cNvPr id="58" name="AutoShape 58"/>
          <p:cNvSpPr/>
          <p:nvPr/>
        </p:nvSpPr>
        <p:spPr>
          <a:xfrm rot="-2000892">
            <a:off x="5755711" y="4744749"/>
            <a:ext cx="3145302" cy="0"/>
          </a:xfrm>
          <a:prstGeom prst="line">
            <a:avLst/>
          </a:prstGeom>
          <a:ln w="47625" cap="flat">
            <a:solidFill>
              <a:srgbClr val="E76262"/>
            </a:solidFill>
            <a:prstDash val="lgDash"/>
            <a:headEnd type="none" w="sm" len="sm"/>
            <a:tailEnd type="none" w="sm" len="sm"/>
          </a:ln>
        </p:spPr>
      </p:sp>
      <p:grpSp>
        <p:nvGrpSpPr>
          <p:cNvPr id="59" name="Group 59"/>
          <p:cNvGrpSpPr/>
          <p:nvPr/>
        </p:nvGrpSpPr>
        <p:grpSpPr>
          <a:xfrm>
            <a:off x="7695333" y="3153604"/>
            <a:ext cx="1902518" cy="190251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61" name="TextBox 61"/>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dirty="0">
                  <a:solidFill>
                    <a:srgbClr val="503D36"/>
                  </a:solidFill>
                  <a:latin typeface="#9Slide05 SVNVictoria" panose="02000503000000020003" pitchFamily="2" charset="0"/>
                </a:rPr>
                <a:t>I.</a:t>
              </a:r>
            </a:p>
          </p:txBody>
        </p:sp>
      </p:grpSp>
      <p:grpSp>
        <p:nvGrpSpPr>
          <p:cNvPr id="62" name="Group 62"/>
          <p:cNvGrpSpPr/>
          <p:nvPr/>
        </p:nvGrpSpPr>
        <p:grpSpPr>
          <a:xfrm>
            <a:off x="3217497" y="5635923"/>
            <a:ext cx="10899074" cy="1303365"/>
            <a:chOff x="0" y="0"/>
            <a:chExt cx="3393203" cy="405776"/>
          </a:xfrm>
        </p:grpSpPr>
        <p:sp>
          <p:nvSpPr>
            <p:cNvPr id="63" name="Freeform 63"/>
            <p:cNvSpPr/>
            <p:nvPr/>
          </p:nvSpPr>
          <p:spPr>
            <a:xfrm>
              <a:off x="0" y="0"/>
              <a:ext cx="3393203" cy="405776"/>
            </a:xfrm>
            <a:custGeom>
              <a:avLst/>
              <a:gdLst/>
              <a:ahLst/>
              <a:cxnLst/>
              <a:rect l="l" t="t" r="r" b="b"/>
              <a:pathLst>
                <a:path w="3393203" h="405776">
                  <a:moveTo>
                    <a:pt x="71033" y="0"/>
                  </a:moveTo>
                  <a:lnTo>
                    <a:pt x="3322170" y="0"/>
                  </a:lnTo>
                  <a:cubicBezTo>
                    <a:pt x="3341010" y="0"/>
                    <a:pt x="3359077" y="7484"/>
                    <a:pt x="3372398" y="20805"/>
                  </a:cubicBezTo>
                  <a:cubicBezTo>
                    <a:pt x="3385720" y="34126"/>
                    <a:pt x="3393203" y="52194"/>
                    <a:pt x="3393203" y="71033"/>
                  </a:cubicBezTo>
                  <a:lnTo>
                    <a:pt x="3393203" y="334743"/>
                  </a:lnTo>
                  <a:cubicBezTo>
                    <a:pt x="3393203" y="353582"/>
                    <a:pt x="3385720" y="371650"/>
                    <a:pt x="3372398" y="384971"/>
                  </a:cubicBezTo>
                  <a:cubicBezTo>
                    <a:pt x="3359077" y="398292"/>
                    <a:pt x="3341010" y="405776"/>
                    <a:pt x="3322170" y="405776"/>
                  </a:cubicBezTo>
                  <a:lnTo>
                    <a:pt x="71033" y="405776"/>
                  </a:lnTo>
                  <a:cubicBezTo>
                    <a:pt x="52194" y="405776"/>
                    <a:pt x="34126" y="398292"/>
                    <a:pt x="20805" y="384971"/>
                  </a:cubicBezTo>
                  <a:cubicBezTo>
                    <a:pt x="7484" y="371650"/>
                    <a:pt x="0" y="353582"/>
                    <a:pt x="0" y="334743"/>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cap="rnd">
              <a:solidFill>
                <a:srgbClr val="E76262"/>
              </a:solidFill>
              <a:prstDash val="lgDash"/>
              <a:round/>
            </a:ln>
          </p:spPr>
        </p:sp>
        <p:sp>
          <p:nvSpPr>
            <p:cNvPr id="64" name="TextBox 64"/>
            <p:cNvSpPr txBox="1"/>
            <p:nvPr/>
          </p:nvSpPr>
          <p:spPr>
            <a:xfrm>
              <a:off x="0" y="-47625"/>
              <a:ext cx="3393203" cy="453401"/>
            </a:xfrm>
            <a:prstGeom prst="rect">
              <a:avLst/>
            </a:prstGeom>
          </p:spPr>
          <p:txBody>
            <a:bodyPr lIns="42975" tIns="42975" rIns="42975" bIns="42975" rtlCol="0" anchor="ctr"/>
            <a:lstStyle/>
            <a:p>
              <a:pPr algn="ctr">
                <a:lnSpc>
                  <a:spcPts val="2659"/>
                </a:lnSpc>
              </a:pPr>
              <a:endParaRPr/>
            </a:p>
          </p:txBody>
        </p:sp>
      </p:grpSp>
      <p:grpSp>
        <p:nvGrpSpPr>
          <p:cNvPr id="71" name="Group 71"/>
          <p:cNvGrpSpPr/>
          <p:nvPr/>
        </p:nvGrpSpPr>
        <p:grpSpPr>
          <a:xfrm>
            <a:off x="154029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154029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154029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154029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8" name="Freeform 98"/>
          <p:cNvSpPr/>
          <p:nvPr/>
        </p:nvSpPr>
        <p:spPr>
          <a:xfrm>
            <a:off x="2725000" y="2169995"/>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01" name="Freeform 101"/>
          <p:cNvSpPr/>
          <p:nvPr/>
        </p:nvSpPr>
        <p:spPr>
          <a:xfrm rot="-9330707" flipH="1" flipV="1">
            <a:off x="2185504" y="7819041"/>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7"/>
            <a:stretch>
              <a:fillRect t="-62571" r="-193516" b="-197067"/>
            </a:stretch>
          </a:blipFill>
        </p:spPr>
      </p:sp>
      <p:sp>
        <p:nvSpPr>
          <p:cNvPr id="102" name="Freeform 102"/>
          <p:cNvSpPr/>
          <p:nvPr/>
        </p:nvSpPr>
        <p:spPr>
          <a:xfrm rot="3830762" flipV="1">
            <a:off x="11393409" y="3004506"/>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7"/>
            <a:stretch>
              <a:fillRect t="-62571" r="-193516" b="-197067"/>
            </a:stretch>
          </a:blipFill>
        </p:spPr>
      </p:sp>
      <p:sp>
        <p:nvSpPr>
          <p:cNvPr id="103" name="Freeform 103"/>
          <p:cNvSpPr/>
          <p:nvPr/>
        </p:nvSpPr>
        <p:spPr>
          <a:xfrm rot="-1921534">
            <a:off x="4739376" y="3468418"/>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8"/>
            <a:stretch>
              <a:fillRect/>
            </a:stretch>
          </a:blipFill>
        </p:spPr>
      </p:sp>
      <p:sp>
        <p:nvSpPr>
          <p:cNvPr id="104" name="TextBox 104"/>
          <p:cNvSpPr txBox="1"/>
          <p:nvPr/>
        </p:nvSpPr>
        <p:spPr>
          <a:xfrm>
            <a:off x="3650064" y="5893459"/>
            <a:ext cx="10077626" cy="898323"/>
          </a:xfrm>
          <a:prstGeom prst="rect">
            <a:avLst/>
          </a:prstGeom>
        </p:spPr>
        <p:txBody>
          <a:bodyPr lIns="0" tIns="0" rIns="0" bIns="0" rtlCol="0" anchor="t">
            <a:spAutoFit/>
          </a:bodyPr>
          <a:lstStyle/>
          <a:p>
            <a:pPr marL="0" lvl="0" indent="0" algn="ctr">
              <a:lnSpc>
                <a:spcPts val="6720"/>
              </a:lnSpc>
              <a:spcBef>
                <a:spcPct val="0"/>
              </a:spcBef>
            </a:pPr>
            <a:r>
              <a:rPr lang="en-US" sz="6600" b="1" dirty="0" err="1">
                <a:solidFill>
                  <a:srgbClr val="503D36"/>
                </a:solidFill>
                <a:latin typeface="#9Slide05 SVNHaptic Script" panose="00000500000000000000" pitchFamily="2" charset="0"/>
              </a:rPr>
              <a:t>Xây</a:t>
            </a:r>
            <a:r>
              <a:rPr lang="en-US" sz="6600" b="1" dirty="0">
                <a:solidFill>
                  <a:srgbClr val="503D36"/>
                </a:solidFill>
                <a:latin typeface="#9Slide05 SVNHaptic Script" panose="00000500000000000000" pitchFamily="2" charset="0"/>
              </a:rPr>
              <a:t> </a:t>
            </a:r>
            <a:r>
              <a:rPr lang="en-US" sz="6600" b="1" dirty="0" err="1">
                <a:solidFill>
                  <a:srgbClr val="503D36"/>
                </a:solidFill>
                <a:latin typeface="#9Slide05 SVNHaptic Script" panose="00000500000000000000" pitchFamily="2" charset="0"/>
              </a:rPr>
              <a:t>dựng</a:t>
            </a:r>
            <a:r>
              <a:rPr lang="en-US" sz="6600" b="1" dirty="0">
                <a:solidFill>
                  <a:srgbClr val="503D36"/>
                </a:solidFill>
                <a:latin typeface="#9Slide05 SVNHaptic Script" panose="00000500000000000000" pitchFamily="2" charset="0"/>
              </a:rPr>
              <a:t> </a:t>
            </a:r>
            <a:r>
              <a:rPr lang="en-US" sz="6600" b="1" dirty="0" err="1">
                <a:solidFill>
                  <a:srgbClr val="503D36"/>
                </a:solidFill>
                <a:latin typeface="#9Slide05 SVNHaptic Script" panose="00000500000000000000" pitchFamily="2" charset="0"/>
              </a:rPr>
              <a:t>mục</a:t>
            </a:r>
            <a:r>
              <a:rPr lang="en-US" sz="6600" b="1" dirty="0">
                <a:solidFill>
                  <a:srgbClr val="503D36"/>
                </a:solidFill>
                <a:latin typeface="#9Slide05 SVNHaptic Script" panose="00000500000000000000" pitchFamily="2" charset="0"/>
              </a:rPr>
              <a:t> </a:t>
            </a:r>
            <a:r>
              <a:rPr lang="en-US" sz="6600" b="1" dirty="0" err="1">
                <a:solidFill>
                  <a:srgbClr val="503D36"/>
                </a:solidFill>
                <a:latin typeface="#9Slide05 SVNHaptic Script" panose="00000500000000000000" pitchFamily="2" charset="0"/>
              </a:rPr>
              <a:t>tiêu</a:t>
            </a:r>
            <a:r>
              <a:rPr lang="en-US" sz="6600" b="1" dirty="0">
                <a:solidFill>
                  <a:srgbClr val="503D36"/>
                </a:solidFill>
                <a:latin typeface="#9Slide05 SVNHaptic Script" panose="00000500000000000000" pitchFamily="2" charset="0"/>
              </a:rPr>
              <a:t> </a:t>
            </a:r>
            <a:r>
              <a:rPr lang="en-US" sz="6600" b="1" dirty="0" err="1">
                <a:solidFill>
                  <a:srgbClr val="503D36"/>
                </a:solidFill>
                <a:latin typeface="#9Slide05 SVNHaptic Script" panose="00000500000000000000" pitchFamily="2" charset="0"/>
              </a:rPr>
              <a:t>đọc</a:t>
            </a:r>
            <a:r>
              <a:rPr lang="en-US" sz="6600" b="1" dirty="0">
                <a:solidFill>
                  <a:srgbClr val="503D36"/>
                </a:solidFill>
                <a:latin typeface="#9Slide05 SVNHaptic Script" panose="00000500000000000000" pitchFamily="2" charset="0"/>
              </a:rPr>
              <a:t> </a:t>
            </a:r>
            <a:r>
              <a:rPr lang="en-US" sz="6600" b="1" dirty="0" err="1">
                <a:solidFill>
                  <a:srgbClr val="503D36"/>
                </a:solidFill>
                <a:latin typeface="#9Slide05 SVNHaptic Script" panose="00000500000000000000" pitchFamily="2" charset="0"/>
              </a:rPr>
              <a:t>sách</a:t>
            </a:r>
            <a:endParaRPr lang="en-US" sz="6600" b="1" dirty="0">
              <a:solidFill>
                <a:srgbClr val="503D36"/>
              </a:solidFill>
              <a:latin typeface="#9Slide05 SVNHaptic Script" panose="00000500000000000000" pitchFamily="2" charset="0"/>
            </a:endParaRPr>
          </a:p>
        </p:txBody>
      </p:sp>
      <p:grpSp>
        <p:nvGrpSpPr>
          <p:cNvPr id="106" name="Group 106"/>
          <p:cNvGrpSpPr/>
          <p:nvPr/>
        </p:nvGrpSpPr>
        <p:grpSpPr>
          <a:xfrm>
            <a:off x="594866" y="1690137"/>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6" name="Freeform 116"/>
          <p:cNvSpPr/>
          <p:nvPr/>
        </p:nvSpPr>
        <p:spPr>
          <a:xfrm>
            <a:off x="7419199"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17" name="Freeform 8">
            <a:extLst>
              <a:ext uri="{FF2B5EF4-FFF2-40B4-BE49-F238E27FC236}">
                <a16:creationId xmlns:a16="http://schemas.microsoft.com/office/drawing/2014/main" id="{5B5AE6B4-7C21-40A4-CD74-6FF00F3B0D4E}"/>
              </a:ext>
            </a:extLst>
          </p:cNvPr>
          <p:cNvSpPr/>
          <p:nvPr/>
        </p:nvSpPr>
        <p:spPr>
          <a:xfrm>
            <a:off x="13038590" y="3313497"/>
            <a:ext cx="3037726" cy="5772400"/>
          </a:xfrm>
          <a:custGeom>
            <a:avLst/>
            <a:gdLst/>
            <a:ahLst/>
            <a:cxnLst/>
            <a:rect l="l" t="t" r="r" b="b"/>
            <a:pathLst>
              <a:path w="2165414" h="4114800">
                <a:moveTo>
                  <a:pt x="0" y="0"/>
                </a:moveTo>
                <a:lnTo>
                  <a:pt x="2165413" y="0"/>
                </a:lnTo>
                <a:lnTo>
                  <a:pt x="21654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8" name="Group 116">
            <a:extLst>
              <a:ext uri="{FF2B5EF4-FFF2-40B4-BE49-F238E27FC236}">
                <a16:creationId xmlns:a16="http://schemas.microsoft.com/office/drawing/2014/main" id="{87FC36A4-4B8F-E8E8-66A7-A8B30DD4F467}"/>
              </a:ext>
            </a:extLst>
          </p:cNvPr>
          <p:cNvGrpSpPr/>
          <p:nvPr/>
        </p:nvGrpSpPr>
        <p:grpSpPr>
          <a:xfrm>
            <a:off x="4738628" y="1237807"/>
            <a:ext cx="8098125" cy="1357143"/>
            <a:chOff x="0" y="0"/>
            <a:chExt cx="2408213" cy="403586"/>
          </a:xfrm>
        </p:grpSpPr>
        <p:sp>
          <p:nvSpPr>
            <p:cNvPr id="119" name="Freeform 117">
              <a:extLst>
                <a:ext uri="{FF2B5EF4-FFF2-40B4-BE49-F238E27FC236}">
                  <a16:creationId xmlns:a16="http://schemas.microsoft.com/office/drawing/2014/main" id="{BFA54D43-ED46-CBF6-0D4A-C9219451CE4F}"/>
                </a:ext>
              </a:extLst>
            </p:cNvPr>
            <p:cNvSpPr/>
            <p:nvPr/>
          </p:nvSpPr>
          <p:spPr>
            <a:xfrm>
              <a:off x="0" y="0"/>
              <a:ext cx="2408213" cy="403586"/>
            </a:xfrm>
            <a:custGeom>
              <a:avLst/>
              <a:gdLst/>
              <a:ahLst/>
              <a:cxnLst/>
              <a:rect l="l" t="t" r="r" b="b"/>
              <a:pathLst>
                <a:path w="2408213" h="403586">
                  <a:moveTo>
                    <a:pt x="95601" y="0"/>
                  </a:moveTo>
                  <a:lnTo>
                    <a:pt x="2312611" y="0"/>
                  </a:lnTo>
                  <a:cubicBezTo>
                    <a:pt x="2337966" y="0"/>
                    <a:pt x="2362283" y="10072"/>
                    <a:pt x="2380212" y="28001"/>
                  </a:cubicBezTo>
                  <a:cubicBezTo>
                    <a:pt x="2398140" y="45930"/>
                    <a:pt x="2408213" y="70246"/>
                    <a:pt x="2408213" y="95601"/>
                  </a:cubicBezTo>
                  <a:lnTo>
                    <a:pt x="2408213" y="307984"/>
                  </a:lnTo>
                  <a:cubicBezTo>
                    <a:pt x="2408213" y="360784"/>
                    <a:pt x="2365410" y="403586"/>
                    <a:pt x="2312611" y="403586"/>
                  </a:cubicBezTo>
                  <a:lnTo>
                    <a:pt x="95601" y="403586"/>
                  </a:lnTo>
                  <a:cubicBezTo>
                    <a:pt x="42802" y="403586"/>
                    <a:pt x="0" y="360784"/>
                    <a:pt x="0" y="307984"/>
                  </a:cubicBezTo>
                  <a:lnTo>
                    <a:pt x="0" y="95601"/>
                  </a:lnTo>
                  <a:cubicBezTo>
                    <a:pt x="0" y="42802"/>
                    <a:pt x="42802" y="0"/>
                    <a:pt x="95601" y="0"/>
                  </a:cubicBezTo>
                  <a:close/>
                </a:path>
              </a:pathLst>
            </a:custGeom>
            <a:solidFill>
              <a:srgbClr val="FFCF91"/>
            </a:solidFill>
            <a:ln w="47625" cap="rnd">
              <a:solidFill>
                <a:srgbClr val="E76262"/>
              </a:solidFill>
              <a:prstDash val="lgDash"/>
              <a:round/>
            </a:ln>
          </p:spPr>
        </p:sp>
        <p:sp>
          <p:nvSpPr>
            <p:cNvPr id="120" name="TextBox 118">
              <a:extLst>
                <a:ext uri="{FF2B5EF4-FFF2-40B4-BE49-F238E27FC236}">
                  <a16:creationId xmlns:a16="http://schemas.microsoft.com/office/drawing/2014/main" id="{C61C8F2C-FBA5-0456-7420-03ED3B058373}"/>
                </a:ext>
              </a:extLst>
            </p:cNvPr>
            <p:cNvSpPr txBox="1"/>
            <p:nvPr/>
          </p:nvSpPr>
          <p:spPr>
            <a:xfrm>
              <a:off x="0" y="-28575"/>
              <a:ext cx="2408213" cy="432161"/>
            </a:xfrm>
            <a:prstGeom prst="rect">
              <a:avLst/>
            </a:prstGeom>
          </p:spPr>
          <p:txBody>
            <a:bodyPr lIns="44991" tIns="44991" rIns="44991" bIns="44991" rtlCol="0" anchor="ctr"/>
            <a:lstStyle/>
            <a:p>
              <a:pPr algn="ctr">
                <a:lnSpc>
                  <a:spcPts val="2659"/>
                </a:lnSpc>
              </a:pPr>
              <a:endParaRPr/>
            </a:p>
          </p:txBody>
        </p:sp>
      </p:grpSp>
      <p:sp>
        <p:nvSpPr>
          <p:cNvPr id="121" name="TextBox 136">
            <a:extLst>
              <a:ext uri="{FF2B5EF4-FFF2-40B4-BE49-F238E27FC236}">
                <a16:creationId xmlns:a16="http://schemas.microsoft.com/office/drawing/2014/main" id="{B6C0F4A4-0EC7-1E4F-FDF0-C70AEB7D28FA}"/>
              </a:ext>
            </a:extLst>
          </p:cNvPr>
          <p:cNvSpPr txBox="1"/>
          <p:nvPr/>
        </p:nvSpPr>
        <p:spPr>
          <a:xfrm>
            <a:off x="5279636" y="1534133"/>
            <a:ext cx="7016109" cy="708399"/>
          </a:xfrm>
          <a:prstGeom prst="rect">
            <a:avLst/>
          </a:prstGeom>
        </p:spPr>
        <p:txBody>
          <a:bodyPr lIns="0" tIns="0" rIns="0" bIns="0" rtlCol="0" anchor="t">
            <a:spAutoFit/>
          </a:bodyPr>
          <a:lstStyle/>
          <a:p>
            <a:pPr marL="0" lvl="0" indent="0" algn="ctr">
              <a:lnSpc>
                <a:spcPts val="6959"/>
              </a:lnSpc>
              <a:spcBef>
                <a:spcPct val="0"/>
              </a:spcBef>
            </a:pPr>
            <a:r>
              <a:rPr lang="en-US" sz="5799" dirty="0" err="1">
                <a:solidFill>
                  <a:srgbClr val="503D36"/>
                </a:solidFill>
                <a:latin typeface="#9Slide07 SVNBeachwood Sans" pitchFamily="2" charset="0"/>
              </a:rPr>
              <a:t>Trước</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khi</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đọc</a:t>
            </a:r>
            <a:endParaRPr lang="en-US" sz="5799" dirty="0">
              <a:solidFill>
                <a:srgbClr val="503D36"/>
              </a:solidFill>
              <a:latin typeface="#9Slide07 SVNBeachwood Sans" pitchFamily="2" charset="0"/>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C5E1E1-1C77-7121-3151-BE4099A73D34}"/>
              </a:ext>
            </a:extLst>
          </p:cNvPr>
          <p:cNvSpPr txBox="1"/>
          <p:nvPr/>
        </p:nvSpPr>
        <p:spPr>
          <a:xfrm>
            <a:off x="1017181" y="865667"/>
            <a:ext cx="7284128" cy="2800767"/>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PHT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534B4640-8D5B-E73C-7459-F7A663313D31}"/>
              </a:ext>
            </a:extLst>
          </p:cNvPr>
          <p:cNvPicPr>
            <a:picLocks noChangeAspect="1"/>
          </p:cNvPicPr>
          <p:nvPr/>
        </p:nvPicPr>
        <p:blipFill>
          <a:blip r:embed="rId3"/>
          <a:stretch>
            <a:fillRect/>
          </a:stretch>
        </p:blipFill>
        <p:spPr>
          <a:xfrm>
            <a:off x="9753600" y="-4430"/>
            <a:ext cx="7205549" cy="10287000"/>
          </a:xfrm>
          <a:prstGeom prst="rect">
            <a:avLst/>
          </a:prstGeom>
        </p:spPr>
      </p:pic>
      <p:pic>
        <p:nvPicPr>
          <p:cNvPr id="7" name="Picture 6">
            <a:extLst>
              <a:ext uri="{FF2B5EF4-FFF2-40B4-BE49-F238E27FC236}">
                <a16:creationId xmlns:a16="http://schemas.microsoft.com/office/drawing/2014/main" id="{A36B3D49-EDAC-B395-1859-DD28B7EFE4DF}"/>
              </a:ext>
            </a:extLst>
          </p:cNvPr>
          <p:cNvPicPr>
            <a:picLocks noChangeAspect="1"/>
          </p:cNvPicPr>
          <p:nvPr/>
        </p:nvPicPr>
        <p:blipFill>
          <a:blip r:embed="rId4"/>
          <a:stretch>
            <a:fillRect/>
          </a:stretch>
        </p:blipFill>
        <p:spPr>
          <a:xfrm rot="21278606">
            <a:off x="3755249" y="4092632"/>
            <a:ext cx="2120878" cy="3143250"/>
          </a:xfrm>
          <a:prstGeom prst="rect">
            <a:avLst/>
          </a:prstGeom>
        </p:spPr>
      </p:pic>
      <p:pic>
        <p:nvPicPr>
          <p:cNvPr id="8" name="Picture 7">
            <a:extLst>
              <a:ext uri="{FF2B5EF4-FFF2-40B4-BE49-F238E27FC236}">
                <a16:creationId xmlns:a16="http://schemas.microsoft.com/office/drawing/2014/main" id="{1844FEB1-FAB6-B9AC-7981-F36FF32998F6}"/>
              </a:ext>
            </a:extLst>
          </p:cNvPr>
          <p:cNvPicPr>
            <a:picLocks noChangeAspect="1"/>
          </p:cNvPicPr>
          <p:nvPr/>
        </p:nvPicPr>
        <p:blipFill>
          <a:blip r:embed="rId5"/>
          <a:stretch>
            <a:fillRect/>
          </a:stretch>
        </p:blipFill>
        <p:spPr>
          <a:xfrm rot="380952">
            <a:off x="6248400" y="5256604"/>
            <a:ext cx="2595166" cy="3962400"/>
          </a:xfrm>
          <a:prstGeom prst="rect">
            <a:avLst/>
          </a:prstGeom>
        </p:spPr>
      </p:pic>
      <p:pic>
        <p:nvPicPr>
          <p:cNvPr id="9" name="Picture 8">
            <a:extLst>
              <a:ext uri="{FF2B5EF4-FFF2-40B4-BE49-F238E27FC236}">
                <a16:creationId xmlns:a16="http://schemas.microsoft.com/office/drawing/2014/main" id="{F89FAF38-5355-14EE-990E-8B8C2E2AF54C}"/>
              </a:ext>
            </a:extLst>
          </p:cNvPr>
          <p:cNvPicPr>
            <a:picLocks noChangeAspect="1"/>
          </p:cNvPicPr>
          <p:nvPr/>
        </p:nvPicPr>
        <p:blipFill rotWithShape="1">
          <a:blip r:embed="rId6"/>
          <a:srcRect l="18800" r="18800"/>
          <a:stretch/>
        </p:blipFill>
        <p:spPr>
          <a:xfrm rot="20997001">
            <a:off x="805628" y="4655325"/>
            <a:ext cx="2636456" cy="4225090"/>
          </a:xfrm>
          <a:prstGeom prst="rect">
            <a:avLst/>
          </a:prstGeom>
        </p:spPr>
      </p:pic>
    </p:spTree>
    <p:extLst>
      <p:ext uri="{BB962C8B-B14F-4D97-AF65-F5344CB8AC3E}">
        <p14:creationId xmlns:p14="http://schemas.microsoft.com/office/powerpoint/2010/main" val="36350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0E1C69AA-907D-B416-4739-C6FBC25BC0F3}"/>
              </a:ext>
            </a:extLst>
          </p:cNvPr>
          <p:cNvSpPr/>
          <p:nvPr/>
        </p:nvSpPr>
        <p:spPr>
          <a:xfrm rot="16200000">
            <a:off x="-5567814" y="4443547"/>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sp>
        <p:nvSpPr>
          <p:cNvPr id="12" name="Freeform 3">
            <a:extLst>
              <a:ext uri="{FF2B5EF4-FFF2-40B4-BE49-F238E27FC236}">
                <a16:creationId xmlns:a16="http://schemas.microsoft.com/office/drawing/2014/main" id="{AD40719F-EC66-6222-E17C-F13A6A8349A8}"/>
              </a:ext>
            </a:extLst>
          </p:cNvPr>
          <p:cNvSpPr/>
          <p:nvPr/>
        </p:nvSpPr>
        <p:spPr>
          <a:xfrm>
            <a:off x="5029200" y="5295900"/>
            <a:ext cx="7315200" cy="2234461"/>
          </a:xfrm>
          <a:custGeom>
            <a:avLst/>
            <a:gdLst/>
            <a:ahLst/>
            <a:cxnLst/>
            <a:rect l="l" t="t" r="r" b="b"/>
            <a:pathLst>
              <a:path w="7315200" h="2234461">
                <a:moveTo>
                  <a:pt x="0" y="0"/>
                </a:moveTo>
                <a:lnTo>
                  <a:pt x="7315200" y="0"/>
                </a:lnTo>
                <a:lnTo>
                  <a:pt x="7315200" y="2234461"/>
                </a:lnTo>
                <a:lnTo>
                  <a:pt x="0" y="22344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3">
            <a:extLst>
              <a:ext uri="{FF2B5EF4-FFF2-40B4-BE49-F238E27FC236}">
                <a16:creationId xmlns:a16="http://schemas.microsoft.com/office/drawing/2014/main" id="{FFF4AF45-9D98-DB03-D224-F6D95014760B}"/>
              </a:ext>
            </a:extLst>
          </p:cNvPr>
          <p:cNvSpPr/>
          <p:nvPr/>
        </p:nvSpPr>
        <p:spPr>
          <a:xfrm rot="16200000">
            <a:off x="12206157" y="4327120"/>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sp>
        <p:nvSpPr>
          <p:cNvPr id="27" name="Freeform 3">
            <a:extLst>
              <a:ext uri="{FF2B5EF4-FFF2-40B4-BE49-F238E27FC236}">
                <a16:creationId xmlns:a16="http://schemas.microsoft.com/office/drawing/2014/main" id="{286DCCBD-C162-66EB-C0BB-89717C238F97}"/>
              </a:ext>
            </a:extLst>
          </p:cNvPr>
          <p:cNvSpPr/>
          <p:nvPr/>
        </p:nvSpPr>
        <p:spPr>
          <a:xfrm rot="16200000">
            <a:off x="-5567813" y="4443547"/>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sp>
        <p:nvSpPr>
          <p:cNvPr id="38" name="Freeform 3">
            <a:extLst>
              <a:ext uri="{FF2B5EF4-FFF2-40B4-BE49-F238E27FC236}">
                <a16:creationId xmlns:a16="http://schemas.microsoft.com/office/drawing/2014/main" id="{08FD7B91-E870-154D-C2FB-DFFC7B56705B}"/>
              </a:ext>
            </a:extLst>
          </p:cNvPr>
          <p:cNvSpPr/>
          <p:nvPr/>
        </p:nvSpPr>
        <p:spPr>
          <a:xfrm rot="16200000">
            <a:off x="12206158" y="4327120"/>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15" name="Group 14">
            <a:extLst>
              <a:ext uri="{FF2B5EF4-FFF2-40B4-BE49-F238E27FC236}">
                <a16:creationId xmlns:a16="http://schemas.microsoft.com/office/drawing/2014/main" id="{6EA081A9-C9D2-EC5C-0BBB-F9E3719B545E}"/>
              </a:ext>
            </a:extLst>
          </p:cNvPr>
          <p:cNvGrpSpPr/>
          <p:nvPr/>
        </p:nvGrpSpPr>
        <p:grpSpPr>
          <a:xfrm>
            <a:off x="1835952" y="419101"/>
            <a:ext cx="14569530" cy="3977675"/>
            <a:chOff x="1051471" y="300137"/>
            <a:chExt cx="14569530" cy="3977675"/>
          </a:xfrm>
        </p:grpSpPr>
        <p:sp>
          <p:nvSpPr>
            <p:cNvPr id="16" name="Freeform 2">
              <a:extLst>
                <a:ext uri="{FF2B5EF4-FFF2-40B4-BE49-F238E27FC236}">
                  <a16:creationId xmlns:a16="http://schemas.microsoft.com/office/drawing/2014/main" id="{DD90F22D-457C-F720-60DE-D77C691BBC66}"/>
                </a:ext>
              </a:extLst>
            </p:cNvPr>
            <p:cNvSpPr/>
            <p:nvPr/>
          </p:nvSpPr>
          <p:spPr>
            <a:xfrm>
              <a:off x="1051471" y="495299"/>
              <a:ext cx="3063329" cy="3429001"/>
            </a:xfrm>
            <a:custGeom>
              <a:avLst/>
              <a:gdLst/>
              <a:ahLst/>
              <a:cxnLst/>
              <a:rect l="l" t="t" r="r" b="b"/>
              <a:pathLst>
                <a:path w="3487293" h="4114800">
                  <a:moveTo>
                    <a:pt x="0" y="0"/>
                  </a:moveTo>
                  <a:lnTo>
                    <a:pt x="3487293" y="0"/>
                  </a:lnTo>
                  <a:lnTo>
                    <a:pt x="348729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3">
              <a:extLst>
                <a:ext uri="{FF2B5EF4-FFF2-40B4-BE49-F238E27FC236}">
                  <a16:creationId xmlns:a16="http://schemas.microsoft.com/office/drawing/2014/main" id="{0B6C735D-80AC-8324-34FB-279A8E470CF5}"/>
                </a:ext>
              </a:extLst>
            </p:cNvPr>
            <p:cNvSpPr/>
            <p:nvPr/>
          </p:nvSpPr>
          <p:spPr>
            <a:xfrm>
              <a:off x="4387028" y="1274829"/>
              <a:ext cx="1213940" cy="2649471"/>
            </a:xfrm>
            <a:custGeom>
              <a:avLst/>
              <a:gdLst/>
              <a:ahLst/>
              <a:cxnLst/>
              <a:rect l="l" t="t" r="r" b="b"/>
              <a:pathLst>
                <a:path w="1885327" h="4114800">
                  <a:moveTo>
                    <a:pt x="0" y="0"/>
                  </a:moveTo>
                  <a:lnTo>
                    <a:pt x="1885327" y="0"/>
                  </a:lnTo>
                  <a:lnTo>
                    <a:pt x="188532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4">
              <a:extLst>
                <a:ext uri="{FF2B5EF4-FFF2-40B4-BE49-F238E27FC236}">
                  <a16:creationId xmlns:a16="http://schemas.microsoft.com/office/drawing/2014/main" id="{C1751D62-8461-2B0A-BC89-D2930E4558A6}"/>
                </a:ext>
              </a:extLst>
            </p:cNvPr>
            <p:cNvSpPr/>
            <p:nvPr/>
          </p:nvSpPr>
          <p:spPr>
            <a:xfrm>
              <a:off x="4944803" y="458657"/>
              <a:ext cx="1312330" cy="1140086"/>
            </a:xfrm>
            <a:custGeom>
              <a:avLst/>
              <a:gdLst/>
              <a:ahLst/>
              <a:cxnLst/>
              <a:rect l="l" t="t" r="r" b="b"/>
              <a:pathLst>
                <a:path w="2016977" h="1752248">
                  <a:moveTo>
                    <a:pt x="0" y="0"/>
                  </a:moveTo>
                  <a:lnTo>
                    <a:pt x="2016977" y="0"/>
                  </a:lnTo>
                  <a:lnTo>
                    <a:pt x="2016977" y="1752249"/>
                  </a:lnTo>
                  <a:lnTo>
                    <a:pt x="0" y="17522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5">
              <a:extLst>
                <a:ext uri="{FF2B5EF4-FFF2-40B4-BE49-F238E27FC236}">
                  <a16:creationId xmlns:a16="http://schemas.microsoft.com/office/drawing/2014/main" id="{72B98A0C-8163-8B2A-9C3C-19BFED496DA8}"/>
                </a:ext>
              </a:extLst>
            </p:cNvPr>
            <p:cNvSpPr/>
            <p:nvPr/>
          </p:nvSpPr>
          <p:spPr>
            <a:xfrm>
              <a:off x="6103296" y="1628340"/>
              <a:ext cx="3598048" cy="2649472"/>
            </a:xfrm>
            <a:custGeom>
              <a:avLst/>
              <a:gdLst/>
              <a:ahLst/>
              <a:cxnLst/>
              <a:rect l="l" t="t" r="r" b="b"/>
              <a:pathLst>
                <a:path w="5588000" h="4114800">
                  <a:moveTo>
                    <a:pt x="0" y="0"/>
                  </a:moveTo>
                  <a:lnTo>
                    <a:pt x="5588000" y="0"/>
                  </a:lnTo>
                  <a:lnTo>
                    <a:pt x="55880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6">
              <a:extLst>
                <a:ext uri="{FF2B5EF4-FFF2-40B4-BE49-F238E27FC236}">
                  <a16:creationId xmlns:a16="http://schemas.microsoft.com/office/drawing/2014/main" id="{7155C112-CE31-72D1-9AEF-B047CDECEA63}"/>
                </a:ext>
              </a:extLst>
            </p:cNvPr>
            <p:cNvSpPr/>
            <p:nvPr/>
          </p:nvSpPr>
          <p:spPr>
            <a:xfrm>
              <a:off x="10516142" y="800041"/>
              <a:ext cx="2170892" cy="3073829"/>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1" name="Group 7">
              <a:extLst>
                <a:ext uri="{FF2B5EF4-FFF2-40B4-BE49-F238E27FC236}">
                  <a16:creationId xmlns:a16="http://schemas.microsoft.com/office/drawing/2014/main" id="{9361D161-1919-2A53-9646-85F5846AA835}"/>
                </a:ext>
              </a:extLst>
            </p:cNvPr>
            <p:cNvGrpSpPr/>
            <p:nvPr/>
          </p:nvGrpSpPr>
          <p:grpSpPr>
            <a:xfrm>
              <a:off x="12785645" y="1512731"/>
              <a:ext cx="2835356" cy="2487769"/>
              <a:chOff x="0" y="0"/>
              <a:chExt cx="5414691" cy="6126615"/>
            </a:xfrm>
          </p:grpSpPr>
          <p:sp>
            <p:nvSpPr>
              <p:cNvPr id="23" name="Freeform 8">
                <a:extLst>
                  <a:ext uri="{FF2B5EF4-FFF2-40B4-BE49-F238E27FC236}">
                    <a16:creationId xmlns:a16="http://schemas.microsoft.com/office/drawing/2014/main" id="{81749293-10A3-4ECE-AB3B-AF7D096098C2}"/>
                  </a:ext>
                </a:extLst>
              </p:cNvPr>
              <p:cNvSpPr/>
              <p:nvPr/>
            </p:nvSpPr>
            <p:spPr>
              <a:xfrm rot="2411522">
                <a:off x="3158200" y="338293"/>
                <a:ext cx="1803472" cy="2063780"/>
              </a:xfrm>
              <a:custGeom>
                <a:avLst/>
                <a:gdLst/>
                <a:ahLst/>
                <a:cxnLst/>
                <a:rect l="l" t="t" r="r" b="b"/>
                <a:pathLst>
                  <a:path w="1803472" h="2063780">
                    <a:moveTo>
                      <a:pt x="0" y="0"/>
                    </a:moveTo>
                    <a:lnTo>
                      <a:pt x="1803472" y="0"/>
                    </a:lnTo>
                    <a:lnTo>
                      <a:pt x="1803472" y="2063780"/>
                    </a:lnTo>
                    <a:lnTo>
                      <a:pt x="0" y="2063780"/>
                    </a:lnTo>
                    <a:lnTo>
                      <a:pt x="0" y="0"/>
                    </a:lnTo>
                    <a:close/>
                  </a:path>
                </a:pathLst>
              </a:custGeom>
              <a:blipFill>
                <a:blip r:embed="rId17">
                  <a:extLst>
                    <a:ext uri="{96DAC541-7B7A-43D3-8B79-37D633B846F1}">
                      <asvg:svgBlip xmlns:asvg="http://schemas.microsoft.com/office/drawing/2016/SVG/main" r:embed="rId18"/>
                    </a:ext>
                  </a:extLst>
                </a:blip>
                <a:stretch>
                  <a:fillRect l="-125117" b="-165842"/>
                </a:stretch>
              </a:blipFill>
            </p:spPr>
          </p:sp>
          <p:sp>
            <p:nvSpPr>
              <p:cNvPr id="24" name="Freeform 9">
                <a:extLst>
                  <a:ext uri="{FF2B5EF4-FFF2-40B4-BE49-F238E27FC236}">
                    <a16:creationId xmlns:a16="http://schemas.microsoft.com/office/drawing/2014/main" id="{CFB092D4-E6F3-E0DF-483C-6CB4C61CBA18}"/>
                  </a:ext>
                </a:extLst>
              </p:cNvPr>
              <p:cNvSpPr/>
              <p:nvPr/>
            </p:nvSpPr>
            <p:spPr>
              <a:xfrm>
                <a:off x="0" y="640215"/>
                <a:ext cx="4059936" cy="5486400"/>
              </a:xfrm>
              <a:custGeom>
                <a:avLst/>
                <a:gdLst/>
                <a:ahLst/>
                <a:cxnLst/>
                <a:rect l="l" t="t" r="r" b="b"/>
                <a:pathLst>
                  <a:path w="4059936" h="5486400">
                    <a:moveTo>
                      <a:pt x="0" y="0"/>
                    </a:moveTo>
                    <a:lnTo>
                      <a:pt x="4059936" y="0"/>
                    </a:lnTo>
                    <a:lnTo>
                      <a:pt x="4059936" y="5486400"/>
                    </a:lnTo>
                    <a:lnTo>
                      <a:pt x="0" y="54864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22" name="Freeform 10">
              <a:extLst>
                <a:ext uri="{FF2B5EF4-FFF2-40B4-BE49-F238E27FC236}">
                  <a16:creationId xmlns:a16="http://schemas.microsoft.com/office/drawing/2014/main" id="{613BB904-C545-04F3-6250-D1BD160D3A55}"/>
                </a:ext>
              </a:extLst>
            </p:cNvPr>
            <p:cNvSpPr/>
            <p:nvPr/>
          </p:nvSpPr>
          <p:spPr>
            <a:xfrm>
              <a:off x="13635389" y="300137"/>
              <a:ext cx="1498510" cy="1298606"/>
            </a:xfrm>
            <a:custGeom>
              <a:avLst/>
              <a:gdLst/>
              <a:ahLst/>
              <a:cxnLst/>
              <a:rect l="l" t="t" r="r" b="b"/>
              <a:pathLst>
                <a:path w="2016977" h="1752248">
                  <a:moveTo>
                    <a:pt x="0" y="0"/>
                  </a:moveTo>
                  <a:lnTo>
                    <a:pt x="2016977" y="0"/>
                  </a:lnTo>
                  <a:lnTo>
                    <a:pt x="2016977" y="1752248"/>
                  </a:lnTo>
                  <a:lnTo>
                    <a:pt x="0" y="17522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Tree>
    <p:extLst>
      <p:ext uri="{BB962C8B-B14F-4D97-AF65-F5344CB8AC3E}">
        <p14:creationId xmlns:p14="http://schemas.microsoft.com/office/powerpoint/2010/main" val="24925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5"/>
          <p:cNvGrpSpPr/>
          <p:nvPr/>
        </p:nvGrpSpPr>
        <p:grpSpPr>
          <a:xfrm>
            <a:off x="15240000" y="3904500"/>
            <a:ext cx="2186870"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5341780" y="3992410"/>
            <a:ext cx="1998307"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dirty="0">
                <a:solidFill>
                  <a:srgbClr val="503D36"/>
                </a:solidFill>
                <a:latin typeface="Sniglet"/>
              </a:endParaRPr>
            </a:p>
          </p:txBody>
        </p:sp>
      </p:gr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latin typeface="#9Slide05 SVNVictoria" panose="02000503000000020003" pitchFamily="2" charset="0"/>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latin typeface="#9Slide05 SVNVictoria" panose="02000503000000020003" pitchFamily="2" charset="0"/>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40" name="Group 40"/>
          <p:cNvGrpSpPr/>
          <p:nvPr/>
        </p:nvGrpSpPr>
        <p:grpSpPr>
          <a:xfrm>
            <a:off x="547241" y="1470991"/>
            <a:ext cx="1347031" cy="7134326"/>
            <a:chOff x="-152401" y="-1"/>
            <a:chExt cx="1796041" cy="9512434"/>
          </a:xfrm>
        </p:grpSpPr>
        <p:sp>
          <p:nvSpPr>
            <p:cNvPr id="41" name="TextBox 41"/>
            <p:cNvSpPr txBox="1"/>
            <p:nvPr/>
          </p:nvSpPr>
          <p:spPr>
            <a:xfrm rot="16200000">
              <a:off x="508043" y="6117519"/>
              <a:ext cx="475151"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16200000">
              <a:off x="508045" y="-660444"/>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16200000">
              <a:off x="508045" y="469216"/>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16200000">
              <a:off x="508045" y="1598876"/>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16200000">
              <a:off x="508045" y="2728538"/>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16200000">
              <a:off x="508045" y="3858197"/>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16200000">
              <a:off x="508045" y="4987857"/>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16200000">
              <a:off x="508045" y="7247179"/>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16200000">
              <a:off x="508045" y="8376839"/>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sp>
        <p:nvSpPr>
          <p:cNvPr id="57" name="AutoShape 57"/>
          <p:cNvSpPr/>
          <p:nvPr/>
        </p:nvSpPr>
        <p:spPr>
          <a:xfrm rot="-8791684">
            <a:off x="8604721" y="3770665"/>
            <a:ext cx="3145302" cy="0"/>
          </a:xfrm>
          <a:prstGeom prst="line">
            <a:avLst/>
          </a:prstGeom>
          <a:ln w="47625" cap="flat">
            <a:solidFill>
              <a:srgbClr val="E76262"/>
            </a:solidFill>
            <a:prstDash val="lgDash"/>
            <a:headEnd type="none" w="sm" len="sm"/>
            <a:tailEnd type="none" w="sm" len="sm"/>
          </a:ln>
        </p:spPr>
      </p:sp>
      <p:sp>
        <p:nvSpPr>
          <p:cNvPr id="58" name="AutoShape 58"/>
          <p:cNvSpPr/>
          <p:nvPr/>
        </p:nvSpPr>
        <p:spPr>
          <a:xfrm rot="-2000892">
            <a:off x="5923015" y="3770665"/>
            <a:ext cx="3145302" cy="0"/>
          </a:xfrm>
          <a:prstGeom prst="line">
            <a:avLst/>
          </a:prstGeom>
          <a:ln w="47625" cap="flat">
            <a:solidFill>
              <a:srgbClr val="E76262"/>
            </a:solidFill>
            <a:prstDash val="lgDash"/>
            <a:headEnd type="none" w="sm" len="sm"/>
            <a:tailEnd type="none" w="sm" len="sm"/>
          </a:ln>
        </p:spPr>
      </p:sp>
      <p:grpSp>
        <p:nvGrpSpPr>
          <p:cNvPr id="59" name="Group 59"/>
          <p:cNvGrpSpPr/>
          <p:nvPr/>
        </p:nvGrpSpPr>
        <p:grpSpPr>
          <a:xfrm>
            <a:off x="7862637" y="2179520"/>
            <a:ext cx="1902518" cy="190251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61" name="TextBox 61"/>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dirty="0">
                  <a:solidFill>
                    <a:srgbClr val="503D36"/>
                  </a:solidFill>
                  <a:latin typeface="#9Slide05 SVNVictoria" panose="02000503000000020003" pitchFamily="2" charset="0"/>
                </a:rPr>
                <a:t>II.</a:t>
              </a:r>
            </a:p>
          </p:txBody>
        </p:sp>
      </p:grpSp>
      <p:grpSp>
        <p:nvGrpSpPr>
          <p:cNvPr id="62" name="Group 62"/>
          <p:cNvGrpSpPr/>
          <p:nvPr/>
        </p:nvGrpSpPr>
        <p:grpSpPr>
          <a:xfrm>
            <a:off x="3384801" y="4661839"/>
            <a:ext cx="10899074" cy="3806260"/>
            <a:chOff x="0" y="0"/>
            <a:chExt cx="3393203" cy="405776"/>
          </a:xfrm>
        </p:grpSpPr>
        <p:sp>
          <p:nvSpPr>
            <p:cNvPr id="63" name="Freeform 63"/>
            <p:cNvSpPr/>
            <p:nvPr/>
          </p:nvSpPr>
          <p:spPr>
            <a:xfrm>
              <a:off x="0" y="0"/>
              <a:ext cx="3393203" cy="405776"/>
            </a:xfrm>
            <a:custGeom>
              <a:avLst/>
              <a:gdLst/>
              <a:ahLst/>
              <a:cxnLst/>
              <a:rect l="l" t="t" r="r" b="b"/>
              <a:pathLst>
                <a:path w="3393203" h="405776">
                  <a:moveTo>
                    <a:pt x="71033" y="0"/>
                  </a:moveTo>
                  <a:lnTo>
                    <a:pt x="3322170" y="0"/>
                  </a:lnTo>
                  <a:cubicBezTo>
                    <a:pt x="3341010" y="0"/>
                    <a:pt x="3359077" y="7484"/>
                    <a:pt x="3372398" y="20805"/>
                  </a:cubicBezTo>
                  <a:cubicBezTo>
                    <a:pt x="3385720" y="34126"/>
                    <a:pt x="3393203" y="52194"/>
                    <a:pt x="3393203" y="71033"/>
                  </a:cubicBezTo>
                  <a:lnTo>
                    <a:pt x="3393203" y="334743"/>
                  </a:lnTo>
                  <a:cubicBezTo>
                    <a:pt x="3393203" y="353582"/>
                    <a:pt x="3385720" y="371650"/>
                    <a:pt x="3372398" y="384971"/>
                  </a:cubicBezTo>
                  <a:cubicBezTo>
                    <a:pt x="3359077" y="398292"/>
                    <a:pt x="3341010" y="405776"/>
                    <a:pt x="3322170" y="405776"/>
                  </a:cubicBezTo>
                  <a:lnTo>
                    <a:pt x="71033" y="405776"/>
                  </a:lnTo>
                  <a:cubicBezTo>
                    <a:pt x="52194" y="405776"/>
                    <a:pt x="34126" y="398292"/>
                    <a:pt x="20805" y="384971"/>
                  </a:cubicBezTo>
                  <a:cubicBezTo>
                    <a:pt x="7484" y="371650"/>
                    <a:pt x="0" y="353582"/>
                    <a:pt x="0" y="334743"/>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cap="rnd">
              <a:solidFill>
                <a:srgbClr val="E76262"/>
              </a:solidFill>
              <a:prstDash val="lgDash"/>
              <a:round/>
            </a:ln>
          </p:spPr>
        </p:sp>
        <p:sp>
          <p:nvSpPr>
            <p:cNvPr id="64" name="TextBox 64"/>
            <p:cNvSpPr txBox="1"/>
            <p:nvPr/>
          </p:nvSpPr>
          <p:spPr>
            <a:xfrm>
              <a:off x="0" y="-47625"/>
              <a:ext cx="3393203" cy="453401"/>
            </a:xfrm>
            <a:prstGeom prst="rect">
              <a:avLst/>
            </a:prstGeom>
          </p:spPr>
          <p:txBody>
            <a:bodyPr lIns="42975" tIns="42975" rIns="42975" bIns="42975" rtlCol="0" anchor="ctr"/>
            <a:lstStyle/>
            <a:p>
              <a:pPr algn="ctr">
                <a:lnSpc>
                  <a:spcPts val="2659"/>
                </a:lnSpc>
              </a:pPr>
              <a:endParaRPr/>
            </a:p>
          </p:txBody>
        </p:sp>
      </p:grpSp>
      <p:grpSp>
        <p:nvGrpSpPr>
          <p:cNvPr id="71" name="Group 71"/>
          <p:cNvGrpSpPr/>
          <p:nvPr/>
        </p:nvGrpSpPr>
        <p:grpSpPr>
          <a:xfrm>
            <a:off x="154029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154029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154029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154029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8" name="Freeform 98"/>
          <p:cNvSpPr/>
          <p:nvPr/>
        </p:nvSpPr>
        <p:spPr>
          <a:xfrm>
            <a:off x="2725000" y="2169995"/>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01" name="Freeform 101"/>
          <p:cNvSpPr/>
          <p:nvPr/>
        </p:nvSpPr>
        <p:spPr>
          <a:xfrm rot="-9330707" flipH="1" flipV="1">
            <a:off x="2185504" y="7819041"/>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7"/>
            <a:stretch>
              <a:fillRect t="-62571" r="-193516" b="-197067"/>
            </a:stretch>
          </a:blipFill>
        </p:spPr>
      </p:sp>
      <p:sp>
        <p:nvSpPr>
          <p:cNvPr id="102" name="Freeform 102"/>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7"/>
            <a:stretch>
              <a:fillRect t="-62571" r="-193516" b="-197067"/>
            </a:stretch>
          </a:blipFill>
        </p:spPr>
      </p:sp>
      <p:sp>
        <p:nvSpPr>
          <p:cNvPr id="103" name="Freeform 103"/>
          <p:cNvSpPr/>
          <p:nvPr/>
        </p:nvSpPr>
        <p:spPr>
          <a:xfrm rot="-1921534">
            <a:off x="4906680" y="249433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8"/>
            <a:stretch>
              <a:fillRect/>
            </a:stretch>
          </a:blipFill>
        </p:spPr>
      </p:sp>
      <p:sp>
        <p:nvSpPr>
          <p:cNvPr id="104" name="TextBox 104"/>
          <p:cNvSpPr txBox="1"/>
          <p:nvPr/>
        </p:nvSpPr>
        <p:spPr>
          <a:xfrm>
            <a:off x="3891516" y="4919375"/>
            <a:ext cx="10003478" cy="3436838"/>
          </a:xfrm>
          <a:prstGeom prst="rect">
            <a:avLst/>
          </a:prstGeom>
        </p:spPr>
        <p:txBody>
          <a:bodyPr wrap="square" lIns="0" tIns="0" rIns="0" bIns="0" rtlCol="0" anchor="t">
            <a:spAutoFit/>
          </a:bodyPr>
          <a:lstStyle/>
          <a:p>
            <a:pPr marL="0" lvl="0" indent="0" algn="ctr">
              <a:lnSpc>
                <a:spcPts val="6720"/>
              </a:lnSpc>
              <a:spcBef>
                <a:spcPct val="0"/>
              </a:spcBef>
            </a:pPr>
            <a:r>
              <a:rPr lang="en-US" sz="6000" b="1" dirty="0" err="1">
                <a:solidFill>
                  <a:srgbClr val="503D36"/>
                </a:solidFill>
                <a:latin typeface="#9Slide05 SVNHaptic Script" panose="00000500000000000000" pitchFamily="2" charset="0"/>
              </a:rPr>
              <a:t>Lập</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danh</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mục</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sách</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theo</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chủ</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đề</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và</a:t>
            </a:r>
            <a:r>
              <a:rPr lang="en-US" sz="6000" b="1" dirty="0">
                <a:solidFill>
                  <a:srgbClr val="503D36"/>
                </a:solidFill>
                <a:latin typeface="#9Slide05 SVNHaptic Script" panose="00000500000000000000" pitchFamily="2" charset="0"/>
              </a:rPr>
              <a:t> </a:t>
            </a:r>
          </a:p>
          <a:p>
            <a:pPr marL="0" lvl="0" indent="0" algn="ctr">
              <a:lnSpc>
                <a:spcPts val="6720"/>
              </a:lnSpc>
              <a:spcBef>
                <a:spcPct val="0"/>
              </a:spcBef>
            </a:pPr>
            <a:r>
              <a:rPr lang="en-US" sz="6000" b="1" dirty="0" err="1">
                <a:solidFill>
                  <a:srgbClr val="503D36"/>
                </a:solidFill>
                <a:latin typeface="#9Slide05 SVNHaptic Script" panose="00000500000000000000" pitchFamily="2" charset="0"/>
              </a:rPr>
              <a:t>thể</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loại</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phù</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hợp</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với</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mục</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tiêu</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sách</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đã</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xây</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dựng</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và</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lên</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kế</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hoạch</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cụ</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thể</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để</a:t>
            </a:r>
            <a:r>
              <a:rPr lang="en-US" sz="6000" b="1" dirty="0">
                <a:solidFill>
                  <a:srgbClr val="503D36"/>
                </a:solidFill>
                <a:latin typeface="#9Slide05 SVNHaptic Script" panose="00000500000000000000" pitchFamily="2" charset="0"/>
              </a:rPr>
              <a:t> </a:t>
            </a:r>
          </a:p>
          <a:p>
            <a:pPr marL="0" lvl="0" indent="0" algn="ctr">
              <a:lnSpc>
                <a:spcPts val="6720"/>
              </a:lnSpc>
              <a:spcBef>
                <a:spcPct val="0"/>
              </a:spcBef>
            </a:pPr>
            <a:r>
              <a:rPr lang="en-US" sz="6000" b="1" dirty="0" err="1">
                <a:solidFill>
                  <a:srgbClr val="503D36"/>
                </a:solidFill>
                <a:latin typeface="#9Slide05 SVNHaptic Script" panose="00000500000000000000" pitchFamily="2" charset="0"/>
              </a:rPr>
              <a:t>thực</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hiện</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hoạt</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động</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đọc</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sách</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hiệu</a:t>
            </a:r>
            <a:r>
              <a:rPr lang="en-US" sz="6000" b="1" dirty="0">
                <a:solidFill>
                  <a:srgbClr val="503D36"/>
                </a:solidFill>
                <a:latin typeface="#9Slide05 SVNHaptic Script" panose="00000500000000000000" pitchFamily="2" charset="0"/>
              </a:rPr>
              <a:t> </a:t>
            </a:r>
            <a:r>
              <a:rPr lang="en-US" sz="6000" b="1" dirty="0" err="1">
                <a:solidFill>
                  <a:srgbClr val="503D36"/>
                </a:solidFill>
                <a:latin typeface="#9Slide05 SVNHaptic Script" panose="00000500000000000000" pitchFamily="2" charset="0"/>
              </a:rPr>
              <a:t>quả</a:t>
            </a:r>
            <a:endParaRPr lang="en-US" sz="6000" b="1" dirty="0">
              <a:solidFill>
                <a:srgbClr val="503D36"/>
              </a:solidFill>
              <a:latin typeface="#9Slide05 SVNHaptic Script" panose="00000500000000000000" pitchFamily="2" charset="0"/>
            </a:endParaRPr>
          </a:p>
        </p:txBody>
      </p:sp>
      <p:grpSp>
        <p:nvGrpSpPr>
          <p:cNvPr id="106" name="Group 106"/>
          <p:cNvGrpSpPr/>
          <p:nvPr/>
        </p:nvGrpSpPr>
        <p:grpSpPr>
          <a:xfrm>
            <a:off x="594866" y="1690137"/>
            <a:ext cx="1347030" cy="7134325"/>
            <a:chOff x="-1" y="0"/>
            <a:chExt cx="1796040" cy="9512433"/>
          </a:xfrm>
        </p:grpSpPr>
        <p:sp>
          <p:nvSpPr>
            <p:cNvPr id="107" name="TextBox 107"/>
            <p:cNvSpPr txBox="1"/>
            <p:nvPr/>
          </p:nvSpPr>
          <p:spPr>
            <a:xfrm rot="5400000">
              <a:off x="660443" y="-660444"/>
              <a:ext cx="475151"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8"/>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9"/>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9"/>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9"/>
              <a:ext cx="475151" cy="1796038"/>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2" name="Freeform 2">
            <a:extLst>
              <a:ext uri="{FF2B5EF4-FFF2-40B4-BE49-F238E27FC236}">
                <a16:creationId xmlns:a16="http://schemas.microsoft.com/office/drawing/2014/main" id="{8857E4F1-7F17-B755-A055-C4BC4DB9B8BB}"/>
              </a:ext>
            </a:extLst>
          </p:cNvPr>
          <p:cNvSpPr/>
          <p:nvPr/>
        </p:nvSpPr>
        <p:spPr>
          <a:xfrm>
            <a:off x="13200336" y="2142931"/>
            <a:ext cx="2735881" cy="3678496"/>
          </a:xfrm>
          <a:custGeom>
            <a:avLst/>
            <a:gdLst/>
            <a:ahLst/>
            <a:cxnLst/>
            <a:rect l="l" t="t" r="r" b="b"/>
            <a:pathLst>
              <a:path w="2735881" h="3678496">
                <a:moveTo>
                  <a:pt x="0" y="0"/>
                </a:moveTo>
                <a:lnTo>
                  <a:pt x="2735881" y="0"/>
                </a:lnTo>
                <a:lnTo>
                  <a:pt x="2735881" y="3678496"/>
                </a:lnTo>
                <a:lnTo>
                  <a:pt x="0" y="3678496"/>
                </a:lnTo>
                <a:lnTo>
                  <a:pt x="0" y="0"/>
                </a:lnTo>
                <a:close/>
              </a:path>
            </a:pathLst>
          </a:custGeom>
          <a:blipFill>
            <a:blip r:embed="rId9"/>
            <a:stretch>
              <a:fillRect/>
            </a:stretch>
          </a:blipFill>
        </p:spPr>
      </p:sp>
    </p:spTree>
    <p:extLst>
      <p:ext uri="{BB962C8B-B14F-4D97-AF65-F5344CB8AC3E}">
        <p14:creationId xmlns:p14="http://schemas.microsoft.com/office/powerpoint/2010/main" val="328099448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CAF4C-3C99-38E5-8BAB-064EC415C12B}"/>
              </a:ext>
            </a:extLst>
          </p:cNvPr>
          <p:cNvSpPr txBox="1"/>
          <p:nvPr/>
        </p:nvSpPr>
        <p:spPr>
          <a:xfrm>
            <a:off x="10439400" y="2857500"/>
            <a:ext cx="6907619"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9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EE5F862-FBFE-4FC0-EA4C-69BC67DB8580}"/>
              </a:ext>
            </a:extLst>
          </p:cNvPr>
          <p:cNvPicPr>
            <a:picLocks noChangeAspect="1"/>
          </p:cNvPicPr>
          <p:nvPr/>
        </p:nvPicPr>
        <p:blipFill>
          <a:blip r:embed="rId3"/>
          <a:stretch>
            <a:fillRect/>
          </a:stretch>
        </p:blipFill>
        <p:spPr>
          <a:xfrm>
            <a:off x="2286000" y="0"/>
            <a:ext cx="7276171" cy="10287000"/>
          </a:xfrm>
          <a:prstGeom prst="rect">
            <a:avLst/>
          </a:prstGeom>
        </p:spPr>
      </p:pic>
      <p:sp>
        <p:nvSpPr>
          <p:cNvPr id="3" name="Freeform 7">
            <a:extLst>
              <a:ext uri="{FF2B5EF4-FFF2-40B4-BE49-F238E27FC236}">
                <a16:creationId xmlns:a16="http://schemas.microsoft.com/office/drawing/2014/main" id="{1331A5DC-33FC-B926-D022-5C7B41FC959B}"/>
              </a:ext>
            </a:extLst>
          </p:cNvPr>
          <p:cNvSpPr/>
          <p:nvPr/>
        </p:nvSpPr>
        <p:spPr>
          <a:xfrm>
            <a:off x="15596190" y="7886700"/>
            <a:ext cx="5250144" cy="4114800"/>
          </a:xfrm>
          <a:custGeom>
            <a:avLst/>
            <a:gdLst/>
            <a:ahLst/>
            <a:cxnLst/>
            <a:rect l="l" t="t" r="r" b="b"/>
            <a:pathLst>
              <a:path w="5250144" h="4114800">
                <a:moveTo>
                  <a:pt x="0" y="0"/>
                </a:moveTo>
                <a:lnTo>
                  <a:pt x="5250144" y="0"/>
                </a:lnTo>
                <a:lnTo>
                  <a:pt x="525014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33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CAF4C-3C99-38E5-8BAB-064EC415C12B}"/>
              </a:ext>
            </a:extLst>
          </p:cNvPr>
          <p:cNvSpPr txBox="1"/>
          <p:nvPr/>
        </p:nvSpPr>
        <p:spPr>
          <a:xfrm>
            <a:off x="10439400" y="2857500"/>
            <a:ext cx="6907619"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endParaRPr lang="en-US"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9509A29-26C0-598D-D1FB-B5EEA5AF4734}"/>
              </a:ext>
            </a:extLst>
          </p:cNvPr>
          <p:cNvPicPr>
            <a:picLocks noChangeAspect="1"/>
          </p:cNvPicPr>
          <p:nvPr/>
        </p:nvPicPr>
        <p:blipFill>
          <a:blip r:embed="rId3"/>
          <a:stretch>
            <a:fillRect/>
          </a:stretch>
        </p:blipFill>
        <p:spPr>
          <a:xfrm>
            <a:off x="2133600" y="19050"/>
            <a:ext cx="7181862" cy="10287000"/>
          </a:xfrm>
          <a:prstGeom prst="rect">
            <a:avLst/>
          </a:prstGeom>
        </p:spPr>
      </p:pic>
      <p:sp>
        <p:nvSpPr>
          <p:cNvPr id="4" name="Freeform 7">
            <a:extLst>
              <a:ext uri="{FF2B5EF4-FFF2-40B4-BE49-F238E27FC236}">
                <a16:creationId xmlns:a16="http://schemas.microsoft.com/office/drawing/2014/main" id="{038C8623-7A12-2BD4-838A-E79926694B59}"/>
              </a:ext>
            </a:extLst>
          </p:cNvPr>
          <p:cNvSpPr/>
          <p:nvPr/>
        </p:nvSpPr>
        <p:spPr>
          <a:xfrm>
            <a:off x="15596190" y="7886700"/>
            <a:ext cx="5250144" cy="4114800"/>
          </a:xfrm>
          <a:custGeom>
            <a:avLst/>
            <a:gdLst/>
            <a:ahLst/>
            <a:cxnLst/>
            <a:rect l="l" t="t" r="r" b="b"/>
            <a:pathLst>
              <a:path w="5250144" h="4114800">
                <a:moveTo>
                  <a:pt x="0" y="0"/>
                </a:moveTo>
                <a:lnTo>
                  <a:pt x="5250144" y="0"/>
                </a:lnTo>
                <a:lnTo>
                  <a:pt x="525014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1579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 Nhóc Nicolas - Trọn bộ 9 cuốn">
            <a:extLst>
              <a:ext uri="{FF2B5EF4-FFF2-40B4-BE49-F238E27FC236}">
                <a16:creationId xmlns:a16="http://schemas.microsoft.com/office/drawing/2014/main" id="{FBBC3F1F-8635-12A2-AD35-A6DF70112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7" t="17082" r="2847" b="17262"/>
          <a:stretch/>
        </p:blipFill>
        <p:spPr bwMode="auto">
          <a:xfrm>
            <a:off x="1676400" y="1797706"/>
            <a:ext cx="13258800" cy="8705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4">
            <a:extLst>
              <a:ext uri="{FF2B5EF4-FFF2-40B4-BE49-F238E27FC236}">
                <a16:creationId xmlns:a16="http://schemas.microsoft.com/office/drawing/2014/main" id="{1B4531E5-A3B0-4F05-D562-73F1B9C3AC05}"/>
              </a:ext>
            </a:extLst>
          </p:cNvPr>
          <p:cNvSpPr txBox="1"/>
          <p:nvPr/>
        </p:nvSpPr>
        <p:spPr>
          <a:xfrm>
            <a:off x="1981200" y="876300"/>
            <a:ext cx="13460919" cy="921406"/>
          </a:xfrm>
          <a:prstGeom prst="rect">
            <a:avLst/>
          </a:prstGeom>
        </p:spPr>
        <p:txBody>
          <a:bodyPr wrap="square" lIns="0" tIns="0" rIns="0" bIns="0" rtlCol="0" anchor="t">
            <a:spAutoFit/>
          </a:bodyPr>
          <a:lstStyle/>
          <a:p>
            <a:pPr marL="0" lvl="0" indent="0" algn="ctr">
              <a:lnSpc>
                <a:spcPts val="6720"/>
              </a:lnSpc>
              <a:spcBef>
                <a:spcPct val="0"/>
              </a:spcBef>
            </a:pPr>
            <a:r>
              <a:rPr lang="en-US" sz="7200" b="1" dirty="0" err="1">
                <a:solidFill>
                  <a:schemeClr val="tx2"/>
                </a:solidFill>
                <a:latin typeface="#9Slide04 Vollkorn SemiBold" panose="00000700000000000000" pitchFamily="2" charset="0"/>
                <a:ea typeface="#9Slide04 Vollkorn SemiBold" panose="00000700000000000000" pitchFamily="2" charset="0"/>
              </a:rPr>
              <a:t>Khám</a:t>
            </a:r>
            <a:r>
              <a:rPr lang="en-US" sz="7200" b="1" dirty="0">
                <a:solidFill>
                  <a:schemeClr val="tx2"/>
                </a:solidFill>
                <a:latin typeface="#9Slide04 Vollkorn SemiBold" panose="00000700000000000000" pitchFamily="2" charset="0"/>
                <a:ea typeface="#9Slide04 Vollkorn SemiBold" panose="00000700000000000000" pitchFamily="2" charset="0"/>
              </a:rPr>
              <a:t> </a:t>
            </a:r>
            <a:r>
              <a:rPr lang="en-US" sz="7200" b="1" dirty="0" err="1">
                <a:solidFill>
                  <a:schemeClr val="tx2"/>
                </a:solidFill>
                <a:latin typeface="#9Slide04 Vollkorn SemiBold" panose="00000700000000000000" pitchFamily="2" charset="0"/>
                <a:ea typeface="#9Slide04 Vollkorn SemiBold" panose="00000700000000000000" pitchFamily="2" charset="0"/>
              </a:rPr>
              <a:t>phá</a:t>
            </a:r>
            <a:r>
              <a:rPr lang="en-US" sz="7200" b="1" dirty="0">
                <a:solidFill>
                  <a:schemeClr val="tx2"/>
                </a:solidFill>
                <a:latin typeface="#9Slide04 Vollkorn SemiBold" panose="00000700000000000000" pitchFamily="2" charset="0"/>
                <a:ea typeface="#9Slide04 Vollkorn SemiBold" panose="00000700000000000000" pitchFamily="2" charset="0"/>
              </a:rPr>
              <a:t> </a:t>
            </a:r>
            <a:r>
              <a:rPr lang="en-US" sz="7200" b="1" dirty="0" err="1">
                <a:solidFill>
                  <a:schemeClr val="tx2"/>
                </a:solidFill>
                <a:latin typeface="#9Slide04 Vollkorn SemiBold" panose="00000700000000000000" pitchFamily="2" charset="0"/>
                <a:ea typeface="#9Slide04 Vollkorn SemiBold" panose="00000700000000000000" pitchFamily="2" charset="0"/>
              </a:rPr>
              <a:t>giá</a:t>
            </a:r>
            <a:r>
              <a:rPr lang="en-US" sz="7200" b="1" dirty="0">
                <a:solidFill>
                  <a:schemeClr val="tx2"/>
                </a:solidFill>
                <a:latin typeface="#9Slide04 Vollkorn SemiBold" panose="00000700000000000000" pitchFamily="2" charset="0"/>
                <a:ea typeface="#9Slide04 Vollkorn SemiBold" panose="00000700000000000000" pitchFamily="2" charset="0"/>
              </a:rPr>
              <a:t> </a:t>
            </a:r>
            <a:r>
              <a:rPr lang="en-US" sz="7200" b="1" dirty="0" err="1">
                <a:solidFill>
                  <a:schemeClr val="tx2"/>
                </a:solidFill>
                <a:latin typeface="#9Slide04 Vollkorn SemiBold" panose="00000700000000000000" pitchFamily="2" charset="0"/>
                <a:ea typeface="#9Slide04 Vollkorn SemiBold" panose="00000700000000000000" pitchFamily="2" charset="0"/>
              </a:rPr>
              <a:t>sách</a:t>
            </a:r>
            <a:r>
              <a:rPr lang="en-US" sz="7200" b="1" dirty="0">
                <a:solidFill>
                  <a:schemeClr val="tx2"/>
                </a:solidFill>
                <a:latin typeface="#9Slide04 Vollkorn SemiBold" panose="00000700000000000000" pitchFamily="2" charset="0"/>
                <a:ea typeface="#9Slide04 Vollkorn SemiBold" panose="00000700000000000000" pitchFamily="2" charset="0"/>
              </a:rPr>
              <a:t> </a:t>
            </a:r>
            <a:r>
              <a:rPr lang="en-US" sz="7200" b="1" dirty="0" err="1">
                <a:solidFill>
                  <a:schemeClr val="tx2"/>
                </a:solidFill>
                <a:latin typeface="#9Slide04 Vollkorn SemiBold" panose="00000700000000000000" pitchFamily="2" charset="0"/>
                <a:ea typeface="#9Slide04 Vollkorn SemiBold" panose="00000700000000000000" pitchFamily="2" charset="0"/>
              </a:rPr>
              <a:t>hôm</a:t>
            </a:r>
            <a:r>
              <a:rPr lang="en-US" sz="7200" b="1" dirty="0">
                <a:solidFill>
                  <a:schemeClr val="tx2"/>
                </a:solidFill>
                <a:latin typeface="#9Slide04 Vollkorn SemiBold" panose="00000700000000000000" pitchFamily="2" charset="0"/>
                <a:ea typeface="#9Slide04 Vollkorn SemiBold" panose="00000700000000000000" pitchFamily="2" charset="0"/>
              </a:rPr>
              <a:t> nay</a:t>
            </a:r>
            <a:endParaRPr lang="en-US" sz="6600" b="1" dirty="0">
              <a:solidFill>
                <a:srgbClr val="503D36"/>
              </a:solidFill>
              <a:latin typeface="#9Slide04 Vollkorn SemiBold" panose="00000700000000000000" pitchFamily="2" charset="0"/>
              <a:ea typeface="#9Slide04 Vollkorn SemiBold" panose="00000700000000000000" pitchFamily="2" charset="0"/>
            </a:endParaRPr>
          </a:p>
        </p:txBody>
      </p:sp>
    </p:spTree>
    <p:extLst>
      <p:ext uri="{BB962C8B-B14F-4D97-AF65-F5344CB8AC3E}">
        <p14:creationId xmlns:p14="http://schemas.microsoft.com/office/powerpoint/2010/main" val="28023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240000"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37094" y="1028700"/>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13" name="Freeform 113"/>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15" name="Freeform 115"/>
          <p:cNvSpPr/>
          <p:nvPr/>
        </p:nvSpPr>
        <p:spPr>
          <a:xfrm rot="1743030">
            <a:off x="2215245" y="3397823"/>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7">
              <a:extLst>
                <a:ext uri="{96DAC541-7B7A-43D3-8B79-37D633B846F1}">
                  <asvg:svgBlip xmlns:asvg="http://schemas.microsoft.com/office/drawing/2016/SVG/main" r:embed="rId8"/>
                </a:ext>
              </a:extLst>
            </a:blip>
            <a:stretch>
              <a:fillRect r="-58022" b="-75336"/>
            </a:stretch>
          </a:blipFill>
        </p:spPr>
      </p:sp>
      <p:grpSp>
        <p:nvGrpSpPr>
          <p:cNvPr id="116" name="Group 116"/>
          <p:cNvGrpSpPr/>
          <p:nvPr/>
        </p:nvGrpSpPr>
        <p:grpSpPr>
          <a:xfrm>
            <a:off x="3367586" y="1893824"/>
            <a:ext cx="8098125" cy="1357143"/>
            <a:chOff x="0" y="0"/>
            <a:chExt cx="2408213" cy="403586"/>
          </a:xfrm>
        </p:grpSpPr>
        <p:sp>
          <p:nvSpPr>
            <p:cNvPr id="117" name="Freeform 117"/>
            <p:cNvSpPr/>
            <p:nvPr/>
          </p:nvSpPr>
          <p:spPr>
            <a:xfrm>
              <a:off x="0" y="0"/>
              <a:ext cx="2408213" cy="403586"/>
            </a:xfrm>
            <a:custGeom>
              <a:avLst/>
              <a:gdLst/>
              <a:ahLst/>
              <a:cxnLst/>
              <a:rect l="l" t="t" r="r" b="b"/>
              <a:pathLst>
                <a:path w="2408213" h="403586">
                  <a:moveTo>
                    <a:pt x="95601" y="0"/>
                  </a:moveTo>
                  <a:lnTo>
                    <a:pt x="2312611" y="0"/>
                  </a:lnTo>
                  <a:cubicBezTo>
                    <a:pt x="2337966" y="0"/>
                    <a:pt x="2362283" y="10072"/>
                    <a:pt x="2380212" y="28001"/>
                  </a:cubicBezTo>
                  <a:cubicBezTo>
                    <a:pt x="2398140" y="45930"/>
                    <a:pt x="2408213" y="70246"/>
                    <a:pt x="2408213" y="95601"/>
                  </a:cubicBezTo>
                  <a:lnTo>
                    <a:pt x="2408213" y="307984"/>
                  </a:lnTo>
                  <a:cubicBezTo>
                    <a:pt x="2408213" y="360784"/>
                    <a:pt x="2365410" y="403586"/>
                    <a:pt x="2312611" y="403586"/>
                  </a:cubicBezTo>
                  <a:lnTo>
                    <a:pt x="95601" y="403586"/>
                  </a:lnTo>
                  <a:cubicBezTo>
                    <a:pt x="42802" y="403586"/>
                    <a:pt x="0" y="360784"/>
                    <a:pt x="0" y="307984"/>
                  </a:cubicBezTo>
                  <a:lnTo>
                    <a:pt x="0" y="95601"/>
                  </a:lnTo>
                  <a:cubicBezTo>
                    <a:pt x="0" y="42802"/>
                    <a:pt x="42802" y="0"/>
                    <a:pt x="95601" y="0"/>
                  </a:cubicBezTo>
                  <a:close/>
                </a:path>
              </a:pathLst>
            </a:custGeom>
            <a:solidFill>
              <a:srgbClr val="FFCF91"/>
            </a:solidFill>
            <a:ln w="47625" cap="rnd">
              <a:solidFill>
                <a:srgbClr val="E76262"/>
              </a:solidFill>
              <a:prstDash val="lgDash"/>
              <a:round/>
            </a:ln>
          </p:spPr>
        </p:sp>
        <p:sp>
          <p:nvSpPr>
            <p:cNvPr id="118" name="TextBox 118"/>
            <p:cNvSpPr txBox="1"/>
            <p:nvPr/>
          </p:nvSpPr>
          <p:spPr>
            <a:xfrm>
              <a:off x="0" y="-28575"/>
              <a:ext cx="2408213" cy="432161"/>
            </a:xfrm>
            <a:prstGeom prst="rect">
              <a:avLst/>
            </a:prstGeom>
          </p:spPr>
          <p:txBody>
            <a:bodyPr lIns="44991" tIns="44991" rIns="44991" bIns="44991" rtlCol="0" anchor="ctr"/>
            <a:lstStyle/>
            <a:p>
              <a:pPr algn="ctr">
                <a:lnSpc>
                  <a:spcPts val="2659"/>
                </a:lnSpc>
              </a:pPr>
              <a:endParaRPr/>
            </a:p>
          </p:txBody>
        </p:sp>
      </p:grpSp>
      <p:sp>
        <p:nvSpPr>
          <p:cNvPr id="119" name="Freeform 119"/>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7">
              <a:extLst>
                <a:ext uri="{96DAC541-7B7A-43D3-8B79-37D633B846F1}">
                  <asvg:svgBlip xmlns:asvg="http://schemas.microsoft.com/office/drawing/2016/SVG/main" r:embed="rId8"/>
                </a:ext>
              </a:extLst>
            </a:blip>
            <a:stretch>
              <a:fillRect r="-58022" b="-75336"/>
            </a:stretch>
          </a:blipFill>
        </p:spPr>
      </p:sp>
      <p:sp>
        <p:nvSpPr>
          <p:cNvPr id="120" name="Freeform 120"/>
          <p:cNvSpPr/>
          <p:nvPr/>
        </p:nvSpPr>
        <p:spPr>
          <a:xfrm rot="-6877315" flipH="1">
            <a:off x="14421293" y="195602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9"/>
            <a:stretch>
              <a:fillRect t="-62571" r="-193516" b="-197067"/>
            </a:stretch>
          </a:blipFill>
        </p:spPr>
      </p:sp>
      <p:grpSp>
        <p:nvGrpSpPr>
          <p:cNvPr id="126" name="Group 126"/>
          <p:cNvGrpSpPr/>
          <p:nvPr/>
        </p:nvGrpSpPr>
        <p:grpSpPr>
          <a:xfrm>
            <a:off x="594866" y="1690137"/>
            <a:ext cx="1232729" cy="7134324"/>
            <a:chOff x="0" y="0"/>
            <a:chExt cx="1643639" cy="9512432"/>
          </a:xfrm>
        </p:grpSpPr>
        <p:sp>
          <p:nvSpPr>
            <p:cNvPr id="127" name="TextBox 12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8" name="TextBox 12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9" name="TextBox 12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0" name="TextBox 13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1" name="TextBox 13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2" name="TextBox 13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36" name="TextBox 136"/>
          <p:cNvSpPr txBox="1"/>
          <p:nvPr/>
        </p:nvSpPr>
        <p:spPr>
          <a:xfrm>
            <a:off x="3908594" y="2190150"/>
            <a:ext cx="7016109" cy="708399"/>
          </a:xfrm>
          <a:prstGeom prst="rect">
            <a:avLst/>
          </a:prstGeom>
        </p:spPr>
        <p:txBody>
          <a:bodyPr lIns="0" tIns="0" rIns="0" bIns="0" rtlCol="0" anchor="t">
            <a:spAutoFit/>
          </a:bodyPr>
          <a:lstStyle/>
          <a:p>
            <a:pPr marL="0" lvl="0" indent="0" algn="ctr">
              <a:lnSpc>
                <a:spcPts val="6959"/>
              </a:lnSpc>
              <a:spcBef>
                <a:spcPct val="0"/>
              </a:spcBef>
            </a:pPr>
            <a:r>
              <a:rPr lang="en-US" sz="5799" dirty="0" err="1">
                <a:solidFill>
                  <a:srgbClr val="503D36"/>
                </a:solidFill>
                <a:latin typeface="#9Slide07 SVNBeachwood Sans" pitchFamily="2" charset="0"/>
              </a:rPr>
              <a:t>Cùng</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đọc</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và</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trải</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nghiệm</a:t>
            </a:r>
            <a:endParaRPr lang="en-US" sz="5799" dirty="0">
              <a:solidFill>
                <a:srgbClr val="503D36"/>
              </a:solidFill>
              <a:latin typeface="#9Slide07 SVNBeachwood Sans" pitchFamily="2" charset="0"/>
            </a:endParaRPr>
          </a:p>
        </p:txBody>
      </p:sp>
      <p:sp>
        <p:nvSpPr>
          <p:cNvPr id="140" name="TextBox 104">
            <a:extLst>
              <a:ext uri="{FF2B5EF4-FFF2-40B4-BE49-F238E27FC236}">
                <a16:creationId xmlns:a16="http://schemas.microsoft.com/office/drawing/2014/main" id="{950AE456-590E-9480-8EC9-9BC78822BCD5}"/>
              </a:ext>
            </a:extLst>
          </p:cNvPr>
          <p:cNvSpPr txBox="1"/>
          <p:nvPr/>
        </p:nvSpPr>
        <p:spPr>
          <a:xfrm>
            <a:off x="1906344" y="3681784"/>
            <a:ext cx="11681838" cy="4312078"/>
          </a:xfrm>
          <a:prstGeom prst="rect">
            <a:avLst/>
          </a:prstGeom>
        </p:spPr>
        <p:txBody>
          <a:bodyPr wrap="square" lIns="0" tIns="0" rIns="0" bIns="0" rtlCol="0" anchor="t">
            <a:spAutoFit/>
          </a:bodyPr>
          <a:lstStyle/>
          <a:p>
            <a:pPr marL="0" lvl="0" indent="0" algn="ctr">
              <a:lnSpc>
                <a:spcPts val="6720"/>
              </a:lnSpc>
              <a:spcBef>
                <a:spcPct val="0"/>
              </a:spcBef>
            </a:pPr>
            <a:r>
              <a:rPr lang="en-US" sz="5400" b="1" dirty="0" err="1">
                <a:solidFill>
                  <a:schemeClr val="tx2"/>
                </a:solidFill>
                <a:latin typeface="#9Slide04 Vollkorn SemiBold" panose="00000700000000000000" pitchFamily="2" charset="0"/>
                <a:ea typeface="#9Slide04 Vollkorn SemiBold" panose="00000700000000000000" pitchFamily="2" charset="0"/>
              </a:rPr>
              <a:t>Hoạt</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động</a:t>
            </a:r>
            <a:r>
              <a:rPr lang="en-US" sz="5400" b="1" dirty="0">
                <a:solidFill>
                  <a:schemeClr val="tx2"/>
                </a:solidFill>
                <a:latin typeface="#9Slide04 Vollkorn SemiBold" panose="00000700000000000000" pitchFamily="2" charset="0"/>
                <a:ea typeface="#9Slide04 Vollkorn SemiBold" panose="00000700000000000000" pitchFamily="2" charset="0"/>
              </a:rPr>
              <a:t> 1:  </a:t>
            </a:r>
            <a:r>
              <a:rPr lang="en-US" sz="5400" b="1" dirty="0" err="1">
                <a:solidFill>
                  <a:schemeClr val="tx2"/>
                </a:solidFill>
                <a:latin typeface="#9Slide04 Vollkorn SemiBold" panose="00000700000000000000" pitchFamily="2" charset="0"/>
                <a:ea typeface="#9Slide04 Vollkorn SemiBold" panose="00000700000000000000" pitchFamily="2" charset="0"/>
              </a:rPr>
              <a:t>Đọc</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như</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sự</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đón</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đợi</a:t>
            </a:r>
            <a:endParaRPr lang="en-US" sz="5400" b="1" dirty="0">
              <a:solidFill>
                <a:schemeClr val="tx2"/>
              </a:solidFill>
              <a:latin typeface="#9Slide04 Vollkorn SemiBold" panose="00000700000000000000" pitchFamily="2" charset="0"/>
              <a:ea typeface="#9Slide04 Vollkorn SemiBold" panose="00000700000000000000" pitchFamily="2" charset="0"/>
            </a:endParaRPr>
          </a:p>
          <a:p>
            <a:pPr marL="0" lvl="0" indent="0" algn="ctr">
              <a:lnSpc>
                <a:spcPts val="6720"/>
              </a:lnSpc>
              <a:spcBef>
                <a:spcPct val="0"/>
              </a:spcBef>
            </a:pPr>
            <a:r>
              <a:rPr lang="en-US" sz="4800" b="1" dirty="0">
                <a:solidFill>
                  <a:srgbClr val="503D36"/>
                </a:solidFill>
                <a:latin typeface="#9Slide04 Vollkorn SemiBold" panose="00000700000000000000" pitchFamily="2" charset="0"/>
                <a:ea typeface="#9Slide04 Vollkorn SemiBold" panose="00000700000000000000" pitchFamily="2" charset="0"/>
              </a:rPr>
              <a:t>Văn </a:t>
            </a:r>
            <a:r>
              <a:rPr lang="en-US" sz="4800" b="1" dirty="0" err="1">
                <a:solidFill>
                  <a:srgbClr val="503D36"/>
                </a:solidFill>
                <a:latin typeface="#9Slide04 Vollkorn SemiBold" panose="00000700000000000000" pitchFamily="2" charset="0"/>
                <a:ea typeface="#9Slide04 Vollkorn SemiBold" panose="00000700000000000000" pitchFamily="2" charset="0"/>
              </a:rPr>
              <a:t>bản</a:t>
            </a:r>
            <a:endParaRPr lang="en-US" sz="4800" b="1" dirty="0">
              <a:solidFill>
                <a:srgbClr val="503D36"/>
              </a:solidFill>
              <a:latin typeface="#9Slide04 Vollkorn SemiBold" panose="00000700000000000000" pitchFamily="2" charset="0"/>
              <a:ea typeface="#9Slide04 Vollkorn SemiBold" panose="00000700000000000000" pitchFamily="2" charset="0"/>
            </a:endParaRPr>
          </a:p>
          <a:p>
            <a:pPr marL="0" lvl="0" indent="0" algn="ctr">
              <a:lnSpc>
                <a:spcPts val="6720"/>
              </a:lnSpc>
              <a:spcBef>
                <a:spcPct val="0"/>
              </a:spcBef>
            </a:pPr>
            <a:r>
              <a:rPr lang="en-US" sz="4800" b="1" dirty="0" err="1">
                <a:solidFill>
                  <a:srgbClr val="C00000"/>
                </a:solidFill>
                <a:latin typeface="#9Slide04 Vollkorn SemiBold" panose="00000700000000000000" pitchFamily="2" charset="0"/>
                <a:ea typeface="#9Slide04 Vollkorn SemiBold" panose="00000700000000000000" pitchFamily="2" charset="0"/>
              </a:rPr>
              <a:t>Lời</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giới</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thiệu</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cuốn</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sách</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Nhóc</a:t>
            </a:r>
            <a:r>
              <a:rPr lang="en-US" sz="4800" b="1" dirty="0">
                <a:solidFill>
                  <a:srgbClr val="C00000"/>
                </a:solidFill>
                <a:latin typeface="#9Slide04 Vollkorn SemiBold" panose="00000700000000000000" pitchFamily="2" charset="0"/>
                <a:ea typeface="#9Slide04 Vollkorn SemiBold" panose="00000700000000000000" pitchFamily="2" charset="0"/>
              </a:rPr>
              <a:t> Ni-</a:t>
            </a:r>
            <a:r>
              <a:rPr lang="en-US" sz="4800" b="1" dirty="0" err="1">
                <a:solidFill>
                  <a:srgbClr val="C00000"/>
                </a:solidFill>
                <a:latin typeface="#9Slide04 Vollkorn SemiBold" panose="00000700000000000000" pitchFamily="2" charset="0"/>
                <a:ea typeface="#9Slide04 Vollkorn SemiBold" panose="00000700000000000000" pitchFamily="2" charset="0"/>
              </a:rPr>
              <a:t>cô</a:t>
            </a:r>
            <a:r>
              <a:rPr lang="en-US" sz="4800" b="1" dirty="0">
                <a:solidFill>
                  <a:srgbClr val="C00000"/>
                </a:solidFill>
                <a:latin typeface="#9Slide04 Vollkorn SemiBold" panose="00000700000000000000" pitchFamily="2" charset="0"/>
                <a:ea typeface="#9Slide04 Vollkorn SemiBold" panose="00000700000000000000" pitchFamily="2" charset="0"/>
              </a:rPr>
              <a:t>-la: </a:t>
            </a:r>
            <a:r>
              <a:rPr lang="en-US" sz="4800" b="1" dirty="0" err="1">
                <a:solidFill>
                  <a:srgbClr val="C00000"/>
                </a:solidFill>
                <a:latin typeface="#9Slide04 Vollkorn SemiBold" panose="00000700000000000000" pitchFamily="2" charset="0"/>
                <a:ea typeface="#9Slide04 Vollkorn SemiBold" panose="00000700000000000000" pitchFamily="2" charset="0"/>
              </a:rPr>
              <a:t>những</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chuyện</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chưa</a:t>
            </a:r>
            <a:r>
              <a:rPr lang="en-US" sz="4800" b="1" dirty="0">
                <a:solidFill>
                  <a:srgbClr val="C00000"/>
                </a:solidFill>
                <a:latin typeface="#9Slide04 Vollkorn SemiBold" panose="00000700000000000000" pitchFamily="2" charset="0"/>
                <a:ea typeface="#9Slide04 Vollkorn SemiBold" panose="00000700000000000000" pitchFamily="2" charset="0"/>
              </a:rPr>
              <a:t> </a:t>
            </a:r>
            <a:r>
              <a:rPr lang="en-US" sz="4800" b="1" dirty="0" err="1">
                <a:solidFill>
                  <a:srgbClr val="C00000"/>
                </a:solidFill>
                <a:latin typeface="#9Slide04 Vollkorn SemiBold" panose="00000700000000000000" pitchFamily="2" charset="0"/>
                <a:ea typeface="#9Slide04 Vollkorn SemiBold" panose="00000700000000000000" pitchFamily="2" charset="0"/>
              </a:rPr>
              <a:t>kể</a:t>
            </a:r>
            <a:r>
              <a:rPr lang="en-US" sz="4800" b="1" dirty="0">
                <a:solidFill>
                  <a:srgbClr val="C00000"/>
                </a:solidFill>
                <a:latin typeface="#9Slide04 Vollkorn SemiBold" panose="00000700000000000000" pitchFamily="2" charset="0"/>
                <a:ea typeface="#9Slide04 Vollkorn SemiBold" panose="00000700000000000000" pitchFamily="2" charset="0"/>
              </a:rPr>
              <a:t>” </a:t>
            </a:r>
          </a:p>
          <a:p>
            <a:pPr marL="0" lvl="0" indent="0" algn="ctr">
              <a:lnSpc>
                <a:spcPts val="6720"/>
              </a:lnSpc>
              <a:spcBef>
                <a:spcPct val="0"/>
              </a:spcBef>
            </a:pPr>
            <a:r>
              <a:rPr lang="en-US" sz="4800" b="1" dirty="0">
                <a:solidFill>
                  <a:srgbClr val="503D36"/>
                </a:solidFill>
                <a:latin typeface="#9Slide04 Vollkorn SemiBold" panose="00000700000000000000" pitchFamily="2" charset="0"/>
                <a:ea typeface="#9Slide04 Vollkorn SemiBold" panose="00000700000000000000" pitchFamily="2" charset="0"/>
              </a:rPr>
              <a:t>(An-</a:t>
            </a:r>
            <a:r>
              <a:rPr lang="en-US" sz="4800" b="1" dirty="0" err="1">
                <a:solidFill>
                  <a:srgbClr val="503D36"/>
                </a:solidFill>
                <a:latin typeface="#9Slide04 Vollkorn SemiBold" panose="00000700000000000000" pitchFamily="2" charset="0"/>
                <a:ea typeface="#9Slide04 Vollkorn SemiBold" panose="00000700000000000000" pitchFamily="2" charset="0"/>
              </a:rPr>
              <a:t>nơ</a:t>
            </a:r>
            <a:r>
              <a:rPr lang="en-US" sz="4800" b="1" dirty="0">
                <a:solidFill>
                  <a:srgbClr val="503D36"/>
                </a:solidFill>
                <a:latin typeface="#9Slide04 Vollkorn SemiBold" panose="00000700000000000000" pitchFamily="2" charset="0"/>
                <a:ea typeface="#9Slide04 Vollkorn SemiBold" panose="00000700000000000000" pitchFamily="2" charset="0"/>
              </a:rPr>
              <a:t> </a:t>
            </a:r>
            <a:r>
              <a:rPr lang="en-US" sz="4800" b="1" dirty="0" err="1">
                <a:solidFill>
                  <a:srgbClr val="503D36"/>
                </a:solidFill>
                <a:latin typeface="#9Slide04 Vollkorn SemiBold" panose="00000700000000000000" pitchFamily="2" charset="0"/>
                <a:ea typeface="#9Slide04 Vollkorn SemiBold" panose="00000700000000000000" pitchFamily="2" charset="0"/>
              </a:rPr>
              <a:t>Gô</a:t>
            </a:r>
            <a:r>
              <a:rPr lang="en-US" sz="4800" b="1" dirty="0">
                <a:solidFill>
                  <a:srgbClr val="503D36"/>
                </a:solidFill>
                <a:latin typeface="#9Slide04 Vollkorn SemiBold" panose="00000700000000000000" pitchFamily="2" charset="0"/>
                <a:ea typeface="#9Slide04 Vollkorn SemiBold" panose="00000700000000000000" pitchFamily="2" charset="0"/>
              </a:rPr>
              <a:t>-xi-</a:t>
            </a:r>
            <a:r>
              <a:rPr lang="en-US" sz="4800" b="1" dirty="0" err="1">
                <a:solidFill>
                  <a:srgbClr val="503D36"/>
                </a:solidFill>
                <a:latin typeface="#9Slide04 Vollkorn SemiBold" panose="00000700000000000000" pitchFamily="2" charset="0"/>
                <a:ea typeface="#9Slide04 Vollkorn SemiBold" panose="00000700000000000000" pitchFamily="2" charset="0"/>
              </a:rPr>
              <a:t>nhi</a:t>
            </a:r>
            <a:r>
              <a:rPr lang="en-US" sz="4800" b="1" dirty="0">
                <a:solidFill>
                  <a:srgbClr val="503D36"/>
                </a:solidFill>
                <a:latin typeface="#9Slide04 Vollkorn SemiBold" panose="00000700000000000000" pitchFamily="2" charset="0"/>
                <a:ea typeface="#9Slide04 Vollkorn SemiBold" panose="00000700000000000000" pitchFamily="2" charset="0"/>
              </a:rPr>
              <a:t>)</a:t>
            </a:r>
          </a:p>
        </p:txBody>
      </p:sp>
      <p:pic>
        <p:nvPicPr>
          <p:cNvPr id="141" name="Picture 6">
            <a:extLst>
              <a:ext uri="{FF2B5EF4-FFF2-40B4-BE49-F238E27FC236}">
                <a16:creationId xmlns:a16="http://schemas.microsoft.com/office/drawing/2014/main" id="{4960FB72-969D-E1DA-5EE4-BB6184C6F82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693" b="92199" l="9840" r="95745">
                        <a14:foregroundMark x1="64096" y1="63593" x2="95745" y2="72340"/>
                        <a14:foregroundMark x1="23005" y1="92199" x2="33910" y2="91962"/>
                      </a14:backgroundRemoval>
                    </a14:imgEffect>
                  </a14:imgLayer>
                </a14:imgProps>
              </a:ext>
            </a:extLst>
          </a:blip>
          <a:srcRect/>
          <a:stretch>
            <a:fillRect/>
          </a:stretch>
        </p:blipFill>
        <p:spPr>
          <a:xfrm>
            <a:off x="9753600" y="4803024"/>
            <a:ext cx="10498909" cy="59056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FC633AB-218C-A2A1-3CD4-C50187D6B2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30" y="9419984"/>
            <a:ext cx="12045970" cy="1204597"/>
          </a:xfrm>
          <a:prstGeom prst="rect">
            <a:avLst/>
          </a:prstGeom>
        </p:spPr>
      </p:pic>
      <p:pic>
        <p:nvPicPr>
          <p:cNvPr id="3" name="Picture 8">
            <a:extLst>
              <a:ext uri="{FF2B5EF4-FFF2-40B4-BE49-F238E27FC236}">
                <a16:creationId xmlns:a16="http://schemas.microsoft.com/office/drawing/2014/main" id="{2E332549-BD5E-689E-C1BE-6670D1F38CB9}"/>
              </a:ext>
            </a:extLst>
          </p:cNvPr>
          <p:cNvPicPr>
            <a:picLocks noChangeAspect="1"/>
          </p:cNvPicPr>
          <p:nvPr/>
        </p:nvPicPr>
        <p:blipFill>
          <a:blip r:embed="rId4"/>
          <a:srcRect/>
          <a:stretch>
            <a:fillRect/>
          </a:stretch>
        </p:blipFill>
        <p:spPr>
          <a:xfrm>
            <a:off x="2395811" y="3554266"/>
            <a:ext cx="6519589" cy="5923117"/>
          </a:xfrm>
          <a:prstGeom prst="rect">
            <a:avLst/>
          </a:prstGeom>
        </p:spPr>
      </p:pic>
      <p:sp>
        <p:nvSpPr>
          <p:cNvPr id="4" name="TextBox 104">
            <a:extLst>
              <a:ext uri="{FF2B5EF4-FFF2-40B4-BE49-F238E27FC236}">
                <a16:creationId xmlns:a16="http://schemas.microsoft.com/office/drawing/2014/main" id="{23188234-4502-1F3E-7B83-0EB374195F62}"/>
              </a:ext>
            </a:extLst>
          </p:cNvPr>
          <p:cNvSpPr txBox="1"/>
          <p:nvPr/>
        </p:nvSpPr>
        <p:spPr>
          <a:xfrm>
            <a:off x="6606162" y="2407068"/>
            <a:ext cx="11681838" cy="1780616"/>
          </a:xfrm>
          <a:prstGeom prst="rect">
            <a:avLst/>
          </a:prstGeom>
        </p:spPr>
        <p:txBody>
          <a:bodyPr wrap="square" lIns="0" tIns="0" rIns="0" bIns="0" rtlCol="0" anchor="t">
            <a:spAutoFit/>
          </a:bodyPr>
          <a:lstStyle/>
          <a:p>
            <a:pPr marL="0" lvl="0" indent="0" algn="ctr">
              <a:lnSpc>
                <a:spcPts val="6720"/>
              </a:lnSpc>
              <a:spcBef>
                <a:spcPct val="0"/>
              </a:spcBef>
            </a:pPr>
            <a:r>
              <a:rPr lang="en-US" sz="6600" b="1" dirty="0">
                <a:solidFill>
                  <a:schemeClr val="tx2"/>
                </a:solidFill>
                <a:latin typeface="#9Slide04 Vollkorn SemiBold" panose="00000700000000000000" pitchFamily="2" charset="0"/>
                <a:ea typeface="#9Slide04 Vollkorn SemiBold" panose="00000700000000000000" pitchFamily="2" charset="0"/>
              </a:rPr>
              <a:t>I. </a:t>
            </a:r>
          </a:p>
          <a:p>
            <a:pPr marL="0" lvl="0" indent="0" algn="ctr">
              <a:lnSpc>
                <a:spcPts val="6720"/>
              </a:lnSpc>
              <a:spcBef>
                <a:spcPct val="0"/>
              </a:spcBef>
            </a:pPr>
            <a:r>
              <a:rPr lang="en-US" sz="6600" b="1" dirty="0" err="1">
                <a:solidFill>
                  <a:schemeClr val="tx2"/>
                </a:solidFill>
                <a:latin typeface="#9Slide04 Vollkorn SemiBold" panose="00000700000000000000" pitchFamily="2" charset="0"/>
                <a:ea typeface="#9Slide04 Vollkorn SemiBold" panose="00000700000000000000" pitchFamily="2" charset="0"/>
              </a:rPr>
              <a:t>Đọc</a:t>
            </a:r>
            <a:r>
              <a:rPr lang="en-US" sz="6600" b="1" dirty="0">
                <a:solidFill>
                  <a:schemeClr val="tx2"/>
                </a:solidFill>
                <a:latin typeface="#9Slide04 Vollkorn SemiBold" panose="00000700000000000000" pitchFamily="2" charset="0"/>
                <a:ea typeface="#9Slide04 Vollkorn SemiBold" panose="00000700000000000000" pitchFamily="2" charset="0"/>
              </a:rPr>
              <a:t> – </a:t>
            </a:r>
            <a:r>
              <a:rPr lang="en-US" sz="6600" b="1" dirty="0" err="1">
                <a:solidFill>
                  <a:schemeClr val="tx2"/>
                </a:solidFill>
                <a:latin typeface="#9Slide04 Vollkorn SemiBold" panose="00000700000000000000" pitchFamily="2" charset="0"/>
                <a:ea typeface="#9Slide04 Vollkorn SemiBold" panose="00000700000000000000" pitchFamily="2" charset="0"/>
              </a:rPr>
              <a:t>Tìm</a:t>
            </a:r>
            <a:r>
              <a:rPr lang="en-US" sz="6600" b="1" dirty="0">
                <a:solidFill>
                  <a:schemeClr val="tx2"/>
                </a:solidFill>
                <a:latin typeface="#9Slide04 Vollkorn SemiBold" panose="00000700000000000000" pitchFamily="2" charset="0"/>
                <a:ea typeface="#9Slide04 Vollkorn SemiBold" panose="00000700000000000000" pitchFamily="2" charset="0"/>
              </a:rPr>
              <a:t> </a:t>
            </a:r>
            <a:r>
              <a:rPr lang="en-US" sz="6600" b="1" dirty="0" err="1">
                <a:solidFill>
                  <a:schemeClr val="tx2"/>
                </a:solidFill>
                <a:latin typeface="#9Slide04 Vollkorn SemiBold" panose="00000700000000000000" pitchFamily="2" charset="0"/>
                <a:ea typeface="#9Slide04 Vollkorn SemiBold" panose="00000700000000000000" pitchFamily="2" charset="0"/>
              </a:rPr>
              <a:t>hiểu</a:t>
            </a:r>
            <a:r>
              <a:rPr lang="en-US" sz="6600" b="1" dirty="0">
                <a:solidFill>
                  <a:schemeClr val="tx2"/>
                </a:solidFill>
                <a:latin typeface="#9Slide04 Vollkorn SemiBold" panose="00000700000000000000" pitchFamily="2" charset="0"/>
                <a:ea typeface="#9Slide04 Vollkorn SemiBold" panose="00000700000000000000" pitchFamily="2" charset="0"/>
              </a:rPr>
              <a:t> </a:t>
            </a:r>
            <a:r>
              <a:rPr lang="en-US" sz="6600" b="1" dirty="0" err="1">
                <a:solidFill>
                  <a:schemeClr val="tx2"/>
                </a:solidFill>
                <a:latin typeface="#9Slide04 Vollkorn SemiBold" panose="00000700000000000000" pitchFamily="2" charset="0"/>
                <a:ea typeface="#9Slide04 Vollkorn SemiBold" panose="00000700000000000000" pitchFamily="2" charset="0"/>
              </a:rPr>
              <a:t>chung</a:t>
            </a:r>
            <a:endParaRPr lang="en-US" sz="6000" b="1" dirty="0">
              <a:solidFill>
                <a:srgbClr val="503D36"/>
              </a:solidFill>
              <a:latin typeface="#9Slide04 Vollkorn SemiBold" panose="00000700000000000000" pitchFamily="2" charset="0"/>
              <a:ea typeface="#9Slide04 Vollkorn SemiBold" panose="00000700000000000000" pitchFamily="2" charset="0"/>
            </a:endParaRPr>
          </a:p>
        </p:txBody>
      </p:sp>
      <p:sp>
        <p:nvSpPr>
          <p:cNvPr id="5" name="Freeform 9">
            <a:extLst>
              <a:ext uri="{FF2B5EF4-FFF2-40B4-BE49-F238E27FC236}">
                <a16:creationId xmlns:a16="http://schemas.microsoft.com/office/drawing/2014/main" id="{A1459402-0477-BEFC-FECF-72506BEA2890}"/>
              </a:ext>
            </a:extLst>
          </p:cNvPr>
          <p:cNvSpPr/>
          <p:nvPr/>
        </p:nvSpPr>
        <p:spPr>
          <a:xfrm>
            <a:off x="-2438400" y="-1866900"/>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9">
            <a:extLst>
              <a:ext uri="{FF2B5EF4-FFF2-40B4-BE49-F238E27FC236}">
                <a16:creationId xmlns:a16="http://schemas.microsoft.com/office/drawing/2014/main" id="{C22E48CC-3F27-51DB-20DB-3DC833430560}"/>
              </a:ext>
            </a:extLst>
          </p:cNvPr>
          <p:cNvSpPr/>
          <p:nvPr/>
        </p:nvSpPr>
        <p:spPr>
          <a:xfrm>
            <a:off x="15773400" y="7505700"/>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4328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132472-7352-C925-EB41-BD99E928F7C2}"/>
              </a:ext>
            </a:extLst>
          </p:cNvPr>
          <p:cNvSpPr txBox="1"/>
          <p:nvPr/>
        </p:nvSpPr>
        <p:spPr>
          <a:xfrm>
            <a:off x="1447800" y="647700"/>
            <a:ext cx="6907619"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20F3B4D-59F8-0C1A-8334-DD25A1069C53}"/>
              </a:ext>
            </a:extLst>
          </p:cNvPr>
          <p:cNvSpPr txBox="1"/>
          <p:nvPr/>
        </p:nvSpPr>
        <p:spPr>
          <a:xfrm>
            <a:off x="1447800" y="1439292"/>
            <a:ext cx="6907619"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8D9D632-9095-74DB-32C2-ED47EC4CDB35}"/>
              </a:ext>
            </a:extLst>
          </p:cNvPr>
          <p:cNvSpPr txBox="1"/>
          <p:nvPr/>
        </p:nvSpPr>
        <p:spPr>
          <a:xfrm>
            <a:off x="2236381" y="2230884"/>
            <a:ext cx="6907619"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6F5457C-0736-306B-2C14-E1F258423BFF}"/>
              </a:ext>
            </a:extLst>
          </p:cNvPr>
          <p:cNvSpPr txBox="1"/>
          <p:nvPr/>
        </p:nvSpPr>
        <p:spPr>
          <a:xfrm>
            <a:off x="8267700" y="3814068"/>
            <a:ext cx="9258300" cy="3477875"/>
          </a:xfrm>
          <a:prstGeom prst="rect">
            <a:avLst/>
          </a:prstGeom>
          <a:noFill/>
        </p:spPr>
        <p:txBody>
          <a:bodyPr wrap="square">
            <a:spAutoFit/>
          </a:bodyPr>
          <a:lstStyle/>
          <a:p>
            <a:pPr algn="just"/>
            <a:r>
              <a:rPr lang="vi-VN" sz="4400" dirty="0">
                <a:latin typeface="+mj-lt"/>
              </a:rPr>
              <a:t>- An-nơ Gô-xi-nhi sinh năm 1968, người Pháp.</a:t>
            </a:r>
          </a:p>
          <a:p>
            <a:pPr algn="just"/>
            <a:r>
              <a:rPr lang="vi-VN" sz="4400" dirty="0">
                <a:latin typeface="+mj-lt"/>
              </a:rPr>
              <a:t>- Bà là con gái nhà văn Rơ-nê Gô-xi-nhi, tác giả bộ truyện về nhân vật nhóc Ni-cô-la.</a:t>
            </a:r>
            <a:endParaRPr lang="en-US" sz="4400" dirty="0">
              <a:latin typeface="+mj-lt"/>
            </a:endParaRPr>
          </a:p>
        </p:txBody>
      </p:sp>
      <p:pic>
        <p:nvPicPr>
          <p:cNvPr id="10" name="Picture 9">
            <a:extLst>
              <a:ext uri="{FF2B5EF4-FFF2-40B4-BE49-F238E27FC236}">
                <a16:creationId xmlns:a16="http://schemas.microsoft.com/office/drawing/2014/main" id="{21E10D7E-684C-F51E-44ED-0CE17887F5AC}"/>
              </a:ext>
            </a:extLst>
          </p:cNvPr>
          <p:cNvPicPr>
            <a:picLocks noChangeAspect="1"/>
          </p:cNvPicPr>
          <p:nvPr/>
        </p:nvPicPr>
        <p:blipFill>
          <a:blip r:embed="rId3"/>
          <a:stretch>
            <a:fillRect/>
          </a:stretch>
        </p:blipFill>
        <p:spPr>
          <a:xfrm>
            <a:off x="2667000" y="3390900"/>
            <a:ext cx="4804182" cy="6040380"/>
          </a:xfrm>
          <a:custGeom>
            <a:avLst/>
            <a:gdLst>
              <a:gd name="connsiteX0" fmla="*/ 0 w 4804182"/>
              <a:gd name="connsiteY0" fmla="*/ 0 h 6040380"/>
              <a:gd name="connsiteX1" fmla="*/ 4804182 w 4804182"/>
              <a:gd name="connsiteY1" fmla="*/ 0 h 6040380"/>
              <a:gd name="connsiteX2" fmla="*/ 4804182 w 4804182"/>
              <a:gd name="connsiteY2" fmla="*/ 6040380 h 6040380"/>
              <a:gd name="connsiteX3" fmla="*/ 0 w 4804182"/>
              <a:gd name="connsiteY3" fmla="*/ 6040380 h 6040380"/>
              <a:gd name="connsiteX4" fmla="*/ 0 w 4804182"/>
              <a:gd name="connsiteY4" fmla="*/ 0 h 604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4182" h="6040380" fill="none" extrusionOk="0">
                <a:moveTo>
                  <a:pt x="0" y="0"/>
                </a:moveTo>
                <a:cubicBezTo>
                  <a:pt x="651511" y="61690"/>
                  <a:pt x="3249661" y="-42733"/>
                  <a:pt x="4804182" y="0"/>
                </a:cubicBezTo>
                <a:cubicBezTo>
                  <a:pt x="4635269" y="1408739"/>
                  <a:pt x="4788275" y="3095213"/>
                  <a:pt x="4804182" y="6040380"/>
                </a:cubicBezTo>
                <a:cubicBezTo>
                  <a:pt x="3124482" y="5933916"/>
                  <a:pt x="2171186" y="6145324"/>
                  <a:pt x="0" y="6040380"/>
                </a:cubicBezTo>
                <a:cubicBezTo>
                  <a:pt x="31987" y="3245113"/>
                  <a:pt x="129474" y="1025542"/>
                  <a:pt x="0" y="0"/>
                </a:cubicBezTo>
                <a:close/>
              </a:path>
              <a:path w="4804182" h="6040380" stroke="0" extrusionOk="0">
                <a:moveTo>
                  <a:pt x="0" y="0"/>
                </a:moveTo>
                <a:cubicBezTo>
                  <a:pt x="2206283" y="-148419"/>
                  <a:pt x="2712927" y="37883"/>
                  <a:pt x="4804182" y="0"/>
                </a:cubicBezTo>
                <a:cubicBezTo>
                  <a:pt x="4810829" y="2970545"/>
                  <a:pt x="4880126" y="4068530"/>
                  <a:pt x="4804182" y="6040380"/>
                </a:cubicBezTo>
                <a:cubicBezTo>
                  <a:pt x="3182523" y="6103616"/>
                  <a:pt x="2245613" y="6090607"/>
                  <a:pt x="0" y="6040380"/>
                </a:cubicBezTo>
                <a:cubicBezTo>
                  <a:pt x="18077" y="3918353"/>
                  <a:pt x="-74958" y="2899480"/>
                  <a:pt x="0" y="0"/>
                </a:cubicBezTo>
                <a:close/>
              </a:path>
            </a:pathLst>
          </a:custGeom>
          <a:ln>
            <a:solidFill>
              <a:schemeClr val="tx1"/>
            </a:solidFill>
            <a:extLst>
              <a:ext uri="{C807C97D-BFC1-408E-A445-0C87EB9F89A2}">
                <ask:lineSketchStyleProps xmlns:ask="http://schemas.microsoft.com/office/drawing/2018/sketchyshapes" sd="677769509">
                  <a:prstGeom prst="rect">
                    <a:avLst/>
                  </a:prstGeom>
                  <ask:type>
                    <ask:lineSketchCurved/>
                  </ask:type>
                </ask:lineSketchStyleProps>
              </a:ext>
            </a:extLst>
          </a:ln>
        </p:spPr>
      </p:pic>
      <p:sp>
        <p:nvSpPr>
          <p:cNvPr id="7" name="Freeform 9">
            <a:extLst>
              <a:ext uri="{FF2B5EF4-FFF2-40B4-BE49-F238E27FC236}">
                <a16:creationId xmlns:a16="http://schemas.microsoft.com/office/drawing/2014/main" id="{6ACAFEFD-F6A8-ADEC-11F3-09AE9E482CD1}"/>
              </a:ext>
            </a:extLst>
          </p:cNvPr>
          <p:cNvSpPr/>
          <p:nvPr/>
        </p:nvSpPr>
        <p:spPr>
          <a:xfrm>
            <a:off x="15773400" y="7505700"/>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4695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132472-7352-C925-EB41-BD99E928F7C2}"/>
              </a:ext>
            </a:extLst>
          </p:cNvPr>
          <p:cNvSpPr txBox="1"/>
          <p:nvPr/>
        </p:nvSpPr>
        <p:spPr>
          <a:xfrm>
            <a:off x="1447800" y="647700"/>
            <a:ext cx="6907619"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20F3B4D-59F8-0C1A-8334-DD25A1069C53}"/>
              </a:ext>
            </a:extLst>
          </p:cNvPr>
          <p:cNvSpPr txBox="1"/>
          <p:nvPr/>
        </p:nvSpPr>
        <p:spPr>
          <a:xfrm>
            <a:off x="1447800" y="1439292"/>
            <a:ext cx="6907619"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8D9D632-9095-74DB-32C2-ED47EC4CDB35}"/>
              </a:ext>
            </a:extLst>
          </p:cNvPr>
          <p:cNvSpPr txBox="1"/>
          <p:nvPr/>
        </p:nvSpPr>
        <p:spPr>
          <a:xfrm>
            <a:off x="2236381" y="2208733"/>
            <a:ext cx="6907619"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651140C-2867-EAE6-8624-9A566C7203DA}"/>
              </a:ext>
            </a:extLst>
          </p:cNvPr>
          <p:cNvSpPr txBox="1"/>
          <p:nvPr/>
        </p:nvSpPr>
        <p:spPr>
          <a:xfrm>
            <a:off x="3072161" y="3404562"/>
            <a:ext cx="7239000" cy="3477875"/>
          </a:xfrm>
          <a:prstGeom prst="rect">
            <a:avLst/>
          </a:prstGeom>
          <a:noFill/>
        </p:spPr>
        <p:txBody>
          <a:bodyPr wrap="square">
            <a:spAutoFit/>
          </a:bodyPr>
          <a:lstStyle/>
          <a:p>
            <a:pPr algn="just"/>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Xuất</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xứ</a:t>
            </a:r>
            <a:r>
              <a:rPr lang="en-US" sz="4400" b="0" i="0" dirty="0">
                <a:solidFill>
                  <a:srgbClr val="212529"/>
                </a:solidFill>
                <a:effectLst/>
                <a:latin typeface="Times New Roman" panose="02020603050405020304" pitchFamily="18" charset="0"/>
                <a:cs typeface="Times New Roman" panose="02020603050405020304" pitchFamily="18" charset="0"/>
              </a:rPr>
              <a:t>: T</a:t>
            </a:r>
            <a:r>
              <a:rPr lang="vi-VN" sz="4400" b="0" i="0" dirty="0">
                <a:solidFill>
                  <a:srgbClr val="212529"/>
                </a:solidFill>
                <a:effectLst/>
                <a:latin typeface="Times New Roman" panose="02020603050405020304" pitchFamily="18" charset="0"/>
                <a:cs typeface="Times New Roman" panose="02020603050405020304" pitchFamily="18" charset="0"/>
              </a:rPr>
              <a:t>rích từ </a:t>
            </a:r>
            <a:r>
              <a:rPr lang="vi-VN" sz="4400" b="0" i="1" dirty="0">
                <a:solidFill>
                  <a:srgbClr val="212529"/>
                </a:solidFill>
                <a:effectLst/>
                <a:latin typeface="Times New Roman" panose="02020603050405020304" pitchFamily="18" charset="0"/>
                <a:cs typeface="Times New Roman" panose="02020603050405020304" pitchFamily="18" charset="0"/>
              </a:rPr>
              <a:t>Nhóc Ni-cô-la: những chuyện chưa kể</a:t>
            </a:r>
            <a:r>
              <a:rPr lang="vi-VN" sz="4400" b="0" i="0" dirty="0">
                <a:solidFill>
                  <a:srgbClr val="212529"/>
                </a:solidFill>
                <a:effectLst/>
                <a:latin typeface="Times New Roman" panose="02020603050405020304" pitchFamily="18" charset="0"/>
                <a:cs typeface="Times New Roman" panose="02020603050405020304" pitchFamily="18" charset="0"/>
              </a:rPr>
              <a:t>, tập 3, Trắc Phong và Hương Lan </a:t>
            </a:r>
            <a:r>
              <a:rPr lang="vi-VN" sz="4400" b="0" i="1" dirty="0">
                <a:solidFill>
                  <a:srgbClr val="212529"/>
                </a:solidFill>
                <a:effectLst/>
                <a:latin typeface="Times New Roman" panose="02020603050405020304" pitchFamily="18" charset="0"/>
                <a:cs typeface="Times New Roman" panose="02020603050405020304" pitchFamily="18" charset="0"/>
              </a:rPr>
              <a:t>dịch</a:t>
            </a:r>
            <a:r>
              <a:rPr lang="vi-VN" sz="4400" b="0" i="0" dirty="0">
                <a:solidFill>
                  <a:srgbClr val="212529"/>
                </a:solidFill>
                <a:effectLst/>
                <a:latin typeface="Times New Roman" panose="02020603050405020304" pitchFamily="18" charset="0"/>
                <a:cs typeface="Times New Roman" panose="02020603050405020304" pitchFamily="18" charset="0"/>
              </a:rPr>
              <a:t>, NXB Hội Nhà văn, Hà Nội, 2017.</a:t>
            </a:r>
            <a:endParaRPr lang="en-US"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33BD985-D16C-6378-3115-936F0550A3FE}"/>
              </a:ext>
            </a:extLst>
          </p:cNvPr>
          <p:cNvPicPr>
            <a:picLocks noChangeAspect="1"/>
          </p:cNvPicPr>
          <p:nvPr/>
        </p:nvPicPr>
        <p:blipFill>
          <a:blip r:embed="rId3"/>
          <a:stretch>
            <a:fillRect/>
          </a:stretch>
        </p:blipFill>
        <p:spPr>
          <a:xfrm>
            <a:off x="11201400" y="2476500"/>
            <a:ext cx="4508371" cy="6667500"/>
          </a:xfrm>
          <a:prstGeom prst="rect">
            <a:avLst/>
          </a:prstGeom>
        </p:spPr>
      </p:pic>
      <p:pic>
        <p:nvPicPr>
          <p:cNvPr id="10" name="Picture 2">
            <a:extLst>
              <a:ext uri="{FF2B5EF4-FFF2-40B4-BE49-F238E27FC236}">
                <a16:creationId xmlns:a16="http://schemas.microsoft.com/office/drawing/2014/main" id="{18757FF8-059B-1340-A19E-75945A6851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59024">
            <a:off x="-2074162" y="8037697"/>
            <a:ext cx="5354828" cy="1124514"/>
          </a:xfrm>
          <a:prstGeom prst="rect">
            <a:avLst/>
          </a:prstGeom>
        </p:spPr>
      </p:pic>
      <p:sp>
        <p:nvSpPr>
          <p:cNvPr id="11" name="TextBox 10">
            <a:extLst>
              <a:ext uri="{FF2B5EF4-FFF2-40B4-BE49-F238E27FC236}">
                <a16:creationId xmlns:a16="http://schemas.microsoft.com/office/drawing/2014/main" id="{AFB70F00-F7FD-71F8-0192-E69DC19845BF}"/>
              </a:ext>
            </a:extLst>
          </p:cNvPr>
          <p:cNvSpPr txBox="1"/>
          <p:nvPr/>
        </p:nvSpPr>
        <p:spPr>
          <a:xfrm>
            <a:off x="3072161" y="6794576"/>
            <a:ext cx="7239000" cy="769441"/>
          </a:xfrm>
          <a:prstGeom prst="rect">
            <a:avLst/>
          </a:prstGeom>
          <a:noFill/>
        </p:spPr>
        <p:txBody>
          <a:bodyPr wrap="square">
            <a:spAutoFit/>
          </a:bodyPr>
          <a:lstStyle/>
          <a:p>
            <a:pPr algn="just"/>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Thể</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loại</a:t>
            </a:r>
            <a:r>
              <a:rPr lang="en-US" sz="4400" b="0" i="0" dirty="0">
                <a:solidFill>
                  <a:srgbClr val="212529"/>
                </a:solidFill>
                <a:effectLst/>
                <a:latin typeface="Times New Roman" panose="02020603050405020304" pitchFamily="18" charset="0"/>
                <a:cs typeface="Times New Roman" panose="02020603050405020304" pitchFamily="18" charset="0"/>
              </a:rPr>
              <a:t>: Văn </a:t>
            </a:r>
            <a:r>
              <a:rPr lang="en-US" sz="4400" b="0" i="0" dirty="0" err="1">
                <a:solidFill>
                  <a:srgbClr val="212529"/>
                </a:solidFill>
                <a:effectLst/>
                <a:latin typeface="Times New Roman" panose="02020603050405020304" pitchFamily="18" charset="0"/>
                <a:cs typeface="Times New Roman" panose="02020603050405020304" pitchFamily="18" charset="0"/>
              </a:rPr>
              <a:t>bản</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thông</a:t>
            </a:r>
            <a:r>
              <a:rPr lang="en-US" sz="4400" b="0" i="0" dirty="0">
                <a:solidFill>
                  <a:srgbClr val="212529"/>
                </a:solidFill>
                <a:effectLst/>
                <a:latin typeface="Times New Roman" panose="02020603050405020304" pitchFamily="18" charset="0"/>
                <a:cs typeface="Times New Roman" panose="02020603050405020304" pitchFamily="18" charset="0"/>
              </a:rPr>
              <a:t> tin</a:t>
            </a:r>
            <a:endParaRPr lang="en-US" sz="4400" dirty="0">
              <a:latin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a16="http://schemas.microsoft.com/office/drawing/2014/main" id="{40834720-A1DC-EA24-BB0E-D70CB50A66DB}"/>
              </a:ext>
            </a:extLst>
          </p:cNvPr>
          <p:cNvSpPr/>
          <p:nvPr/>
        </p:nvSpPr>
        <p:spPr>
          <a:xfrm>
            <a:off x="16215884" y="-1257300"/>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7370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FC633AB-218C-A2A1-3CD4-C50187D6B2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30" y="9419984"/>
            <a:ext cx="12045970" cy="1204597"/>
          </a:xfrm>
          <a:prstGeom prst="rect">
            <a:avLst/>
          </a:prstGeom>
        </p:spPr>
      </p:pic>
      <p:sp>
        <p:nvSpPr>
          <p:cNvPr id="4" name="TextBox 104">
            <a:extLst>
              <a:ext uri="{FF2B5EF4-FFF2-40B4-BE49-F238E27FC236}">
                <a16:creationId xmlns:a16="http://schemas.microsoft.com/office/drawing/2014/main" id="{23188234-4502-1F3E-7B83-0EB374195F62}"/>
              </a:ext>
            </a:extLst>
          </p:cNvPr>
          <p:cNvSpPr txBox="1"/>
          <p:nvPr/>
        </p:nvSpPr>
        <p:spPr>
          <a:xfrm>
            <a:off x="6606162" y="2407068"/>
            <a:ext cx="11681838" cy="1757532"/>
          </a:xfrm>
          <a:prstGeom prst="rect">
            <a:avLst/>
          </a:prstGeom>
        </p:spPr>
        <p:txBody>
          <a:bodyPr wrap="square" lIns="0" tIns="0" rIns="0" bIns="0" rtlCol="0" anchor="t">
            <a:spAutoFit/>
          </a:bodyPr>
          <a:lstStyle/>
          <a:p>
            <a:pPr marL="0" lvl="0" indent="0" algn="ctr">
              <a:lnSpc>
                <a:spcPts val="6720"/>
              </a:lnSpc>
              <a:spcBef>
                <a:spcPct val="0"/>
              </a:spcBef>
            </a:pPr>
            <a:r>
              <a:rPr lang="en-US" sz="6600" b="1" dirty="0">
                <a:solidFill>
                  <a:schemeClr val="tx2"/>
                </a:solidFill>
                <a:latin typeface="#9Slide04 Vollkorn SemiBold" panose="00000700000000000000" pitchFamily="2" charset="0"/>
                <a:ea typeface="#9Slide04 Vollkorn SemiBold" panose="00000700000000000000" pitchFamily="2" charset="0"/>
              </a:rPr>
              <a:t>II.</a:t>
            </a:r>
          </a:p>
          <a:p>
            <a:pPr marL="0" lvl="0" indent="0" algn="ctr">
              <a:lnSpc>
                <a:spcPts val="6720"/>
              </a:lnSpc>
              <a:spcBef>
                <a:spcPct val="0"/>
              </a:spcBef>
            </a:pPr>
            <a:r>
              <a:rPr lang="en-US" sz="6600" b="1" dirty="0" err="1">
                <a:solidFill>
                  <a:schemeClr val="tx2"/>
                </a:solidFill>
                <a:latin typeface="#9Slide04 Vollkorn SemiBold" panose="00000700000000000000" pitchFamily="2" charset="0"/>
                <a:ea typeface="#9Slide04 Vollkorn SemiBold" panose="00000700000000000000" pitchFamily="2" charset="0"/>
              </a:rPr>
              <a:t>Khám</a:t>
            </a:r>
            <a:r>
              <a:rPr lang="en-US" sz="6600" b="1" dirty="0">
                <a:solidFill>
                  <a:schemeClr val="tx2"/>
                </a:solidFill>
                <a:latin typeface="#9Slide04 Vollkorn SemiBold" panose="00000700000000000000" pitchFamily="2" charset="0"/>
                <a:ea typeface="#9Slide04 Vollkorn SemiBold" panose="00000700000000000000" pitchFamily="2" charset="0"/>
              </a:rPr>
              <a:t> </a:t>
            </a:r>
            <a:r>
              <a:rPr lang="en-US" sz="6600" b="1" dirty="0" err="1">
                <a:solidFill>
                  <a:schemeClr val="tx2"/>
                </a:solidFill>
                <a:latin typeface="#9Slide04 Vollkorn SemiBold" panose="00000700000000000000" pitchFamily="2" charset="0"/>
                <a:ea typeface="#9Slide04 Vollkorn SemiBold" panose="00000700000000000000" pitchFamily="2" charset="0"/>
              </a:rPr>
              <a:t>phá</a:t>
            </a:r>
            <a:r>
              <a:rPr lang="en-US" sz="6600" b="1" dirty="0">
                <a:solidFill>
                  <a:schemeClr val="tx2"/>
                </a:solidFill>
                <a:latin typeface="#9Slide04 Vollkorn SemiBold" panose="00000700000000000000" pitchFamily="2" charset="0"/>
                <a:ea typeface="#9Slide04 Vollkorn SemiBold" panose="00000700000000000000" pitchFamily="2" charset="0"/>
              </a:rPr>
              <a:t> </a:t>
            </a:r>
            <a:r>
              <a:rPr lang="en-US" sz="6600" b="1" dirty="0" err="1">
                <a:solidFill>
                  <a:schemeClr val="tx2"/>
                </a:solidFill>
                <a:latin typeface="#9Slide04 Vollkorn SemiBold" panose="00000700000000000000" pitchFamily="2" charset="0"/>
                <a:ea typeface="#9Slide04 Vollkorn SemiBold" panose="00000700000000000000" pitchFamily="2" charset="0"/>
              </a:rPr>
              <a:t>văn</a:t>
            </a:r>
            <a:r>
              <a:rPr lang="en-US" sz="6600" b="1" dirty="0">
                <a:solidFill>
                  <a:schemeClr val="tx2"/>
                </a:solidFill>
                <a:latin typeface="#9Slide04 Vollkorn SemiBold" panose="00000700000000000000" pitchFamily="2" charset="0"/>
                <a:ea typeface="#9Slide04 Vollkorn SemiBold" panose="00000700000000000000" pitchFamily="2" charset="0"/>
              </a:rPr>
              <a:t> </a:t>
            </a:r>
            <a:r>
              <a:rPr lang="en-US" sz="6600" b="1" dirty="0" err="1">
                <a:solidFill>
                  <a:schemeClr val="tx2"/>
                </a:solidFill>
                <a:latin typeface="#9Slide04 Vollkorn SemiBold" panose="00000700000000000000" pitchFamily="2" charset="0"/>
                <a:ea typeface="#9Slide04 Vollkorn SemiBold" panose="00000700000000000000" pitchFamily="2" charset="0"/>
              </a:rPr>
              <a:t>bản</a:t>
            </a:r>
            <a:endParaRPr lang="en-US" sz="6000" b="1" dirty="0">
              <a:solidFill>
                <a:srgbClr val="503D36"/>
              </a:solidFill>
              <a:latin typeface="#9Slide04 Vollkorn SemiBold" panose="00000700000000000000" pitchFamily="2" charset="0"/>
              <a:ea typeface="#9Slide04 Vollkorn SemiBold" panose="00000700000000000000" pitchFamily="2" charset="0"/>
            </a:endParaRPr>
          </a:p>
        </p:txBody>
      </p:sp>
      <p:pic>
        <p:nvPicPr>
          <p:cNvPr id="5" name="Picture 8">
            <a:extLst>
              <a:ext uri="{FF2B5EF4-FFF2-40B4-BE49-F238E27FC236}">
                <a16:creationId xmlns:a16="http://schemas.microsoft.com/office/drawing/2014/main" id="{0A522AA9-5872-8C82-D414-D975D91921BE}"/>
              </a:ext>
            </a:extLst>
          </p:cNvPr>
          <p:cNvPicPr>
            <a:picLocks noChangeAspect="1"/>
          </p:cNvPicPr>
          <p:nvPr/>
        </p:nvPicPr>
        <p:blipFill>
          <a:blip r:embed="rId5"/>
          <a:srcRect t="20130" b="19872"/>
          <a:stretch>
            <a:fillRect/>
          </a:stretch>
        </p:blipFill>
        <p:spPr>
          <a:xfrm>
            <a:off x="-609600" y="2374790"/>
            <a:ext cx="12045970" cy="7449054"/>
          </a:xfrm>
          <a:prstGeom prst="rect">
            <a:avLst/>
          </a:prstGeom>
        </p:spPr>
      </p:pic>
      <p:sp>
        <p:nvSpPr>
          <p:cNvPr id="3" name="Freeform 6">
            <a:extLst>
              <a:ext uri="{FF2B5EF4-FFF2-40B4-BE49-F238E27FC236}">
                <a16:creationId xmlns:a16="http://schemas.microsoft.com/office/drawing/2014/main" id="{AB66BD42-0AE5-0468-A4B6-3AC8435060E6}"/>
              </a:ext>
            </a:extLst>
          </p:cNvPr>
          <p:cNvSpPr/>
          <p:nvPr/>
        </p:nvSpPr>
        <p:spPr>
          <a:xfrm>
            <a:off x="16459200" y="-2171700"/>
            <a:ext cx="5775158" cy="4114800"/>
          </a:xfrm>
          <a:custGeom>
            <a:avLst/>
            <a:gdLst/>
            <a:ahLst/>
            <a:cxnLst/>
            <a:rect l="l" t="t" r="r" b="b"/>
            <a:pathLst>
              <a:path w="5775158" h="4114800">
                <a:moveTo>
                  <a:pt x="0" y="0"/>
                </a:moveTo>
                <a:lnTo>
                  <a:pt x="5775158" y="0"/>
                </a:lnTo>
                <a:lnTo>
                  <a:pt x="57751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2305563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E9E7024-D2F2-B8EA-9137-A5C2C7CAD77B}"/>
              </a:ext>
            </a:extLst>
          </p:cNvPr>
          <p:cNvSpPr/>
          <p:nvPr/>
        </p:nvSpPr>
        <p:spPr>
          <a:xfrm>
            <a:off x="1371600" y="-20379"/>
            <a:ext cx="972121" cy="4114800"/>
          </a:xfrm>
          <a:custGeom>
            <a:avLst/>
            <a:gdLst/>
            <a:ahLst/>
            <a:cxnLst/>
            <a:rect l="l" t="t" r="r" b="b"/>
            <a:pathLst>
              <a:path w="972121" h="4114800">
                <a:moveTo>
                  <a:pt x="0" y="0"/>
                </a:moveTo>
                <a:lnTo>
                  <a:pt x="972121" y="0"/>
                </a:lnTo>
                <a:lnTo>
                  <a:pt x="9721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BFD91D20-0D19-A1D8-B0A9-66C511291F38}"/>
              </a:ext>
            </a:extLst>
          </p:cNvPr>
          <p:cNvSpPr/>
          <p:nvPr/>
        </p:nvSpPr>
        <p:spPr>
          <a:xfrm>
            <a:off x="5843477" y="-20379"/>
            <a:ext cx="972121" cy="4114800"/>
          </a:xfrm>
          <a:custGeom>
            <a:avLst/>
            <a:gdLst/>
            <a:ahLst/>
            <a:cxnLst/>
            <a:rect l="l" t="t" r="r" b="b"/>
            <a:pathLst>
              <a:path w="972121" h="4114800">
                <a:moveTo>
                  <a:pt x="0" y="0"/>
                </a:moveTo>
                <a:lnTo>
                  <a:pt x="972121" y="0"/>
                </a:lnTo>
                <a:lnTo>
                  <a:pt x="9721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374C84F6-4EAF-A80F-5B5A-D9FE1F800F5F}"/>
              </a:ext>
            </a:extLst>
          </p:cNvPr>
          <p:cNvSpPr/>
          <p:nvPr/>
        </p:nvSpPr>
        <p:spPr>
          <a:xfrm>
            <a:off x="10287000" y="-20379"/>
            <a:ext cx="972121" cy="4114800"/>
          </a:xfrm>
          <a:custGeom>
            <a:avLst/>
            <a:gdLst/>
            <a:ahLst/>
            <a:cxnLst/>
            <a:rect l="l" t="t" r="r" b="b"/>
            <a:pathLst>
              <a:path w="972121" h="4114800">
                <a:moveTo>
                  <a:pt x="0" y="0"/>
                </a:moveTo>
                <a:lnTo>
                  <a:pt x="972121" y="0"/>
                </a:lnTo>
                <a:lnTo>
                  <a:pt x="9721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55844427-4F2B-CDD0-345D-391CCE497FE3}"/>
              </a:ext>
            </a:extLst>
          </p:cNvPr>
          <p:cNvSpPr/>
          <p:nvPr/>
        </p:nvSpPr>
        <p:spPr>
          <a:xfrm>
            <a:off x="15316200" y="-20379"/>
            <a:ext cx="972121" cy="4114800"/>
          </a:xfrm>
          <a:custGeom>
            <a:avLst/>
            <a:gdLst/>
            <a:ahLst/>
            <a:cxnLst/>
            <a:rect l="l" t="t" r="r" b="b"/>
            <a:pathLst>
              <a:path w="972121" h="4114800">
                <a:moveTo>
                  <a:pt x="0" y="0"/>
                </a:moveTo>
                <a:lnTo>
                  <a:pt x="972121" y="0"/>
                </a:lnTo>
                <a:lnTo>
                  <a:pt x="9721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D1D38C39-976B-A5B4-E407-DAABD8DF27FA}"/>
              </a:ext>
            </a:extLst>
          </p:cNvPr>
          <p:cNvSpPr txBox="1"/>
          <p:nvPr/>
        </p:nvSpPr>
        <p:spPr>
          <a:xfrm>
            <a:off x="2347914" y="1333500"/>
            <a:ext cx="861774" cy="2209800"/>
          </a:xfrm>
          <a:prstGeom prst="rect">
            <a:avLst/>
          </a:prstGeom>
          <a:noFill/>
        </p:spPr>
        <p:txBody>
          <a:bodyPr vert="vert"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1</a:t>
            </a:r>
          </a:p>
        </p:txBody>
      </p:sp>
      <p:sp>
        <p:nvSpPr>
          <p:cNvPr id="7" name="TextBox 6">
            <a:extLst>
              <a:ext uri="{FF2B5EF4-FFF2-40B4-BE49-F238E27FC236}">
                <a16:creationId xmlns:a16="http://schemas.microsoft.com/office/drawing/2014/main" id="{BD2015F5-BE6F-DE2C-4352-8BDB4E3AA664}"/>
              </a:ext>
            </a:extLst>
          </p:cNvPr>
          <p:cNvSpPr txBox="1"/>
          <p:nvPr/>
        </p:nvSpPr>
        <p:spPr>
          <a:xfrm>
            <a:off x="6815598" y="1333500"/>
            <a:ext cx="861774" cy="2209800"/>
          </a:xfrm>
          <a:prstGeom prst="rect">
            <a:avLst/>
          </a:prstGeom>
          <a:noFill/>
        </p:spPr>
        <p:txBody>
          <a:bodyPr vert="vert"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2</a:t>
            </a:r>
          </a:p>
        </p:txBody>
      </p:sp>
      <p:sp>
        <p:nvSpPr>
          <p:cNvPr id="8" name="TextBox 7">
            <a:extLst>
              <a:ext uri="{FF2B5EF4-FFF2-40B4-BE49-F238E27FC236}">
                <a16:creationId xmlns:a16="http://schemas.microsoft.com/office/drawing/2014/main" id="{FEF58488-1E05-9BC7-1C94-F9EFCB408A00}"/>
              </a:ext>
            </a:extLst>
          </p:cNvPr>
          <p:cNvSpPr txBox="1"/>
          <p:nvPr/>
        </p:nvSpPr>
        <p:spPr>
          <a:xfrm>
            <a:off x="11252138" y="1333500"/>
            <a:ext cx="861774" cy="2209800"/>
          </a:xfrm>
          <a:prstGeom prst="rect">
            <a:avLst/>
          </a:prstGeom>
          <a:noFill/>
        </p:spPr>
        <p:txBody>
          <a:bodyPr vert="vert"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3</a:t>
            </a:r>
          </a:p>
        </p:txBody>
      </p:sp>
      <p:sp>
        <p:nvSpPr>
          <p:cNvPr id="9" name="TextBox 8">
            <a:extLst>
              <a:ext uri="{FF2B5EF4-FFF2-40B4-BE49-F238E27FC236}">
                <a16:creationId xmlns:a16="http://schemas.microsoft.com/office/drawing/2014/main" id="{A34DE6F2-2AE8-040F-CF51-30DF09AF6B86}"/>
              </a:ext>
            </a:extLst>
          </p:cNvPr>
          <p:cNvSpPr txBox="1"/>
          <p:nvPr/>
        </p:nvSpPr>
        <p:spPr>
          <a:xfrm>
            <a:off x="16383000" y="1302834"/>
            <a:ext cx="861774" cy="2209800"/>
          </a:xfrm>
          <a:prstGeom prst="rect">
            <a:avLst/>
          </a:prstGeom>
          <a:noFill/>
        </p:spPr>
        <p:txBody>
          <a:bodyPr vert="vert"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4</a:t>
            </a:r>
          </a:p>
        </p:txBody>
      </p:sp>
      <p:sp>
        <p:nvSpPr>
          <p:cNvPr id="11" name="TextBox 10">
            <a:extLst>
              <a:ext uri="{FF2B5EF4-FFF2-40B4-BE49-F238E27FC236}">
                <a16:creationId xmlns:a16="http://schemas.microsoft.com/office/drawing/2014/main" id="{F9FCEA18-8998-324A-C3C8-64F2B24AF337}"/>
              </a:ext>
            </a:extLst>
          </p:cNvPr>
          <p:cNvSpPr txBox="1"/>
          <p:nvPr/>
        </p:nvSpPr>
        <p:spPr>
          <a:xfrm>
            <a:off x="304800" y="4574013"/>
            <a:ext cx="44958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AC0E74B3-B0EA-01E4-8CDD-2FBA9EC99B0C}"/>
              </a:ext>
            </a:extLst>
          </p:cNvPr>
          <p:cNvSpPr txBox="1"/>
          <p:nvPr/>
        </p:nvSpPr>
        <p:spPr>
          <a:xfrm>
            <a:off x="5257800" y="4574013"/>
            <a:ext cx="3733800" cy="4832092"/>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270E2F18-6830-2F14-F145-612B83E5865E}"/>
              </a:ext>
            </a:extLst>
          </p:cNvPr>
          <p:cNvSpPr txBox="1"/>
          <p:nvPr/>
        </p:nvSpPr>
        <p:spPr>
          <a:xfrm>
            <a:off x="9486900" y="4574013"/>
            <a:ext cx="3962400" cy="4832092"/>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9DCC4314-AD50-5254-4A75-E59DA586F844}"/>
              </a:ext>
            </a:extLst>
          </p:cNvPr>
          <p:cNvSpPr txBox="1"/>
          <p:nvPr/>
        </p:nvSpPr>
        <p:spPr>
          <a:xfrm>
            <a:off x="13944600" y="4574013"/>
            <a:ext cx="3962400" cy="4832092"/>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206941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
            <a:extLst>
              <a:ext uri="{FF2B5EF4-FFF2-40B4-BE49-F238E27FC236}">
                <a16:creationId xmlns:a16="http://schemas.microsoft.com/office/drawing/2014/main" id="{CEFDC594-DEBA-7F28-6849-EAD99E76D046}"/>
              </a:ext>
            </a:extLst>
          </p:cNvPr>
          <p:cNvSpPr/>
          <p:nvPr/>
        </p:nvSpPr>
        <p:spPr>
          <a:xfrm rot="16200000">
            <a:off x="12206159" y="4327120"/>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14" name="Group 96">
            <a:extLst>
              <a:ext uri="{FF2B5EF4-FFF2-40B4-BE49-F238E27FC236}">
                <a16:creationId xmlns:a16="http://schemas.microsoft.com/office/drawing/2014/main" id="{9DE5C5BC-2C09-2F11-38A8-E1E05AF2C090}"/>
              </a:ext>
            </a:extLst>
          </p:cNvPr>
          <p:cNvGrpSpPr/>
          <p:nvPr/>
        </p:nvGrpSpPr>
        <p:grpSpPr>
          <a:xfrm>
            <a:off x="4344166" y="4519445"/>
            <a:ext cx="9067800" cy="6762992"/>
            <a:chOff x="0" y="0"/>
            <a:chExt cx="5658756" cy="7524847"/>
          </a:xfrm>
        </p:grpSpPr>
        <p:grpSp>
          <p:nvGrpSpPr>
            <p:cNvPr id="15" name="Group 97">
              <a:extLst>
                <a:ext uri="{FF2B5EF4-FFF2-40B4-BE49-F238E27FC236}">
                  <a16:creationId xmlns:a16="http://schemas.microsoft.com/office/drawing/2014/main" id="{B6DAC4ED-5EE2-5F98-8447-6F28E720B187}"/>
                </a:ext>
              </a:extLst>
            </p:cNvPr>
            <p:cNvGrpSpPr/>
            <p:nvPr/>
          </p:nvGrpSpPr>
          <p:grpSpPr>
            <a:xfrm>
              <a:off x="158341" y="0"/>
              <a:ext cx="5500415" cy="6386286"/>
              <a:chOff x="0" y="0"/>
              <a:chExt cx="1199825" cy="1393064"/>
            </a:xfrm>
          </p:grpSpPr>
          <p:sp>
            <p:nvSpPr>
              <p:cNvPr id="24" name="Freeform 98">
                <a:extLst>
                  <a:ext uri="{FF2B5EF4-FFF2-40B4-BE49-F238E27FC236}">
                    <a16:creationId xmlns:a16="http://schemas.microsoft.com/office/drawing/2014/main" id="{17515BBE-3613-6ECE-7F90-2A60524878BF}"/>
                  </a:ext>
                </a:extLst>
              </p:cNvPr>
              <p:cNvSpPr/>
              <p:nvPr/>
            </p:nvSpPr>
            <p:spPr>
              <a:xfrm>
                <a:off x="0" y="0"/>
                <a:ext cx="1199825" cy="1393064"/>
              </a:xfrm>
              <a:custGeom>
                <a:avLst/>
                <a:gdLst/>
                <a:ahLst/>
                <a:cxnLst/>
                <a:rect l="l" t="t" r="r" b="b"/>
                <a:pathLst>
                  <a:path w="1199825" h="1393064">
                    <a:moveTo>
                      <a:pt x="88993" y="0"/>
                    </a:moveTo>
                    <a:lnTo>
                      <a:pt x="1110832" y="0"/>
                    </a:lnTo>
                    <a:cubicBezTo>
                      <a:pt x="1134435" y="0"/>
                      <a:pt x="1157070" y="9376"/>
                      <a:pt x="1173760" y="26065"/>
                    </a:cubicBezTo>
                    <a:cubicBezTo>
                      <a:pt x="1190449" y="42755"/>
                      <a:pt x="1199825" y="65391"/>
                      <a:pt x="1199825" y="88993"/>
                    </a:cubicBezTo>
                    <a:lnTo>
                      <a:pt x="1199825" y="1304070"/>
                    </a:lnTo>
                    <a:cubicBezTo>
                      <a:pt x="1199825" y="1327673"/>
                      <a:pt x="1190449" y="1350309"/>
                      <a:pt x="1173760" y="1366998"/>
                    </a:cubicBezTo>
                    <a:cubicBezTo>
                      <a:pt x="1157070" y="1383688"/>
                      <a:pt x="1134435" y="1393064"/>
                      <a:pt x="1110832" y="1393064"/>
                    </a:cubicBezTo>
                    <a:lnTo>
                      <a:pt x="88993" y="1393064"/>
                    </a:lnTo>
                    <a:cubicBezTo>
                      <a:pt x="39844" y="1393064"/>
                      <a:pt x="0" y="1353220"/>
                      <a:pt x="0" y="1304070"/>
                    </a:cubicBezTo>
                    <a:lnTo>
                      <a:pt x="0" y="88993"/>
                    </a:lnTo>
                    <a:cubicBezTo>
                      <a:pt x="0" y="65391"/>
                      <a:pt x="9376" y="42755"/>
                      <a:pt x="26065" y="26065"/>
                    </a:cubicBezTo>
                    <a:cubicBezTo>
                      <a:pt x="42755" y="9376"/>
                      <a:pt x="65391" y="0"/>
                      <a:pt x="88993" y="0"/>
                    </a:cubicBezTo>
                    <a:close/>
                  </a:path>
                </a:pathLst>
              </a:custGeom>
              <a:solidFill>
                <a:srgbClr val="E76262"/>
              </a:solidFill>
              <a:ln cap="rnd">
                <a:noFill/>
                <a:prstDash val="lgDash"/>
                <a:round/>
              </a:ln>
            </p:spPr>
          </p:sp>
          <p:sp>
            <p:nvSpPr>
              <p:cNvPr id="25" name="TextBox 99">
                <a:extLst>
                  <a:ext uri="{FF2B5EF4-FFF2-40B4-BE49-F238E27FC236}">
                    <a16:creationId xmlns:a16="http://schemas.microsoft.com/office/drawing/2014/main" id="{4FA4B7A5-0A91-E800-5E3B-707484CCCC3B}"/>
                  </a:ext>
                </a:extLst>
              </p:cNvPr>
              <p:cNvSpPr txBox="1"/>
              <p:nvPr/>
            </p:nvSpPr>
            <p:spPr>
              <a:xfrm>
                <a:off x="0" y="-28575"/>
                <a:ext cx="1199825" cy="1421639"/>
              </a:xfrm>
              <a:prstGeom prst="rect">
                <a:avLst/>
              </a:prstGeom>
            </p:spPr>
            <p:txBody>
              <a:bodyPr lIns="50800" tIns="50800" rIns="50800" bIns="50800" rtlCol="0" anchor="ctr"/>
              <a:lstStyle/>
              <a:p>
                <a:pPr algn="ctr">
                  <a:lnSpc>
                    <a:spcPts val="2659"/>
                  </a:lnSpc>
                </a:pPr>
                <a:endParaRPr/>
              </a:p>
            </p:txBody>
          </p:sp>
        </p:grpSp>
        <p:grpSp>
          <p:nvGrpSpPr>
            <p:cNvPr id="16" name="Group 100">
              <a:extLst>
                <a:ext uri="{FF2B5EF4-FFF2-40B4-BE49-F238E27FC236}">
                  <a16:creationId xmlns:a16="http://schemas.microsoft.com/office/drawing/2014/main" id="{D320842F-5329-0835-C6BE-D68AC73269A8}"/>
                </a:ext>
              </a:extLst>
            </p:cNvPr>
            <p:cNvGrpSpPr/>
            <p:nvPr/>
          </p:nvGrpSpPr>
          <p:grpSpPr>
            <a:xfrm>
              <a:off x="0" y="181052"/>
              <a:ext cx="5500415" cy="6093453"/>
              <a:chOff x="0" y="0"/>
              <a:chExt cx="1199825" cy="1329187"/>
            </a:xfrm>
          </p:grpSpPr>
          <p:sp>
            <p:nvSpPr>
              <p:cNvPr id="22" name="Freeform 101">
                <a:extLst>
                  <a:ext uri="{FF2B5EF4-FFF2-40B4-BE49-F238E27FC236}">
                    <a16:creationId xmlns:a16="http://schemas.microsoft.com/office/drawing/2014/main" id="{5AFAF773-88CF-4315-F1D3-5190FC6B4F1C}"/>
                  </a:ext>
                </a:extLst>
              </p:cNvPr>
              <p:cNvSpPr/>
              <p:nvPr/>
            </p:nvSpPr>
            <p:spPr>
              <a:xfrm>
                <a:off x="0" y="0"/>
                <a:ext cx="1199825" cy="1329187"/>
              </a:xfrm>
              <a:custGeom>
                <a:avLst/>
                <a:gdLst/>
                <a:ahLst/>
                <a:cxnLst/>
                <a:rect l="l" t="t" r="r" b="b"/>
                <a:pathLst>
                  <a:path w="1199825" h="1329187">
                    <a:moveTo>
                      <a:pt x="88993" y="0"/>
                    </a:moveTo>
                    <a:lnTo>
                      <a:pt x="1110832" y="0"/>
                    </a:lnTo>
                    <a:cubicBezTo>
                      <a:pt x="1134435" y="0"/>
                      <a:pt x="1157070" y="9376"/>
                      <a:pt x="1173760" y="26065"/>
                    </a:cubicBezTo>
                    <a:cubicBezTo>
                      <a:pt x="1190449" y="42755"/>
                      <a:pt x="1199825" y="65391"/>
                      <a:pt x="1199825" y="88993"/>
                    </a:cubicBezTo>
                    <a:lnTo>
                      <a:pt x="1199825" y="1240194"/>
                    </a:lnTo>
                    <a:cubicBezTo>
                      <a:pt x="1199825" y="1289343"/>
                      <a:pt x="1159982" y="1329187"/>
                      <a:pt x="1110832" y="1329187"/>
                    </a:cubicBezTo>
                    <a:lnTo>
                      <a:pt x="88993" y="1329187"/>
                    </a:lnTo>
                    <a:cubicBezTo>
                      <a:pt x="65391" y="1329187"/>
                      <a:pt x="42755" y="1319811"/>
                      <a:pt x="26065" y="1303121"/>
                    </a:cubicBezTo>
                    <a:cubicBezTo>
                      <a:pt x="9376" y="1286432"/>
                      <a:pt x="0" y="1263796"/>
                      <a:pt x="0" y="1240194"/>
                    </a:cubicBezTo>
                    <a:lnTo>
                      <a:pt x="0" y="88993"/>
                    </a:lnTo>
                    <a:cubicBezTo>
                      <a:pt x="0" y="65391"/>
                      <a:pt x="9376" y="42755"/>
                      <a:pt x="26065" y="26065"/>
                    </a:cubicBezTo>
                    <a:cubicBezTo>
                      <a:pt x="42755" y="9376"/>
                      <a:pt x="65391" y="0"/>
                      <a:pt x="88993" y="0"/>
                    </a:cubicBezTo>
                    <a:close/>
                  </a:path>
                </a:pathLst>
              </a:custGeom>
              <a:solidFill>
                <a:srgbClr val="FCF4E8"/>
              </a:solidFill>
              <a:ln w="47625" cap="rnd">
                <a:solidFill>
                  <a:srgbClr val="E76262"/>
                </a:solidFill>
                <a:prstDash val="solid"/>
                <a:round/>
              </a:ln>
            </p:spPr>
          </p:sp>
          <p:sp>
            <p:nvSpPr>
              <p:cNvPr id="23" name="TextBox 102">
                <a:extLst>
                  <a:ext uri="{FF2B5EF4-FFF2-40B4-BE49-F238E27FC236}">
                    <a16:creationId xmlns:a16="http://schemas.microsoft.com/office/drawing/2014/main" id="{712EA88B-7C7E-C3F7-1C8F-37E78EF1B546}"/>
                  </a:ext>
                </a:extLst>
              </p:cNvPr>
              <p:cNvSpPr txBox="1"/>
              <p:nvPr/>
            </p:nvSpPr>
            <p:spPr>
              <a:xfrm>
                <a:off x="0" y="-28575"/>
                <a:ext cx="1199825" cy="1357762"/>
              </a:xfrm>
              <a:prstGeom prst="rect">
                <a:avLst/>
              </a:prstGeom>
            </p:spPr>
            <p:txBody>
              <a:bodyPr lIns="50800" tIns="50800" rIns="50800" bIns="50800" rtlCol="0" anchor="ctr"/>
              <a:lstStyle/>
              <a:p>
                <a:pPr algn="ctr">
                  <a:lnSpc>
                    <a:spcPts val="2659"/>
                  </a:lnSpc>
                </a:pPr>
                <a:endParaRPr/>
              </a:p>
            </p:txBody>
          </p:sp>
        </p:grpSp>
        <p:sp>
          <p:nvSpPr>
            <p:cNvPr id="17" name="TextBox 103">
              <a:extLst>
                <a:ext uri="{FF2B5EF4-FFF2-40B4-BE49-F238E27FC236}">
                  <a16:creationId xmlns:a16="http://schemas.microsoft.com/office/drawing/2014/main" id="{04086CDE-2F1B-01D6-DFA4-23CB636B9871}"/>
                </a:ext>
              </a:extLst>
            </p:cNvPr>
            <p:cNvSpPr txBox="1"/>
            <p:nvPr/>
          </p:nvSpPr>
          <p:spPr>
            <a:xfrm>
              <a:off x="511807" y="1333701"/>
              <a:ext cx="4476802" cy="6191146"/>
            </a:xfrm>
            <a:prstGeom prst="rect">
              <a:avLst/>
            </a:prstGeom>
          </p:spPr>
          <p:txBody>
            <a:bodyPr lIns="0" tIns="0" rIns="0" bIns="0" rtlCol="0" anchor="t">
              <a:spAutoFit/>
            </a:bodyPr>
            <a:lstStyle/>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Dế</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Choắt</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Chị</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Cốc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Quẹt</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diêm</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Lạnh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giá</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Ánh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Vàng</a:t>
              </a:r>
              <a:r>
                <a:rPr lang="en-US" sz="4400" b="0" i="0" dirty="0">
                  <a:solidFill>
                    <a:srgbClr val="0D0D0D"/>
                  </a:solidFill>
                  <a:effectLst/>
                  <a:latin typeface="Times New Roman" panose="02020603050405020304" pitchFamily="18" charset="0"/>
                  <a:cs typeface="Times New Roman" panose="02020603050405020304" pitchFamily="18" charset="0"/>
                </a:rPr>
                <a:t>, Phi Châu, </a:t>
              </a:r>
              <a:r>
                <a:rPr lang="en-US" sz="4400" b="0" i="0" dirty="0" err="1">
                  <a:solidFill>
                    <a:srgbClr val="0D0D0D"/>
                  </a:solidFill>
                  <a:effectLst/>
                  <a:latin typeface="Times New Roman" panose="02020603050405020304" pitchFamily="18" charset="0"/>
                  <a:cs typeface="Times New Roman" panose="02020603050405020304" pitchFamily="18" charset="0"/>
                </a:rPr>
                <a:t>Kịch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Thợ</a:t>
              </a:r>
              <a:r>
                <a:rPr lang="en-US" sz="4400" b="0" i="0" dirty="0">
                  <a:solidFill>
                    <a:srgbClr val="0D0D0D"/>
                  </a:solidFill>
                  <a:effectLst/>
                  <a:latin typeface="Times New Roman" panose="02020603050405020304" pitchFamily="18" charset="0"/>
                  <a:cs typeface="Times New Roman" panose="02020603050405020304" pitchFamily="18" charset="0"/>
                </a:rPr>
                <a:t> may, </a:t>
              </a:r>
              <a:r>
                <a:rPr lang="en-US" sz="4400" b="0" i="0" dirty="0" err="1">
                  <a:solidFill>
                    <a:srgbClr val="0D0D0D"/>
                  </a:solidFill>
                  <a:effectLst/>
                  <a:latin typeface="Times New Roman" panose="02020603050405020304" pitchFamily="18" charset="0"/>
                  <a:cs typeface="Times New Roman" panose="02020603050405020304" pitchFamily="18" charset="0"/>
                </a:rPr>
                <a:t>Lố</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lăng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Áo</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hoa</a:t>
              </a:r>
              <a:r>
                <a:rPr lang="en-US" sz="4400" b="0" i="0" dirty="0">
                  <a:solidFill>
                    <a:srgbClr val="0D0D0D"/>
                  </a:solidFill>
                  <a:effectLst/>
                  <a:latin typeface="Times New Roman" panose="02020603050405020304" pitchFamily="18" charset="0"/>
                  <a:cs typeface="Times New Roman" panose="02020603050405020304" pitchFamily="18" charset="0"/>
                </a:rPr>
                <a:t> may </a:t>
              </a:r>
              <a:r>
                <a:rPr lang="en-US" sz="4400" b="0" i="0" dirty="0" err="1">
                  <a:solidFill>
                    <a:srgbClr val="0D0D0D"/>
                  </a:solidFill>
                  <a:effectLst/>
                  <a:latin typeface="Times New Roman" panose="02020603050405020304" pitchFamily="18" charset="0"/>
                  <a:cs typeface="Times New Roman" panose="02020603050405020304" pitchFamily="18" charset="0"/>
                </a:rPr>
                <a:t>ngược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Truyện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lịch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sử</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Bàn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việc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nước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Bến</a:t>
              </a:r>
              <a:r>
                <a:rPr lang="en-US" sz="4400" b="0" i="0" dirty="0">
                  <a:solidFill>
                    <a:srgbClr val="0D0D0D"/>
                  </a:solidFill>
                  <a:effectLst/>
                  <a:latin typeface="Times New Roman" panose="02020603050405020304" pitchFamily="18" charset="0"/>
                  <a:cs typeface="Times New Roman" panose="02020603050405020304" pitchFamily="18" charset="0"/>
                </a:rPr>
                <a:t> Bình Than….</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grpSp>
          <p:nvGrpSpPr>
            <p:cNvPr id="18" name="Group 104">
              <a:extLst>
                <a:ext uri="{FF2B5EF4-FFF2-40B4-BE49-F238E27FC236}">
                  <a16:creationId xmlns:a16="http://schemas.microsoft.com/office/drawing/2014/main" id="{A049AA63-D05E-6BED-826B-4243FF94EC7A}"/>
                </a:ext>
              </a:extLst>
            </p:cNvPr>
            <p:cNvGrpSpPr/>
            <p:nvPr/>
          </p:nvGrpSpPr>
          <p:grpSpPr>
            <a:xfrm>
              <a:off x="0" y="0"/>
              <a:ext cx="5500415" cy="1081641"/>
              <a:chOff x="0" y="0"/>
              <a:chExt cx="1307763" cy="257168"/>
            </a:xfrm>
          </p:grpSpPr>
          <p:sp>
            <p:nvSpPr>
              <p:cNvPr id="20" name="Freeform 105">
                <a:extLst>
                  <a:ext uri="{FF2B5EF4-FFF2-40B4-BE49-F238E27FC236}">
                    <a16:creationId xmlns:a16="http://schemas.microsoft.com/office/drawing/2014/main" id="{4778AE6C-5106-6F6E-C5D0-6507E909A813}"/>
                  </a:ext>
                </a:extLst>
              </p:cNvPr>
              <p:cNvSpPr/>
              <p:nvPr/>
            </p:nvSpPr>
            <p:spPr>
              <a:xfrm>
                <a:off x="0" y="0"/>
                <a:ext cx="1307763" cy="257168"/>
              </a:xfrm>
              <a:custGeom>
                <a:avLst/>
                <a:gdLst/>
                <a:ahLst/>
                <a:cxnLst/>
                <a:rect l="l" t="t" r="r" b="b"/>
                <a:pathLst>
                  <a:path w="1307763" h="257168">
                    <a:moveTo>
                      <a:pt x="64075" y="0"/>
                    </a:moveTo>
                    <a:lnTo>
                      <a:pt x="1243688" y="0"/>
                    </a:lnTo>
                    <a:cubicBezTo>
                      <a:pt x="1279076" y="0"/>
                      <a:pt x="1307763" y="28687"/>
                      <a:pt x="1307763" y="64075"/>
                    </a:cubicBezTo>
                    <a:lnTo>
                      <a:pt x="1307763" y="193093"/>
                    </a:lnTo>
                    <a:cubicBezTo>
                      <a:pt x="1307763" y="228480"/>
                      <a:pt x="1279076" y="257168"/>
                      <a:pt x="1243688" y="257168"/>
                    </a:cubicBezTo>
                    <a:lnTo>
                      <a:pt x="64075" y="257168"/>
                    </a:lnTo>
                    <a:cubicBezTo>
                      <a:pt x="28687" y="257168"/>
                      <a:pt x="0" y="228480"/>
                      <a:pt x="0" y="193093"/>
                    </a:cubicBezTo>
                    <a:lnTo>
                      <a:pt x="0" y="64075"/>
                    </a:lnTo>
                    <a:cubicBezTo>
                      <a:pt x="0" y="28687"/>
                      <a:pt x="28687" y="0"/>
                      <a:pt x="64075" y="0"/>
                    </a:cubicBezTo>
                    <a:close/>
                  </a:path>
                </a:pathLst>
              </a:custGeom>
              <a:solidFill>
                <a:srgbClr val="FFCF91"/>
              </a:solidFill>
              <a:ln w="47625" cap="rnd">
                <a:solidFill>
                  <a:srgbClr val="E76262"/>
                </a:solidFill>
                <a:prstDash val="lgDash"/>
                <a:round/>
              </a:ln>
            </p:spPr>
          </p:sp>
          <p:sp>
            <p:nvSpPr>
              <p:cNvPr id="21" name="TextBox 106">
                <a:extLst>
                  <a:ext uri="{FF2B5EF4-FFF2-40B4-BE49-F238E27FC236}">
                    <a16:creationId xmlns:a16="http://schemas.microsoft.com/office/drawing/2014/main" id="{2327F099-0E41-4C35-D7C8-67E03314CAAC}"/>
                  </a:ext>
                </a:extLst>
              </p:cNvPr>
              <p:cNvSpPr txBox="1"/>
              <p:nvPr/>
            </p:nvSpPr>
            <p:spPr>
              <a:xfrm>
                <a:off x="0" y="-57150"/>
                <a:ext cx="1307763" cy="314318"/>
              </a:xfrm>
              <a:prstGeom prst="rect">
                <a:avLst/>
              </a:prstGeom>
            </p:spPr>
            <p:txBody>
              <a:bodyPr lIns="44501" tIns="44501" rIns="44501" bIns="44501" rtlCol="0" anchor="ctr"/>
              <a:lstStyle/>
              <a:p>
                <a:pPr algn="ctr">
                  <a:lnSpc>
                    <a:spcPts val="4199"/>
                  </a:lnSpc>
                </a:pPr>
                <a:endParaRPr/>
              </a:p>
            </p:txBody>
          </p:sp>
        </p:grpSp>
        <p:sp>
          <p:nvSpPr>
            <p:cNvPr id="19" name="TextBox 107">
              <a:extLst>
                <a:ext uri="{FF2B5EF4-FFF2-40B4-BE49-F238E27FC236}">
                  <a16:creationId xmlns:a16="http://schemas.microsoft.com/office/drawing/2014/main" id="{53EBF2AC-9364-FDA4-0388-40978FE811BD}"/>
                </a:ext>
              </a:extLst>
            </p:cNvPr>
            <p:cNvSpPr txBox="1"/>
            <p:nvPr/>
          </p:nvSpPr>
          <p:spPr>
            <a:xfrm>
              <a:off x="896579" y="143325"/>
              <a:ext cx="3707257" cy="667872"/>
            </a:xfrm>
            <a:prstGeom prst="rect">
              <a:avLst/>
            </a:prstGeom>
          </p:spPr>
          <p:txBody>
            <a:bodyPr lIns="0" tIns="0" rIns="0" bIns="0" rtlCol="0" anchor="t">
              <a:spAutoFit/>
            </a:bodyPr>
            <a:lstStyle/>
            <a:p>
              <a:pPr marL="0" lvl="0" indent="0" algn="ctr">
                <a:lnSpc>
                  <a:spcPts val="5868"/>
                </a:lnSpc>
                <a:spcBef>
                  <a:spcPct val="0"/>
                </a:spcBef>
              </a:pPr>
              <a:r>
                <a:rPr lang="en-US" sz="4800" b="1" dirty="0">
                  <a:solidFill>
                    <a:srgbClr val="503D36"/>
                  </a:solidFill>
                  <a:latin typeface="Times New Roman" panose="02020603050405020304" pitchFamily="18" charset="0"/>
                  <a:cs typeface="Times New Roman" panose="02020603050405020304" pitchFamily="18" charset="0"/>
                </a:rPr>
                <a:t>Danh </a:t>
              </a:r>
              <a:r>
                <a:rPr lang="en-US" sz="4800" b="1" dirty="0" err="1">
                  <a:solidFill>
                    <a:srgbClr val="503D36"/>
                  </a:solidFill>
                  <a:latin typeface="Times New Roman" panose="02020603050405020304" pitchFamily="18" charset="0"/>
                  <a:cs typeface="Times New Roman" panose="02020603050405020304" pitchFamily="18" charset="0"/>
                </a:rPr>
                <a:t>sách</a:t>
              </a:r>
              <a:r>
                <a:rPr lang="en-US" sz="4800" b="1" dirty="0">
                  <a:solidFill>
                    <a:srgbClr val="503D36"/>
                  </a:solidFill>
                  <a:latin typeface="Times New Roman" panose="02020603050405020304" pitchFamily="18" charset="0"/>
                  <a:cs typeface="Times New Roman" panose="02020603050405020304" pitchFamily="18" charset="0"/>
                </a:rPr>
                <a:t> </a:t>
              </a:r>
              <a:r>
                <a:rPr lang="en-US" sz="4800" b="1" dirty="0" err="1">
                  <a:solidFill>
                    <a:srgbClr val="503D36"/>
                  </a:solidFill>
                  <a:latin typeface="Times New Roman" panose="02020603050405020304" pitchFamily="18" charset="0"/>
                  <a:cs typeface="Times New Roman" panose="02020603050405020304" pitchFamily="18" charset="0"/>
                </a:rPr>
                <a:t>các</a:t>
              </a:r>
              <a:r>
                <a:rPr lang="en-US" sz="4800" b="1" dirty="0">
                  <a:solidFill>
                    <a:srgbClr val="503D36"/>
                  </a:solidFill>
                  <a:latin typeface="Times New Roman" panose="02020603050405020304" pitchFamily="18" charset="0"/>
                  <a:cs typeface="Times New Roman" panose="02020603050405020304" pitchFamily="18" charset="0"/>
                </a:rPr>
                <a:t> </a:t>
              </a:r>
              <a:r>
                <a:rPr lang="en-US" sz="4800" b="1" dirty="0" err="1">
                  <a:solidFill>
                    <a:srgbClr val="503D36"/>
                  </a:solidFill>
                  <a:latin typeface="Times New Roman" panose="02020603050405020304" pitchFamily="18" charset="0"/>
                  <a:cs typeface="Times New Roman" panose="02020603050405020304" pitchFamily="18" charset="0"/>
                </a:rPr>
                <a:t>từ</a:t>
              </a:r>
              <a:endParaRPr lang="en-US" sz="4800" b="1" dirty="0">
                <a:solidFill>
                  <a:srgbClr val="503D36"/>
                </a:solidFill>
                <a:latin typeface="Times New Roman" panose="02020603050405020304" pitchFamily="18" charset="0"/>
                <a:cs typeface="Times New Roman" panose="02020603050405020304" pitchFamily="18" charset="0"/>
              </a:endParaRPr>
            </a:p>
          </p:txBody>
        </p:sp>
      </p:grpSp>
      <p:sp>
        <p:nvSpPr>
          <p:cNvPr id="26" name="Freeform 3">
            <a:extLst>
              <a:ext uri="{FF2B5EF4-FFF2-40B4-BE49-F238E27FC236}">
                <a16:creationId xmlns:a16="http://schemas.microsoft.com/office/drawing/2014/main" id="{156AE004-F3C7-A986-8F3F-B41B1B0F891D}"/>
              </a:ext>
            </a:extLst>
          </p:cNvPr>
          <p:cNvSpPr/>
          <p:nvPr/>
        </p:nvSpPr>
        <p:spPr>
          <a:xfrm rot="16200000">
            <a:off x="-5567813" y="4443547"/>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27" name="Group 26">
            <a:extLst>
              <a:ext uri="{FF2B5EF4-FFF2-40B4-BE49-F238E27FC236}">
                <a16:creationId xmlns:a16="http://schemas.microsoft.com/office/drawing/2014/main" id="{6F3025D4-7EB8-026E-1EC2-DF069DBAAEC2}"/>
              </a:ext>
            </a:extLst>
          </p:cNvPr>
          <p:cNvGrpSpPr/>
          <p:nvPr/>
        </p:nvGrpSpPr>
        <p:grpSpPr>
          <a:xfrm>
            <a:off x="1859236" y="419101"/>
            <a:ext cx="14569530" cy="3977675"/>
            <a:chOff x="1051471" y="300137"/>
            <a:chExt cx="14569530" cy="3977675"/>
          </a:xfrm>
        </p:grpSpPr>
        <p:sp>
          <p:nvSpPr>
            <p:cNvPr id="28" name="Freeform 2">
              <a:extLst>
                <a:ext uri="{FF2B5EF4-FFF2-40B4-BE49-F238E27FC236}">
                  <a16:creationId xmlns:a16="http://schemas.microsoft.com/office/drawing/2014/main" id="{F41D9DAB-6EB6-7038-B38F-6881A1476D05}"/>
                </a:ext>
              </a:extLst>
            </p:cNvPr>
            <p:cNvSpPr/>
            <p:nvPr/>
          </p:nvSpPr>
          <p:spPr>
            <a:xfrm>
              <a:off x="1051471" y="495299"/>
              <a:ext cx="3063329" cy="3429001"/>
            </a:xfrm>
            <a:custGeom>
              <a:avLst/>
              <a:gdLst/>
              <a:ahLst/>
              <a:cxnLst/>
              <a:rect l="l" t="t" r="r" b="b"/>
              <a:pathLst>
                <a:path w="3487293" h="4114800">
                  <a:moveTo>
                    <a:pt x="0" y="0"/>
                  </a:moveTo>
                  <a:lnTo>
                    <a:pt x="3487293" y="0"/>
                  </a:lnTo>
                  <a:lnTo>
                    <a:pt x="3487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3">
              <a:extLst>
                <a:ext uri="{FF2B5EF4-FFF2-40B4-BE49-F238E27FC236}">
                  <a16:creationId xmlns:a16="http://schemas.microsoft.com/office/drawing/2014/main" id="{2245D430-1039-AF21-743A-309708199AF5}"/>
                </a:ext>
              </a:extLst>
            </p:cNvPr>
            <p:cNvSpPr/>
            <p:nvPr/>
          </p:nvSpPr>
          <p:spPr>
            <a:xfrm>
              <a:off x="4387028" y="1274829"/>
              <a:ext cx="1213940" cy="2649471"/>
            </a:xfrm>
            <a:custGeom>
              <a:avLst/>
              <a:gdLst/>
              <a:ahLst/>
              <a:cxnLst/>
              <a:rect l="l" t="t" r="r" b="b"/>
              <a:pathLst>
                <a:path w="1885327" h="4114800">
                  <a:moveTo>
                    <a:pt x="0" y="0"/>
                  </a:moveTo>
                  <a:lnTo>
                    <a:pt x="1885327" y="0"/>
                  </a:lnTo>
                  <a:lnTo>
                    <a:pt x="188532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4">
              <a:extLst>
                <a:ext uri="{FF2B5EF4-FFF2-40B4-BE49-F238E27FC236}">
                  <a16:creationId xmlns:a16="http://schemas.microsoft.com/office/drawing/2014/main" id="{7058FFC4-0D8B-93ED-E99C-F9329B1DFE15}"/>
                </a:ext>
              </a:extLst>
            </p:cNvPr>
            <p:cNvSpPr/>
            <p:nvPr/>
          </p:nvSpPr>
          <p:spPr>
            <a:xfrm>
              <a:off x="4944803" y="458657"/>
              <a:ext cx="1312330" cy="1140086"/>
            </a:xfrm>
            <a:custGeom>
              <a:avLst/>
              <a:gdLst/>
              <a:ahLst/>
              <a:cxnLst/>
              <a:rect l="l" t="t" r="r" b="b"/>
              <a:pathLst>
                <a:path w="2016977" h="1752248">
                  <a:moveTo>
                    <a:pt x="0" y="0"/>
                  </a:moveTo>
                  <a:lnTo>
                    <a:pt x="2016977" y="0"/>
                  </a:lnTo>
                  <a:lnTo>
                    <a:pt x="2016977" y="1752249"/>
                  </a:lnTo>
                  <a:lnTo>
                    <a:pt x="0" y="17522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5">
              <a:extLst>
                <a:ext uri="{FF2B5EF4-FFF2-40B4-BE49-F238E27FC236}">
                  <a16:creationId xmlns:a16="http://schemas.microsoft.com/office/drawing/2014/main" id="{2FBACF7B-B66A-555F-7E84-FB6657693352}"/>
                </a:ext>
              </a:extLst>
            </p:cNvPr>
            <p:cNvSpPr/>
            <p:nvPr/>
          </p:nvSpPr>
          <p:spPr>
            <a:xfrm>
              <a:off x="6103296" y="1628340"/>
              <a:ext cx="3598048" cy="2649472"/>
            </a:xfrm>
            <a:custGeom>
              <a:avLst/>
              <a:gdLst/>
              <a:ahLst/>
              <a:cxnLst/>
              <a:rect l="l" t="t" r="r" b="b"/>
              <a:pathLst>
                <a:path w="5588000" h="4114800">
                  <a:moveTo>
                    <a:pt x="0" y="0"/>
                  </a:moveTo>
                  <a:lnTo>
                    <a:pt x="5588000" y="0"/>
                  </a:lnTo>
                  <a:lnTo>
                    <a:pt x="5588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6">
              <a:extLst>
                <a:ext uri="{FF2B5EF4-FFF2-40B4-BE49-F238E27FC236}">
                  <a16:creationId xmlns:a16="http://schemas.microsoft.com/office/drawing/2014/main" id="{C61E93B2-74D0-436B-E9F5-0EBC60439FD9}"/>
                </a:ext>
              </a:extLst>
            </p:cNvPr>
            <p:cNvSpPr/>
            <p:nvPr/>
          </p:nvSpPr>
          <p:spPr>
            <a:xfrm>
              <a:off x="10516142" y="800041"/>
              <a:ext cx="2170892" cy="3073829"/>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3" name="Group 7">
              <a:extLst>
                <a:ext uri="{FF2B5EF4-FFF2-40B4-BE49-F238E27FC236}">
                  <a16:creationId xmlns:a16="http://schemas.microsoft.com/office/drawing/2014/main" id="{3AE72293-0D67-E3F2-6825-185B540A9D2E}"/>
                </a:ext>
              </a:extLst>
            </p:cNvPr>
            <p:cNvGrpSpPr/>
            <p:nvPr/>
          </p:nvGrpSpPr>
          <p:grpSpPr>
            <a:xfrm>
              <a:off x="12785645" y="1512731"/>
              <a:ext cx="2835356" cy="2487769"/>
              <a:chOff x="0" y="0"/>
              <a:chExt cx="5414691" cy="6126615"/>
            </a:xfrm>
          </p:grpSpPr>
          <p:sp>
            <p:nvSpPr>
              <p:cNvPr id="35" name="Freeform 8">
                <a:extLst>
                  <a:ext uri="{FF2B5EF4-FFF2-40B4-BE49-F238E27FC236}">
                    <a16:creationId xmlns:a16="http://schemas.microsoft.com/office/drawing/2014/main" id="{1BC4B6E2-A984-602D-9AF8-DDA57144E268}"/>
                  </a:ext>
                </a:extLst>
              </p:cNvPr>
              <p:cNvSpPr/>
              <p:nvPr/>
            </p:nvSpPr>
            <p:spPr>
              <a:xfrm rot="2411522">
                <a:off x="3158200" y="338293"/>
                <a:ext cx="1803472" cy="2063780"/>
              </a:xfrm>
              <a:custGeom>
                <a:avLst/>
                <a:gdLst/>
                <a:ahLst/>
                <a:cxnLst/>
                <a:rect l="l" t="t" r="r" b="b"/>
                <a:pathLst>
                  <a:path w="1803472" h="2063780">
                    <a:moveTo>
                      <a:pt x="0" y="0"/>
                    </a:moveTo>
                    <a:lnTo>
                      <a:pt x="1803472" y="0"/>
                    </a:lnTo>
                    <a:lnTo>
                      <a:pt x="1803472" y="2063780"/>
                    </a:lnTo>
                    <a:lnTo>
                      <a:pt x="0" y="2063780"/>
                    </a:lnTo>
                    <a:lnTo>
                      <a:pt x="0" y="0"/>
                    </a:lnTo>
                    <a:close/>
                  </a:path>
                </a:pathLst>
              </a:custGeom>
              <a:blipFill>
                <a:blip r:embed="rId15">
                  <a:extLst>
                    <a:ext uri="{96DAC541-7B7A-43D3-8B79-37D633B846F1}">
                      <asvg:svgBlip xmlns:asvg="http://schemas.microsoft.com/office/drawing/2016/SVG/main" r:embed="rId16"/>
                    </a:ext>
                  </a:extLst>
                </a:blip>
                <a:stretch>
                  <a:fillRect l="-125117" b="-165842"/>
                </a:stretch>
              </a:blipFill>
            </p:spPr>
          </p:sp>
          <p:sp>
            <p:nvSpPr>
              <p:cNvPr id="36" name="Freeform 9">
                <a:extLst>
                  <a:ext uri="{FF2B5EF4-FFF2-40B4-BE49-F238E27FC236}">
                    <a16:creationId xmlns:a16="http://schemas.microsoft.com/office/drawing/2014/main" id="{23A91F2B-0CF9-BB7C-33AA-0F62277E4B2B}"/>
                  </a:ext>
                </a:extLst>
              </p:cNvPr>
              <p:cNvSpPr/>
              <p:nvPr/>
            </p:nvSpPr>
            <p:spPr>
              <a:xfrm>
                <a:off x="0" y="640215"/>
                <a:ext cx="4059936" cy="5486400"/>
              </a:xfrm>
              <a:custGeom>
                <a:avLst/>
                <a:gdLst/>
                <a:ahLst/>
                <a:cxnLst/>
                <a:rect l="l" t="t" r="r" b="b"/>
                <a:pathLst>
                  <a:path w="4059936" h="5486400">
                    <a:moveTo>
                      <a:pt x="0" y="0"/>
                    </a:moveTo>
                    <a:lnTo>
                      <a:pt x="4059936" y="0"/>
                    </a:lnTo>
                    <a:lnTo>
                      <a:pt x="4059936" y="5486400"/>
                    </a:lnTo>
                    <a:lnTo>
                      <a:pt x="0" y="5486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34" name="Freeform 10">
              <a:extLst>
                <a:ext uri="{FF2B5EF4-FFF2-40B4-BE49-F238E27FC236}">
                  <a16:creationId xmlns:a16="http://schemas.microsoft.com/office/drawing/2014/main" id="{D650C4C3-5326-9F4F-D655-7002E76DDD88}"/>
                </a:ext>
              </a:extLst>
            </p:cNvPr>
            <p:cNvSpPr/>
            <p:nvPr/>
          </p:nvSpPr>
          <p:spPr>
            <a:xfrm>
              <a:off x="13635389" y="300137"/>
              <a:ext cx="1498510" cy="1298606"/>
            </a:xfrm>
            <a:custGeom>
              <a:avLst/>
              <a:gdLst/>
              <a:ahLst/>
              <a:cxnLst/>
              <a:rect l="l" t="t" r="r" b="b"/>
              <a:pathLst>
                <a:path w="2016977" h="1752248">
                  <a:moveTo>
                    <a:pt x="0" y="0"/>
                  </a:moveTo>
                  <a:lnTo>
                    <a:pt x="2016977" y="0"/>
                  </a:lnTo>
                  <a:lnTo>
                    <a:pt x="2016977" y="1752248"/>
                  </a:lnTo>
                  <a:lnTo>
                    <a:pt x="0" y="17522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spTree>
    <p:extLst>
      <p:ext uri="{BB962C8B-B14F-4D97-AF65-F5344CB8AC3E}">
        <p14:creationId xmlns:p14="http://schemas.microsoft.com/office/powerpoint/2010/main" val="92384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4">
            <a:extLst>
              <a:ext uri="{FF2B5EF4-FFF2-40B4-BE49-F238E27FC236}">
                <a16:creationId xmlns:a16="http://schemas.microsoft.com/office/drawing/2014/main" id="{E12FB0A2-A5C8-8CE8-7004-DED8415E56F6}"/>
              </a:ext>
            </a:extLst>
          </p:cNvPr>
          <p:cNvSpPr txBox="1"/>
          <p:nvPr/>
        </p:nvSpPr>
        <p:spPr>
          <a:xfrm>
            <a:off x="2057400" y="1943100"/>
            <a:ext cx="13182600" cy="1780616"/>
          </a:xfrm>
          <a:prstGeom prst="rect">
            <a:avLst/>
          </a:prstGeom>
        </p:spPr>
        <p:txBody>
          <a:bodyPr wrap="square" lIns="0" tIns="0" rIns="0" bIns="0" rtlCol="0" anchor="t">
            <a:spAutoFit/>
          </a:bodyPr>
          <a:lstStyle/>
          <a:p>
            <a:pPr marL="0" lvl="0" indent="0" algn="ctr">
              <a:lnSpc>
                <a:spcPts val="6720"/>
              </a:lnSpc>
              <a:spcBef>
                <a:spcPct val="0"/>
              </a:spcBef>
            </a:pPr>
            <a:r>
              <a:rPr lang="en-US" sz="7200" b="1" dirty="0">
                <a:solidFill>
                  <a:schemeClr val="tx2"/>
                </a:solidFill>
                <a:latin typeface="#9Slide05 SVNHaptic Script" panose="00000500000000000000" pitchFamily="2" charset="0"/>
                <a:ea typeface="#9Slide04 Vollkorn SemiBold" panose="00000700000000000000" pitchFamily="2" charset="0"/>
              </a:rPr>
              <a:t>1. </a:t>
            </a:r>
          </a:p>
          <a:p>
            <a:pPr marL="0" lvl="0" indent="0" algn="ctr">
              <a:lnSpc>
                <a:spcPts val="6720"/>
              </a:lnSpc>
              <a:spcBef>
                <a:spcPct val="0"/>
              </a:spcBef>
            </a:pPr>
            <a:r>
              <a:rPr lang="en-US" sz="7200" b="1" dirty="0" err="1">
                <a:solidFill>
                  <a:schemeClr val="tx2"/>
                </a:solidFill>
                <a:latin typeface="#9Slide05 SVNHaptic Script" panose="00000500000000000000" pitchFamily="2" charset="0"/>
                <a:ea typeface="#9Slide04 Vollkorn SemiBold" panose="00000700000000000000" pitchFamily="2" charset="0"/>
              </a:rPr>
              <a:t>Cách</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đặt</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vấn</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đề</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của</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lời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giới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thiệu</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cuốn</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sách</a:t>
            </a:r>
            <a:endParaRPr lang="en-US" sz="6600" b="1" dirty="0">
              <a:solidFill>
                <a:srgbClr val="503D36"/>
              </a:solidFill>
              <a:latin typeface="#9Slide05 SVNHaptic Script" panose="00000500000000000000" pitchFamily="2" charset="0"/>
              <a:ea typeface="#9Slide04 Vollkorn SemiBold" panose="00000700000000000000" pitchFamily="2" charset="0"/>
            </a:endParaRPr>
          </a:p>
        </p:txBody>
      </p:sp>
      <p:pic>
        <p:nvPicPr>
          <p:cNvPr id="2050" name="Picture 2" descr="Nhóc Nicolas và các bạn - chuyến tàu về tuổi thơ đáng ước ao - Tuổi Trẻ  Online">
            <a:extLst>
              <a:ext uri="{FF2B5EF4-FFF2-40B4-BE49-F238E27FC236}">
                <a16:creationId xmlns:a16="http://schemas.microsoft.com/office/drawing/2014/main" id="{FB830BBF-9755-41A4-B4CE-6DF3EA96E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809" b="83144" l="2000" r="95000">
                        <a14:foregroundMark x1="7333" y1="77677" x2="59667" y2="78815"/>
                        <a14:foregroundMark x1="59667" y1="78815" x2="69333" y2="81321"/>
                        <a14:foregroundMark x1="62333" y1="83827" x2="6333" y2="80182"/>
                        <a14:foregroundMark x1="6333" y1="80182" x2="2333" y2="78588"/>
                        <a14:foregroundMark x1="5000" y1="82232" x2="16000" y2="80866"/>
                        <a14:foregroundMark x1="33667" y1="82916" x2="38000" y2="79954"/>
                        <a14:foregroundMark x1="24333" y1="64920" x2="37333" y2="68337"/>
                        <a14:foregroundMark x1="54667" y1="56264" x2="53333" y2="64009"/>
                        <a14:foregroundMark x1="95000" y1="75171" x2="84000" y2="70843"/>
                        <a14:foregroundMark x1="85333" y1="81321" x2="73000" y2="71982"/>
                        <a14:foregroundMark x1="90000" y1="75626" x2="85333" y2="78815"/>
                        <a14:foregroundMark x1="85333" y1="78815" x2="77333" y2="81777"/>
                        <a14:foregroundMark x1="77333" y1="81777" x2="63000" y2="83144"/>
                        <a14:foregroundMark x1="85667" y1="65376" x2="77667" y2="68337"/>
                      </a14:backgroundRemoval>
                    </a14:imgEffect>
                  </a14:imgLayer>
                </a14:imgProps>
              </a:ext>
              <a:ext uri="{28A0092B-C50C-407E-A947-70E740481C1C}">
                <a14:useLocalDpi xmlns:a14="http://schemas.microsoft.com/office/drawing/2010/main" val="0"/>
              </a:ext>
            </a:extLst>
          </a:blip>
          <a:srcRect t="54282" r="-4019" b="14054"/>
          <a:stretch/>
        </p:blipFill>
        <p:spPr bwMode="auto">
          <a:xfrm>
            <a:off x="7391400" y="5153247"/>
            <a:ext cx="12145347" cy="541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40FE4311-1179-EAA7-34C4-A6BF2842FEFC}"/>
              </a:ext>
            </a:extLst>
          </p:cNvPr>
          <p:cNvPicPr>
            <a:picLocks noChangeAspect="1"/>
          </p:cNvPicPr>
          <p:nvPr/>
        </p:nvPicPr>
        <p:blipFill>
          <a:blip r:embed="rId5"/>
          <a:srcRect t="7305" b="10957"/>
          <a:stretch>
            <a:fillRect/>
          </a:stretch>
        </p:blipFill>
        <p:spPr>
          <a:xfrm>
            <a:off x="2057400" y="5143500"/>
            <a:ext cx="5029317" cy="4110835"/>
          </a:xfrm>
          <a:prstGeom prst="rect">
            <a:avLst/>
          </a:prstGeom>
        </p:spPr>
      </p:pic>
      <p:sp>
        <p:nvSpPr>
          <p:cNvPr id="3" name="Freeform 7">
            <a:extLst>
              <a:ext uri="{FF2B5EF4-FFF2-40B4-BE49-F238E27FC236}">
                <a16:creationId xmlns:a16="http://schemas.microsoft.com/office/drawing/2014/main" id="{5F151E3C-17BB-2E17-BC53-00090B289AF0}"/>
              </a:ext>
            </a:extLst>
          </p:cNvPr>
          <p:cNvSpPr/>
          <p:nvPr/>
        </p:nvSpPr>
        <p:spPr>
          <a:xfrm>
            <a:off x="-3048000" y="-1943100"/>
            <a:ext cx="5250144" cy="4114800"/>
          </a:xfrm>
          <a:custGeom>
            <a:avLst/>
            <a:gdLst/>
            <a:ahLst/>
            <a:cxnLst/>
            <a:rect l="l" t="t" r="r" b="b"/>
            <a:pathLst>
              <a:path w="5250144" h="4114800">
                <a:moveTo>
                  <a:pt x="0" y="0"/>
                </a:moveTo>
                <a:lnTo>
                  <a:pt x="5250144" y="0"/>
                </a:lnTo>
                <a:lnTo>
                  <a:pt x="52501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08596598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B81507-7568-55F2-C494-19DA11DB6AA2}"/>
              </a:ext>
            </a:extLst>
          </p:cNvPr>
          <p:cNvSpPr txBox="1"/>
          <p:nvPr/>
        </p:nvSpPr>
        <p:spPr>
          <a:xfrm>
            <a:off x="1066800" y="1939657"/>
            <a:ext cx="7620000" cy="6186309"/>
          </a:xfrm>
          <a:prstGeom prst="rect">
            <a:avLst/>
          </a:prstGeom>
          <a:noFill/>
        </p:spPr>
        <p:txBody>
          <a:bodyPr wrap="square">
            <a:spAutoFit/>
          </a:bodyPr>
          <a:lstStyle/>
          <a:p>
            <a:pPr algn="just"/>
            <a:r>
              <a:rPr lang="vi-VN" sz="4400" dirty="0">
                <a:latin typeface="+mj-lt"/>
              </a:rPr>
              <a:t>+ Nhan đề có tên nhân vật Nhóc Ni-cô-la – đã được biết đến từ những cuốn sách khác của tác giả Rơ-nê Gô-xi-nhi.</a:t>
            </a:r>
          </a:p>
          <a:p>
            <a:pPr algn="just"/>
            <a:endParaRPr lang="vi-VN" sz="4400" dirty="0">
              <a:latin typeface="+mj-lt"/>
            </a:endParaRPr>
          </a:p>
          <a:p>
            <a:pPr algn="just"/>
            <a:r>
              <a:rPr lang="vi-VN" sz="4400" dirty="0">
                <a:latin typeface="+mj-lt"/>
              </a:rPr>
              <a:t>+ Cụm từ “những chuyện chưa kể” – những điều độc giả chưa biết về nhân vật quen thuộc và đã được yêu mến này.</a:t>
            </a:r>
            <a:endParaRPr lang="en-US" sz="4400" dirty="0">
              <a:latin typeface="+mj-lt"/>
            </a:endParaRPr>
          </a:p>
        </p:txBody>
      </p:sp>
      <p:sp>
        <p:nvSpPr>
          <p:cNvPr id="6" name="TextBox 5">
            <a:extLst>
              <a:ext uri="{FF2B5EF4-FFF2-40B4-BE49-F238E27FC236}">
                <a16:creationId xmlns:a16="http://schemas.microsoft.com/office/drawing/2014/main" id="{E550BBF9-A60E-72EE-BF5E-E4E258035791}"/>
              </a:ext>
            </a:extLst>
          </p:cNvPr>
          <p:cNvSpPr txBox="1"/>
          <p:nvPr/>
        </p:nvSpPr>
        <p:spPr>
          <a:xfrm>
            <a:off x="1905000" y="8677309"/>
            <a:ext cx="11430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T</a:t>
            </a:r>
            <a:r>
              <a:rPr lang="en-US" sz="4400" b="1" dirty="0">
                <a:latin typeface="Times New Roman" panose="02020603050405020304" pitchFamily="18" charset="0"/>
                <a:cs typeface="Times New Roman" panose="02020603050405020304" pitchFamily="18" charset="0"/>
              </a:rPr>
              <a:t>hu </a:t>
            </a:r>
            <a:r>
              <a:rPr lang="en-US" sz="4400" b="1" dirty="0" err="1">
                <a:latin typeface="Times New Roman" panose="02020603050405020304" pitchFamily="18" charset="0"/>
                <a:cs typeface="Times New Roman" panose="02020603050405020304" pitchFamily="18" charset="0"/>
              </a:rPr>
              <a:t>hút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2626256-9F91-DCCC-FEC3-D26645B3C9EA}"/>
              </a:ext>
            </a:extLst>
          </p:cNvPr>
          <p:cNvPicPr>
            <a:picLocks noChangeAspect="1"/>
          </p:cNvPicPr>
          <p:nvPr/>
        </p:nvPicPr>
        <p:blipFill>
          <a:blip r:embed="rId2"/>
          <a:stretch>
            <a:fillRect/>
          </a:stretch>
        </p:blipFill>
        <p:spPr>
          <a:xfrm>
            <a:off x="9220200" y="1780953"/>
            <a:ext cx="8753175" cy="5604995"/>
          </a:xfrm>
          <a:prstGeom prst="rect">
            <a:avLst/>
          </a:prstGeom>
        </p:spPr>
      </p:pic>
      <p:sp>
        <p:nvSpPr>
          <p:cNvPr id="3" name="TextBox 2">
            <a:extLst>
              <a:ext uri="{FF2B5EF4-FFF2-40B4-BE49-F238E27FC236}">
                <a16:creationId xmlns:a16="http://schemas.microsoft.com/office/drawing/2014/main" id="{F7562168-C352-67CA-EA1D-0B0F6F3417C5}"/>
              </a:ext>
            </a:extLst>
          </p:cNvPr>
          <p:cNvSpPr txBox="1"/>
          <p:nvPr/>
        </p:nvSpPr>
        <p:spPr>
          <a:xfrm>
            <a:off x="685800" y="840250"/>
            <a:ext cx="6172200" cy="769441"/>
          </a:xfrm>
          <a:prstGeom prst="rect">
            <a:avLst/>
          </a:prstGeom>
          <a:noFill/>
        </p:spPr>
        <p:txBody>
          <a:bodyPr wrap="square">
            <a:spAutoFit/>
          </a:bodyPr>
          <a:lstStyle/>
          <a:p>
            <a:r>
              <a:rPr lang="vi-VN" sz="4400" b="1" dirty="0">
                <a:latin typeface="+mj-lt"/>
              </a:rPr>
              <a:t>- Nhan đề</a:t>
            </a:r>
            <a:endParaRPr lang="en-US" sz="4400" b="1" dirty="0">
              <a:latin typeface="+mj-lt"/>
            </a:endParaRPr>
          </a:p>
        </p:txBody>
      </p:sp>
      <p:sp>
        <p:nvSpPr>
          <p:cNvPr id="4" name="Freeform 4">
            <a:extLst>
              <a:ext uri="{FF2B5EF4-FFF2-40B4-BE49-F238E27FC236}">
                <a16:creationId xmlns:a16="http://schemas.microsoft.com/office/drawing/2014/main" id="{D48B699C-5565-36BB-6709-2C06BD825C6D}"/>
              </a:ext>
            </a:extLst>
          </p:cNvPr>
          <p:cNvSpPr/>
          <p:nvPr/>
        </p:nvSpPr>
        <p:spPr>
          <a:xfrm>
            <a:off x="16840200" y="7886700"/>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542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5367B1-6B0D-61D9-D918-32FA482DD731}"/>
              </a:ext>
            </a:extLst>
          </p:cNvPr>
          <p:cNvSpPr txBox="1"/>
          <p:nvPr/>
        </p:nvSpPr>
        <p:spPr>
          <a:xfrm>
            <a:off x="1600200" y="7355800"/>
            <a:ext cx="15087600" cy="2800767"/>
          </a:xfrm>
          <a:prstGeom prst="rect">
            <a:avLst/>
          </a:prstGeom>
          <a:noFill/>
        </p:spPr>
        <p:txBody>
          <a:bodyPr wrap="square">
            <a:spAutoFit/>
          </a:bodyPr>
          <a:lstStyle/>
          <a:p>
            <a:pPr algn="just"/>
            <a:r>
              <a:rPr lang="en-US" sz="4400" b="1" dirty="0">
                <a:latin typeface="+mj-lt"/>
                <a:sym typeface="Wingdings" panose="05000000000000000000" pitchFamily="2" charset="2"/>
              </a:rPr>
              <a:t> </a:t>
            </a:r>
            <a:r>
              <a:rPr lang="vi-VN" sz="4400" b="1" dirty="0">
                <a:latin typeface="+mj-lt"/>
              </a:rPr>
              <a:t>Cách đặt vấn đề của lời giới thiệu cuốn sách như vậy rất thành công: </a:t>
            </a:r>
            <a:r>
              <a:rPr lang="vi-VN" sz="4400" dirty="0">
                <a:latin typeface="+mj-lt"/>
              </a:rPr>
              <a:t>vừa làm nổi bật được điểm độc đáo, mới lạ của cuốn sách, vừa kết nối với những hiểu biết của độc giả về nhân vật chính trong cuốn sách.</a:t>
            </a:r>
            <a:endParaRPr lang="en-US" sz="4400" dirty="0">
              <a:latin typeface="+mj-lt"/>
            </a:endParaRPr>
          </a:p>
        </p:txBody>
      </p:sp>
      <p:sp>
        <p:nvSpPr>
          <p:cNvPr id="2" name="TextBox 1">
            <a:extLst>
              <a:ext uri="{FF2B5EF4-FFF2-40B4-BE49-F238E27FC236}">
                <a16:creationId xmlns:a16="http://schemas.microsoft.com/office/drawing/2014/main" id="{732697EA-4F94-E9CF-B7C5-C640008C0BC1}"/>
              </a:ext>
            </a:extLst>
          </p:cNvPr>
          <p:cNvSpPr txBox="1"/>
          <p:nvPr/>
        </p:nvSpPr>
        <p:spPr>
          <a:xfrm>
            <a:off x="1600200" y="266700"/>
            <a:ext cx="5334000" cy="769441"/>
          </a:xfrm>
          <a:prstGeom prst="rect">
            <a:avLst/>
          </a:prstGeom>
          <a:noFill/>
        </p:spPr>
        <p:txBody>
          <a:bodyPr wrap="square">
            <a:spAutoFit/>
          </a:bodyPr>
          <a:lstStyle/>
          <a:p>
            <a:pPr algn="just"/>
            <a:r>
              <a:rPr lang="vi-VN" sz="4400" b="1" dirty="0">
                <a:latin typeface="+mj-lt"/>
              </a:rPr>
              <a:t>- Hoàn cảnh ra đời</a:t>
            </a:r>
            <a:endParaRPr lang="en-US" sz="4400" b="1" dirty="0">
              <a:latin typeface="+mj-lt"/>
            </a:endParaRPr>
          </a:p>
        </p:txBody>
      </p:sp>
      <p:sp>
        <p:nvSpPr>
          <p:cNvPr id="4" name="TextBox 3">
            <a:extLst>
              <a:ext uri="{FF2B5EF4-FFF2-40B4-BE49-F238E27FC236}">
                <a16:creationId xmlns:a16="http://schemas.microsoft.com/office/drawing/2014/main" id="{AEA7BFA2-5977-0FF5-E455-163D01D34668}"/>
              </a:ext>
            </a:extLst>
          </p:cNvPr>
          <p:cNvSpPr txBox="1"/>
          <p:nvPr/>
        </p:nvSpPr>
        <p:spPr>
          <a:xfrm>
            <a:off x="3886200" y="1104900"/>
            <a:ext cx="13106400" cy="1446550"/>
          </a:xfrm>
          <a:prstGeom prst="rect">
            <a:avLst/>
          </a:prstGeom>
          <a:noFill/>
        </p:spPr>
        <p:txBody>
          <a:bodyPr wrap="square">
            <a:spAutoFit/>
          </a:bodyPr>
          <a:lstStyle/>
          <a:p>
            <a:pPr algn="just"/>
            <a:r>
              <a:rPr lang="vi-VN" sz="4400" dirty="0">
                <a:latin typeface="+mj-lt"/>
              </a:rPr>
              <a:t>Đã được viết từ rất lâu nhưng nhiều tác phẩm chưa chính thức công bố rộng rãi.</a:t>
            </a:r>
          </a:p>
        </p:txBody>
      </p:sp>
      <p:sp>
        <p:nvSpPr>
          <p:cNvPr id="5" name="TextBox 4">
            <a:extLst>
              <a:ext uri="{FF2B5EF4-FFF2-40B4-BE49-F238E27FC236}">
                <a16:creationId xmlns:a16="http://schemas.microsoft.com/office/drawing/2014/main" id="{42522180-67DC-8A8A-19D3-D24A13971EB7}"/>
              </a:ext>
            </a:extLst>
          </p:cNvPr>
          <p:cNvSpPr txBox="1"/>
          <p:nvPr/>
        </p:nvSpPr>
        <p:spPr>
          <a:xfrm>
            <a:off x="7949609" y="3415000"/>
            <a:ext cx="9144000" cy="2800767"/>
          </a:xfrm>
          <a:prstGeom prst="rect">
            <a:avLst/>
          </a:prstGeom>
          <a:noFill/>
        </p:spPr>
        <p:txBody>
          <a:bodyPr wrap="square">
            <a:spAutoFit/>
          </a:bodyPr>
          <a:lstStyle/>
          <a:p>
            <a:pPr algn="just"/>
            <a:r>
              <a:rPr lang="en-US" sz="4400" dirty="0">
                <a:latin typeface="+mj-lt"/>
                <a:sym typeface="Wingdings" panose="05000000000000000000" pitchFamily="2" charset="2"/>
              </a:rPr>
              <a:t></a:t>
            </a:r>
            <a:r>
              <a:rPr lang="vi-VN" sz="4400" dirty="0">
                <a:latin typeface="+mj-lt"/>
              </a:rPr>
              <a:t> </a:t>
            </a:r>
            <a:r>
              <a:rPr lang="en-US" sz="4400" dirty="0">
                <a:latin typeface="Times New Roman" panose="02020603050405020304" pitchFamily="18" charset="0"/>
                <a:cs typeface="Times New Roman" panose="02020603050405020304" pitchFamily="18" charset="0"/>
              </a:rPr>
              <a:t>T</a:t>
            </a:r>
            <a:r>
              <a:rPr lang="vi-VN" sz="4400" dirty="0">
                <a:latin typeface="+mj-lt"/>
              </a:rPr>
              <a:t>ạo nên tính hấp dẫn của cuốn sách (tập hợp nhiều tác phẩm chưa công bố và đặc biệt thú vị về một nhân vật đã được biết đến, được yêu mến).</a:t>
            </a:r>
          </a:p>
        </p:txBody>
      </p:sp>
      <p:pic>
        <p:nvPicPr>
          <p:cNvPr id="6" name="Picture 5">
            <a:extLst>
              <a:ext uri="{FF2B5EF4-FFF2-40B4-BE49-F238E27FC236}">
                <a16:creationId xmlns:a16="http://schemas.microsoft.com/office/drawing/2014/main" id="{EF3926DA-1E38-DF66-07EF-DAFBD020E515}"/>
              </a:ext>
            </a:extLst>
          </p:cNvPr>
          <p:cNvPicPr>
            <a:picLocks noChangeAspect="1"/>
          </p:cNvPicPr>
          <p:nvPr/>
        </p:nvPicPr>
        <p:blipFill rotWithShape="1">
          <a:blip r:embed="rId3"/>
          <a:srcRect t="13704" r="4074" b="17407"/>
          <a:stretch/>
        </p:blipFill>
        <p:spPr>
          <a:xfrm>
            <a:off x="682812" y="2705100"/>
            <a:ext cx="6262021" cy="4497050"/>
          </a:xfrm>
          <a:prstGeom prst="rect">
            <a:avLst/>
          </a:prstGeom>
        </p:spPr>
      </p:pic>
      <p:sp>
        <p:nvSpPr>
          <p:cNvPr id="7" name="Freeform 4">
            <a:extLst>
              <a:ext uri="{FF2B5EF4-FFF2-40B4-BE49-F238E27FC236}">
                <a16:creationId xmlns:a16="http://schemas.microsoft.com/office/drawing/2014/main" id="{3294DE44-9695-588B-325C-1C81EADA401C}"/>
              </a:ext>
            </a:extLst>
          </p:cNvPr>
          <p:cNvSpPr/>
          <p:nvPr/>
        </p:nvSpPr>
        <p:spPr>
          <a:xfrm>
            <a:off x="16840200" y="7886700"/>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8514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4">
            <a:extLst>
              <a:ext uri="{FF2B5EF4-FFF2-40B4-BE49-F238E27FC236}">
                <a16:creationId xmlns:a16="http://schemas.microsoft.com/office/drawing/2014/main" id="{E12FB0A2-A5C8-8CE8-7004-DED8415E56F6}"/>
              </a:ext>
            </a:extLst>
          </p:cNvPr>
          <p:cNvSpPr txBox="1"/>
          <p:nvPr/>
        </p:nvSpPr>
        <p:spPr>
          <a:xfrm>
            <a:off x="2057400" y="1943100"/>
            <a:ext cx="13182600" cy="921406"/>
          </a:xfrm>
          <a:prstGeom prst="rect">
            <a:avLst/>
          </a:prstGeom>
        </p:spPr>
        <p:txBody>
          <a:bodyPr wrap="square" lIns="0" tIns="0" rIns="0" bIns="0" rtlCol="0" anchor="t">
            <a:spAutoFit/>
          </a:bodyPr>
          <a:lstStyle/>
          <a:p>
            <a:pPr marL="0" lvl="0" indent="0" algn="ctr">
              <a:lnSpc>
                <a:spcPts val="6720"/>
              </a:lnSpc>
              <a:spcBef>
                <a:spcPct val="0"/>
              </a:spcBef>
            </a:pPr>
            <a:r>
              <a:rPr lang="en-US" sz="7200" b="1" dirty="0">
                <a:solidFill>
                  <a:schemeClr val="tx2"/>
                </a:solidFill>
                <a:latin typeface="#9Slide05 SVNHaptic Script" panose="00000500000000000000" pitchFamily="2" charset="0"/>
                <a:ea typeface="#9Slide04 Vollkorn SemiBold" panose="00000700000000000000" pitchFamily="2" charset="0"/>
              </a:rPr>
              <a:t>2. </a:t>
            </a:r>
            <a:r>
              <a:rPr lang="en-US" sz="7200" b="1" dirty="0" err="1">
                <a:solidFill>
                  <a:schemeClr val="tx2"/>
                </a:solidFill>
                <a:latin typeface="#9Slide05 SVNHaptic Script" panose="00000500000000000000" pitchFamily="2" charset="0"/>
                <a:ea typeface="#9Slide04 Vollkorn SemiBold" panose="00000700000000000000" pitchFamily="2" charset="0"/>
              </a:rPr>
              <a:t>Đề</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tài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và</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đặc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điểm</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nội</a:t>
            </a:r>
            <a:r>
              <a:rPr lang="en-US" sz="7200" b="1" dirty="0">
                <a:solidFill>
                  <a:schemeClr val="tx2"/>
                </a:solidFill>
                <a:latin typeface="#9Slide05 SVNHaptic Script" panose="00000500000000000000" pitchFamily="2" charset="0"/>
                <a:ea typeface="#9Slide04 Vollkorn SemiBold" panose="00000700000000000000" pitchFamily="2" charset="0"/>
              </a:rPr>
              <a:t> dung, </a:t>
            </a:r>
            <a:r>
              <a:rPr lang="en-US" sz="7200" b="1" dirty="0" err="1">
                <a:solidFill>
                  <a:schemeClr val="tx2"/>
                </a:solidFill>
                <a:latin typeface="#9Slide05 SVNHaptic Script" panose="00000500000000000000" pitchFamily="2" charset="0"/>
                <a:ea typeface="#9Slide04 Vollkorn SemiBold" panose="00000700000000000000" pitchFamily="2" charset="0"/>
              </a:rPr>
              <a:t>nghệ</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thuật</a:t>
            </a:r>
            <a:endParaRPr lang="en-US" sz="6600" b="1" dirty="0">
              <a:solidFill>
                <a:srgbClr val="503D36"/>
              </a:solidFill>
              <a:latin typeface="#9Slide05 SVNHaptic Script" panose="00000500000000000000" pitchFamily="2" charset="0"/>
              <a:ea typeface="#9Slide04 Vollkorn SemiBold" panose="00000700000000000000" pitchFamily="2" charset="0"/>
            </a:endParaRPr>
          </a:p>
        </p:txBody>
      </p:sp>
      <p:pic>
        <p:nvPicPr>
          <p:cNvPr id="2050" name="Picture 2" descr="Nhóc Nicolas và các bạn - chuyến tàu về tuổi thơ đáng ước ao - Tuổi Trẻ  Online">
            <a:extLst>
              <a:ext uri="{FF2B5EF4-FFF2-40B4-BE49-F238E27FC236}">
                <a16:creationId xmlns:a16="http://schemas.microsoft.com/office/drawing/2014/main" id="{FB830BBF-9755-41A4-B4CE-6DF3EA96E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809" b="83144" l="2000" r="95000">
                        <a14:foregroundMark x1="7333" y1="77677" x2="59667" y2="78815"/>
                        <a14:foregroundMark x1="59667" y1="78815" x2="69333" y2="81321"/>
                        <a14:foregroundMark x1="62333" y1="83827" x2="6333" y2="80182"/>
                        <a14:foregroundMark x1="6333" y1="80182" x2="2333" y2="78588"/>
                        <a14:foregroundMark x1="5000" y1="82232" x2="16000" y2="80866"/>
                        <a14:foregroundMark x1="33667" y1="82916" x2="38000" y2="79954"/>
                        <a14:foregroundMark x1="24333" y1="64920" x2="37333" y2="68337"/>
                        <a14:foregroundMark x1="54667" y1="56264" x2="53333" y2="64009"/>
                        <a14:foregroundMark x1="95000" y1="75171" x2="84000" y2="70843"/>
                        <a14:foregroundMark x1="85333" y1="81321" x2="73000" y2="71982"/>
                        <a14:foregroundMark x1="90000" y1="75626" x2="85333" y2="78815"/>
                        <a14:foregroundMark x1="85333" y1="78815" x2="77333" y2="81777"/>
                        <a14:foregroundMark x1="77333" y1="81777" x2="63000" y2="83144"/>
                        <a14:foregroundMark x1="85667" y1="65376" x2="77667" y2="68337"/>
                      </a14:backgroundRemoval>
                    </a14:imgEffect>
                  </a14:imgLayer>
                </a14:imgProps>
              </a:ext>
              <a:ext uri="{28A0092B-C50C-407E-A947-70E740481C1C}">
                <a14:useLocalDpi xmlns:a14="http://schemas.microsoft.com/office/drawing/2010/main" val="0"/>
              </a:ext>
            </a:extLst>
          </a:blip>
          <a:srcRect t="54282" r="-4019" b="14054"/>
          <a:stretch/>
        </p:blipFill>
        <p:spPr bwMode="auto">
          <a:xfrm>
            <a:off x="7391400" y="5153247"/>
            <a:ext cx="12145347" cy="541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40FE4311-1179-EAA7-34C4-A6BF2842FEFC}"/>
              </a:ext>
            </a:extLst>
          </p:cNvPr>
          <p:cNvPicPr>
            <a:picLocks noChangeAspect="1"/>
          </p:cNvPicPr>
          <p:nvPr/>
        </p:nvPicPr>
        <p:blipFill>
          <a:blip r:embed="rId5"/>
          <a:srcRect t="7305" b="10957"/>
          <a:stretch>
            <a:fillRect/>
          </a:stretch>
        </p:blipFill>
        <p:spPr>
          <a:xfrm>
            <a:off x="2057400" y="5143500"/>
            <a:ext cx="5029317" cy="4110835"/>
          </a:xfrm>
          <a:prstGeom prst="rect">
            <a:avLst/>
          </a:prstGeom>
        </p:spPr>
      </p:pic>
    </p:spTree>
    <p:extLst>
      <p:ext uri="{BB962C8B-B14F-4D97-AF65-F5344CB8AC3E}">
        <p14:creationId xmlns:p14="http://schemas.microsoft.com/office/powerpoint/2010/main" val="187174598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FAECE3-026E-FE09-8DE6-5D2CAB3DC02A}"/>
              </a:ext>
            </a:extLst>
          </p:cNvPr>
          <p:cNvSpPr txBox="1"/>
          <p:nvPr/>
        </p:nvSpPr>
        <p:spPr>
          <a:xfrm>
            <a:off x="381000" y="876300"/>
            <a:ext cx="4343400" cy="8894743"/>
          </a:xfrm>
          <a:prstGeom prst="rect">
            <a:avLst/>
          </a:prstGeom>
          <a:solidFill>
            <a:schemeClr val="bg2"/>
          </a:solidFill>
        </p:spPr>
        <p:txBody>
          <a:bodyPr wrap="square">
            <a:spAutoFit/>
          </a:bodyPr>
          <a:lstStyle/>
          <a:p>
            <a:pPr algn="just"/>
            <a:r>
              <a:rPr lang="en-US" sz="4400" b="1" dirty="0">
                <a:latin typeface="+mj-lt"/>
              </a:rPr>
              <a:t>- </a:t>
            </a:r>
            <a:r>
              <a:rPr lang="vi-VN" sz="4400" b="1" dirty="0">
                <a:latin typeface="+mj-lt"/>
              </a:rPr>
              <a:t>Đề tài</a:t>
            </a:r>
            <a:r>
              <a:rPr lang="en-US" sz="4400" b="1" dirty="0">
                <a:latin typeface="+mj-lt"/>
              </a:rPr>
              <a:t> </a:t>
            </a:r>
            <a:r>
              <a:rPr lang="vi-VN" sz="4400" dirty="0">
                <a:latin typeface="+mj-lt"/>
              </a:rPr>
              <a:t>quen thuộc nhưng câu chuyện lại có tính mới mẻ, không hề nhàm chán: </a:t>
            </a:r>
            <a:r>
              <a:rPr lang="vi-VN" sz="4400" i="1" dirty="0">
                <a:latin typeface="+mj-lt"/>
              </a:rPr>
              <a:t>“Một lần nữa, các tác giả lại khiến ta ngạc nhiên khi dẫn dắt nhân vật của họ đến những tình huống chẳng ai ngờ tới”.</a:t>
            </a:r>
            <a:endParaRPr lang="en-US" sz="4400" i="1" dirty="0">
              <a:latin typeface="+mj-lt"/>
            </a:endParaRPr>
          </a:p>
          <a:p>
            <a:pPr algn="just"/>
            <a:endParaRPr lang="en-US" sz="4400" i="1" dirty="0">
              <a:latin typeface="+mj-lt"/>
            </a:endParaRPr>
          </a:p>
        </p:txBody>
      </p:sp>
      <p:sp>
        <p:nvSpPr>
          <p:cNvPr id="5" name="TextBox 4">
            <a:extLst>
              <a:ext uri="{FF2B5EF4-FFF2-40B4-BE49-F238E27FC236}">
                <a16:creationId xmlns:a16="http://schemas.microsoft.com/office/drawing/2014/main" id="{E3A01385-DB23-BC77-0609-FE98939A322C}"/>
              </a:ext>
            </a:extLst>
          </p:cNvPr>
          <p:cNvSpPr txBox="1"/>
          <p:nvPr/>
        </p:nvSpPr>
        <p:spPr>
          <a:xfrm>
            <a:off x="5105400" y="876300"/>
            <a:ext cx="7696200" cy="8894743"/>
          </a:xfrm>
          <a:prstGeom prst="rect">
            <a:avLst/>
          </a:prstGeom>
          <a:solidFill>
            <a:schemeClr val="bg2"/>
          </a:solidFill>
        </p:spPr>
        <p:txBody>
          <a:bodyPr wrap="square">
            <a:spAutoFit/>
          </a:bodyPr>
          <a:lstStyle/>
          <a:p>
            <a:pPr algn="just"/>
            <a:r>
              <a:rPr lang="en-US" sz="4400" b="1" dirty="0">
                <a:latin typeface="+mj-lt"/>
              </a:rPr>
              <a:t>- </a:t>
            </a:r>
            <a:r>
              <a:rPr lang="vi-VN" sz="4400" b="1" dirty="0">
                <a:latin typeface="+mj-lt"/>
              </a:rPr>
              <a:t>Nội dung: </a:t>
            </a:r>
            <a:r>
              <a:rPr lang="vi-VN" sz="4400" dirty="0">
                <a:latin typeface="+mj-lt"/>
              </a:rPr>
              <a:t>Bao gồm cả phần truyện và tranh được giới thiệu là một thế giới </a:t>
            </a:r>
            <a:r>
              <a:rPr lang="vi-VN" sz="4400" i="1" dirty="0">
                <a:latin typeface="+mj-lt"/>
              </a:rPr>
              <a:t>“đầy chất hiện thực”, </a:t>
            </a:r>
            <a:r>
              <a:rPr lang="vi-VN" sz="4400" dirty="0">
                <a:latin typeface="+mj-lt"/>
              </a:rPr>
              <a:t>đồng thời cũng là một </a:t>
            </a:r>
            <a:r>
              <a:rPr lang="vi-VN" sz="4400" i="1" dirty="0">
                <a:latin typeface="+mj-lt"/>
              </a:rPr>
              <a:t>“thế giới kì diệu nơi con trẻ nhìn các bậc phụ huynh bằng con mắt tỉnh táo, châm biếm nhưng vẫn trìu mến và nơi ấy người lớn, về phần mình giải quyết một cách non nớt những vấn đề cứ như là thực”. </a:t>
            </a:r>
            <a:endParaRPr lang="en-US" sz="4400" i="1" dirty="0">
              <a:latin typeface="+mj-lt"/>
            </a:endParaRPr>
          </a:p>
          <a:p>
            <a:pPr algn="just"/>
            <a:r>
              <a:rPr lang="en-US" sz="4400" i="1" dirty="0">
                <a:latin typeface="+mj-lt"/>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mj-lt"/>
              </a:rPr>
              <a:t>giới thiệu giản dị nhưng</a:t>
            </a:r>
            <a:r>
              <a:rPr lang="en-US" sz="4400" dirty="0">
                <a:latin typeface="+mj-lt"/>
              </a:rPr>
              <a:t> </a:t>
            </a:r>
            <a:r>
              <a:rPr lang="vi-VN" sz="4400" dirty="0">
                <a:latin typeface="+mj-lt"/>
              </a:rPr>
              <a:t>tạo được sức hút, gợi trí tò mò.</a:t>
            </a:r>
            <a:endParaRPr lang="en-US" sz="4400" dirty="0">
              <a:latin typeface="+mj-lt"/>
            </a:endParaRPr>
          </a:p>
        </p:txBody>
      </p:sp>
      <p:sp>
        <p:nvSpPr>
          <p:cNvPr id="7" name="TextBox 6">
            <a:extLst>
              <a:ext uri="{FF2B5EF4-FFF2-40B4-BE49-F238E27FC236}">
                <a16:creationId xmlns:a16="http://schemas.microsoft.com/office/drawing/2014/main" id="{9FB51EF7-B783-F5CA-EE81-FA905E47A169}"/>
              </a:ext>
            </a:extLst>
          </p:cNvPr>
          <p:cNvSpPr txBox="1"/>
          <p:nvPr/>
        </p:nvSpPr>
        <p:spPr>
          <a:xfrm>
            <a:off x="13072946" y="876300"/>
            <a:ext cx="5181600" cy="8894743"/>
          </a:xfrm>
          <a:prstGeom prst="rect">
            <a:avLst/>
          </a:prstGeom>
          <a:solidFill>
            <a:schemeClr val="bg2"/>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vi-VN" sz="4400" dirty="0">
                <a:latin typeface="+mj-lt"/>
              </a:rPr>
              <a:t>cuốn sách là sự “kết hợp tuyệt vời giữa thứ ngôn ngữ trẻ thơ của Gô-xi-nhi với nét vẽ thi vị, vui nhộn và đầy khác biệt của Xăng-pê”. </a:t>
            </a:r>
            <a:endParaRPr lang="en-US" sz="4400" dirty="0">
              <a:latin typeface="+mj-lt"/>
            </a:endParaRPr>
          </a:p>
          <a:p>
            <a:pPr algn="just"/>
            <a:r>
              <a:rPr lang="en-US" sz="4400" dirty="0">
                <a:latin typeface="+mj-lt"/>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T</a:t>
            </a:r>
            <a:r>
              <a:rPr lang="vi-VN" sz="4400" dirty="0">
                <a:latin typeface="+mj-lt"/>
              </a:rPr>
              <a:t>rình bày</a:t>
            </a:r>
            <a:r>
              <a:rPr lang="en-US" sz="4400" dirty="0">
                <a:latin typeface="+mj-lt"/>
              </a:rPr>
              <a:t> </a:t>
            </a:r>
            <a:r>
              <a:rPr lang="vi-VN" sz="4400" dirty="0">
                <a:latin typeface="+mj-lt"/>
              </a:rPr>
              <a:t>giản dị, ngắn gọn nhưng làm nổi bật sự độc đáo về nghệ thuật của cuốn sách.</a:t>
            </a:r>
            <a:endParaRPr lang="en-US" sz="4400" dirty="0">
              <a:latin typeface="+mj-lt"/>
            </a:endParaRPr>
          </a:p>
        </p:txBody>
      </p:sp>
    </p:spTree>
    <p:extLst>
      <p:ext uri="{BB962C8B-B14F-4D97-AF65-F5344CB8AC3E}">
        <p14:creationId xmlns:p14="http://schemas.microsoft.com/office/powerpoint/2010/main" val="41362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4">
            <a:extLst>
              <a:ext uri="{FF2B5EF4-FFF2-40B4-BE49-F238E27FC236}">
                <a16:creationId xmlns:a16="http://schemas.microsoft.com/office/drawing/2014/main" id="{E12FB0A2-A5C8-8CE8-7004-DED8415E56F6}"/>
              </a:ext>
            </a:extLst>
          </p:cNvPr>
          <p:cNvSpPr txBox="1"/>
          <p:nvPr/>
        </p:nvSpPr>
        <p:spPr>
          <a:xfrm>
            <a:off x="2057400" y="1943100"/>
            <a:ext cx="13182600" cy="1780616"/>
          </a:xfrm>
          <a:prstGeom prst="rect">
            <a:avLst/>
          </a:prstGeom>
        </p:spPr>
        <p:txBody>
          <a:bodyPr wrap="square" lIns="0" tIns="0" rIns="0" bIns="0" rtlCol="0" anchor="t">
            <a:spAutoFit/>
          </a:bodyPr>
          <a:lstStyle/>
          <a:p>
            <a:pPr marL="0" lvl="0" indent="0" algn="ctr">
              <a:lnSpc>
                <a:spcPts val="6720"/>
              </a:lnSpc>
              <a:spcBef>
                <a:spcPct val="0"/>
              </a:spcBef>
            </a:pPr>
            <a:r>
              <a:rPr lang="en-US" sz="7200" b="1" dirty="0">
                <a:solidFill>
                  <a:schemeClr val="tx2"/>
                </a:solidFill>
                <a:latin typeface="#9Slide05 SVNHaptic Script" panose="00000500000000000000" pitchFamily="2" charset="0"/>
                <a:ea typeface="#9Slide04 Vollkorn SemiBold" panose="00000700000000000000" pitchFamily="2" charset="0"/>
              </a:rPr>
              <a:t>3. </a:t>
            </a:r>
            <a:r>
              <a:rPr lang="en-US" sz="7200" b="1" dirty="0" err="1">
                <a:solidFill>
                  <a:schemeClr val="tx2"/>
                </a:solidFill>
                <a:latin typeface="#9Slide05 SVNHaptic Script" panose="00000500000000000000" pitchFamily="2" charset="0"/>
                <a:ea typeface="#9Slide04 Vollkorn SemiBold" panose="00000700000000000000" pitchFamily="2" charset="0"/>
              </a:rPr>
              <a:t>Mối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quan</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hệ</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đặc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biệt</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giữa</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các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tác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giả</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và</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sự</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độc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đáo</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của</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cuốn</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sách</a:t>
            </a:r>
            <a:endParaRPr lang="en-US" sz="6600" b="1" dirty="0">
              <a:solidFill>
                <a:srgbClr val="503D36"/>
              </a:solidFill>
              <a:latin typeface="#9Slide05 SVNHaptic Script" panose="00000500000000000000" pitchFamily="2" charset="0"/>
              <a:ea typeface="#9Slide04 Vollkorn SemiBold" panose="00000700000000000000" pitchFamily="2" charset="0"/>
            </a:endParaRPr>
          </a:p>
        </p:txBody>
      </p:sp>
      <p:pic>
        <p:nvPicPr>
          <p:cNvPr id="2050" name="Picture 2" descr="Nhóc Nicolas và các bạn - chuyến tàu về tuổi thơ đáng ước ao - Tuổi Trẻ  Online">
            <a:extLst>
              <a:ext uri="{FF2B5EF4-FFF2-40B4-BE49-F238E27FC236}">
                <a16:creationId xmlns:a16="http://schemas.microsoft.com/office/drawing/2014/main" id="{FB830BBF-9755-41A4-B4CE-6DF3EA96E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809" b="83144" l="2000" r="95000">
                        <a14:foregroundMark x1="7333" y1="77677" x2="59667" y2="78815"/>
                        <a14:foregroundMark x1="59667" y1="78815" x2="69333" y2="81321"/>
                        <a14:foregroundMark x1="62333" y1="83827" x2="6333" y2="80182"/>
                        <a14:foregroundMark x1="6333" y1="80182" x2="2333" y2="78588"/>
                        <a14:foregroundMark x1="5000" y1="82232" x2="16000" y2="80866"/>
                        <a14:foregroundMark x1="33667" y1="82916" x2="38000" y2="79954"/>
                        <a14:foregroundMark x1="24333" y1="64920" x2="37333" y2="68337"/>
                        <a14:foregroundMark x1="54667" y1="56264" x2="53333" y2="64009"/>
                        <a14:foregroundMark x1="95000" y1="75171" x2="84000" y2="70843"/>
                        <a14:foregroundMark x1="85333" y1="81321" x2="73000" y2="71982"/>
                        <a14:foregroundMark x1="90000" y1="75626" x2="85333" y2="78815"/>
                        <a14:foregroundMark x1="85333" y1="78815" x2="77333" y2="81777"/>
                        <a14:foregroundMark x1="77333" y1="81777" x2="63000" y2="83144"/>
                        <a14:foregroundMark x1="85667" y1="65376" x2="77667" y2="68337"/>
                      </a14:backgroundRemoval>
                    </a14:imgEffect>
                  </a14:imgLayer>
                </a14:imgProps>
              </a:ext>
              <a:ext uri="{28A0092B-C50C-407E-A947-70E740481C1C}">
                <a14:useLocalDpi xmlns:a14="http://schemas.microsoft.com/office/drawing/2010/main" val="0"/>
              </a:ext>
            </a:extLst>
          </a:blip>
          <a:srcRect t="54282" r="-4019" b="14054"/>
          <a:stretch/>
        </p:blipFill>
        <p:spPr bwMode="auto">
          <a:xfrm>
            <a:off x="7391400" y="5153247"/>
            <a:ext cx="12145347" cy="541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40FE4311-1179-EAA7-34C4-A6BF2842FEFC}"/>
              </a:ext>
            </a:extLst>
          </p:cNvPr>
          <p:cNvPicPr>
            <a:picLocks noChangeAspect="1"/>
          </p:cNvPicPr>
          <p:nvPr/>
        </p:nvPicPr>
        <p:blipFill>
          <a:blip r:embed="rId5"/>
          <a:srcRect t="7305" b="10957"/>
          <a:stretch>
            <a:fillRect/>
          </a:stretch>
        </p:blipFill>
        <p:spPr>
          <a:xfrm>
            <a:off x="2057400" y="5143500"/>
            <a:ext cx="5029317" cy="4110835"/>
          </a:xfrm>
          <a:prstGeom prst="rect">
            <a:avLst/>
          </a:prstGeom>
        </p:spPr>
      </p:pic>
    </p:spTree>
    <p:extLst>
      <p:ext uri="{BB962C8B-B14F-4D97-AF65-F5344CB8AC3E}">
        <p14:creationId xmlns:p14="http://schemas.microsoft.com/office/powerpoint/2010/main" val="105975932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44B3CE-F633-5C57-AEEA-E9BD9E236A42}"/>
              </a:ext>
            </a:extLst>
          </p:cNvPr>
          <p:cNvSpPr txBox="1"/>
          <p:nvPr/>
        </p:nvSpPr>
        <p:spPr>
          <a:xfrm>
            <a:off x="609600" y="571500"/>
            <a:ext cx="16764000"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M</a:t>
            </a:r>
            <a:r>
              <a:rPr lang="vi-VN" sz="4400" dirty="0">
                <a:latin typeface="+mj-lt"/>
              </a:rPr>
              <a:t>ối quan hệ, tình bạn đặc biệt giữa nhà văn và hoạ sĩ minh hoạ cho cuốn sách: </a:t>
            </a:r>
            <a:r>
              <a:rPr lang="vi-VN" sz="4400" i="1" dirty="0">
                <a:latin typeface="+mj-lt"/>
              </a:rPr>
              <a:t>“Khi mà những kỉ niệm thơ ấu của hai nhà kịch nghệ nổi tiếng ấy chính là khởi nguồn cho sự sáng tạo này?”</a:t>
            </a:r>
          </a:p>
          <a:p>
            <a:pPr algn="just"/>
            <a:r>
              <a:rPr lang="en-US" sz="4400" dirty="0">
                <a:latin typeface="+mj-lt"/>
                <a:sym typeface="Wingdings" panose="05000000000000000000" pitchFamily="2" charset="2"/>
              </a:rPr>
              <a:t></a:t>
            </a:r>
            <a:r>
              <a:rPr lang="vi-VN" sz="4400" dirty="0">
                <a:latin typeface="+mj-lt"/>
              </a:rPr>
              <a:t> Cuốn sách được giới thiệu không chỉ có </a:t>
            </a:r>
            <a:r>
              <a:rPr lang="vi-VN" sz="4400" b="1" dirty="0">
                <a:latin typeface="+mj-lt"/>
              </a:rPr>
              <a:t>phần truyện</a:t>
            </a:r>
            <a:r>
              <a:rPr lang="vi-VN" sz="4400" dirty="0">
                <a:latin typeface="+mj-lt"/>
              </a:rPr>
              <a:t> độc đáo và hấp dẫn mà còn có </a:t>
            </a:r>
            <a:r>
              <a:rPr lang="vi-VN" sz="4400" b="1" dirty="0">
                <a:latin typeface="+mj-lt"/>
              </a:rPr>
              <a:t>phần minh hoạ </a:t>
            </a:r>
            <a:r>
              <a:rPr lang="vi-VN" sz="4400" dirty="0">
                <a:latin typeface="+mj-lt"/>
              </a:rPr>
              <a:t>chắc hẳn cũng rất thú vị. Đó chính là một cách gợi mở với độc giả thêm một điểm khác biệt quan trọng của cuốn sách: </a:t>
            </a:r>
            <a:r>
              <a:rPr lang="vi-VN" sz="4400" b="1" dirty="0">
                <a:latin typeface="+mj-lt"/>
              </a:rPr>
              <a:t>Nhà văn và hoạ sĩ minh hoạ là những người bạn tri âm tri kỉ, thấu hiểu nhau</a:t>
            </a:r>
            <a:r>
              <a:rPr lang="vi-VN" sz="4400" dirty="0">
                <a:latin typeface="+mj-lt"/>
              </a:rPr>
              <a:t>.</a:t>
            </a:r>
            <a:endParaRPr lang="en-US" sz="4400" dirty="0">
              <a:latin typeface="+mj-lt"/>
            </a:endParaRPr>
          </a:p>
        </p:txBody>
      </p:sp>
      <p:pic>
        <p:nvPicPr>
          <p:cNvPr id="2" name="Picture 1">
            <a:extLst>
              <a:ext uri="{FF2B5EF4-FFF2-40B4-BE49-F238E27FC236}">
                <a16:creationId xmlns:a16="http://schemas.microsoft.com/office/drawing/2014/main" id="{549C3B4C-FBAA-86F9-61B6-E69E9B2559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753" l="5428" r="94363">
                        <a14:foregroundMark x1="9812" y1="24735" x2="14614" y2="24382"/>
                        <a14:foregroundMark x1="16493" y1="27208" x2="9186" y2="59011"/>
                        <a14:foregroundMark x1="9186" y1="59011" x2="8977" y2="62544"/>
                        <a14:foregroundMark x1="5428" y1="43110" x2="6263" y2="62544"/>
                        <a14:foregroundMark x1="30063" y1="20848" x2="32150" y2="28622"/>
                        <a14:foregroundMark x1="34238" y1="19788" x2="34864" y2="24735"/>
                        <a14:foregroundMark x1="33820" y1="18021" x2="32150" y2="16608"/>
                        <a14:foregroundMark x1="32985" y1="15901" x2="34029" y2="16961"/>
                        <a14:foregroundMark x1="46973" y1="24382" x2="48017" y2="38163"/>
                        <a14:foregroundMark x1="48017" y1="38163" x2="44885" y2="62191"/>
                        <a14:foregroundMark x1="44885" y1="62191" x2="44259" y2="63958"/>
                        <a14:foregroundMark x1="47390" y1="18728" x2="50313" y2="23322"/>
                        <a14:foregroundMark x1="51775" y1="23322" x2="51148" y2="20848"/>
                        <a14:foregroundMark x1="84551" y1="22968" x2="86430" y2="53004"/>
                        <a14:foregroundMark x1="86430" y1="53004" x2="79541" y2="72792"/>
                        <a14:foregroundMark x1="93319" y1="77032" x2="94363" y2="74558"/>
                      </a14:backgroundRemoval>
                    </a14:imgEffect>
                  </a14:imgLayer>
                </a14:imgProps>
              </a:ext>
            </a:extLst>
          </a:blip>
          <a:stretch>
            <a:fillRect/>
          </a:stretch>
        </p:blipFill>
        <p:spPr>
          <a:xfrm>
            <a:off x="3164681" y="4838700"/>
            <a:ext cx="11653838" cy="6885253"/>
          </a:xfrm>
          <a:prstGeom prst="rect">
            <a:avLst/>
          </a:prstGeom>
        </p:spPr>
      </p:pic>
      <p:sp>
        <p:nvSpPr>
          <p:cNvPr id="4" name="Freeform 9">
            <a:extLst>
              <a:ext uri="{FF2B5EF4-FFF2-40B4-BE49-F238E27FC236}">
                <a16:creationId xmlns:a16="http://schemas.microsoft.com/office/drawing/2014/main" id="{B5756690-574F-F375-694B-8B7DA23A9B60}"/>
              </a:ext>
            </a:extLst>
          </p:cNvPr>
          <p:cNvSpPr/>
          <p:nvPr/>
        </p:nvSpPr>
        <p:spPr>
          <a:xfrm>
            <a:off x="16002000" y="8039100"/>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780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4">
            <a:extLst>
              <a:ext uri="{FF2B5EF4-FFF2-40B4-BE49-F238E27FC236}">
                <a16:creationId xmlns:a16="http://schemas.microsoft.com/office/drawing/2014/main" id="{E12FB0A2-A5C8-8CE8-7004-DED8415E56F6}"/>
              </a:ext>
            </a:extLst>
          </p:cNvPr>
          <p:cNvSpPr txBox="1"/>
          <p:nvPr/>
        </p:nvSpPr>
        <p:spPr>
          <a:xfrm>
            <a:off x="2057400" y="1943100"/>
            <a:ext cx="13182600" cy="921406"/>
          </a:xfrm>
          <a:prstGeom prst="rect">
            <a:avLst/>
          </a:prstGeom>
        </p:spPr>
        <p:txBody>
          <a:bodyPr wrap="square" lIns="0" tIns="0" rIns="0" bIns="0" rtlCol="0" anchor="t">
            <a:spAutoFit/>
          </a:bodyPr>
          <a:lstStyle/>
          <a:p>
            <a:pPr marL="0" lvl="0" indent="0" algn="ctr">
              <a:lnSpc>
                <a:spcPts val="6720"/>
              </a:lnSpc>
              <a:spcBef>
                <a:spcPct val="0"/>
              </a:spcBef>
            </a:pPr>
            <a:r>
              <a:rPr lang="en-US" sz="7200" b="1" dirty="0">
                <a:solidFill>
                  <a:schemeClr val="tx2"/>
                </a:solidFill>
                <a:latin typeface="#9Slide05 SVNHaptic Script" panose="00000500000000000000" pitchFamily="2" charset="0"/>
                <a:ea typeface="#9Slide04 Vollkorn SemiBold" panose="00000700000000000000" pitchFamily="2" charset="0"/>
              </a:rPr>
              <a:t>4. </a:t>
            </a:r>
            <a:r>
              <a:rPr lang="en-US" sz="7200" b="1" dirty="0" err="1">
                <a:solidFill>
                  <a:schemeClr val="tx2"/>
                </a:solidFill>
                <a:latin typeface="#9Slide05 SVNHaptic Script" panose="00000500000000000000" pitchFamily="2" charset="0"/>
                <a:ea typeface="#9Slide04 Vollkorn SemiBold" panose="00000700000000000000" pitchFamily="2" charset="0"/>
              </a:rPr>
              <a:t>Cách</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thu</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hút</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người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đọc</a:t>
            </a:r>
            <a:endParaRPr lang="en-US" sz="6600" b="1" dirty="0">
              <a:solidFill>
                <a:srgbClr val="503D36"/>
              </a:solidFill>
              <a:latin typeface="#9Slide05 SVNHaptic Script" panose="00000500000000000000" pitchFamily="2" charset="0"/>
              <a:ea typeface="#9Slide04 Vollkorn SemiBold" panose="00000700000000000000" pitchFamily="2" charset="0"/>
            </a:endParaRPr>
          </a:p>
        </p:txBody>
      </p:sp>
      <p:pic>
        <p:nvPicPr>
          <p:cNvPr id="2050" name="Picture 2" descr="Nhóc Nicolas và các bạn - chuyến tàu về tuổi thơ đáng ước ao - Tuổi Trẻ  Online">
            <a:extLst>
              <a:ext uri="{FF2B5EF4-FFF2-40B4-BE49-F238E27FC236}">
                <a16:creationId xmlns:a16="http://schemas.microsoft.com/office/drawing/2014/main" id="{FB830BBF-9755-41A4-B4CE-6DF3EA96E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809" b="83144" l="2000" r="95000">
                        <a14:foregroundMark x1="7333" y1="77677" x2="59667" y2="78815"/>
                        <a14:foregroundMark x1="59667" y1="78815" x2="69333" y2="81321"/>
                        <a14:foregroundMark x1="62333" y1="83827" x2="6333" y2="80182"/>
                        <a14:foregroundMark x1="6333" y1="80182" x2="2333" y2="78588"/>
                        <a14:foregroundMark x1="5000" y1="82232" x2="16000" y2="80866"/>
                        <a14:foregroundMark x1="33667" y1="82916" x2="38000" y2="79954"/>
                        <a14:foregroundMark x1="24333" y1="64920" x2="37333" y2="68337"/>
                        <a14:foregroundMark x1="54667" y1="56264" x2="53333" y2="64009"/>
                        <a14:foregroundMark x1="95000" y1="75171" x2="84000" y2="70843"/>
                        <a14:foregroundMark x1="85333" y1="81321" x2="73000" y2="71982"/>
                        <a14:foregroundMark x1="90000" y1="75626" x2="85333" y2="78815"/>
                        <a14:foregroundMark x1="85333" y1="78815" x2="77333" y2="81777"/>
                        <a14:foregroundMark x1="77333" y1="81777" x2="63000" y2="83144"/>
                        <a14:foregroundMark x1="85667" y1="65376" x2="77667" y2="68337"/>
                      </a14:backgroundRemoval>
                    </a14:imgEffect>
                  </a14:imgLayer>
                </a14:imgProps>
              </a:ext>
              <a:ext uri="{28A0092B-C50C-407E-A947-70E740481C1C}">
                <a14:useLocalDpi xmlns:a14="http://schemas.microsoft.com/office/drawing/2010/main" val="0"/>
              </a:ext>
            </a:extLst>
          </a:blip>
          <a:srcRect t="54282" r="-4019" b="14054"/>
          <a:stretch/>
        </p:blipFill>
        <p:spPr bwMode="auto">
          <a:xfrm>
            <a:off x="7391400" y="5153247"/>
            <a:ext cx="12145347" cy="541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40FE4311-1179-EAA7-34C4-A6BF2842FEFC}"/>
              </a:ext>
            </a:extLst>
          </p:cNvPr>
          <p:cNvPicPr>
            <a:picLocks noChangeAspect="1"/>
          </p:cNvPicPr>
          <p:nvPr/>
        </p:nvPicPr>
        <p:blipFill>
          <a:blip r:embed="rId5"/>
          <a:srcRect t="7305" b="10957"/>
          <a:stretch>
            <a:fillRect/>
          </a:stretch>
        </p:blipFill>
        <p:spPr>
          <a:xfrm>
            <a:off x="2057400" y="5143500"/>
            <a:ext cx="5029317" cy="4110835"/>
          </a:xfrm>
          <a:prstGeom prst="rect">
            <a:avLst/>
          </a:prstGeom>
        </p:spPr>
      </p:pic>
    </p:spTree>
    <p:extLst>
      <p:ext uri="{BB962C8B-B14F-4D97-AF65-F5344CB8AC3E}">
        <p14:creationId xmlns:p14="http://schemas.microsoft.com/office/powerpoint/2010/main" val="15158235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B19707-2AD5-6D25-6468-52A725419166}"/>
              </a:ext>
            </a:extLst>
          </p:cNvPr>
          <p:cNvSpPr txBox="1"/>
          <p:nvPr/>
        </p:nvSpPr>
        <p:spPr>
          <a:xfrm>
            <a:off x="762000" y="647700"/>
            <a:ext cx="14020800" cy="2123658"/>
          </a:xfrm>
          <a:prstGeom prst="rect">
            <a:avLst/>
          </a:prstGeom>
          <a:noFill/>
        </p:spPr>
        <p:txBody>
          <a:bodyPr wrap="square">
            <a:spAutoFit/>
          </a:bodyPr>
          <a:lstStyle/>
          <a:p>
            <a:pPr algn="just"/>
            <a:r>
              <a:rPr lang="vi-VN" sz="4400" dirty="0">
                <a:latin typeface="+mj-lt"/>
              </a:rPr>
              <a:t>- Cách trình bày của người viết lời giới thiệu khiến độc giả cảm nhận rằng những chuyện chưa kể về Nhóc Ni-cô-la dường như không bao giờ hết.</a:t>
            </a:r>
          </a:p>
        </p:txBody>
      </p:sp>
      <p:pic>
        <p:nvPicPr>
          <p:cNvPr id="2" name="Picture 1">
            <a:extLst>
              <a:ext uri="{FF2B5EF4-FFF2-40B4-BE49-F238E27FC236}">
                <a16:creationId xmlns:a16="http://schemas.microsoft.com/office/drawing/2014/main" id="{7664D7B2-5329-8B98-2A52-9D63978596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32" b="94558" l="6667" r="90000">
                        <a14:foregroundMark x1="20933" y1="17687" x2="24533" y2="22041"/>
                        <a14:foregroundMark x1="24533" y1="22041" x2="26733" y2="28707"/>
                        <a14:foregroundMark x1="26733" y1="28707" x2="25533" y2="33741"/>
                        <a14:foregroundMark x1="12800" y1="24218" x2="13267" y2="31973"/>
                        <a14:foregroundMark x1="13267" y1="31973" x2="14800" y2="38231"/>
                        <a14:foregroundMark x1="20133" y1="51837" x2="22867" y2="55918"/>
                        <a14:foregroundMark x1="22867" y1="55918" x2="22933" y2="59320"/>
                        <a14:foregroundMark x1="24267" y1="66531" x2="28400" y2="63129"/>
                        <a14:foregroundMark x1="1200" y1="94558" x2="6667" y2="94558"/>
                        <a14:foregroundMark x1="6667" y1="94558" x2="7400" y2="94286"/>
                        <a14:foregroundMark x1="57733" y1="29660" x2="60867" y2="56327"/>
                        <a14:foregroundMark x1="84067" y1="19048" x2="82600" y2="49388"/>
                        <a14:foregroundMark x1="51200" y1="76735" x2="62067" y2="77143"/>
                        <a14:foregroundMark x1="60200" y1="81361" x2="69667" y2="72925"/>
                        <a14:foregroundMark x1="55600" y1="72653" x2="52733" y2="74966"/>
                        <a14:foregroundMark x1="71467" y1="75238" x2="77333" y2="47619"/>
                        <a14:backgroundMark x1="66267" y1="49116" x2="67933" y2="32109"/>
                      </a14:backgroundRemoval>
                    </a14:imgEffect>
                  </a14:imgLayer>
                </a14:imgProps>
              </a:ext>
            </a:extLst>
          </a:blip>
          <a:stretch>
            <a:fillRect/>
          </a:stretch>
        </p:blipFill>
        <p:spPr>
          <a:xfrm>
            <a:off x="6517758" y="4270036"/>
            <a:ext cx="14287500" cy="7000875"/>
          </a:xfrm>
          <a:prstGeom prst="rect">
            <a:avLst/>
          </a:prstGeom>
        </p:spPr>
      </p:pic>
      <p:sp>
        <p:nvSpPr>
          <p:cNvPr id="3" name="TextBox 2">
            <a:extLst>
              <a:ext uri="{FF2B5EF4-FFF2-40B4-BE49-F238E27FC236}">
                <a16:creationId xmlns:a16="http://schemas.microsoft.com/office/drawing/2014/main" id="{1CC91CD8-5773-7F14-9F7B-6C4B01B5F857}"/>
              </a:ext>
            </a:extLst>
          </p:cNvPr>
          <p:cNvSpPr txBox="1"/>
          <p:nvPr/>
        </p:nvSpPr>
        <p:spPr>
          <a:xfrm>
            <a:off x="762000" y="3543300"/>
            <a:ext cx="6934200" cy="4154984"/>
          </a:xfrm>
          <a:prstGeom prst="rect">
            <a:avLst/>
          </a:prstGeom>
          <a:noFill/>
        </p:spPr>
        <p:txBody>
          <a:bodyPr wrap="square">
            <a:spAutoFit/>
          </a:bodyPr>
          <a:lstStyle/>
          <a:p>
            <a:pPr algn="just"/>
            <a:r>
              <a:rPr lang="vi-VN" sz="4400" dirty="0">
                <a:latin typeface="+mj-lt"/>
              </a:rPr>
              <a:t>- Sức hấp dẫn của cuốn sách như một cuộc phiêu lưu không giới hạn hoặc mỗi lần xuất hiện của nhân vật như một lần bước ra sân khấu – luôn chứa đựng bất ngờ.</a:t>
            </a:r>
            <a:endParaRPr lang="en-US" sz="4400" dirty="0">
              <a:latin typeface="+mj-lt"/>
            </a:endParaRPr>
          </a:p>
        </p:txBody>
      </p:sp>
      <p:sp>
        <p:nvSpPr>
          <p:cNvPr id="5" name="Freeform 3">
            <a:extLst>
              <a:ext uri="{FF2B5EF4-FFF2-40B4-BE49-F238E27FC236}">
                <a16:creationId xmlns:a16="http://schemas.microsoft.com/office/drawing/2014/main" id="{D0CE484E-258B-9E18-4CAB-8D630CCDE9E9}"/>
              </a:ext>
            </a:extLst>
          </p:cNvPr>
          <p:cNvSpPr/>
          <p:nvPr/>
        </p:nvSpPr>
        <p:spPr>
          <a:xfrm>
            <a:off x="16459200" y="-1409700"/>
            <a:ext cx="3790759" cy="4114800"/>
          </a:xfrm>
          <a:custGeom>
            <a:avLst/>
            <a:gdLst/>
            <a:ahLst/>
            <a:cxnLst/>
            <a:rect l="l" t="t" r="r" b="b"/>
            <a:pathLst>
              <a:path w="3790759" h="4114800">
                <a:moveTo>
                  <a:pt x="0" y="0"/>
                </a:moveTo>
                <a:lnTo>
                  <a:pt x="3790760" y="0"/>
                </a:lnTo>
                <a:lnTo>
                  <a:pt x="37907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2794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FC633AB-218C-A2A1-3CD4-C50187D6B2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30" y="9419984"/>
            <a:ext cx="12045970" cy="1204597"/>
          </a:xfrm>
          <a:prstGeom prst="rect">
            <a:avLst/>
          </a:prstGeom>
        </p:spPr>
      </p:pic>
      <p:sp>
        <p:nvSpPr>
          <p:cNvPr id="4" name="TextBox 104">
            <a:extLst>
              <a:ext uri="{FF2B5EF4-FFF2-40B4-BE49-F238E27FC236}">
                <a16:creationId xmlns:a16="http://schemas.microsoft.com/office/drawing/2014/main" id="{23188234-4502-1F3E-7B83-0EB374195F62}"/>
              </a:ext>
            </a:extLst>
          </p:cNvPr>
          <p:cNvSpPr txBox="1"/>
          <p:nvPr/>
        </p:nvSpPr>
        <p:spPr>
          <a:xfrm>
            <a:off x="6606162" y="2407068"/>
            <a:ext cx="11681838" cy="1757532"/>
          </a:xfrm>
          <a:prstGeom prst="rect">
            <a:avLst/>
          </a:prstGeom>
        </p:spPr>
        <p:txBody>
          <a:bodyPr wrap="square" lIns="0" tIns="0" rIns="0" bIns="0" rtlCol="0" anchor="t">
            <a:spAutoFit/>
          </a:bodyPr>
          <a:lstStyle/>
          <a:p>
            <a:pPr marL="0" lvl="0" indent="0" algn="ctr">
              <a:lnSpc>
                <a:spcPts val="6720"/>
              </a:lnSpc>
              <a:spcBef>
                <a:spcPct val="0"/>
              </a:spcBef>
            </a:pPr>
            <a:r>
              <a:rPr lang="en-US" sz="6600" b="1" dirty="0">
                <a:solidFill>
                  <a:schemeClr val="tx2"/>
                </a:solidFill>
                <a:latin typeface="#9Slide04 Vollkorn SemiBold" panose="00000700000000000000" pitchFamily="2" charset="0"/>
                <a:ea typeface="#9Slide04 Vollkorn SemiBold" panose="00000700000000000000" pitchFamily="2" charset="0"/>
              </a:rPr>
              <a:t>III.</a:t>
            </a:r>
          </a:p>
          <a:p>
            <a:pPr marL="0" lvl="0" indent="0" algn="ctr">
              <a:lnSpc>
                <a:spcPts val="6720"/>
              </a:lnSpc>
              <a:spcBef>
                <a:spcPct val="0"/>
              </a:spcBef>
            </a:pPr>
            <a:r>
              <a:rPr lang="en-US" sz="6600" b="1" dirty="0" err="1">
                <a:solidFill>
                  <a:schemeClr val="tx2"/>
                </a:solidFill>
                <a:latin typeface="#9Slide04 Vollkorn SemiBold" panose="00000700000000000000" pitchFamily="2" charset="0"/>
                <a:ea typeface="#9Slide04 Vollkorn SemiBold" panose="00000700000000000000" pitchFamily="2" charset="0"/>
              </a:rPr>
              <a:t>Tổng</a:t>
            </a:r>
            <a:r>
              <a:rPr lang="en-US" sz="6600" b="1" dirty="0">
                <a:solidFill>
                  <a:schemeClr val="tx2"/>
                </a:solidFill>
                <a:latin typeface="#9Slide04 Vollkorn SemiBold" panose="00000700000000000000" pitchFamily="2" charset="0"/>
                <a:ea typeface="#9Slide04 Vollkorn SemiBold" panose="00000700000000000000" pitchFamily="2" charset="0"/>
              </a:rPr>
              <a:t> </a:t>
            </a:r>
            <a:r>
              <a:rPr lang="en-US" sz="6600" b="1" dirty="0" err="1">
                <a:solidFill>
                  <a:schemeClr val="tx2"/>
                </a:solidFill>
                <a:latin typeface="#9Slide04 Vollkorn SemiBold" panose="00000700000000000000" pitchFamily="2" charset="0"/>
                <a:ea typeface="#9Slide04 Vollkorn SemiBold" panose="00000700000000000000" pitchFamily="2" charset="0"/>
              </a:rPr>
              <a:t>kết</a:t>
            </a:r>
            <a:endParaRPr lang="en-US" sz="6000" b="1" dirty="0">
              <a:solidFill>
                <a:srgbClr val="503D36"/>
              </a:solidFill>
              <a:latin typeface="#9Slide04 Vollkorn SemiBold" panose="00000700000000000000" pitchFamily="2" charset="0"/>
              <a:ea typeface="#9Slide04 Vollkorn SemiBold" panose="00000700000000000000" pitchFamily="2" charset="0"/>
            </a:endParaRPr>
          </a:p>
        </p:txBody>
      </p:sp>
      <p:pic>
        <p:nvPicPr>
          <p:cNvPr id="5" name="Picture 8">
            <a:extLst>
              <a:ext uri="{FF2B5EF4-FFF2-40B4-BE49-F238E27FC236}">
                <a16:creationId xmlns:a16="http://schemas.microsoft.com/office/drawing/2014/main" id="{0A522AA9-5872-8C82-D414-D975D91921BE}"/>
              </a:ext>
            </a:extLst>
          </p:cNvPr>
          <p:cNvPicPr>
            <a:picLocks noChangeAspect="1"/>
          </p:cNvPicPr>
          <p:nvPr/>
        </p:nvPicPr>
        <p:blipFill>
          <a:blip r:embed="rId5"/>
          <a:srcRect t="20130" b="19872"/>
          <a:stretch>
            <a:fillRect/>
          </a:stretch>
        </p:blipFill>
        <p:spPr>
          <a:xfrm>
            <a:off x="-609600" y="2374790"/>
            <a:ext cx="12045970" cy="7449054"/>
          </a:xfrm>
          <a:prstGeom prst="rect">
            <a:avLst/>
          </a:prstGeom>
        </p:spPr>
      </p:pic>
    </p:spTree>
    <p:extLst>
      <p:ext uri="{BB962C8B-B14F-4D97-AF65-F5344CB8AC3E}">
        <p14:creationId xmlns:p14="http://schemas.microsoft.com/office/powerpoint/2010/main" val="4811683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5164201" y="1331671"/>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7" name="TextBox 1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0" name="TextBox 2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2618086"/>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4" name="TextBox 2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7" name="TextBox 2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3904500"/>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1" name="TextBox 3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4" name="TextBox 3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5190915"/>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8" name="TextBox 3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41" name="TextBox 4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6477329"/>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45" name="TextBox 4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8" name="TextBox 4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164201" y="7763743"/>
            <a:ext cx="2279617" cy="1191585"/>
            <a:chOff x="0" y="0"/>
            <a:chExt cx="3039489" cy="1588780"/>
          </a:xfrm>
        </p:grpSpPr>
        <p:grpSp>
          <p:nvGrpSpPr>
            <p:cNvPr id="50" name="Group 50"/>
            <p:cNvGrpSpPr/>
            <p:nvPr/>
          </p:nvGrpSpPr>
          <p:grpSpPr>
            <a:xfrm>
              <a:off x="0" y="0"/>
              <a:ext cx="3039489" cy="1588780"/>
              <a:chOff x="0" y="0"/>
              <a:chExt cx="620810" cy="324506"/>
            </a:xfrm>
          </p:grpSpPr>
          <p:sp>
            <p:nvSpPr>
              <p:cNvPr id="51" name="Freeform 5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2" name="TextBox 5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234950" y="117213"/>
              <a:ext cx="1688828" cy="1354354"/>
              <a:chOff x="0" y="0"/>
              <a:chExt cx="344940" cy="276625"/>
            </a:xfrm>
          </p:grpSpPr>
          <p:sp>
            <p:nvSpPr>
              <p:cNvPr id="54" name="Freeform 5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55" name="TextBox 5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56" name="Freeform 5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171" name="Group 170">
            <a:extLst>
              <a:ext uri="{FF2B5EF4-FFF2-40B4-BE49-F238E27FC236}">
                <a16:creationId xmlns:a16="http://schemas.microsoft.com/office/drawing/2014/main" id="{7B5C30B1-22CC-E0A9-CE2B-A0A0A8FAA911}"/>
              </a:ext>
            </a:extLst>
          </p:cNvPr>
          <p:cNvGrpSpPr/>
          <p:nvPr/>
        </p:nvGrpSpPr>
        <p:grpSpPr>
          <a:xfrm>
            <a:off x="594866" y="743240"/>
            <a:ext cx="16047645" cy="8800520"/>
            <a:chOff x="594866" y="743240"/>
            <a:chExt cx="16047645" cy="8800520"/>
          </a:xfrm>
        </p:grpSpPr>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337094" y="1028700"/>
              <a:ext cx="14956138" cy="8229600"/>
              <a:chOff x="0" y="0"/>
              <a:chExt cx="3939065" cy="2167467"/>
            </a:xfrm>
          </p:grpSpPr>
          <p:sp>
            <p:nvSpPr>
              <p:cNvPr id="89" name="Freeform 8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90" name="TextBox 90"/>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91" name="Group 91"/>
          <p:cNvGrpSpPr/>
          <p:nvPr/>
        </p:nvGrpSpPr>
        <p:grpSpPr>
          <a:xfrm>
            <a:off x="5849674" y="2179520"/>
            <a:ext cx="5971862" cy="889089"/>
            <a:chOff x="0" y="0"/>
            <a:chExt cx="1572836" cy="234163"/>
          </a:xfrm>
        </p:grpSpPr>
        <p:sp>
          <p:nvSpPr>
            <p:cNvPr id="92" name="Freeform 92"/>
            <p:cNvSpPr/>
            <p:nvPr/>
          </p:nvSpPr>
          <p:spPr>
            <a:xfrm>
              <a:off x="0" y="0"/>
              <a:ext cx="1572836" cy="234163"/>
            </a:xfrm>
            <a:custGeom>
              <a:avLst/>
              <a:gdLst/>
              <a:ahLst/>
              <a:cxnLst/>
              <a:rect l="l" t="t" r="r" b="b"/>
              <a:pathLst>
                <a:path w="1572836" h="234163">
                  <a:moveTo>
                    <a:pt x="117082" y="0"/>
                  </a:moveTo>
                  <a:lnTo>
                    <a:pt x="1455754" y="0"/>
                  </a:lnTo>
                  <a:cubicBezTo>
                    <a:pt x="1520417" y="0"/>
                    <a:pt x="1572836" y="52419"/>
                    <a:pt x="1572836" y="117082"/>
                  </a:cubicBezTo>
                  <a:lnTo>
                    <a:pt x="1572836" y="117082"/>
                  </a:lnTo>
                  <a:cubicBezTo>
                    <a:pt x="1572836" y="148134"/>
                    <a:pt x="1560501" y="177914"/>
                    <a:pt x="1538544" y="199871"/>
                  </a:cubicBezTo>
                  <a:cubicBezTo>
                    <a:pt x="1516587" y="221828"/>
                    <a:pt x="1486806" y="234163"/>
                    <a:pt x="1455754" y="234163"/>
                  </a:cubicBezTo>
                  <a:lnTo>
                    <a:pt x="117082" y="234163"/>
                  </a:lnTo>
                  <a:cubicBezTo>
                    <a:pt x="86030" y="234163"/>
                    <a:pt x="56250" y="221828"/>
                    <a:pt x="34292" y="199871"/>
                  </a:cubicBezTo>
                  <a:cubicBezTo>
                    <a:pt x="12335" y="177914"/>
                    <a:pt x="0" y="148134"/>
                    <a:pt x="0" y="117082"/>
                  </a:cubicBezTo>
                  <a:lnTo>
                    <a:pt x="0" y="117082"/>
                  </a:lnTo>
                  <a:cubicBezTo>
                    <a:pt x="0" y="86030"/>
                    <a:pt x="12335" y="56250"/>
                    <a:pt x="34292" y="34292"/>
                  </a:cubicBezTo>
                  <a:cubicBezTo>
                    <a:pt x="56250" y="12335"/>
                    <a:pt x="86030" y="0"/>
                    <a:pt x="117082" y="0"/>
                  </a:cubicBezTo>
                  <a:close/>
                </a:path>
              </a:pathLst>
            </a:custGeom>
            <a:solidFill>
              <a:srgbClr val="000000">
                <a:alpha val="0"/>
              </a:srgbClr>
            </a:solidFill>
            <a:ln w="47625" cap="rnd">
              <a:solidFill>
                <a:srgbClr val="E76262"/>
              </a:solidFill>
              <a:prstDash val="lgDash"/>
              <a:round/>
            </a:ln>
          </p:spPr>
        </p:sp>
        <p:sp>
          <p:nvSpPr>
            <p:cNvPr id="93" name="TextBox 93"/>
            <p:cNvSpPr txBox="1"/>
            <p:nvPr/>
          </p:nvSpPr>
          <p:spPr>
            <a:xfrm>
              <a:off x="0" y="-28575"/>
              <a:ext cx="1572836" cy="262738"/>
            </a:xfrm>
            <a:prstGeom prst="rect">
              <a:avLst/>
            </a:prstGeom>
          </p:spPr>
          <p:txBody>
            <a:bodyPr lIns="50800" tIns="50800" rIns="50800" bIns="50800" rtlCol="0" anchor="ctr"/>
            <a:lstStyle/>
            <a:p>
              <a:pPr algn="ctr">
                <a:lnSpc>
                  <a:spcPts val="2659"/>
                </a:lnSpc>
              </a:pPr>
              <a:endParaRPr/>
            </a:p>
          </p:txBody>
        </p:sp>
      </p:grpSp>
      <p:sp>
        <p:nvSpPr>
          <p:cNvPr id="94" name="Freeform 94"/>
          <p:cNvSpPr/>
          <p:nvPr/>
        </p:nvSpPr>
        <p:spPr>
          <a:xfrm>
            <a:off x="2725000" y="2169995"/>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97" name="TextBox 97"/>
          <p:cNvSpPr txBox="1"/>
          <p:nvPr/>
        </p:nvSpPr>
        <p:spPr>
          <a:xfrm>
            <a:off x="2556165" y="3630585"/>
            <a:ext cx="12495716" cy="1821461"/>
          </a:xfrm>
          <a:prstGeom prst="rect">
            <a:avLst/>
          </a:prstGeom>
        </p:spPr>
        <p:txBody>
          <a:bodyPr wrap="square" lIns="0" tIns="0" rIns="0" bIns="0" rtlCol="0" anchor="t">
            <a:spAutoFit/>
          </a:bodyPr>
          <a:lstStyle/>
          <a:p>
            <a:pPr marL="0" lvl="0" indent="0" algn="ctr">
              <a:lnSpc>
                <a:spcPts val="16350"/>
              </a:lnSpc>
              <a:spcBef>
                <a:spcPct val="0"/>
              </a:spcBef>
            </a:pPr>
            <a:r>
              <a:rPr lang="en-US" sz="8800" dirty="0" err="1">
                <a:solidFill>
                  <a:srgbClr val="503D36"/>
                </a:solidFill>
                <a:latin typeface="#9Slide05 SVNNexa Rust Script" panose="020B0606040200020203" pitchFamily="34" charset="0"/>
              </a:rPr>
              <a:t>Sách</a:t>
            </a:r>
            <a:r>
              <a:rPr lang="en-US" sz="8800" dirty="0">
                <a:solidFill>
                  <a:srgbClr val="503D36"/>
                </a:solidFill>
                <a:latin typeface="#9Slide05 SVNNexa Rust Script" panose="020B0606040200020203" pitchFamily="34" charset="0"/>
              </a:rPr>
              <a:t> – </a:t>
            </a:r>
            <a:r>
              <a:rPr lang="en-US" sz="8800" dirty="0" err="1">
                <a:solidFill>
                  <a:srgbClr val="503D36"/>
                </a:solidFill>
                <a:latin typeface="#9Slide05 SVNNexa Rust Script" panose="020B0606040200020203" pitchFamily="34" charset="0"/>
              </a:rPr>
              <a:t>Người</a:t>
            </a:r>
            <a:r>
              <a:rPr lang="en-US" sz="8800" dirty="0">
                <a:solidFill>
                  <a:srgbClr val="503D36"/>
                </a:solidFill>
                <a:latin typeface="#9Slide05 SVNNexa Rust Script" panose="020B0606040200020203" pitchFamily="34" charset="0"/>
              </a:rPr>
              <a:t> </a:t>
            </a:r>
            <a:r>
              <a:rPr lang="en-US" sz="8800" dirty="0" err="1">
                <a:solidFill>
                  <a:srgbClr val="503D36"/>
                </a:solidFill>
                <a:latin typeface="#9Slide05 SVNNexa Rust Script" panose="020B0606040200020203" pitchFamily="34" charset="0"/>
              </a:rPr>
              <a:t>bạn</a:t>
            </a:r>
            <a:r>
              <a:rPr lang="en-US" sz="8800" dirty="0">
                <a:solidFill>
                  <a:srgbClr val="503D36"/>
                </a:solidFill>
                <a:latin typeface="#9Slide05 SVNNexa Rust Script" panose="020B0606040200020203" pitchFamily="34" charset="0"/>
              </a:rPr>
              <a:t> </a:t>
            </a:r>
            <a:r>
              <a:rPr lang="en-US" sz="8800" dirty="0" err="1">
                <a:solidFill>
                  <a:srgbClr val="503D36"/>
                </a:solidFill>
                <a:latin typeface="#9Slide05 SVNNexa Rust Script" panose="020B0606040200020203" pitchFamily="34" charset="0"/>
              </a:rPr>
              <a:t>đồng</a:t>
            </a:r>
            <a:r>
              <a:rPr lang="en-US" sz="8800" dirty="0">
                <a:solidFill>
                  <a:srgbClr val="503D36"/>
                </a:solidFill>
                <a:latin typeface="#9Slide05 SVNNexa Rust Script" panose="020B0606040200020203" pitchFamily="34" charset="0"/>
              </a:rPr>
              <a:t> </a:t>
            </a:r>
            <a:r>
              <a:rPr lang="en-US" sz="8800" dirty="0" err="1">
                <a:solidFill>
                  <a:srgbClr val="503D36"/>
                </a:solidFill>
                <a:latin typeface="#9Slide05 SVNNexa Rust Script" panose="020B0606040200020203" pitchFamily="34" charset="0"/>
              </a:rPr>
              <a:t>hành</a:t>
            </a:r>
            <a:endParaRPr lang="en-US" sz="8800" dirty="0">
              <a:solidFill>
                <a:srgbClr val="503D36"/>
              </a:solidFill>
              <a:latin typeface="#9Slide05 SVNNexa Rust Script" panose="020B0606040200020203" pitchFamily="34" charset="0"/>
            </a:endParaRPr>
          </a:p>
        </p:txBody>
      </p:sp>
      <p:sp>
        <p:nvSpPr>
          <p:cNvPr id="98" name="TextBox 98"/>
          <p:cNvSpPr txBox="1"/>
          <p:nvPr/>
        </p:nvSpPr>
        <p:spPr>
          <a:xfrm>
            <a:off x="2619331" y="3630585"/>
            <a:ext cx="12432549" cy="2076450"/>
          </a:xfrm>
          <a:prstGeom prst="rect">
            <a:avLst/>
          </a:prstGeom>
        </p:spPr>
        <p:txBody>
          <a:bodyPr lIns="0" tIns="0" rIns="0" bIns="0" rtlCol="0" anchor="t">
            <a:spAutoFit/>
          </a:bodyPr>
          <a:lstStyle/>
          <a:p>
            <a:pPr marL="0" lvl="0" indent="0" algn="ctr">
              <a:lnSpc>
                <a:spcPts val="16350"/>
              </a:lnSpc>
              <a:spcBef>
                <a:spcPct val="0"/>
              </a:spcBef>
            </a:pPr>
            <a:endParaRPr lang="en-US" sz="13625" dirty="0">
              <a:solidFill>
                <a:srgbClr val="A2845F"/>
              </a:solidFill>
              <a:latin typeface="More Sugar"/>
            </a:endParaRPr>
          </a:p>
        </p:txBody>
      </p:sp>
      <p:sp>
        <p:nvSpPr>
          <p:cNvPr id="99" name="TextBox 99"/>
          <p:cNvSpPr txBox="1"/>
          <p:nvPr/>
        </p:nvSpPr>
        <p:spPr>
          <a:xfrm>
            <a:off x="6094802" y="2394347"/>
            <a:ext cx="5436645" cy="615553"/>
          </a:xfrm>
          <a:prstGeom prst="rect">
            <a:avLst/>
          </a:prstGeom>
        </p:spPr>
        <p:txBody>
          <a:bodyPr wrap="square" lIns="0" tIns="0" rIns="0" bIns="0" rtlCol="0" anchor="t">
            <a:spAutoFit/>
          </a:bodyPr>
          <a:lstStyle/>
          <a:p>
            <a:pPr marL="0" lvl="0" indent="0" algn="ctr">
              <a:lnSpc>
                <a:spcPts val="4800"/>
              </a:lnSpc>
              <a:spcBef>
                <a:spcPct val="0"/>
              </a:spcBef>
            </a:pPr>
            <a:r>
              <a:rPr lang="en-US" sz="5400" dirty="0" err="1">
                <a:solidFill>
                  <a:srgbClr val="503D36"/>
                </a:solidFill>
                <a:latin typeface="#9Slide05 SVNNexa Rust Script" panose="020B0606040200020203" pitchFamily="34" charset="0"/>
              </a:rPr>
              <a:t>Bài</a:t>
            </a:r>
            <a:r>
              <a:rPr lang="en-US" sz="5400" dirty="0">
                <a:solidFill>
                  <a:srgbClr val="503D36"/>
                </a:solidFill>
                <a:latin typeface="#9Slide05 SVNNexa Rust Script" panose="020B0606040200020203" pitchFamily="34" charset="0"/>
              </a:rPr>
              <a:t> 10</a:t>
            </a:r>
          </a:p>
        </p:txBody>
      </p:sp>
      <p:sp>
        <p:nvSpPr>
          <p:cNvPr id="111" name="Freeform 111"/>
          <p:cNvSpPr/>
          <p:nvPr/>
        </p:nvSpPr>
        <p:spPr>
          <a:xfrm>
            <a:off x="13923714" y="316351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14" name="Freeform 114"/>
          <p:cNvSpPr/>
          <p:nvPr/>
        </p:nvSpPr>
        <p:spPr>
          <a:xfrm rot="-6902382" flipH="1">
            <a:off x="14161458" y="1923684"/>
            <a:ext cx="1011795" cy="696741"/>
          </a:xfrm>
          <a:custGeom>
            <a:avLst/>
            <a:gdLst/>
            <a:ahLst/>
            <a:cxnLst/>
            <a:rect l="l" t="t" r="r" b="b"/>
            <a:pathLst>
              <a:path w="1011795" h="696741">
                <a:moveTo>
                  <a:pt x="1011795" y="0"/>
                </a:moveTo>
                <a:lnTo>
                  <a:pt x="0" y="0"/>
                </a:lnTo>
                <a:lnTo>
                  <a:pt x="0" y="696740"/>
                </a:lnTo>
                <a:lnTo>
                  <a:pt x="1011795" y="696740"/>
                </a:lnTo>
                <a:lnTo>
                  <a:pt x="1011795" y="0"/>
                </a:lnTo>
                <a:close/>
              </a:path>
            </a:pathLst>
          </a:custGeom>
          <a:blipFill>
            <a:blip r:embed="rId7"/>
            <a:stretch>
              <a:fillRect t="-62571" r="-193516" b="-197067"/>
            </a:stretch>
          </a:blipFill>
        </p:spPr>
      </p:sp>
      <p:sp>
        <p:nvSpPr>
          <p:cNvPr id="115" name="Freeform 115"/>
          <p:cNvSpPr/>
          <p:nvPr/>
        </p:nvSpPr>
        <p:spPr>
          <a:xfrm>
            <a:off x="8230598" y="8107480"/>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72" name="Freeform 6">
            <a:extLst>
              <a:ext uri="{FF2B5EF4-FFF2-40B4-BE49-F238E27FC236}">
                <a16:creationId xmlns:a16="http://schemas.microsoft.com/office/drawing/2014/main" id="{AAF3C82F-2CC5-1E3A-CF2B-63A87A8D0D06}"/>
              </a:ext>
            </a:extLst>
          </p:cNvPr>
          <p:cNvSpPr/>
          <p:nvPr/>
        </p:nvSpPr>
        <p:spPr>
          <a:xfrm>
            <a:off x="863276" y="6568944"/>
            <a:ext cx="4864136" cy="3465697"/>
          </a:xfrm>
          <a:custGeom>
            <a:avLst/>
            <a:gdLst/>
            <a:ahLst/>
            <a:cxnLst/>
            <a:rect l="l" t="t" r="r" b="b"/>
            <a:pathLst>
              <a:path w="5775158" h="4114800">
                <a:moveTo>
                  <a:pt x="0" y="0"/>
                </a:moveTo>
                <a:lnTo>
                  <a:pt x="5775158" y="0"/>
                </a:lnTo>
                <a:lnTo>
                  <a:pt x="577515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3" name="TextBox 97">
            <a:extLst>
              <a:ext uri="{FF2B5EF4-FFF2-40B4-BE49-F238E27FC236}">
                <a16:creationId xmlns:a16="http://schemas.microsoft.com/office/drawing/2014/main" id="{58E1ADF7-B53F-263B-2E6C-6D94EB6045DB}"/>
              </a:ext>
            </a:extLst>
          </p:cNvPr>
          <p:cNvSpPr txBox="1"/>
          <p:nvPr/>
        </p:nvSpPr>
        <p:spPr>
          <a:xfrm>
            <a:off x="5360960" y="5560242"/>
            <a:ext cx="9999314" cy="2492990"/>
          </a:xfrm>
          <a:prstGeom prst="rect">
            <a:avLst/>
          </a:prstGeom>
        </p:spPr>
        <p:txBody>
          <a:bodyPr wrap="square" lIns="0" tIns="0" rIns="0" bIns="0" rtlCol="0" anchor="t">
            <a:spAutoFit/>
          </a:bodyPr>
          <a:lstStyle/>
          <a:p>
            <a:pPr algn="r"/>
            <a:r>
              <a:rPr lang="en-US" sz="5400" dirty="0" err="1">
                <a:latin typeface="#9Slide05 The Carpenter" pitchFamily="2" charset="0"/>
              </a:rPr>
              <a:t>Cuộc</a:t>
            </a:r>
            <a:r>
              <a:rPr lang="en-US" sz="5400" dirty="0">
                <a:latin typeface="#9Slide05 The Carpenter" pitchFamily="2" charset="0"/>
              </a:rPr>
              <a:t> </a:t>
            </a:r>
            <a:r>
              <a:rPr lang="en-US" sz="5400" dirty="0" err="1">
                <a:latin typeface="#9Slide05 The Carpenter" pitchFamily="2" charset="0"/>
              </a:rPr>
              <a:t>đời</a:t>
            </a:r>
            <a:r>
              <a:rPr lang="en-US" sz="5400" dirty="0">
                <a:latin typeface="#9Slide05 The Carpenter" pitchFamily="2" charset="0"/>
              </a:rPr>
              <a:t> ta </a:t>
            </a:r>
            <a:r>
              <a:rPr lang="en-US" sz="5400" dirty="0" err="1">
                <a:latin typeface="#9Slide05 The Carpenter" pitchFamily="2" charset="0"/>
              </a:rPr>
              <a:t>thay</a:t>
            </a:r>
            <a:r>
              <a:rPr lang="en-US" sz="5400" dirty="0">
                <a:latin typeface="#9Slide05 The Carpenter" pitchFamily="2" charset="0"/>
              </a:rPr>
              <a:t> </a:t>
            </a:r>
            <a:r>
              <a:rPr lang="en-US" sz="5400" dirty="0" err="1">
                <a:latin typeface="#9Slide05 The Carpenter" pitchFamily="2" charset="0"/>
              </a:rPr>
              <a:t>đổi</a:t>
            </a:r>
            <a:r>
              <a:rPr lang="en-US" sz="5400" dirty="0">
                <a:latin typeface="#9Slide05 The Carpenter" pitchFamily="2" charset="0"/>
              </a:rPr>
              <a:t> </a:t>
            </a:r>
            <a:r>
              <a:rPr lang="en-US" sz="5400" dirty="0" err="1">
                <a:latin typeface="#9Slide05 The Carpenter" pitchFamily="2" charset="0"/>
              </a:rPr>
              <a:t>theo</a:t>
            </a:r>
            <a:r>
              <a:rPr lang="en-US" sz="5400" dirty="0">
                <a:latin typeface="#9Slide05 The Carpenter" pitchFamily="2" charset="0"/>
              </a:rPr>
              <a:t> </a:t>
            </a:r>
            <a:r>
              <a:rPr lang="en-US" sz="5400" dirty="0" err="1">
                <a:latin typeface="#9Slide05 The Carpenter" pitchFamily="2" charset="0"/>
              </a:rPr>
              <a:t>hai</a:t>
            </a:r>
            <a:r>
              <a:rPr lang="en-US" sz="5400" dirty="0">
                <a:latin typeface="#9Slide05 The Carpenter" pitchFamily="2" charset="0"/>
              </a:rPr>
              <a:t> </a:t>
            </a:r>
            <a:r>
              <a:rPr lang="en-US" sz="5400" dirty="0" err="1">
                <a:latin typeface="#9Slide05 The Carpenter" pitchFamily="2" charset="0"/>
              </a:rPr>
              <a:t>cách</a:t>
            </a:r>
            <a:r>
              <a:rPr lang="en-US" sz="5400" dirty="0">
                <a:latin typeface="#9Slide05 The Carpenter" pitchFamily="2" charset="0"/>
              </a:rPr>
              <a:t>: </a:t>
            </a:r>
          </a:p>
          <a:p>
            <a:pPr algn="r"/>
            <a:r>
              <a:rPr lang="en-US" sz="5400" dirty="0">
                <a:latin typeface="#9Slide05 The Carpenter" pitchFamily="2" charset="0"/>
              </a:rPr>
              <a:t>qua </a:t>
            </a:r>
            <a:r>
              <a:rPr lang="en-US" sz="5400" dirty="0" err="1">
                <a:latin typeface="#9Slide05 The Carpenter" pitchFamily="2" charset="0"/>
              </a:rPr>
              <a:t>những</a:t>
            </a:r>
            <a:r>
              <a:rPr lang="en-US" sz="5400" dirty="0">
                <a:latin typeface="#9Slide05 The Carpenter" pitchFamily="2" charset="0"/>
              </a:rPr>
              <a:t> </a:t>
            </a:r>
            <a:r>
              <a:rPr lang="en-US" sz="5400" dirty="0" err="1">
                <a:latin typeface="#9Slide05 The Carpenter" pitchFamily="2" charset="0"/>
              </a:rPr>
              <a:t>người</a:t>
            </a:r>
            <a:r>
              <a:rPr lang="en-US" sz="5400" dirty="0">
                <a:latin typeface="#9Slide05 The Carpenter" pitchFamily="2" charset="0"/>
              </a:rPr>
              <a:t> ta </a:t>
            </a:r>
            <a:r>
              <a:rPr lang="en-US" sz="5400" dirty="0" err="1">
                <a:latin typeface="#9Slide05 The Carpenter" pitchFamily="2" charset="0"/>
              </a:rPr>
              <a:t>gặp</a:t>
            </a:r>
            <a:r>
              <a:rPr lang="en-US" sz="5400" dirty="0">
                <a:latin typeface="#9Slide05 The Carpenter" pitchFamily="2" charset="0"/>
              </a:rPr>
              <a:t> </a:t>
            </a:r>
            <a:r>
              <a:rPr lang="en-US" sz="5400" dirty="0" err="1">
                <a:latin typeface="#9Slide05 The Carpenter" pitchFamily="2" charset="0"/>
              </a:rPr>
              <a:t>và</a:t>
            </a:r>
            <a:r>
              <a:rPr lang="en-US" sz="5400" dirty="0">
                <a:latin typeface="#9Slide05 The Carpenter" pitchFamily="2" charset="0"/>
              </a:rPr>
              <a:t> </a:t>
            </a:r>
            <a:r>
              <a:rPr lang="en-US" sz="5400" dirty="0" err="1">
                <a:latin typeface="#9Slide05 The Carpenter" pitchFamily="2" charset="0"/>
              </a:rPr>
              <a:t>những</a:t>
            </a:r>
            <a:r>
              <a:rPr lang="en-US" sz="5400" dirty="0">
                <a:latin typeface="#9Slide05 The Carpenter" pitchFamily="2" charset="0"/>
              </a:rPr>
              <a:t> </a:t>
            </a:r>
            <a:r>
              <a:rPr lang="en-US" sz="5400" dirty="0" err="1">
                <a:latin typeface="#9Slide05 The Carpenter" pitchFamily="2" charset="0"/>
              </a:rPr>
              <a:t>cuốn</a:t>
            </a:r>
            <a:r>
              <a:rPr lang="en-US" sz="5400" dirty="0">
                <a:latin typeface="#9Slide05 The Carpenter" pitchFamily="2" charset="0"/>
              </a:rPr>
              <a:t> </a:t>
            </a:r>
            <a:r>
              <a:rPr lang="en-US" sz="5400" dirty="0" err="1">
                <a:latin typeface="#9Slide05 The Carpenter" pitchFamily="2" charset="0"/>
              </a:rPr>
              <a:t>sách</a:t>
            </a:r>
            <a:r>
              <a:rPr lang="en-US" sz="5400" dirty="0">
                <a:latin typeface="#9Slide05 The Carpenter" pitchFamily="2" charset="0"/>
              </a:rPr>
              <a:t> ta </a:t>
            </a:r>
            <a:r>
              <a:rPr lang="en-US" sz="5400" dirty="0" err="1">
                <a:latin typeface="#9Slide05 The Carpenter" pitchFamily="2" charset="0"/>
              </a:rPr>
              <a:t>đọc</a:t>
            </a:r>
            <a:r>
              <a:rPr lang="en-US" sz="5400" dirty="0">
                <a:latin typeface="#9Slide05 The Carpenter" pitchFamily="2" charset="0"/>
              </a:rPr>
              <a:t>.</a:t>
            </a:r>
          </a:p>
          <a:p>
            <a:pPr algn="r"/>
            <a:r>
              <a:rPr lang="en-US" sz="5400" dirty="0">
                <a:latin typeface="#9Slide05 The Carpenter" pitchFamily="2" charset="0"/>
              </a:rPr>
              <a:t>(Ha-</a:t>
            </a:r>
            <a:r>
              <a:rPr lang="en-US" sz="5400" dirty="0" err="1">
                <a:latin typeface="#9Slide05 The Carpenter" pitchFamily="2" charset="0"/>
              </a:rPr>
              <a:t>vây</a:t>
            </a:r>
            <a:r>
              <a:rPr lang="en-US" sz="5400" dirty="0">
                <a:latin typeface="#9Slide05 The Carpenter" pitchFamily="2" charset="0"/>
              </a:rPr>
              <a:t> </a:t>
            </a:r>
            <a:r>
              <a:rPr lang="en-US" sz="5400" dirty="0" err="1">
                <a:latin typeface="#9Slide05 The Carpenter" pitchFamily="2" charset="0"/>
              </a:rPr>
              <a:t>Mắc</a:t>
            </a:r>
            <a:r>
              <a:rPr lang="en-US" sz="5400" dirty="0">
                <a:latin typeface="#9Slide05 The Carpenter" pitchFamily="2" charset="0"/>
              </a:rPr>
              <a:t>-cay (</a:t>
            </a:r>
            <a:r>
              <a:rPr lang="en-US" sz="5400" dirty="0" err="1">
                <a:latin typeface="#9Slide05 The Carpenter" pitchFamily="2" charset="0"/>
              </a:rPr>
              <a:t>Harvay</a:t>
            </a:r>
            <a:r>
              <a:rPr lang="en-US" sz="5400" dirty="0">
                <a:latin typeface="#9Slide05 The Carpenter" pitchFamily="2" charset="0"/>
              </a:rPr>
              <a:t> MacKay)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676400" y="10050098"/>
            <a:ext cx="21265117" cy="1019756"/>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92" name="Group 92"/>
          <p:cNvGrpSpPr/>
          <p:nvPr/>
        </p:nvGrpSpPr>
        <p:grpSpPr>
          <a:xfrm>
            <a:off x="9376175" y="871470"/>
            <a:ext cx="8618096" cy="8090256"/>
            <a:chOff x="0" y="0"/>
            <a:chExt cx="1666580" cy="1570071"/>
          </a:xfrm>
        </p:grpSpPr>
        <p:sp>
          <p:nvSpPr>
            <p:cNvPr id="93" name="Freeform 93"/>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28575"/>
              <a:ext cx="1666580" cy="1598646"/>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5" name="Group 95"/>
          <p:cNvGrpSpPr/>
          <p:nvPr/>
        </p:nvGrpSpPr>
        <p:grpSpPr>
          <a:xfrm>
            <a:off x="338063" y="909494"/>
            <a:ext cx="8618096" cy="8090256"/>
            <a:chOff x="0" y="0"/>
            <a:chExt cx="1666580" cy="1570071"/>
          </a:xfrm>
        </p:grpSpPr>
        <p:sp>
          <p:nvSpPr>
            <p:cNvPr id="96" name="Freeform 96"/>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sp>
        <p:sp>
          <p:nvSpPr>
            <p:cNvPr id="97" name="TextBox 97"/>
            <p:cNvSpPr txBox="1"/>
            <p:nvPr/>
          </p:nvSpPr>
          <p:spPr>
            <a:xfrm>
              <a:off x="0" y="-28575"/>
              <a:ext cx="1666580" cy="1598646"/>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8" name="Group 98"/>
          <p:cNvGrpSpPr/>
          <p:nvPr/>
        </p:nvGrpSpPr>
        <p:grpSpPr>
          <a:xfrm>
            <a:off x="9527240" y="2244820"/>
            <a:ext cx="332406" cy="331228"/>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0" name="TextBox 10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1" name="Group 101"/>
          <p:cNvGrpSpPr/>
          <p:nvPr/>
        </p:nvGrpSpPr>
        <p:grpSpPr>
          <a:xfrm>
            <a:off x="9527240" y="3311870"/>
            <a:ext cx="332406" cy="331228"/>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3" name="TextBox 10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4" name="Group 104"/>
          <p:cNvGrpSpPr/>
          <p:nvPr/>
        </p:nvGrpSpPr>
        <p:grpSpPr>
          <a:xfrm>
            <a:off x="9527240" y="4378921"/>
            <a:ext cx="332406" cy="331228"/>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6" name="TextBox 10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7" name="Group 107"/>
          <p:cNvGrpSpPr/>
          <p:nvPr/>
        </p:nvGrpSpPr>
        <p:grpSpPr>
          <a:xfrm>
            <a:off x="9527240" y="5445971"/>
            <a:ext cx="332406" cy="331228"/>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9" name="TextBox 10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0" name="Group 110"/>
          <p:cNvGrpSpPr/>
          <p:nvPr/>
        </p:nvGrpSpPr>
        <p:grpSpPr>
          <a:xfrm>
            <a:off x="9527240" y="6513022"/>
            <a:ext cx="332406" cy="331228"/>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2" name="TextBox 11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3" name="Group 113"/>
          <p:cNvGrpSpPr/>
          <p:nvPr/>
        </p:nvGrpSpPr>
        <p:grpSpPr>
          <a:xfrm>
            <a:off x="9527240" y="7580070"/>
            <a:ext cx="332406" cy="331228"/>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5" name="TextBox 11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6" name="Group 116"/>
          <p:cNvGrpSpPr/>
          <p:nvPr/>
        </p:nvGrpSpPr>
        <p:grpSpPr>
          <a:xfrm>
            <a:off x="8470742" y="2244820"/>
            <a:ext cx="332406" cy="331228"/>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8" name="TextBox 11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9" name="Group 119"/>
          <p:cNvGrpSpPr/>
          <p:nvPr/>
        </p:nvGrpSpPr>
        <p:grpSpPr>
          <a:xfrm>
            <a:off x="8470742" y="3311870"/>
            <a:ext cx="332406" cy="331228"/>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1" name="TextBox 12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22" name="Group 122"/>
          <p:cNvGrpSpPr/>
          <p:nvPr/>
        </p:nvGrpSpPr>
        <p:grpSpPr>
          <a:xfrm>
            <a:off x="8470742" y="4378921"/>
            <a:ext cx="332406" cy="331228"/>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4" name="TextBox 12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25" name="Group 125"/>
          <p:cNvGrpSpPr/>
          <p:nvPr/>
        </p:nvGrpSpPr>
        <p:grpSpPr>
          <a:xfrm>
            <a:off x="8470742" y="5445971"/>
            <a:ext cx="332406" cy="331228"/>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7" name="TextBox 12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28" name="Group 128"/>
          <p:cNvGrpSpPr/>
          <p:nvPr/>
        </p:nvGrpSpPr>
        <p:grpSpPr>
          <a:xfrm>
            <a:off x="8470742" y="6513022"/>
            <a:ext cx="332406" cy="331228"/>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0" name="TextBox 13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31" name="Group 131"/>
          <p:cNvGrpSpPr/>
          <p:nvPr/>
        </p:nvGrpSpPr>
        <p:grpSpPr>
          <a:xfrm>
            <a:off x="8470742" y="7580070"/>
            <a:ext cx="332406" cy="331228"/>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3" name="TextBox 13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34" name="TextBox 134"/>
          <p:cNvSpPr txBox="1"/>
          <p:nvPr/>
        </p:nvSpPr>
        <p:spPr>
          <a:xfrm rot="5400000">
            <a:off x="8990047" y="595085"/>
            <a:ext cx="448616" cy="1751962"/>
          </a:xfrm>
          <a:prstGeom prst="rect">
            <a:avLst/>
          </a:prstGeom>
        </p:spPr>
        <p:txBody>
          <a:bodyPr lIns="0" tIns="0" rIns="0" bIns="0" rtlCol="0" anchor="t">
            <a:spAutoFit/>
          </a:bodyPr>
          <a:lstStyle/>
          <a:p>
            <a:pPr algn="ctr">
              <a:lnSpc>
                <a:spcPts val="10560"/>
              </a:lnSpc>
            </a:pPr>
            <a:r>
              <a:rPr lang="en-US" sz="7543">
                <a:solidFill>
                  <a:srgbClr val="503D36"/>
                </a:solidFill>
                <a:latin typeface="Times New Roman" panose="02020603050405020304" pitchFamily="18" charset="0"/>
                <a:cs typeface="Times New Roman" panose="02020603050405020304" pitchFamily="18" charset="0"/>
              </a:rPr>
              <a:t>)</a:t>
            </a:r>
          </a:p>
        </p:txBody>
      </p:sp>
      <p:sp>
        <p:nvSpPr>
          <p:cNvPr id="135" name="TextBox 135"/>
          <p:cNvSpPr txBox="1"/>
          <p:nvPr/>
        </p:nvSpPr>
        <p:spPr>
          <a:xfrm rot="5400000">
            <a:off x="8991134" y="1662114"/>
            <a:ext cx="448616" cy="1749786"/>
          </a:xfrm>
          <a:prstGeom prst="rect">
            <a:avLst/>
          </a:prstGeom>
        </p:spPr>
        <p:txBody>
          <a:bodyPr lIns="0" tIns="0" rIns="0" bIns="0" rtlCol="0" anchor="t">
            <a:spAutoFit/>
          </a:bodyPr>
          <a:lstStyle/>
          <a:p>
            <a:pPr algn="ctr">
              <a:lnSpc>
                <a:spcPts val="10560"/>
              </a:lnSpc>
            </a:pPr>
            <a:r>
              <a:rPr lang="en-US" sz="7543">
                <a:solidFill>
                  <a:srgbClr val="C46848"/>
                </a:solidFill>
                <a:latin typeface="Times New Roman" panose="02020603050405020304" pitchFamily="18" charset="0"/>
                <a:cs typeface="Times New Roman" panose="02020603050405020304" pitchFamily="18" charset="0"/>
              </a:rPr>
              <a:t>)</a:t>
            </a:r>
          </a:p>
        </p:txBody>
      </p:sp>
      <p:sp>
        <p:nvSpPr>
          <p:cNvPr id="136" name="TextBox 136"/>
          <p:cNvSpPr txBox="1"/>
          <p:nvPr/>
        </p:nvSpPr>
        <p:spPr>
          <a:xfrm rot="5400000">
            <a:off x="8991134" y="2728694"/>
            <a:ext cx="448616" cy="174978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37" name="TextBox 137"/>
          <p:cNvSpPr txBox="1"/>
          <p:nvPr/>
        </p:nvSpPr>
        <p:spPr>
          <a:xfrm rot="5400000">
            <a:off x="8991134" y="3795268"/>
            <a:ext cx="448616" cy="174978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38" name="TextBox 138"/>
          <p:cNvSpPr txBox="1"/>
          <p:nvPr/>
        </p:nvSpPr>
        <p:spPr>
          <a:xfrm rot="5400000">
            <a:off x="8991134" y="4861846"/>
            <a:ext cx="448616" cy="174978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39" name="TextBox 139"/>
          <p:cNvSpPr txBox="1"/>
          <p:nvPr/>
        </p:nvSpPr>
        <p:spPr>
          <a:xfrm rot="5400000">
            <a:off x="8991134" y="5928425"/>
            <a:ext cx="448616" cy="174978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40" name="TextBox 140"/>
          <p:cNvSpPr txBox="1"/>
          <p:nvPr/>
        </p:nvSpPr>
        <p:spPr>
          <a:xfrm rot="5400000">
            <a:off x="8991134" y="6995002"/>
            <a:ext cx="448616" cy="174978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41" name="Freeform 141"/>
          <p:cNvSpPr/>
          <p:nvPr/>
        </p:nvSpPr>
        <p:spPr>
          <a:xfrm>
            <a:off x="15504400" y="-19514"/>
            <a:ext cx="2584384" cy="2272635"/>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4"/>
            <a:stretch>
              <a:fillRect/>
            </a:stretch>
          </a:blipFill>
        </p:spPr>
      </p:sp>
      <p:sp>
        <p:nvSpPr>
          <p:cNvPr id="142" name="Freeform 142"/>
          <p:cNvSpPr/>
          <p:nvPr/>
        </p:nvSpPr>
        <p:spPr>
          <a:xfrm>
            <a:off x="-830030" y="8069016"/>
            <a:ext cx="1842404" cy="1861468"/>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5"/>
            <a:stretch>
              <a:fillRect/>
            </a:stretch>
          </a:blipFill>
        </p:spPr>
      </p:sp>
      <p:sp>
        <p:nvSpPr>
          <p:cNvPr id="143" name="TextBox 143"/>
          <p:cNvSpPr txBox="1"/>
          <p:nvPr/>
        </p:nvSpPr>
        <p:spPr>
          <a:xfrm>
            <a:off x="2205158" y="2667500"/>
            <a:ext cx="4883904" cy="635288"/>
          </a:xfrm>
          <a:prstGeom prst="rect">
            <a:avLst/>
          </a:prstGeom>
        </p:spPr>
        <p:txBody>
          <a:bodyPr lIns="0" tIns="0" rIns="0" bIns="0" rtlCol="0" anchor="t">
            <a:spAutoFit/>
          </a:bodyPr>
          <a:lstStyle/>
          <a:p>
            <a:pPr marL="0" lvl="0" indent="0" algn="ctr">
              <a:lnSpc>
                <a:spcPts val="5023"/>
              </a:lnSpc>
              <a:spcBef>
                <a:spcPct val="0"/>
              </a:spcBef>
            </a:pPr>
            <a:r>
              <a:rPr lang="en-US" sz="4000" b="1" dirty="0">
                <a:solidFill>
                  <a:srgbClr val="503D36"/>
                </a:solidFill>
                <a:latin typeface="Times New Roman" panose="02020603050405020304" pitchFamily="18" charset="0"/>
                <a:cs typeface="Times New Roman" panose="02020603050405020304" pitchFamily="18" charset="0"/>
              </a:rPr>
              <a:t>1. </a:t>
            </a:r>
            <a:r>
              <a:rPr lang="en-US" sz="4000" b="1" dirty="0" err="1">
                <a:solidFill>
                  <a:srgbClr val="503D36"/>
                </a:solidFill>
                <a:latin typeface="Times New Roman" panose="02020603050405020304" pitchFamily="18" charset="0"/>
                <a:cs typeface="Times New Roman" panose="02020603050405020304" pitchFamily="18" charset="0"/>
              </a:rPr>
              <a:t>Nghệ</a:t>
            </a:r>
            <a:r>
              <a:rPr lang="en-US" sz="4000" b="1" dirty="0">
                <a:solidFill>
                  <a:srgbClr val="503D36"/>
                </a:solidFill>
                <a:latin typeface="Times New Roman" panose="02020603050405020304" pitchFamily="18" charset="0"/>
                <a:cs typeface="Times New Roman" panose="02020603050405020304" pitchFamily="18" charset="0"/>
              </a:rPr>
              <a:t> </a:t>
            </a:r>
            <a:r>
              <a:rPr lang="en-US" sz="4000" b="1" dirty="0" err="1">
                <a:solidFill>
                  <a:srgbClr val="503D36"/>
                </a:solidFill>
                <a:latin typeface="Times New Roman" panose="02020603050405020304" pitchFamily="18" charset="0"/>
                <a:cs typeface="Times New Roman" panose="02020603050405020304" pitchFamily="18" charset="0"/>
              </a:rPr>
              <a:t>thuật</a:t>
            </a:r>
            <a:endParaRPr lang="en-US" sz="4000" b="1" dirty="0">
              <a:solidFill>
                <a:srgbClr val="503D36"/>
              </a:solidFill>
              <a:latin typeface="Times New Roman" panose="02020603050405020304" pitchFamily="18" charset="0"/>
              <a:cs typeface="Times New Roman" panose="02020603050405020304" pitchFamily="18" charset="0"/>
            </a:endParaRPr>
          </a:p>
        </p:txBody>
      </p:sp>
      <p:sp>
        <p:nvSpPr>
          <p:cNvPr id="144" name="TextBox 144"/>
          <p:cNvSpPr txBox="1"/>
          <p:nvPr/>
        </p:nvSpPr>
        <p:spPr>
          <a:xfrm>
            <a:off x="11524906" y="2667500"/>
            <a:ext cx="4883904" cy="635288"/>
          </a:xfrm>
          <a:prstGeom prst="rect">
            <a:avLst/>
          </a:prstGeom>
        </p:spPr>
        <p:txBody>
          <a:bodyPr wrap="square" lIns="0" tIns="0" rIns="0" bIns="0" rtlCol="0" anchor="t">
            <a:spAutoFit/>
          </a:bodyPr>
          <a:lstStyle/>
          <a:p>
            <a:pPr marL="0" lvl="0" indent="0" algn="ctr">
              <a:lnSpc>
                <a:spcPts val="5023"/>
              </a:lnSpc>
              <a:spcBef>
                <a:spcPct val="0"/>
              </a:spcBef>
            </a:pPr>
            <a:r>
              <a:rPr lang="en-US" sz="4000" b="1" dirty="0">
                <a:solidFill>
                  <a:srgbClr val="503D36"/>
                </a:solidFill>
                <a:latin typeface="Times New Roman" panose="02020603050405020304" pitchFamily="18" charset="0"/>
                <a:cs typeface="Times New Roman" panose="02020603050405020304" pitchFamily="18" charset="0"/>
              </a:rPr>
              <a:t>2. </a:t>
            </a:r>
            <a:r>
              <a:rPr lang="en-US" sz="4000" b="1" dirty="0" err="1">
                <a:solidFill>
                  <a:srgbClr val="503D36"/>
                </a:solidFill>
                <a:latin typeface="Times New Roman" panose="02020603050405020304" pitchFamily="18" charset="0"/>
                <a:cs typeface="Times New Roman" panose="02020603050405020304" pitchFamily="18" charset="0"/>
              </a:rPr>
              <a:t>Nội</a:t>
            </a:r>
            <a:r>
              <a:rPr lang="en-US" sz="4000" b="1" dirty="0">
                <a:solidFill>
                  <a:srgbClr val="503D36"/>
                </a:solidFill>
                <a:latin typeface="Times New Roman" panose="02020603050405020304" pitchFamily="18" charset="0"/>
                <a:cs typeface="Times New Roman" panose="02020603050405020304" pitchFamily="18" charset="0"/>
              </a:rPr>
              <a:t> dung</a:t>
            </a:r>
          </a:p>
        </p:txBody>
      </p:sp>
      <p:sp>
        <p:nvSpPr>
          <p:cNvPr id="145" name="Freeform 145"/>
          <p:cNvSpPr/>
          <p:nvPr/>
        </p:nvSpPr>
        <p:spPr>
          <a:xfrm>
            <a:off x="1033684" y="-266700"/>
            <a:ext cx="1899975" cy="413531"/>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46" name="Freeform 146"/>
          <p:cNvSpPr/>
          <p:nvPr/>
        </p:nvSpPr>
        <p:spPr>
          <a:xfrm rot="21536266">
            <a:off x="1659318" y="2444378"/>
            <a:ext cx="1091683" cy="941181"/>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48" name="Freeform 148"/>
          <p:cNvSpPr/>
          <p:nvPr/>
        </p:nvSpPr>
        <p:spPr>
          <a:xfrm rot="107698">
            <a:off x="11998846" y="2512833"/>
            <a:ext cx="1091683" cy="941181"/>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49" name="Freeform 149"/>
          <p:cNvSpPr/>
          <p:nvPr/>
        </p:nvSpPr>
        <p:spPr>
          <a:xfrm rot="248596" flipH="1" flipV="1">
            <a:off x="14928072" y="2585353"/>
            <a:ext cx="1091683" cy="941181"/>
          </a:xfrm>
          <a:custGeom>
            <a:avLst/>
            <a:gdLst/>
            <a:ahLst/>
            <a:cxnLst/>
            <a:rect l="l" t="t" r="r" b="b"/>
            <a:pathLst>
              <a:path w="801563" h="693516">
                <a:moveTo>
                  <a:pt x="801563" y="693517"/>
                </a:moveTo>
                <a:lnTo>
                  <a:pt x="0" y="693517"/>
                </a:lnTo>
                <a:lnTo>
                  <a:pt x="0" y="0"/>
                </a:lnTo>
                <a:lnTo>
                  <a:pt x="801563" y="0"/>
                </a:lnTo>
                <a:lnTo>
                  <a:pt x="801563" y="693517"/>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50" name="Freeform 150"/>
          <p:cNvSpPr/>
          <p:nvPr/>
        </p:nvSpPr>
        <p:spPr>
          <a:xfrm rot="248596" flipH="1" flipV="1">
            <a:off x="6628663" y="2834834"/>
            <a:ext cx="1091683" cy="941181"/>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65" name="TextBox 165"/>
          <p:cNvSpPr txBox="1"/>
          <p:nvPr/>
        </p:nvSpPr>
        <p:spPr>
          <a:xfrm>
            <a:off x="1033684" y="4041446"/>
            <a:ext cx="7226856" cy="3903206"/>
          </a:xfrm>
          <a:prstGeom prst="rect">
            <a:avLst/>
          </a:prstGeom>
        </p:spPr>
        <p:txBody>
          <a:bodyPr wrap="square" lIns="0" tIns="0" rIns="0" bIns="0" rtlCol="0" anchor="t">
            <a:spAutoFit/>
          </a:bodyPr>
          <a:lstStyle/>
          <a:p>
            <a:pPr algn="just"/>
            <a:r>
              <a:rPr lang="vi-VN" sz="4000" dirty="0">
                <a:latin typeface="Times New Roman" panose="02020603050405020304" pitchFamily="18" charset="0"/>
                <a:cs typeface="Times New Roman" panose="02020603050405020304" pitchFamily="18" charset="0"/>
              </a:rPr>
              <a:t>- Văn bản trình bày lô gích, rõ ràng, rành mạch làm tăng hiệu quả diễn đạt thông tin của văn bản.</a:t>
            </a:r>
          </a:p>
          <a:p>
            <a:pPr algn="just"/>
            <a:r>
              <a:rPr lang="vi-VN" sz="4000" dirty="0">
                <a:latin typeface="Times New Roman" panose="02020603050405020304" pitchFamily="18" charset="0"/>
                <a:cs typeface="Times New Roman" panose="02020603050405020304" pitchFamily="18" charset="0"/>
              </a:rPr>
              <a:t>- Ngôn ngữ ngắn gọn, dễ hiểu, cung cấp thông tin hiệu quả.</a:t>
            </a:r>
            <a:endParaRPr lang="en-US" sz="4000" dirty="0">
              <a:latin typeface="Times New Roman" panose="02020603050405020304" pitchFamily="18" charset="0"/>
              <a:cs typeface="Times New Roman" panose="02020603050405020304" pitchFamily="18" charset="0"/>
            </a:endParaRPr>
          </a:p>
        </p:txBody>
      </p:sp>
      <p:sp>
        <p:nvSpPr>
          <p:cNvPr id="166" name="TextBox 166"/>
          <p:cNvSpPr txBox="1"/>
          <p:nvPr/>
        </p:nvSpPr>
        <p:spPr>
          <a:xfrm>
            <a:off x="10010711" y="3651104"/>
            <a:ext cx="7720639" cy="5854808"/>
          </a:xfrm>
          <a:prstGeom prst="rect">
            <a:avLst/>
          </a:prstGeom>
        </p:spPr>
        <p:txBody>
          <a:bodyPr wrap="square" lIns="0" tIns="0" rIns="0" bIns="0" rtlCol="0" anchor="t">
            <a:spAutoFit/>
          </a:bodyPr>
          <a:lstStyle/>
          <a:p>
            <a:pPr algn="just"/>
            <a:r>
              <a:rPr lang="vi-VN" sz="4000" dirty="0">
                <a:latin typeface="Times New Roman" panose="02020603050405020304" pitchFamily="18" charset="0"/>
                <a:cs typeface="Times New Roman" panose="02020603050405020304" pitchFamily="18" charset="0"/>
              </a:rPr>
              <a:t>Lời giới thiệu cuốn sách Nhóc Ni-cô-la: những chuyện chưa kể đã cung cấp những thông tin đáng chú ý về hoàn cảnh ra đời, tác giả, đề tài, chủ đề, ý nghĩa, mục đích của người viết. Đồng thời nêu bật những điểm riêng, thú vị nhằm gợi sự hứng thú, khiến độc giả muốn tìm hiểu tác phẩm.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35A932-CB5F-CB51-5FBE-00B74C459D3E}"/>
              </a:ext>
            </a:extLst>
          </p:cNvPr>
          <p:cNvGrpSpPr/>
          <p:nvPr/>
        </p:nvGrpSpPr>
        <p:grpSpPr>
          <a:xfrm>
            <a:off x="594866" y="711343"/>
            <a:ext cx="16047645" cy="9355507"/>
            <a:chOff x="594866" y="743240"/>
            <a:chExt cx="16047645" cy="9355507"/>
          </a:xfrm>
        </p:grpSpPr>
        <p:grpSp>
          <p:nvGrpSpPr>
            <p:cNvPr id="4" name="Group 47">
              <a:extLst>
                <a:ext uri="{FF2B5EF4-FFF2-40B4-BE49-F238E27FC236}">
                  <a16:creationId xmlns:a16="http://schemas.microsoft.com/office/drawing/2014/main" id="{F08009C1-E5B9-474F-0317-34FFD2A3FB28}"/>
                </a:ext>
              </a:extLst>
            </p:cNvPr>
            <p:cNvGrpSpPr/>
            <p:nvPr/>
          </p:nvGrpSpPr>
          <p:grpSpPr>
            <a:xfrm>
              <a:off x="661541" y="1470992"/>
              <a:ext cx="1232729" cy="7134324"/>
              <a:chOff x="0" y="0"/>
              <a:chExt cx="1643639" cy="9512432"/>
            </a:xfrm>
          </p:grpSpPr>
          <p:sp>
            <p:nvSpPr>
              <p:cNvPr id="49" name="TextBox 48">
                <a:extLst>
                  <a:ext uri="{FF2B5EF4-FFF2-40B4-BE49-F238E27FC236}">
                    <a16:creationId xmlns:a16="http://schemas.microsoft.com/office/drawing/2014/main" id="{B859C9E2-ACE0-D317-FF04-1DFAADD5F891}"/>
                  </a:ext>
                </a:extLst>
              </p:cNvPr>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49">
                <a:extLst>
                  <a:ext uri="{FF2B5EF4-FFF2-40B4-BE49-F238E27FC236}">
                    <a16:creationId xmlns:a16="http://schemas.microsoft.com/office/drawing/2014/main" id="{29AFFFAE-7F1E-DD05-F962-AD597B1605A6}"/>
                  </a:ext>
                </a:extLst>
              </p:cNvPr>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0">
                <a:extLst>
                  <a:ext uri="{FF2B5EF4-FFF2-40B4-BE49-F238E27FC236}">
                    <a16:creationId xmlns:a16="http://schemas.microsoft.com/office/drawing/2014/main" id="{C03E0B76-E0C3-F29C-D0DE-B4DF7FE8C9C4}"/>
                  </a:ext>
                </a:extLst>
              </p:cNvPr>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1">
                <a:extLst>
                  <a:ext uri="{FF2B5EF4-FFF2-40B4-BE49-F238E27FC236}">
                    <a16:creationId xmlns:a16="http://schemas.microsoft.com/office/drawing/2014/main" id="{7EB80C9F-54D3-745B-A5CD-3F3A1AFA30DF}"/>
                  </a:ext>
                </a:extLst>
              </p:cNvPr>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2">
                <a:extLst>
                  <a:ext uri="{FF2B5EF4-FFF2-40B4-BE49-F238E27FC236}">
                    <a16:creationId xmlns:a16="http://schemas.microsoft.com/office/drawing/2014/main" id="{C80D99E3-BD5B-D853-8B77-559DB51D0254}"/>
                  </a:ext>
                </a:extLst>
              </p:cNvPr>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3">
                <a:extLst>
                  <a:ext uri="{FF2B5EF4-FFF2-40B4-BE49-F238E27FC236}">
                    <a16:creationId xmlns:a16="http://schemas.microsoft.com/office/drawing/2014/main" id="{949A69EC-B955-FA9B-0163-5EC5A82A521D}"/>
                  </a:ext>
                </a:extLst>
              </p:cNvPr>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4">
                <a:extLst>
                  <a:ext uri="{FF2B5EF4-FFF2-40B4-BE49-F238E27FC236}">
                    <a16:creationId xmlns:a16="http://schemas.microsoft.com/office/drawing/2014/main" id="{CCF2DAA0-B185-06DC-5B8E-851EB5B1C9C8}"/>
                  </a:ext>
                </a:extLst>
              </p:cNvPr>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5">
                <a:extLst>
                  <a:ext uri="{FF2B5EF4-FFF2-40B4-BE49-F238E27FC236}">
                    <a16:creationId xmlns:a16="http://schemas.microsoft.com/office/drawing/2014/main" id="{A86F43A4-515C-F557-BB5C-BBB5CC36AD40}"/>
                  </a:ext>
                </a:extLst>
              </p:cNvPr>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7" name="TextBox 56">
                <a:extLst>
                  <a:ext uri="{FF2B5EF4-FFF2-40B4-BE49-F238E27FC236}">
                    <a16:creationId xmlns:a16="http://schemas.microsoft.com/office/drawing/2014/main" id="{5211C609-3EE9-61CC-06B2-BA14420E51CD}"/>
                  </a:ext>
                </a:extLst>
              </p:cNvPr>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 name="Freeform 57">
              <a:extLst>
                <a:ext uri="{FF2B5EF4-FFF2-40B4-BE49-F238E27FC236}">
                  <a16:creationId xmlns:a16="http://schemas.microsoft.com/office/drawing/2014/main" id="{F03426A8-C976-E803-3848-467DD6AECDAA}"/>
                </a:ext>
              </a:extLst>
            </p:cNvPr>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6" name="Group 58">
              <a:extLst>
                <a:ext uri="{FF2B5EF4-FFF2-40B4-BE49-F238E27FC236}">
                  <a16:creationId xmlns:a16="http://schemas.microsoft.com/office/drawing/2014/main" id="{FB95CC50-86C0-B4C6-6123-1E22E757C743}"/>
                </a:ext>
              </a:extLst>
            </p:cNvPr>
            <p:cNvGrpSpPr/>
            <p:nvPr/>
          </p:nvGrpSpPr>
          <p:grpSpPr>
            <a:xfrm>
              <a:off x="1028700" y="743240"/>
              <a:ext cx="15613811" cy="8800520"/>
              <a:chOff x="0" y="0"/>
              <a:chExt cx="4112279" cy="2317832"/>
            </a:xfrm>
          </p:grpSpPr>
          <p:sp>
            <p:nvSpPr>
              <p:cNvPr id="47" name="Freeform 59">
                <a:extLst>
                  <a:ext uri="{FF2B5EF4-FFF2-40B4-BE49-F238E27FC236}">
                    <a16:creationId xmlns:a16="http://schemas.microsoft.com/office/drawing/2014/main" id="{CEE7D1AC-C55E-FE9E-7FF8-EB645EA49675}"/>
                  </a:ext>
                </a:extLst>
              </p:cNvPr>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8" name="TextBox 60">
                <a:extLst>
                  <a:ext uri="{FF2B5EF4-FFF2-40B4-BE49-F238E27FC236}">
                    <a16:creationId xmlns:a16="http://schemas.microsoft.com/office/drawing/2014/main" id="{41217660-AC52-82B2-B484-C8BC571D4AB4}"/>
                  </a:ext>
                </a:extLst>
              </p:cNvPr>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7" name="Group 61">
              <a:extLst>
                <a:ext uri="{FF2B5EF4-FFF2-40B4-BE49-F238E27FC236}">
                  <a16:creationId xmlns:a16="http://schemas.microsoft.com/office/drawing/2014/main" id="{CE603774-2B1F-6BE6-0052-00B1A8D2506F}"/>
                </a:ext>
              </a:extLst>
            </p:cNvPr>
            <p:cNvGrpSpPr/>
            <p:nvPr/>
          </p:nvGrpSpPr>
          <p:grpSpPr>
            <a:xfrm>
              <a:off x="1337094" y="1028700"/>
              <a:ext cx="14956138" cy="8229600"/>
              <a:chOff x="0" y="0"/>
              <a:chExt cx="3939065" cy="2167467"/>
            </a:xfrm>
          </p:grpSpPr>
          <p:sp>
            <p:nvSpPr>
              <p:cNvPr id="45" name="Freeform 62">
                <a:extLst>
                  <a:ext uri="{FF2B5EF4-FFF2-40B4-BE49-F238E27FC236}">
                    <a16:creationId xmlns:a16="http://schemas.microsoft.com/office/drawing/2014/main" id="{78A95737-1189-1E79-4C2B-DEB796C258E8}"/>
                  </a:ext>
                </a:extLst>
              </p:cNvPr>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46" name="TextBox 63">
                <a:extLst>
                  <a:ext uri="{FF2B5EF4-FFF2-40B4-BE49-F238E27FC236}">
                    <a16:creationId xmlns:a16="http://schemas.microsoft.com/office/drawing/2014/main" id="{18C9DFF0-05B7-F46E-5DD9-791EFE12E31F}"/>
                  </a:ext>
                </a:extLst>
              </p:cNvPr>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8" name="Group 64">
              <a:extLst>
                <a:ext uri="{FF2B5EF4-FFF2-40B4-BE49-F238E27FC236}">
                  <a16:creationId xmlns:a16="http://schemas.microsoft.com/office/drawing/2014/main" id="{3307C0F6-3B9F-BD2D-9375-5E3DDEBDD78A}"/>
                </a:ext>
              </a:extLst>
            </p:cNvPr>
            <p:cNvGrpSpPr/>
            <p:nvPr/>
          </p:nvGrpSpPr>
          <p:grpSpPr>
            <a:xfrm>
              <a:off x="1540290" y="1622751"/>
              <a:ext cx="263115" cy="263115"/>
              <a:chOff x="0" y="0"/>
              <a:chExt cx="812800" cy="812800"/>
            </a:xfrm>
          </p:grpSpPr>
          <p:sp>
            <p:nvSpPr>
              <p:cNvPr id="43" name="Freeform 65">
                <a:extLst>
                  <a:ext uri="{FF2B5EF4-FFF2-40B4-BE49-F238E27FC236}">
                    <a16:creationId xmlns:a16="http://schemas.microsoft.com/office/drawing/2014/main" id="{9F9F5127-AFB5-69A7-2AF2-87C5CE32CD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4" name="TextBox 66">
                <a:extLst>
                  <a:ext uri="{FF2B5EF4-FFF2-40B4-BE49-F238E27FC236}">
                    <a16:creationId xmlns:a16="http://schemas.microsoft.com/office/drawing/2014/main" id="{1C53EF77-4DF5-0695-23EB-F4CBE82C0AA8}"/>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 name="Group 67">
              <a:extLst>
                <a:ext uri="{FF2B5EF4-FFF2-40B4-BE49-F238E27FC236}">
                  <a16:creationId xmlns:a16="http://schemas.microsoft.com/office/drawing/2014/main" id="{8994A5DC-6015-CBA7-6F93-E78EDA45F2A9}"/>
                </a:ext>
              </a:extLst>
            </p:cNvPr>
            <p:cNvGrpSpPr/>
            <p:nvPr/>
          </p:nvGrpSpPr>
          <p:grpSpPr>
            <a:xfrm>
              <a:off x="1540290" y="2470372"/>
              <a:ext cx="263115" cy="263115"/>
              <a:chOff x="0" y="0"/>
              <a:chExt cx="812800" cy="812800"/>
            </a:xfrm>
          </p:grpSpPr>
          <p:sp>
            <p:nvSpPr>
              <p:cNvPr id="41" name="Freeform 68">
                <a:extLst>
                  <a:ext uri="{FF2B5EF4-FFF2-40B4-BE49-F238E27FC236}">
                    <a16:creationId xmlns:a16="http://schemas.microsoft.com/office/drawing/2014/main" id="{D3535B68-A8F9-D5BC-ECC7-3F7A1B1E78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2" name="TextBox 69">
                <a:extLst>
                  <a:ext uri="{FF2B5EF4-FFF2-40B4-BE49-F238E27FC236}">
                    <a16:creationId xmlns:a16="http://schemas.microsoft.com/office/drawing/2014/main" id="{DEA143AF-3ED4-2256-A418-9A950554350E}"/>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0" name="Group 70">
              <a:extLst>
                <a:ext uri="{FF2B5EF4-FFF2-40B4-BE49-F238E27FC236}">
                  <a16:creationId xmlns:a16="http://schemas.microsoft.com/office/drawing/2014/main" id="{3631F55B-D362-19AE-D722-BBC7098B5ADB}"/>
                </a:ext>
              </a:extLst>
            </p:cNvPr>
            <p:cNvGrpSpPr/>
            <p:nvPr/>
          </p:nvGrpSpPr>
          <p:grpSpPr>
            <a:xfrm>
              <a:off x="1540290" y="3317993"/>
              <a:ext cx="263115" cy="263115"/>
              <a:chOff x="0" y="0"/>
              <a:chExt cx="812800" cy="812800"/>
            </a:xfrm>
          </p:grpSpPr>
          <p:sp>
            <p:nvSpPr>
              <p:cNvPr id="39" name="Freeform 71">
                <a:extLst>
                  <a:ext uri="{FF2B5EF4-FFF2-40B4-BE49-F238E27FC236}">
                    <a16:creationId xmlns:a16="http://schemas.microsoft.com/office/drawing/2014/main" id="{36A1AC20-B197-E1F9-65E3-3F3CDA67AA8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40" name="TextBox 72">
                <a:extLst>
                  <a:ext uri="{FF2B5EF4-FFF2-40B4-BE49-F238E27FC236}">
                    <a16:creationId xmlns:a16="http://schemas.microsoft.com/office/drawing/2014/main" id="{C11111DB-D135-24A1-4AEB-299F62DCD939}"/>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1" name="Group 73">
              <a:extLst>
                <a:ext uri="{FF2B5EF4-FFF2-40B4-BE49-F238E27FC236}">
                  <a16:creationId xmlns:a16="http://schemas.microsoft.com/office/drawing/2014/main" id="{F251BCCE-D722-2B71-5EBF-D648A11EF73F}"/>
                </a:ext>
              </a:extLst>
            </p:cNvPr>
            <p:cNvGrpSpPr/>
            <p:nvPr/>
          </p:nvGrpSpPr>
          <p:grpSpPr>
            <a:xfrm>
              <a:off x="1540290" y="4165614"/>
              <a:ext cx="263115" cy="263115"/>
              <a:chOff x="0" y="0"/>
              <a:chExt cx="812800" cy="812800"/>
            </a:xfrm>
          </p:grpSpPr>
          <p:sp>
            <p:nvSpPr>
              <p:cNvPr id="37" name="Freeform 74">
                <a:extLst>
                  <a:ext uri="{FF2B5EF4-FFF2-40B4-BE49-F238E27FC236}">
                    <a16:creationId xmlns:a16="http://schemas.microsoft.com/office/drawing/2014/main" id="{B3AF0397-A192-0644-1778-00CABC6E6CC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8" name="TextBox 75">
                <a:extLst>
                  <a:ext uri="{FF2B5EF4-FFF2-40B4-BE49-F238E27FC236}">
                    <a16:creationId xmlns:a16="http://schemas.microsoft.com/office/drawing/2014/main" id="{0BAF763A-593C-7F22-7B3D-881EE4BFA2F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 name="Group 76">
              <a:extLst>
                <a:ext uri="{FF2B5EF4-FFF2-40B4-BE49-F238E27FC236}">
                  <a16:creationId xmlns:a16="http://schemas.microsoft.com/office/drawing/2014/main" id="{878DAD17-3423-4489-8904-7F5D0F52C389}"/>
                </a:ext>
              </a:extLst>
            </p:cNvPr>
            <p:cNvGrpSpPr/>
            <p:nvPr/>
          </p:nvGrpSpPr>
          <p:grpSpPr>
            <a:xfrm>
              <a:off x="1540290" y="5013235"/>
              <a:ext cx="263115" cy="263115"/>
              <a:chOff x="0" y="0"/>
              <a:chExt cx="812800" cy="812800"/>
            </a:xfrm>
          </p:grpSpPr>
          <p:sp>
            <p:nvSpPr>
              <p:cNvPr id="35" name="Freeform 77">
                <a:extLst>
                  <a:ext uri="{FF2B5EF4-FFF2-40B4-BE49-F238E27FC236}">
                    <a16:creationId xmlns:a16="http://schemas.microsoft.com/office/drawing/2014/main" id="{6E3DE780-7143-941F-FD26-9E6F4B2C39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6" name="TextBox 78">
                <a:extLst>
                  <a:ext uri="{FF2B5EF4-FFF2-40B4-BE49-F238E27FC236}">
                    <a16:creationId xmlns:a16="http://schemas.microsoft.com/office/drawing/2014/main" id="{A3A093FB-EAD2-AE5E-382B-6407FFB5D4EC}"/>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 name="Group 79">
              <a:extLst>
                <a:ext uri="{FF2B5EF4-FFF2-40B4-BE49-F238E27FC236}">
                  <a16:creationId xmlns:a16="http://schemas.microsoft.com/office/drawing/2014/main" id="{5D18F971-F67D-9ADD-4111-249ECAD12113}"/>
                </a:ext>
              </a:extLst>
            </p:cNvPr>
            <p:cNvGrpSpPr/>
            <p:nvPr/>
          </p:nvGrpSpPr>
          <p:grpSpPr>
            <a:xfrm>
              <a:off x="1540290" y="5860856"/>
              <a:ext cx="263115" cy="263115"/>
              <a:chOff x="0" y="0"/>
              <a:chExt cx="812800" cy="812800"/>
            </a:xfrm>
          </p:grpSpPr>
          <p:sp>
            <p:nvSpPr>
              <p:cNvPr id="33" name="Freeform 80">
                <a:extLst>
                  <a:ext uri="{FF2B5EF4-FFF2-40B4-BE49-F238E27FC236}">
                    <a16:creationId xmlns:a16="http://schemas.microsoft.com/office/drawing/2014/main" id="{D75E1E66-E5F2-7E8E-772F-0AD969C232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4" name="TextBox 81">
                <a:extLst>
                  <a:ext uri="{FF2B5EF4-FFF2-40B4-BE49-F238E27FC236}">
                    <a16:creationId xmlns:a16="http://schemas.microsoft.com/office/drawing/2014/main" id="{47071CC5-D61D-9C8E-8412-A4714DFE99A1}"/>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 name="Group 82">
              <a:extLst>
                <a:ext uri="{FF2B5EF4-FFF2-40B4-BE49-F238E27FC236}">
                  <a16:creationId xmlns:a16="http://schemas.microsoft.com/office/drawing/2014/main" id="{DD22771E-E7F7-A4C3-F008-29E308279DF8}"/>
                </a:ext>
              </a:extLst>
            </p:cNvPr>
            <p:cNvGrpSpPr/>
            <p:nvPr/>
          </p:nvGrpSpPr>
          <p:grpSpPr>
            <a:xfrm>
              <a:off x="1540290" y="6708477"/>
              <a:ext cx="263115" cy="263115"/>
              <a:chOff x="0" y="0"/>
              <a:chExt cx="812800" cy="812800"/>
            </a:xfrm>
          </p:grpSpPr>
          <p:sp>
            <p:nvSpPr>
              <p:cNvPr id="31" name="Freeform 83">
                <a:extLst>
                  <a:ext uri="{FF2B5EF4-FFF2-40B4-BE49-F238E27FC236}">
                    <a16:creationId xmlns:a16="http://schemas.microsoft.com/office/drawing/2014/main" id="{9B527100-71C1-5F6A-3167-87FADC8226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2" name="TextBox 84">
                <a:extLst>
                  <a:ext uri="{FF2B5EF4-FFF2-40B4-BE49-F238E27FC236}">
                    <a16:creationId xmlns:a16="http://schemas.microsoft.com/office/drawing/2014/main" id="{D8037379-A699-0456-53D6-979CFC146966}"/>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5" name="Group 85">
              <a:extLst>
                <a:ext uri="{FF2B5EF4-FFF2-40B4-BE49-F238E27FC236}">
                  <a16:creationId xmlns:a16="http://schemas.microsoft.com/office/drawing/2014/main" id="{B55FFFD0-9589-9058-8277-648CD183903F}"/>
                </a:ext>
              </a:extLst>
            </p:cNvPr>
            <p:cNvGrpSpPr/>
            <p:nvPr/>
          </p:nvGrpSpPr>
          <p:grpSpPr>
            <a:xfrm>
              <a:off x="1540290" y="7556097"/>
              <a:ext cx="263115" cy="263115"/>
              <a:chOff x="0" y="0"/>
              <a:chExt cx="812800" cy="812800"/>
            </a:xfrm>
          </p:grpSpPr>
          <p:sp>
            <p:nvSpPr>
              <p:cNvPr id="29" name="Freeform 86">
                <a:extLst>
                  <a:ext uri="{FF2B5EF4-FFF2-40B4-BE49-F238E27FC236}">
                    <a16:creationId xmlns:a16="http://schemas.microsoft.com/office/drawing/2014/main" id="{129E0DA9-4B48-D4F1-424B-CBC10EE0C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30" name="TextBox 87">
                <a:extLst>
                  <a:ext uri="{FF2B5EF4-FFF2-40B4-BE49-F238E27FC236}">
                    <a16:creationId xmlns:a16="http://schemas.microsoft.com/office/drawing/2014/main" id="{FD965F4C-84F5-14F1-31DD-4F3A781D780C}"/>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6" name="Group 88">
              <a:extLst>
                <a:ext uri="{FF2B5EF4-FFF2-40B4-BE49-F238E27FC236}">
                  <a16:creationId xmlns:a16="http://schemas.microsoft.com/office/drawing/2014/main" id="{F6EA5ABC-853B-3CF4-B847-991EDEBEC66C}"/>
                </a:ext>
              </a:extLst>
            </p:cNvPr>
            <p:cNvGrpSpPr/>
            <p:nvPr/>
          </p:nvGrpSpPr>
          <p:grpSpPr>
            <a:xfrm>
              <a:off x="1540290" y="8403718"/>
              <a:ext cx="263115" cy="263115"/>
              <a:chOff x="0" y="0"/>
              <a:chExt cx="812800" cy="812800"/>
            </a:xfrm>
          </p:grpSpPr>
          <p:sp>
            <p:nvSpPr>
              <p:cNvPr id="27" name="Freeform 89">
                <a:extLst>
                  <a:ext uri="{FF2B5EF4-FFF2-40B4-BE49-F238E27FC236}">
                    <a16:creationId xmlns:a16="http://schemas.microsoft.com/office/drawing/2014/main" id="{60036792-C485-F788-5488-F31E423973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28" name="TextBox 90">
                <a:extLst>
                  <a:ext uri="{FF2B5EF4-FFF2-40B4-BE49-F238E27FC236}">
                    <a16:creationId xmlns:a16="http://schemas.microsoft.com/office/drawing/2014/main" id="{519F7B94-0B5A-DA85-20A2-B93B94B817E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7" name="Group 94">
              <a:extLst>
                <a:ext uri="{FF2B5EF4-FFF2-40B4-BE49-F238E27FC236}">
                  <a16:creationId xmlns:a16="http://schemas.microsoft.com/office/drawing/2014/main" id="{A4A0574C-2FB9-85C3-75B0-D7E8FC46BD6A}"/>
                </a:ext>
              </a:extLst>
            </p:cNvPr>
            <p:cNvGrpSpPr/>
            <p:nvPr/>
          </p:nvGrpSpPr>
          <p:grpSpPr>
            <a:xfrm>
              <a:off x="594866" y="1690137"/>
              <a:ext cx="1232729" cy="7134324"/>
              <a:chOff x="0" y="0"/>
              <a:chExt cx="1643639" cy="9512432"/>
            </a:xfrm>
          </p:grpSpPr>
          <p:sp>
            <p:nvSpPr>
              <p:cNvPr id="18" name="TextBox 95">
                <a:extLst>
                  <a:ext uri="{FF2B5EF4-FFF2-40B4-BE49-F238E27FC236}">
                    <a16:creationId xmlns:a16="http://schemas.microsoft.com/office/drawing/2014/main" id="{08C777F7-6376-053E-7346-63B9AAA87282}"/>
                  </a:ext>
                </a:extLst>
              </p:cNvPr>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9" name="TextBox 96">
                <a:extLst>
                  <a:ext uri="{FF2B5EF4-FFF2-40B4-BE49-F238E27FC236}">
                    <a16:creationId xmlns:a16="http://schemas.microsoft.com/office/drawing/2014/main" id="{B1423EC7-090E-874D-7A2E-0CE46B3CEAA5}"/>
                  </a:ext>
                </a:extLst>
              </p:cNvPr>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0" name="TextBox 97">
                <a:extLst>
                  <a:ext uri="{FF2B5EF4-FFF2-40B4-BE49-F238E27FC236}">
                    <a16:creationId xmlns:a16="http://schemas.microsoft.com/office/drawing/2014/main" id="{FC9159A9-0087-EB8F-BC1D-DA99AB5B7B97}"/>
                  </a:ext>
                </a:extLst>
              </p:cNvPr>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1" name="TextBox 98">
                <a:extLst>
                  <a:ext uri="{FF2B5EF4-FFF2-40B4-BE49-F238E27FC236}">
                    <a16:creationId xmlns:a16="http://schemas.microsoft.com/office/drawing/2014/main" id="{5F85E301-5D59-A577-9B53-527E4EE9EA9D}"/>
                  </a:ext>
                </a:extLst>
              </p:cNvPr>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2" name="TextBox 99">
                <a:extLst>
                  <a:ext uri="{FF2B5EF4-FFF2-40B4-BE49-F238E27FC236}">
                    <a16:creationId xmlns:a16="http://schemas.microsoft.com/office/drawing/2014/main" id="{C88A1114-9CF0-86E4-3C83-EB007BB9E963}"/>
                  </a:ext>
                </a:extLst>
              </p:cNvPr>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3" name="TextBox 100">
                <a:extLst>
                  <a:ext uri="{FF2B5EF4-FFF2-40B4-BE49-F238E27FC236}">
                    <a16:creationId xmlns:a16="http://schemas.microsoft.com/office/drawing/2014/main" id="{9C6560EE-BA08-B89A-C44B-212F5C76D8D1}"/>
                  </a:ext>
                </a:extLst>
              </p:cNvPr>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4" name="TextBox 101">
                <a:extLst>
                  <a:ext uri="{FF2B5EF4-FFF2-40B4-BE49-F238E27FC236}">
                    <a16:creationId xmlns:a16="http://schemas.microsoft.com/office/drawing/2014/main" id="{7C1F6B3D-D7DE-9089-37ED-E0463B18521D}"/>
                  </a:ext>
                </a:extLst>
              </p:cNvPr>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5" name="TextBox 102">
                <a:extLst>
                  <a:ext uri="{FF2B5EF4-FFF2-40B4-BE49-F238E27FC236}">
                    <a16:creationId xmlns:a16="http://schemas.microsoft.com/office/drawing/2014/main" id="{881D9E53-B652-F16E-133C-3F59DA5E4B93}"/>
                  </a:ext>
                </a:extLst>
              </p:cNvPr>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26" name="TextBox 103">
                <a:extLst>
                  <a:ext uri="{FF2B5EF4-FFF2-40B4-BE49-F238E27FC236}">
                    <a16:creationId xmlns:a16="http://schemas.microsoft.com/office/drawing/2014/main" id="{6EC16D8A-0FDA-380E-0D06-12D58481498F}"/>
                  </a:ext>
                </a:extLst>
              </p:cNvPr>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sp>
        <p:nvSpPr>
          <p:cNvPr id="3" name="TextBox 2">
            <a:extLst>
              <a:ext uri="{FF2B5EF4-FFF2-40B4-BE49-F238E27FC236}">
                <a16:creationId xmlns:a16="http://schemas.microsoft.com/office/drawing/2014/main" id="{E27B9B75-6989-D655-86C7-63C1C5A2881C}"/>
              </a:ext>
            </a:extLst>
          </p:cNvPr>
          <p:cNvSpPr txBox="1"/>
          <p:nvPr/>
        </p:nvSpPr>
        <p:spPr>
          <a:xfrm>
            <a:off x="4038600" y="2014604"/>
            <a:ext cx="9701437" cy="4154984"/>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VIẾT KẾT NỐI VỚI ĐỌC</a:t>
            </a:r>
          </a:p>
          <a:p>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8 – 10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a:t>
            </a:r>
          </a:p>
        </p:txBody>
      </p:sp>
      <p:sp>
        <p:nvSpPr>
          <p:cNvPr id="58" name="Freeform 5">
            <a:extLst>
              <a:ext uri="{FF2B5EF4-FFF2-40B4-BE49-F238E27FC236}">
                <a16:creationId xmlns:a16="http://schemas.microsoft.com/office/drawing/2014/main" id="{AB7D5631-6FA7-0A7E-5D92-D1CDAD8F4E7A}"/>
              </a:ext>
            </a:extLst>
          </p:cNvPr>
          <p:cNvSpPr/>
          <p:nvPr/>
        </p:nvSpPr>
        <p:spPr>
          <a:xfrm>
            <a:off x="13597900" y="4372165"/>
            <a:ext cx="3971930" cy="5952483"/>
          </a:xfrm>
          <a:custGeom>
            <a:avLst/>
            <a:gdLst/>
            <a:ahLst/>
            <a:cxnLst/>
            <a:rect l="l" t="t" r="r" b="b"/>
            <a:pathLst>
              <a:path w="2745694" h="4114800">
                <a:moveTo>
                  <a:pt x="0" y="0"/>
                </a:moveTo>
                <a:lnTo>
                  <a:pt x="2745694" y="0"/>
                </a:lnTo>
                <a:lnTo>
                  <a:pt x="27456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945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240000"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37094" y="1028700"/>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13" name="Freeform 113"/>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15" name="Freeform 115"/>
          <p:cNvSpPr/>
          <p:nvPr/>
        </p:nvSpPr>
        <p:spPr>
          <a:xfrm rot="1743030">
            <a:off x="2215245" y="3397823"/>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7">
              <a:extLst>
                <a:ext uri="{96DAC541-7B7A-43D3-8B79-37D633B846F1}">
                  <asvg:svgBlip xmlns:asvg="http://schemas.microsoft.com/office/drawing/2016/SVG/main" r:embed="rId8"/>
                </a:ext>
              </a:extLst>
            </a:blip>
            <a:stretch>
              <a:fillRect r="-58022" b="-75336"/>
            </a:stretch>
          </a:blipFill>
        </p:spPr>
      </p:sp>
      <p:grpSp>
        <p:nvGrpSpPr>
          <p:cNvPr id="116" name="Group 116"/>
          <p:cNvGrpSpPr/>
          <p:nvPr/>
        </p:nvGrpSpPr>
        <p:grpSpPr>
          <a:xfrm>
            <a:off x="4813202" y="1874935"/>
            <a:ext cx="8098125" cy="1357143"/>
            <a:chOff x="0" y="0"/>
            <a:chExt cx="2408213" cy="403586"/>
          </a:xfrm>
        </p:grpSpPr>
        <p:sp>
          <p:nvSpPr>
            <p:cNvPr id="117" name="Freeform 117"/>
            <p:cNvSpPr/>
            <p:nvPr/>
          </p:nvSpPr>
          <p:spPr>
            <a:xfrm>
              <a:off x="0" y="0"/>
              <a:ext cx="2408213" cy="403586"/>
            </a:xfrm>
            <a:custGeom>
              <a:avLst/>
              <a:gdLst/>
              <a:ahLst/>
              <a:cxnLst/>
              <a:rect l="l" t="t" r="r" b="b"/>
              <a:pathLst>
                <a:path w="2408213" h="403586">
                  <a:moveTo>
                    <a:pt x="95601" y="0"/>
                  </a:moveTo>
                  <a:lnTo>
                    <a:pt x="2312611" y="0"/>
                  </a:lnTo>
                  <a:cubicBezTo>
                    <a:pt x="2337966" y="0"/>
                    <a:pt x="2362283" y="10072"/>
                    <a:pt x="2380212" y="28001"/>
                  </a:cubicBezTo>
                  <a:cubicBezTo>
                    <a:pt x="2398140" y="45930"/>
                    <a:pt x="2408213" y="70246"/>
                    <a:pt x="2408213" y="95601"/>
                  </a:cubicBezTo>
                  <a:lnTo>
                    <a:pt x="2408213" y="307984"/>
                  </a:lnTo>
                  <a:cubicBezTo>
                    <a:pt x="2408213" y="360784"/>
                    <a:pt x="2365410" y="403586"/>
                    <a:pt x="2312611" y="403586"/>
                  </a:cubicBezTo>
                  <a:lnTo>
                    <a:pt x="95601" y="403586"/>
                  </a:lnTo>
                  <a:cubicBezTo>
                    <a:pt x="42802" y="403586"/>
                    <a:pt x="0" y="360784"/>
                    <a:pt x="0" y="307984"/>
                  </a:cubicBezTo>
                  <a:lnTo>
                    <a:pt x="0" y="95601"/>
                  </a:lnTo>
                  <a:cubicBezTo>
                    <a:pt x="0" y="42802"/>
                    <a:pt x="42802" y="0"/>
                    <a:pt x="95601" y="0"/>
                  </a:cubicBezTo>
                  <a:close/>
                </a:path>
              </a:pathLst>
            </a:custGeom>
            <a:solidFill>
              <a:srgbClr val="FFCF91"/>
            </a:solidFill>
            <a:ln w="47625" cap="rnd">
              <a:solidFill>
                <a:srgbClr val="E76262"/>
              </a:solidFill>
              <a:prstDash val="lgDash"/>
              <a:round/>
            </a:ln>
          </p:spPr>
        </p:sp>
        <p:sp>
          <p:nvSpPr>
            <p:cNvPr id="118" name="TextBox 118"/>
            <p:cNvSpPr txBox="1"/>
            <p:nvPr/>
          </p:nvSpPr>
          <p:spPr>
            <a:xfrm>
              <a:off x="0" y="-28575"/>
              <a:ext cx="2408213" cy="432161"/>
            </a:xfrm>
            <a:prstGeom prst="rect">
              <a:avLst/>
            </a:prstGeom>
          </p:spPr>
          <p:txBody>
            <a:bodyPr lIns="44991" tIns="44991" rIns="44991" bIns="44991" rtlCol="0" anchor="ctr"/>
            <a:lstStyle/>
            <a:p>
              <a:pPr algn="ctr">
                <a:lnSpc>
                  <a:spcPts val="2659"/>
                </a:lnSpc>
              </a:pPr>
              <a:endParaRPr/>
            </a:p>
          </p:txBody>
        </p:sp>
      </p:grpSp>
      <p:sp>
        <p:nvSpPr>
          <p:cNvPr id="119" name="Freeform 119"/>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7">
              <a:extLst>
                <a:ext uri="{96DAC541-7B7A-43D3-8B79-37D633B846F1}">
                  <asvg:svgBlip xmlns:asvg="http://schemas.microsoft.com/office/drawing/2016/SVG/main" r:embed="rId8"/>
                </a:ext>
              </a:extLst>
            </a:blip>
            <a:stretch>
              <a:fillRect r="-58022" b="-75336"/>
            </a:stretch>
          </a:blipFill>
        </p:spPr>
      </p:sp>
      <p:sp>
        <p:nvSpPr>
          <p:cNvPr id="120" name="Freeform 120"/>
          <p:cNvSpPr/>
          <p:nvPr/>
        </p:nvSpPr>
        <p:spPr>
          <a:xfrm rot="-6877315" flipH="1">
            <a:off x="14421293" y="195602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9"/>
            <a:stretch>
              <a:fillRect t="-62571" r="-193516" b="-197067"/>
            </a:stretch>
          </a:blipFill>
        </p:spPr>
      </p:sp>
      <p:grpSp>
        <p:nvGrpSpPr>
          <p:cNvPr id="126" name="Group 126"/>
          <p:cNvGrpSpPr/>
          <p:nvPr/>
        </p:nvGrpSpPr>
        <p:grpSpPr>
          <a:xfrm>
            <a:off x="594866" y="1690137"/>
            <a:ext cx="1232729" cy="7134324"/>
            <a:chOff x="0" y="0"/>
            <a:chExt cx="1643639" cy="9512432"/>
          </a:xfrm>
        </p:grpSpPr>
        <p:sp>
          <p:nvSpPr>
            <p:cNvPr id="127" name="TextBox 12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8" name="TextBox 12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9" name="TextBox 12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0" name="TextBox 13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1" name="TextBox 13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2" name="TextBox 13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36" name="TextBox 136"/>
          <p:cNvSpPr txBox="1"/>
          <p:nvPr/>
        </p:nvSpPr>
        <p:spPr>
          <a:xfrm>
            <a:off x="5354210" y="2171261"/>
            <a:ext cx="7016109" cy="708399"/>
          </a:xfrm>
          <a:prstGeom prst="rect">
            <a:avLst/>
          </a:prstGeom>
        </p:spPr>
        <p:txBody>
          <a:bodyPr lIns="0" tIns="0" rIns="0" bIns="0" rtlCol="0" anchor="t">
            <a:spAutoFit/>
          </a:bodyPr>
          <a:lstStyle/>
          <a:p>
            <a:pPr marL="0" lvl="0" indent="0" algn="ctr">
              <a:lnSpc>
                <a:spcPts val="6959"/>
              </a:lnSpc>
              <a:spcBef>
                <a:spcPct val="0"/>
              </a:spcBef>
            </a:pPr>
            <a:r>
              <a:rPr lang="en-US" sz="5799" dirty="0" err="1">
                <a:solidFill>
                  <a:srgbClr val="503D36"/>
                </a:solidFill>
                <a:latin typeface="#9Slide07 SVNBeachwood Sans" pitchFamily="2" charset="0"/>
              </a:rPr>
              <a:t>Cùng</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đọc</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và</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trải</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nghiệm</a:t>
            </a:r>
            <a:endParaRPr lang="en-US" sz="5799" dirty="0">
              <a:solidFill>
                <a:srgbClr val="503D36"/>
              </a:solidFill>
              <a:latin typeface="#9Slide07 SVNBeachwood Sans" pitchFamily="2" charset="0"/>
            </a:endParaRPr>
          </a:p>
        </p:txBody>
      </p:sp>
      <p:sp>
        <p:nvSpPr>
          <p:cNvPr id="140" name="TextBox 104">
            <a:extLst>
              <a:ext uri="{FF2B5EF4-FFF2-40B4-BE49-F238E27FC236}">
                <a16:creationId xmlns:a16="http://schemas.microsoft.com/office/drawing/2014/main" id="{950AE456-590E-9480-8EC9-9BC78822BCD5}"/>
              </a:ext>
            </a:extLst>
          </p:cNvPr>
          <p:cNvSpPr txBox="1"/>
          <p:nvPr/>
        </p:nvSpPr>
        <p:spPr>
          <a:xfrm>
            <a:off x="1906343" y="3681784"/>
            <a:ext cx="13919639" cy="1718419"/>
          </a:xfrm>
          <a:prstGeom prst="rect">
            <a:avLst/>
          </a:prstGeom>
        </p:spPr>
        <p:txBody>
          <a:bodyPr wrap="square" lIns="0" tIns="0" rIns="0" bIns="0" rtlCol="0" anchor="t">
            <a:spAutoFit/>
          </a:bodyPr>
          <a:lstStyle/>
          <a:p>
            <a:pPr marL="0" lvl="0" indent="0" algn="ctr">
              <a:lnSpc>
                <a:spcPts val="6720"/>
              </a:lnSpc>
              <a:spcBef>
                <a:spcPct val="0"/>
              </a:spcBef>
            </a:pPr>
            <a:r>
              <a:rPr lang="en-US" sz="5400" b="1" dirty="0" err="1">
                <a:solidFill>
                  <a:schemeClr val="tx2"/>
                </a:solidFill>
                <a:latin typeface="#9Slide04 Vollkorn SemiBold" panose="00000700000000000000" pitchFamily="2" charset="0"/>
                <a:ea typeface="#9Slide04 Vollkorn SemiBold" panose="00000700000000000000" pitchFamily="2" charset="0"/>
              </a:rPr>
              <a:t>Hoạt</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động</a:t>
            </a:r>
            <a:r>
              <a:rPr lang="en-US" sz="5400" b="1" dirty="0">
                <a:solidFill>
                  <a:schemeClr val="tx2"/>
                </a:solidFill>
                <a:latin typeface="#9Slide04 Vollkorn SemiBold" panose="00000700000000000000" pitchFamily="2" charset="0"/>
                <a:ea typeface="#9Slide04 Vollkorn SemiBold" panose="00000700000000000000" pitchFamily="2" charset="0"/>
              </a:rPr>
              <a:t> 2:  </a:t>
            </a:r>
          </a:p>
          <a:p>
            <a:pPr marL="0" lvl="0" indent="0" algn="ctr">
              <a:lnSpc>
                <a:spcPts val="6720"/>
              </a:lnSpc>
              <a:spcBef>
                <a:spcPct val="0"/>
              </a:spcBef>
            </a:pPr>
            <a:r>
              <a:rPr lang="en-US" sz="5400" b="1" dirty="0" err="1">
                <a:solidFill>
                  <a:schemeClr val="tx2"/>
                </a:solidFill>
                <a:latin typeface="#9Slide04 Vollkorn SemiBold" panose="00000700000000000000" pitchFamily="2" charset="0"/>
                <a:ea typeface="#9Slide04 Vollkorn SemiBold" panose="00000700000000000000" pitchFamily="2" charset="0"/>
              </a:rPr>
              <a:t>Đọc</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như</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một</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cuộc</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thám</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hiểm</a:t>
            </a:r>
            <a:endParaRPr lang="en-US" sz="5400" b="1" dirty="0">
              <a:solidFill>
                <a:schemeClr val="tx2"/>
              </a:solidFill>
              <a:latin typeface="#9Slide04 Vollkorn SemiBold" panose="00000700000000000000" pitchFamily="2" charset="0"/>
              <a:ea typeface="#9Slide04 Vollkorn SemiBold" panose="00000700000000000000" pitchFamily="2" charset="0"/>
            </a:endParaRPr>
          </a:p>
        </p:txBody>
      </p:sp>
      <p:sp>
        <p:nvSpPr>
          <p:cNvPr id="89" name="Freeform 8">
            <a:extLst>
              <a:ext uri="{FF2B5EF4-FFF2-40B4-BE49-F238E27FC236}">
                <a16:creationId xmlns:a16="http://schemas.microsoft.com/office/drawing/2014/main" id="{4452B087-6D0E-CCC7-1548-3E314EE495C4}"/>
              </a:ext>
            </a:extLst>
          </p:cNvPr>
          <p:cNvSpPr/>
          <p:nvPr/>
        </p:nvSpPr>
        <p:spPr>
          <a:xfrm>
            <a:off x="5337013" y="5391178"/>
            <a:ext cx="7001490" cy="4964685"/>
          </a:xfrm>
          <a:custGeom>
            <a:avLst/>
            <a:gdLst/>
            <a:ahLst/>
            <a:cxnLst/>
            <a:rect l="l" t="t" r="r" b="b"/>
            <a:pathLst>
              <a:path w="3963553" h="2814123">
                <a:moveTo>
                  <a:pt x="0" y="0"/>
                </a:moveTo>
                <a:lnTo>
                  <a:pt x="3963553" y="0"/>
                </a:lnTo>
                <a:lnTo>
                  <a:pt x="3963553" y="2814123"/>
                </a:lnTo>
                <a:lnTo>
                  <a:pt x="0" y="2814123"/>
                </a:lnTo>
                <a:lnTo>
                  <a:pt x="0" y="0"/>
                </a:lnTo>
                <a:close/>
              </a:path>
            </a:pathLst>
          </a:custGeom>
          <a:blipFill>
            <a:blip r:embed="rId10"/>
            <a:stretch>
              <a:fillRect/>
            </a:stretch>
          </a:blipFill>
        </p:spPr>
      </p:sp>
    </p:spTree>
    <p:extLst>
      <p:ext uri="{BB962C8B-B14F-4D97-AF65-F5344CB8AC3E}">
        <p14:creationId xmlns:p14="http://schemas.microsoft.com/office/powerpoint/2010/main" val="398970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28EC87-6D8E-0BDB-E0BA-6FB9420FE475}"/>
              </a:ext>
            </a:extLst>
          </p:cNvPr>
          <p:cNvSpPr txBox="1"/>
          <p:nvPr/>
        </p:nvSpPr>
        <p:spPr>
          <a:xfrm>
            <a:off x="685800" y="495300"/>
            <a:ext cx="16459200" cy="415498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PHT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SGK,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Huy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“Hoàng Lê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(Ngô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phái</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(Thái Bá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-li-e),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Đa-ni-en</a:t>
            </a:r>
            <a:r>
              <a:rPr lang="en-US" sz="4400" dirty="0">
                <a:latin typeface="Times New Roman" panose="02020603050405020304" pitchFamily="18" charset="0"/>
                <a:cs typeface="Times New Roman" panose="02020603050405020304" pitchFamily="18" charset="0"/>
              </a:rPr>
              <a:t> Pen-</a:t>
            </a:r>
            <a:r>
              <a:rPr lang="en-US" sz="4400" dirty="0" err="1">
                <a:latin typeface="Times New Roman" panose="02020603050405020304" pitchFamily="18" charset="0"/>
                <a:cs typeface="Times New Roman" panose="02020603050405020304" pitchFamily="18" charset="0"/>
              </a:rPr>
              <a:t>nắc</a:t>
            </a:r>
            <a:r>
              <a:rPr lang="en-US" sz="4400" dirty="0">
                <a:latin typeface="Times New Roman" panose="02020603050405020304" pitchFamily="18" charset="0"/>
                <a:cs typeface="Times New Roman" panose="02020603050405020304" pitchFamily="18" charset="0"/>
              </a:rPr>
              <a:t>),…)</a:t>
            </a:r>
          </a:p>
        </p:txBody>
      </p:sp>
      <p:sp>
        <p:nvSpPr>
          <p:cNvPr id="4" name="Freeform 4">
            <a:extLst>
              <a:ext uri="{FF2B5EF4-FFF2-40B4-BE49-F238E27FC236}">
                <a16:creationId xmlns:a16="http://schemas.microsoft.com/office/drawing/2014/main" id="{FA127698-01D3-F78E-466B-392B337CDC4D}"/>
              </a:ext>
            </a:extLst>
          </p:cNvPr>
          <p:cNvSpPr/>
          <p:nvPr/>
        </p:nvSpPr>
        <p:spPr>
          <a:xfrm>
            <a:off x="3581400" y="6360669"/>
            <a:ext cx="9547308" cy="3926331"/>
          </a:xfrm>
          <a:custGeom>
            <a:avLst/>
            <a:gdLst/>
            <a:ahLst/>
            <a:cxnLst/>
            <a:rect l="l" t="t" r="r" b="b"/>
            <a:pathLst>
              <a:path w="9547308" h="3926331">
                <a:moveTo>
                  <a:pt x="0" y="0"/>
                </a:moveTo>
                <a:lnTo>
                  <a:pt x="9547308" y="0"/>
                </a:lnTo>
                <a:lnTo>
                  <a:pt x="9547308" y="3926330"/>
                </a:lnTo>
                <a:lnTo>
                  <a:pt x="0" y="3926330"/>
                </a:lnTo>
                <a:lnTo>
                  <a:pt x="0" y="0"/>
                </a:lnTo>
                <a:close/>
              </a:path>
            </a:pathLst>
          </a:custGeom>
          <a:blipFill>
            <a:blip r:embed="rId3"/>
            <a:stretch>
              <a:fillRect/>
            </a:stretch>
          </a:blipFill>
        </p:spPr>
      </p:sp>
    </p:spTree>
    <p:extLst>
      <p:ext uri="{BB962C8B-B14F-4D97-AF65-F5344CB8AC3E}">
        <p14:creationId xmlns:p14="http://schemas.microsoft.com/office/powerpoint/2010/main" val="39526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8A9FD-1573-B537-8BA0-95486A8B837C}"/>
              </a:ext>
            </a:extLst>
          </p:cNvPr>
          <p:cNvPicPr>
            <a:picLocks noChangeAspect="1"/>
          </p:cNvPicPr>
          <p:nvPr/>
        </p:nvPicPr>
        <p:blipFill>
          <a:blip r:embed="rId3"/>
          <a:stretch>
            <a:fillRect/>
          </a:stretch>
        </p:blipFill>
        <p:spPr>
          <a:xfrm>
            <a:off x="1219200" y="-34290"/>
            <a:ext cx="7210759" cy="10287000"/>
          </a:xfrm>
          <a:prstGeom prst="rect">
            <a:avLst/>
          </a:prstGeom>
        </p:spPr>
      </p:pic>
      <p:pic>
        <p:nvPicPr>
          <p:cNvPr id="4" name="Picture 3">
            <a:extLst>
              <a:ext uri="{FF2B5EF4-FFF2-40B4-BE49-F238E27FC236}">
                <a16:creationId xmlns:a16="http://schemas.microsoft.com/office/drawing/2014/main" id="{3ABA7B41-3FDF-B6DE-50C7-4037B61C8A3A}"/>
              </a:ext>
            </a:extLst>
          </p:cNvPr>
          <p:cNvPicPr>
            <a:picLocks noChangeAspect="1"/>
          </p:cNvPicPr>
          <p:nvPr/>
        </p:nvPicPr>
        <p:blipFill>
          <a:blip r:embed="rId4"/>
          <a:stretch>
            <a:fillRect/>
          </a:stretch>
        </p:blipFill>
        <p:spPr>
          <a:xfrm>
            <a:off x="9677400" y="0"/>
            <a:ext cx="7125279" cy="10287000"/>
          </a:xfrm>
          <a:prstGeom prst="rect">
            <a:avLst/>
          </a:prstGeom>
        </p:spPr>
      </p:pic>
      <p:sp>
        <p:nvSpPr>
          <p:cNvPr id="5" name="Freeform 6">
            <a:extLst>
              <a:ext uri="{FF2B5EF4-FFF2-40B4-BE49-F238E27FC236}">
                <a16:creationId xmlns:a16="http://schemas.microsoft.com/office/drawing/2014/main" id="{26B3168C-E1C4-0F5D-4419-0495CFE9A1F7}"/>
              </a:ext>
            </a:extLst>
          </p:cNvPr>
          <p:cNvSpPr/>
          <p:nvPr/>
        </p:nvSpPr>
        <p:spPr>
          <a:xfrm>
            <a:off x="6956112" y="6362700"/>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01491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240000"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3"/>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37094" y="1028700"/>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13" name="Freeform 113"/>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15" name="Freeform 115"/>
          <p:cNvSpPr/>
          <p:nvPr/>
        </p:nvSpPr>
        <p:spPr>
          <a:xfrm rot="1743030">
            <a:off x="2215245" y="3397823"/>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7">
              <a:extLst>
                <a:ext uri="{96DAC541-7B7A-43D3-8B79-37D633B846F1}">
                  <asvg:svgBlip xmlns:asvg="http://schemas.microsoft.com/office/drawing/2016/SVG/main" r:embed="rId8"/>
                </a:ext>
              </a:extLst>
            </a:blip>
            <a:stretch>
              <a:fillRect r="-58022" b="-75336"/>
            </a:stretch>
          </a:blipFill>
        </p:spPr>
      </p:sp>
      <p:grpSp>
        <p:nvGrpSpPr>
          <p:cNvPr id="116" name="Group 116"/>
          <p:cNvGrpSpPr/>
          <p:nvPr/>
        </p:nvGrpSpPr>
        <p:grpSpPr>
          <a:xfrm>
            <a:off x="3866838" y="1791800"/>
            <a:ext cx="8098125" cy="1357143"/>
            <a:chOff x="0" y="0"/>
            <a:chExt cx="2408213" cy="403586"/>
          </a:xfrm>
        </p:grpSpPr>
        <p:sp>
          <p:nvSpPr>
            <p:cNvPr id="117" name="Freeform 117"/>
            <p:cNvSpPr/>
            <p:nvPr/>
          </p:nvSpPr>
          <p:spPr>
            <a:xfrm>
              <a:off x="0" y="0"/>
              <a:ext cx="2408213" cy="403586"/>
            </a:xfrm>
            <a:custGeom>
              <a:avLst/>
              <a:gdLst/>
              <a:ahLst/>
              <a:cxnLst/>
              <a:rect l="l" t="t" r="r" b="b"/>
              <a:pathLst>
                <a:path w="2408213" h="403586">
                  <a:moveTo>
                    <a:pt x="95601" y="0"/>
                  </a:moveTo>
                  <a:lnTo>
                    <a:pt x="2312611" y="0"/>
                  </a:lnTo>
                  <a:cubicBezTo>
                    <a:pt x="2337966" y="0"/>
                    <a:pt x="2362283" y="10072"/>
                    <a:pt x="2380212" y="28001"/>
                  </a:cubicBezTo>
                  <a:cubicBezTo>
                    <a:pt x="2398140" y="45930"/>
                    <a:pt x="2408213" y="70246"/>
                    <a:pt x="2408213" y="95601"/>
                  </a:cubicBezTo>
                  <a:lnTo>
                    <a:pt x="2408213" y="307984"/>
                  </a:lnTo>
                  <a:cubicBezTo>
                    <a:pt x="2408213" y="360784"/>
                    <a:pt x="2365410" y="403586"/>
                    <a:pt x="2312611" y="403586"/>
                  </a:cubicBezTo>
                  <a:lnTo>
                    <a:pt x="95601" y="403586"/>
                  </a:lnTo>
                  <a:cubicBezTo>
                    <a:pt x="42802" y="403586"/>
                    <a:pt x="0" y="360784"/>
                    <a:pt x="0" y="307984"/>
                  </a:cubicBezTo>
                  <a:lnTo>
                    <a:pt x="0" y="95601"/>
                  </a:lnTo>
                  <a:cubicBezTo>
                    <a:pt x="0" y="42802"/>
                    <a:pt x="42802" y="0"/>
                    <a:pt x="95601" y="0"/>
                  </a:cubicBezTo>
                  <a:close/>
                </a:path>
              </a:pathLst>
            </a:custGeom>
            <a:solidFill>
              <a:srgbClr val="FFCF91"/>
            </a:solidFill>
            <a:ln w="47625" cap="rnd">
              <a:solidFill>
                <a:srgbClr val="E76262"/>
              </a:solidFill>
              <a:prstDash val="lgDash"/>
              <a:round/>
            </a:ln>
          </p:spPr>
        </p:sp>
        <p:sp>
          <p:nvSpPr>
            <p:cNvPr id="118" name="TextBox 118"/>
            <p:cNvSpPr txBox="1"/>
            <p:nvPr/>
          </p:nvSpPr>
          <p:spPr>
            <a:xfrm>
              <a:off x="0" y="-28575"/>
              <a:ext cx="2408213" cy="432161"/>
            </a:xfrm>
            <a:prstGeom prst="rect">
              <a:avLst/>
            </a:prstGeom>
          </p:spPr>
          <p:txBody>
            <a:bodyPr lIns="44991" tIns="44991" rIns="44991" bIns="44991" rtlCol="0" anchor="ctr"/>
            <a:lstStyle/>
            <a:p>
              <a:pPr algn="ctr">
                <a:lnSpc>
                  <a:spcPts val="2659"/>
                </a:lnSpc>
              </a:pPr>
              <a:endParaRPr/>
            </a:p>
          </p:txBody>
        </p:sp>
      </p:grpSp>
      <p:sp>
        <p:nvSpPr>
          <p:cNvPr id="119" name="Freeform 119"/>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7">
              <a:extLst>
                <a:ext uri="{96DAC541-7B7A-43D3-8B79-37D633B846F1}">
                  <asvg:svgBlip xmlns:asvg="http://schemas.microsoft.com/office/drawing/2016/SVG/main" r:embed="rId8"/>
                </a:ext>
              </a:extLst>
            </a:blip>
            <a:stretch>
              <a:fillRect r="-58022" b="-75336"/>
            </a:stretch>
          </a:blipFill>
        </p:spPr>
      </p:sp>
      <p:sp>
        <p:nvSpPr>
          <p:cNvPr id="120" name="Freeform 120"/>
          <p:cNvSpPr/>
          <p:nvPr/>
        </p:nvSpPr>
        <p:spPr>
          <a:xfrm rot="-6877315" flipH="1">
            <a:off x="14421293" y="195602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9"/>
            <a:stretch>
              <a:fillRect t="-62571" r="-193516" b="-197067"/>
            </a:stretch>
          </a:blipFill>
        </p:spPr>
      </p:sp>
      <p:grpSp>
        <p:nvGrpSpPr>
          <p:cNvPr id="126" name="Group 126"/>
          <p:cNvGrpSpPr/>
          <p:nvPr/>
        </p:nvGrpSpPr>
        <p:grpSpPr>
          <a:xfrm>
            <a:off x="594866" y="1690137"/>
            <a:ext cx="1232729" cy="7134324"/>
            <a:chOff x="0" y="0"/>
            <a:chExt cx="1643639" cy="9512432"/>
          </a:xfrm>
        </p:grpSpPr>
        <p:sp>
          <p:nvSpPr>
            <p:cNvPr id="127" name="TextBox 12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8" name="TextBox 12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9" name="TextBox 12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0" name="TextBox 13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1" name="TextBox 13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2" name="TextBox 13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36" name="TextBox 136"/>
          <p:cNvSpPr txBox="1"/>
          <p:nvPr/>
        </p:nvSpPr>
        <p:spPr>
          <a:xfrm>
            <a:off x="4407846" y="2088126"/>
            <a:ext cx="7016109" cy="708399"/>
          </a:xfrm>
          <a:prstGeom prst="rect">
            <a:avLst/>
          </a:prstGeom>
        </p:spPr>
        <p:txBody>
          <a:bodyPr lIns="0" tIns="0" rIns="0" bIns="0" rtlCol="0" anchor="t">
            <a:spAutoFit/>
          </a:bodyPr>
          <a:lstStyle/>
          <a:p>
            <a:pPr marL="0" lvl="0" indent="0" algn="ctr">
              <a:lnSpc>
                <a:spcPts val="6959"/>
              </a:lnSpc>
              <a:spcBef>
                <a:spcPct val="0"/>
              </a:spcBef>
            </a:pPr>
            <a:r>
              <a:rPr lang="en-US" sz="5799" dirty="0" err="1">
                <a:solidFill>
                  <a:srgbClr val="503D36"/>
                </a:solidFill>
                <a:latin typeface="#9Slide07 SVNBeachwood Sans" pitchFamily="2" charset="0"/>
              </a:rPr>
              <a:t>Cùng</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đọc</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và</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trải</a:t>
            </a:r>
            <a:r>
              <a:rPr lang="en-US" sz="5799" dirty="0">
                <a:solidFill>
                  <a:srgbClr val="503D36"/>
                </a:solidFill>
                <a:latin typeface="#9Slide07 SVNBeachwood Sans" pitchFamily="2" charset="0"/>
              </a:rPr>
              <a:t> </a:t>
            </a:r>
            <a:r>
              <a:rPr lang="en-US" sz="5799" dirty="0" err="1">
                <a:solidFill>
                  <a:srgbClr val="503D36"/>
                </a:solidFill>
                <a:latin typeface="#9Slide07 SVNBeachwood Sans" pitchFamily="2" charset="0"/>
              </a:rPr>
              <a:t>nghiệm</a:t>
            </a:r>
            <a:endParaRPr lang="en-US" sz="5799" dirty="0">
              <a:solidFill>
                <a:srgbClr val="503D36"/>
              </a:solidFill>
              <a:latin typeface="#9Slide07 SVNBeachwood Sans" pitchFamily="2" charset="0"/>
            </a:endParaRPr>
          </a:p>
        </p:txBody>
      </p:sp>
      <p:sp>
        <p:nvSpPr>
          <p:cNvPr id="140" name="TextBox 104">
            <a:extLst>
              <a:ext uri="{FF2B5EF4-FFF2-40B4-BE49-F238E27FC236}">
                <a16:creationId xmlns:a16="http://schemas.microsoft.com/office/drawing/2014/main" id="{950AE456-590E-9480-8EC9-9BC78822BCD5}"/>
              </a:ext>
            </a:extLst>
          </p:cNvPr>
          <p:cNvSpPr txBox="1"/>
          <p:nvPr/>
        </p:nvSpPr>
        <p:spPr>
          <a:xfrm>
            <a:off x="1906343" y="3681784"/>
            <a:ext cx="12098627" cy="6014467"/>
          </a:xfrm>
          <a:prstGeom prst="rect">
            <a:avLst/>
          </a:prstGeom>
        </p:spPr>
        <p:txBody>
          <a:bodyPr wrap="square" lIns="0" tIns="0" rIns="0" bIns="0" rtlCol="0" anchor="t">
            <a:spAutoFit/>
          </a:bodyPr>
          <a:lstStyle/>
          <a:p>
            <a:pPr marL="0" lvl="0" indent="0" algn="ctr">
              <a:lnSpc>
                <a:spcPts val="6720"/>
              </a:lnSpc>
              <a:spcBef>
                <a:spcPct val="0"/>
              </a:spcBef>
            </a:pPr>
            <a:r>
              <a:rPr lang="en-US" sz="5400" b="1" dirty="0" err="1">
                <a:solidFill>
                  <a:schemeClr val="tx2"/>
                </a:solidFill>
                <a:latin typeface="#9Slide04 Vollkorn SemiBold" panose="00000700000000000000" pitchFamily="2" charset="0"/>
                <a:ea typeface="#9Slide04 Vollkorn SemiBold" panose="00000700000000000000" pitchFamily="2" charset="0"/>
              </a:rPr>
              <a:t>Hoạt</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động</a:t>
            </a:r>
            <a:r>
              <a:rPr lang="en-US" sz="5400" b="1" dirty="0">
                <a:solidFill>
                  <a:schemeClr val="tx2"/>
                </a:solidFill>
                <a:latin typeface="#9Slide04 Vollkorn SemiBold" panose="00000700000000000000" pitchFamily="2" charset="0"/>
                <a:ea typeface="#9Slide04 Vollkorn SemiBold" panose="00000700000000000000" pitchFamily="2" charset="0"/>
              </a:rPr>
              <a:t> 3:  </a:t>
            </a:r>
          </a:p>
          <a:p>
            <a:pPr marL="0" lvl="0" indent="0" algn="ctr">
              <a:lnSpc>
                <a:spcPts val="6720"/>
              </a:lnSpc>
              <a:spcBef>
                <a:spcPct val="0"/>
              </a:spcBef>
            </a:pPr>
            <a:r>
              <a:rPr lang="en-US" sz="5400" b="1" dirty="0" err="1">
                <a:solidFill>
                  <a:schemeClr val="tx2"/>
                </a:solidFill>
                <a:latin typeface="#9Slide04 Vollkorn SemiBold" panose="00000700000000000000" pitchFamily="2" charset="0"/>
                <a:ea typeface="#9Slide04 Vollkorn SemiBold" panose="00000700000000000000" pitchFamily="2" charset="0"/>
              </a:rPr>
              <a:t>Đọc</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để</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đồng</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hành</a:t>
            </a:r>
            <a:r>
              <a:rPr lang="en-US" sz="5400" b="1" dirty="0">
                <a:solidFill>
                  <a:schemeClr val="tx2"/>
                </a:solidFill>
                <a:latin typeface="#9Slide04 Vollkorn SemiBold" panose="00000700000000000000" pitchFamily="2" charset="0"/>
                <a:ea typeface="#9Slide04 Vollkorn SemiBold" panose="00000700000000000000" pitchFamily="2" charset="0"/>
              </a:rPr>
              <a:t> </a:t>
            </a:r>
            <a:r>
              <a:rPr lang="en-US" sz="5400" b="1" dirty="0" err="1">
                <a:solidFill>
                  <a:schemeClr val="tx2"/>
                </a:solidFill>
                <a:latin typeface="#9Slide04 Vollkorn SemiBold" panose="00000700000000000000" pitchFamily="2" charset="0"/>
                <a:ea typeface="#9Slide04 Vollkorn SemiBold" panose="00000700000000000000" pitchFamily="2" charset="0"/>
              </a:rPr>
              <a:t>và</a:t>
            </a:r>
            <a:r>
              <a:rPr lang="en-US" sz="5400" b="1" dirty="0">
                <a:solidFill>
                  <a:schemeClr val="tx2"/>
                </a:solidFill>
                <a:latin typeface="#9Slide04 Vollkorn SemiBold" panose="00000700000000000000" pitchFamily="2" charset="0"/>
                <a:ea typeface="#9Slide04 Vollkorn SemiBold" panose="00000700000000000000" pitchFamily="2" charset="0"/>
              </a:rPr>
              <a:t> chia </a:t>
            </a:r>
            <a:r>
              <a:rPr lang="en-US" sz="5400" b="1" dirty="0" err="1">
                <a:solidFill>
                  <a:schemeClr val="tx2"/>
                </a:solidFill>
                <a:latin typeface="#9Slide04 Vollkorn SemiBold" panose="00000700000000000000" pitchFamily="2" charset="0"/>
                <a:ea typeface="#9Slide04 Vollkorn SemiBold" panose="00000700000000000000" pitchFamily="2" charset="0"/>
              </a:rPr>
              <a:t>sẻ</a:t>
            </a:r>
            <a:endParaRPr lang="en-US" sz="5400" b="1" dirty="0">
              <a:solidFill>
                <a:schemeClr val="tx2"/>
              </a:solidFill>
              <a:latin typeface="#9Slide04 Vollkorn SemiBold" panose="00000700000000000000" pitchFamily="2" charset="0"/>
              <a:ea typeface="#9Slide04 Vollkorn SemiBold" panose="00000700000000000000" pitchFamily="2" charset="0"/>
            </a:endParaRPr>
          </a:p>
          <a:p>
            <a:pPr marL="0" lvl="0" indent="0" algn="ctr">
              <a:lnSpc>
                <a:spcPts val="6720"/>
              </a:lnSpc>
              <a:spcBef>
                <a:spcPct val="0"/>
              </a:spcBef>
            </a:pPr>
            <a:r>
              <a:rPr lang="en-US" sz="5400" b="1" dirty="0">
                <a:solidFill>
                  <a:srgbClr val="503D36"/>
                </a:solidFill>
                <a:latin typeface="#9Slide04 Vollkorn SemiBold" panose="00000700000000000000" pitchFamily="2" charset="0"/>
                <a:ea typeface="#9Slide04 Vollkorn SemiBold" panose="00000700000000000000" pitchFamily="2" charset="0"/>
              </a:rPr>
              <a:t>Văn </a:t>
            </a:r>
            <a:r>
              <a:rPr lang="en-US" sz="5400" b="1" dirty="0" err="1">
                <a:solidFill>
                  <a:srgbClr val="503D36"/>
                </a:solidFill>
                <a:latin typeface="#9Slide04 Vollkorn SemiBold" panose="00000700000000000000" pitchFamily="2" charset="0"/>
                <a:ea typeface="#9Slide04 Vollkorn SemiBold" panose="00000700000000000000" pitchFamily="2" charset="0"/>
              </a:rPr>
              <a:t>bản</a:t>
            </a:r>
            <a:endParaRPr lang="en-US" sz="5400" b="1" dirty="0">
              <a:solidFill>
                <a:srgbClr val="503D36"/>
              </a:solidFill>
              <a:latin typeface="#9Slide04 Vollkorn SemiBold" panose="00000700000000000000" pitchFamily="2" charset="0"/>
              <a:ea typeface="#9Slide04 Vollkorn SemiBold" panose="00000700000000000000" pitchFamily="2" charset="0"/>
            </a:endParaRPr>
          </a:p>
          <a:p>
            <a:pPr marL="0" lvl="0" indent="0" algn="ctr">
              <a:lnSpc>
                <a:spcPts val="6720"/>
              </a:lnSpc>
              <a:spcBef>
                <a:spcPct val="0"/>
              </a:spcBef>
            </a:pPr>
            <a:r>
              <a:rPr lang="en-US" sz="5400" b="1" dirty="0" err="1">
                <a:solidFill>
                  <a:srgbClr val="C00000"/>
                </a:solidFill>
                <a:latin typeface="#9Slide04 Vollkorn SemiBold" panose="00000700000000000000" pitchFamily="2" charset="0"/>
                <a:ea typeface="#9Slide04 Vollkorn SemiBold" panose="00000700000000000000" pitchFamily="2" charset="0"/>
              </a:rPr>
              <a:t>Nhà</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thơ</a:t>
            </a:r>
            <a:r>
              <a:rPr lang="en-US" sz="5400" b="1" dirty="0">
                <a:solidFill>
                  <a:srgbClr val="C00000"/>
                </a:solidFill>
                <a:latin typeface="#9Slide04 Vollkorn SemiBold" panose="00000700000000000000" pitchFamily="2" charset="0"/>
                <a:ea typeface="#9Slide04 Vollkorn SemiBold" panose="00000700000000000000" pitchFamily="2" charset="0"/>
              </a:rPr>
              <a:t> Y </a:t>
            </a:r>
            <a:r>
              <a:rPr lang="en-US" sz="5400" b="1" dirty="0" err="1">
                <a:solidFill>
                  <a:srgbClr val="C00000"/>
                </a:solidFill>
                <a:latin typeface="#9Slide04 Vollkorn SemiBold" panose="00000700000000000000" pitchFamily="2" charset="0"/>
                <a:ea typeface="#9Slide04 Vollkorn SemiBold" panose="00000700000000000000" pitchFamily="2" charset="0"/>
              </a:rPr>
              <a:t>Phương</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Nói</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với</a:t>
            </a:r>
            <a:r>
              <a:rPr lang="en-US" sz="5400" b="1" dirty="0">
                <a:solidFill>
                  <a:srgbClr val="C00000"/>
                </a:solidFill>
                <a:latin typeface="#9Slide04 Vollkorn SemiBold" panose="00000700000000000000" pitchFamily="2" charset="0"/>
                <a:ea typeface="#9Slide04 Vollkorn SemiBold" panose="00000700000000000000" pitchFamily="2" charset="0"/>
              </a:rPr>
              <a:t> con” </a:t>
            </a:r>
            <a:r>
              <a:rPr lang="en-US" sz="5400" b="1" dirty="0" err="1">
                <a:solidFill>
                  <a:srgbClr val="C00000"/>
                </a:solidFill>
                <a:latin typeface="#9Slide04 Vollkorn SemiBold" panose="00000700000000000000" pitchFamily="2" charset="0"/>
                <a:ea typeface="#9Slide04 Vollkorn SemiBold" panose="00000700000000000000" pitchFamily="2" charset="0"/>
              </a:rPr>
              <a:t>cũng</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chính</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là</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nói</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với</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lòng</a:t>
            </a:r>
            <a:r>
              <a:rPr lang="en-US" sz="5400" b="1" dirty="0">
                <a:solidFill>
                  <a:srgbClr val="C00000"/>
                </a:solidFill>
                <a:latin typeface="#9Slide04 Vollkorn SemiBold" panose="00000700000000000000" pitchFamily="2" charset="0"/>
                <a:ea typeface="#9Slide04 Vollkorn SemiBold" panose="00000700000000000000" pitchFamily="2" charset="0"/>
              </a:rPr>
              <a:t> </a:t>
            </a:r>
            <a:r>
              <a:rPr lang="en-US" sz="5400" b="1" dirty="0" err="1">
                <a:solidFill>
                  <a:srgbClr val="C00000"/>
                </a:solidFill>
                <a:latin typeface="#9Slide04 Vollkorn SemiBold" panose="00000700000000000000" pitchFamily="2" charset="0"/>
                <a:ea typeface="#9Slide04 Vollkorn SemiBold" panose="00000700000000000000" pitchFamily="2" charset="0"/>
              </a:rPr>
              <a:t>mình</a:t>
            </a:r>
            <a:endParaRPr lang="en-US" sz="5400" b="1" dirty="0">
              <a:solidFill>
                <a:srgbClr val="C00000"/>
              </a:solidFill>
              <a:latin typeface="#9Slide04 Vollkorn SemiBold" panose="00000700000000000000" pitchFamily="2" charset="0"/>
              <a:ea typeface="#9Slide04 Vollkorn SemiBold" panose="00000700000000000000" pitchFamily="2" charset="0"/>
            </a:endParaRPr>
          </a:p>
          <a:p>
            <a:pPr marL="0" lvl="0" indent="0" algn="ctr">
              <a:lnSpc>
                <a:spcPts val="6720"/>
              </a:lnSpc>
              <a:spcBef>
                <a:spcPct val="0"/>
              </a:spcBef>
            </a:pPr>
            <a:r>
              <a:rPr lang="en-US" sz="5400" b="1" dirty="0">
                <a:solidFill>
                  <a:srgbClr val="503D36"/>
                </a:solidFill>
                <a:latin typeface="#9Slide04 Vollkorn SemiBold" panose="00000700000000000000" pitchFamily="2" charset="0"/>
                <a:ea typeface="#9Slide04 Vollkorn SemiBold" panose="00000700000000000000" pitchFamily="2" charset="0"/>
              </a:rPr>
              <a:t>(Y </a:t>
            </a:r>
            <a:r>
              <a:rPr lang="en-US" sz="5400" b="1" dirty="0" err="1">
                <a:solidFill>
                  <a:srgbClr val="503D36"/>
                </a:solidFill>
                <a:latin typeface="#9Slide04 Vollkorn SemiBold" panose="00000700000000000000" pitchFamily="2" charset="0"/>
                <a:ea typeface="#9Slide04 Vollkorn SemiBold" panose="00000700000000000000" pitchFamily="2" charset="0"/>
              </a:rPr>
              <a:t>Khương</a:t>
            </a:r>
            <a:r>
              <a:rPr lang="en-US" sz="5400" b="1" dirty="0">
                <a:solidFill>
                  <a:srgbClr val="503D36"/>
                </a:solidFill>
                <a:latin typeface="#9Slide04 Vollkorn SemiBold" panose="00000700000000000000" pitchFamily="2" charset="0"/>
                <a:ea typeface="#9Slide04 Vollkorn SemiBold" panose="00000700000000000000" pitchFamily="2" charset="0"/>
              </a:rPr>
              <a:t>)</a:t>
            </a:r>
            <a:endParaRPr lang="en-US" sz="5400" b="1" dirty="0">
              <a:solidFill>
                <a:schemeClr val="tx2"/>
              </a:solidFill>
              <a:latin typeface="#9Slide04 Vollkorn SemiBold" panose="00000700000000000000" pitchFamily="2" charset="0"/>
              <a:ea typeface="#9Slide04 Vollkorn SemiBold" panose="00000700000000000000" pitchFamily="2" charset="0"/>
            </a:endParaRPr>
          </a:p>
          <a:p>
            <a:pPr marL="0" lvl="0" indent="0" algn="ctr">
              <a:lnSpc>
                <a:spcPts val="6720"/>
              </a:lnSpc>
              <a:spcBef>
                <a:spcPct val="0"/>
              </a:spcBef>
            </a:pPr>
            <a:endParaRPr lang="en-US" sz="5400" b="1" dirty="0">
              <a:solidFill>
                <a:schemeClr val="tx2"/>
              </a:solidFill>
              <a:latin typeface="#9Slide04 Vollkorn SemiBold" panose="00000700000000000000" pitchFamily="2" charset="0"/>
              <a:ea typeface="#9Slide04 Vollkorn SemiBold" panose="00000700000000000000" pitchFamily="2" charset="0"/>
            </a:endParaRPr>
          </a:p>
        </p:txBody>
      </p:sp>
      <p:pic>
        <p:nvPicPr>
          <p:cNvPr id="89" name="Picture 88">
            <a:extLst>
              <a:ext uri="{FF2B5EF4-FFF2-40B4-BE49-F238E27FC236}">
                <a16:creationId xmlns:a16="http://schemas.microsoft.com/office/drawing/2014/main" id="{26005B8B-2FE3-0406-1471-85AA0F246014}"/>
              </a:ext>
            </a:extLst>
          </p:cNvPr>
          <p:cNvPicPr>
            <a:picLocks noChangeAspect="1"/>
          </p:cNvPicPr>
          <p:nvPr/>
        </p:nvPicPr>
        <p:blipFill>
          <a:blip r:embed="rId10"/>
          <a:srcRect/>
          <a:stretch>
            <a:fillRect/>
          </a:stretch>
        </p:blipFill>
        <p:spPr>
          <a:xfrm>
            <a:off x="13894474" y="4814885"/>
            <a:ext cx="4819070" cy="5745537"/>
          </a:xfrm>
          <a:prstGeom prst="rect">
            <a:avLst/>
          </a:prstGeom>
        </p:spPr>
      </p:pic>
    </p:spTree>
    <p:extLst>
      <p:ext uri="{BB962C8B-B14F-4D97-AF65-F5344CB8AC3E}">
        <p14:creationId xmlns:p14="http://schemas.microsoft.com/office/powerpoint/2010/main" val="102959535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4">
            <a:extLst>
              <a:ext uri="{FF2B5EF4-FFF2-40B4-BE49-F238E27FC236}">
                <a16:creationId xmlns:a16="http://schemas.microsoft.com/office/drawing/2014/main" id="{E12FB0A2-A5C8-8CE8-7004-DED8415E56F6}"/>
              </a:ext>
            </a:extLst>
          </p:cNvPr>
          <p:cNvSpPr txBox="1"/>
          <p:nvPr/>
        </p:nvSpPr>
        <p:spPr>
          <a:xfrm>
            <a:off x="1295400" y="2552700"/>
            <a:ext cx="8839200" cy="3499035"/>
          </a:xfrm>
          <a:prstGeom prst="rect">
            <a:avLst/>
          </a:prstGeom>
        </p:spPr>
        <p:txBody>
          <a:bodyPr wrap="square" lIns="0" tIns="0" rIns="0" bIns="0" rtlCol="0" anchor="t">
            <a:spAutoFit/>
          </a:bodyPr>
          <a:lstStyle/>
          <a:p>
            <a:pPr marL="0" lvl="0" indent="0" algn="ctr">
              <a:lnSpc>
                <a:spcPts val="6720"/>
              </a:lnSpc>
              <a:spcBef>
                <a:spcPct val="0"/>
              </a:spcBef>
            </a:pPr>
            <a:r>
              <a:rPr lang="en-US" sz="7200" b="1" dirty="0">
                <a:solidFill>
                  <a:schemeClr val="tx2"/>
                </a:solidFill>
                <a:latin typeface="#9Slide05 SVNHaptic Script" panose="00000500000000000000" pitchFamily="2" charset="0"/>
                <a:ea typeface="#9Slide04 Vollkorn SemiBold" panose="00000700000000000000" pitchFamily="2" charset="0"/>
              </a:rPr>
              <a:t>I. </a:t>
            </a:r>
          </a:p>
          <a:p>
            <a:pPr marL="0" lvl="0" indent="0" algn="ctr">
              <a:lnSpc>
                <a:spcPts val="6720"/>
              </a:lnSpc>
              <a:spcBef>
                <a:spcPct val="0"/>
              </a:spcBef>
            </a:pPr>
            <a:r>
              <a:rPr lang="en-US" sz="7200" b="1" dirty="0" err="1">
                <a:solidFill>
                  <a:schemeClr val="tx2"/>
                </a:solidFill>
                <a:latin typeface="#9Slide05 SVNHaptic Script" panose="00000500000000000000" pitchFamily="2" charset="0"/>
                <a:ea typeface="#9Slide04 Vollkorn SemiBold" panose="00000700000000000000" pitchFamily="2" charset="0"/>
              </a:rPr>
              <a:t>Đọc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những</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lời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tâm</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tình</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của</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nhà</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thơ</a:t>
            </a:r>
            <a:r>
              <a:rPr lang="en-US" sz="7200" b="1" dirty="0">
                <a:solidFill>
                  <a:schemeClr val="tx2"/>
                </a:solidFill>
                <a:latin typeface="#9Slide05 SVNHaptic Script" panose="00000500000000000000" pitchFamily="2" charset="0"/>
                <a:ea typeface="#9Slide04 Vollkorn SemiBold" panose="00000700000000000000" pitchFamily="2" charset="0"/>
              </a:rPr>
              <a:t> Y </a:t>
            </a:r>
            <a:r>
              <a:rPr lang="en-US" sz="7200" b="1" dirty="0" err="1">
                <a:solidFill>
                  <a:schemeClr val="tx2"/>
                </a:solidFill>
                <a:latin typeface="#9Slide05 SVNHaptic Script" panose="00000500000000000000" pitchFamily="2" charset="0"/>
                <a:ea typeface="#9Slide04 Vollkorn SemiBold" panose="00000700000000000000" pitchFamily="2" charset="0"/>
              </a:rPr>
              <a:t>Phương</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về</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bài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thơ</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Nói</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với</a:t>
            </a:r>
            <a:r>
              <a:rPr lang="en-US" sz="7200" b="1" dirty="0">
                <a:solidFill>
                  <a:schemeClr val="tx2"/>
                </a:solidFill>
                <a:latin typeface="#9Slide05 SVNHaptic Script" panose="00000500000000000000" pitchFamily="2" charset="0"/>
                <a:ea typeface="#9Slide04 Vollkorn SemiBold" panose="00000700000000000000" pitchFamily="2" charset="0"/>
              </a:rPr>
              <a:t> con”</a:t>
            </a:r>
            <a:endParaRPr lang="en-US" sz="6600" b="1" dirty="0">
              <a:solidFill>
                <a:srgbClr val="503D36"/>
              </a:solidFill>
              <a:latin typeface="#9Slide05 SVNHaptic Script" panose="00000500000000000000" pitchFamily="2" charset="0"/>
              <a:ea typeface="#9Slide04 Vollkorn SemiBold" panose="00000700000000000000" pitchFamily="2" charset="0"/>
            </a:endParaRPr>
          </a:p>
        </p:txBody>
      </p:sp>
      <p:pic>
        <p:nvPicPr>
          <p:cNvPr id="3" name="Picture 2">
            <a:extLst>
              <a:ext uri="{FF2B5EF4-FFF2-40B4-BE49-F238E27FC236}">
                <a16:creationId xmlns:a16="http://schemas.microsoft.com/office/drawing/2014/main" id="{B794FDF3-2590-3BAE-6C98-C32EDE6229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67" b="98124" l="1855" r="96909">
                        <a14:foregroundMark x1="18393" y1="90994" x2="54560" y2="93433"/>
                        <a14:foregroundMark x1="54560" y1="93433" x2="83771" y2="89869"/>
                        <a14:foregroundMark x1="90881" y1="87992" x2="29212" y2="96435"/>
                        <a14:foregroundMark x1="29212" y1="96435" x2="3246" y2="90619"/>
                        <a14:foregroundMark x1="3246" y1="90619" x2="1855" y2="88743"/>
                        <a14:foregroundMark x1="4637" y1="85366" x2="35085" y2="84428"/>
                        <a14:foregroundMark x1="35085" y1="84428" x2="64142" y2="85741"/>
                        <a14:foregroundMark x1="64142" y1="85741" x2="76043" y2="85366"/>
                        <a14:foregroundMark x1="76043" y1="85366" x2="85471" y2="88555"/>
                        <a14:foregroundMark x1="95054" y1="93809" x2="11437" y2="98499"/>
                        <a14:foregroundMark x1="96909" y1="87617" x2="88099" y2="80863"/>
                        <a14:foregroundMark x1="88099" y1="80863" x2="85781" y2="81051"/>
                        <a14:foregroundMark x1="47913" y1="6567" x2="49768" y2="18199"/>
                        <a14:foregroundMark x1="21329" y1="59287" x2="23493" y2="58161"/>
                        <a14:foregroundMark x1="43740" y1="79362" x2="47604" y2="79362"/>
                      </a14:backgroundRemoval>
                    </a14:imgEffect>
                  </a14:imgLayer>
                </a14:imgProps>
              </a:ext>
            </a:extLst>
          </a:blip>
          <a:stretch>
            <a:fillRect/>
          </a:stretch>
        </p:blipFill>
        <p:spPr>
          <a:xfrm>
            <a:off x="8711941" y="2412820"/>
            <a:ext cx="9558338" cy="7874180"/>
          </a:xfrm>
          <a:prstGeom prst="rect">
            <a:avLst/>
          </a:prstGeom>
        </p:spPr>
      </p:pic>
    </p:spTree>
    <p:extLst>
      <p:ext uri="{BB962C8B-B14F-4D97-AF65-F5344CB8AC3E}">
        <p14:creationId xmlns:p14="http://schemas.microsoft.com/office/powerpoint/2010/main" val="260126885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03236C-88E9-4082-2841-EC20F8BDDD05}"/>
              </a:ext>
            </a:extLst>
          </p:cNvPr>
          <p:cNvSpPr txBox="1"/>
          <p:nvPr/>
        </p:nvSpPr>
        <p:spPr>
          <a:xfrm>
            <a:off x="4696855" y="1181100"/>
            <a:ext cx="13168577" cy="4154984"/>
          </a:xfrm>
          <a:prstGeom prst="rect">
            <a:avLst/>
          </a:prstGeom>
          <a:noFill/>
        </p:spPr>
        <p:txBody>
          <a:bodyPr wrap="square">
            <a:spAutoFit/>
          </a:bodyPr>
          <a:lstStyle/>
          <a:p>
            <a:pPr algn="just"/>
            <a:r>
              <a:rPr lang="vi-VN" sz="4400" b="0" i="1" dirty="0">
                <a:solidFill>
                  <a:srgbClr val="212529"/>
                </a:solidFill>
                <a:effectLst/>
                <a:latin typeface="+mj-lt"/>
              </a:rPr>
              <a:t>“Vợ chồng chúng tôi sinh cô con gái đầu lòng vào giữa năm 1979. Bài thơ Nói với con tôi viết năm 1980. Đó là thời điểm đất nước ta gặp vô vàn khó khăn. Thời kì cả nước mới thoát ra khỏi cuộc chiến tranh chống đế quốc Mỹ lâu dài và gian khổ. Giống như một người mới ốm dậy...”.</a:t>
            </a:r>
            <a:endParaRPr lang="en-US" sz="4400" i="1" dirty="0">
              <a:latin typeface="+mj-lt"/>
            </a:endParaRPr>
          </a:p>
        </p:txBody>
      </p:sp>
      <p:sp>
        <p:nvSpPr>
          <p:cNvPr id="6" name="TextBox 5">
            <a:extLst>
              <a:ext uri="{FF2B5EF4-FFF2-40B4-BE49-F238E27FC236}">
                <a16:creationId xmlns:a16="http://schemas.microsoft.com/office/drawing/2014/main" id="{A8FD79BA-671F-B336-7247-5878D1B83402}"/>
              </a:ext>
            </a:extLst>
          </p:cNvPr>
          <p:cNvSpPr txBox="1"/>
          <p:nvPr/>
        </p:nvSpPr>
        <p:spPr>
          <a:xfrm>
            <a:off x="685800" y="342900"/>
            <a:ext cx="14859000"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1.</a:t>
            </a:r>
            <a:r>
              <a:rPr lang="vi-VN" sz="4400" b="1" dirty="0">
                <a:latin typeface="+mj-lt"/>
              </a:rPr>
              <a:t> Hoàn cảnh ra đời của bài thơ </a:t>
            </a:r>
            <a:r>
              <a:rPr lang="en-US" sz="4400" b="1" dirty="0">
                <a:latin typeface="Times New Roman" panose="02020603050405020304" pitchFamily="18" charset="0"/>
                <a:cs typeface="Times New Roman" panose="02020603050405020304" pitchFamily="18" charset="0"/>
              </a:rPr>
              <a:t>“</a:t>
            </a:r>
            <a:r>
              <a:rPr lang="vi-VN" sz="4400" b="1" dirty="0">
                <a:latin typeface="+mj-lt"/>
              </a:rPr>
              <a:t>Nói với con</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a:p>
            <a:pPr algn="just"/>
            <a:endParaRPr lang="vi-VN" sz="4400" b="1" dirty="0">
              <a:latin typeface="+mj-lt"/>
            </a:endParaRPr>
          </a:p>
        </p:txBody>
      </p:sp>
      <p:sp>
        <p:nvSpPr>
          <p:cNvPr id="8" name="TextBox 7">
            <a:extLst>
              <a:ext uri="{FF2B5EF4-FFF2-40B4-BE49-F238E27FC236}">
                <a16:creationId xmlns:a16="http://schemas.microsoft.com/office/drawing/2014/main" id="{529B9AD3-BB73-74FA-EB6D-26E78CF6EB5C}"/>
              </a:ext>
            </a:extLst>
          </p:cNvPr>
          <p:cNvSpPr txBox="1"/>
          <p:nvPr/>
        </p:nvSpPr>
        <p:spPr>
          <a:xfrm>
            <a:off x="676131" y="5753100"/>
            <a:ext cx="172212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Đ</a:t>
            </a:r>
            <a:r>
              <a:rPr lang="vi-VN" sz="4400" i="1" dirty="0">
                <a:latin typeface="Times New Roman" panose="02020603050405020304" pitchFamily="18" charset="0"/>
                <a:cs typeface="Times New Roman" panose="02020603050405020304" pitchFamily="18" charset="0"/>
              </a:rPr>
              <a:t>ó là lời tâm sự của tôi với đứa con gái đầu lòng. Tâm sự với con còn là tâm sự với chính mình.”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a:t>
            </a:r>
            <a:r>
              <a:rPr lang="vi-VN" sz="4400" dirty="0">
                <a:latin typeface="Times New Roman" panose="02020603050405020304" pitchFamily="18" charset="0"/>
                <a:cs typeface="Times New Roman" panose="02020603050405020304" pitchFamily="18" charset="0"/>
              </a:rPr>
              <a:t>ác động trực tiếp tới nội dung bài thơ, cách biểu đạt cảm xúc như lời tâm sự giản dị, nhẹ nhàng, nhưng đầy niềm hi vọng vào sự trưởng thành của con cũng như là sự phát triển trong tương lai của đất nước.</a:t>
            </a:r>
            <a:endParaRPr lang="en-US" sz="4400" dirty="0">
              <a:latin typeface="Times New Roman" panose="02020603050405020304" pitchFamily="18" charset="0"/>
              <a:cs typeface="Times New Roman" panose="02020603050405020304" pitchFamily="18" charset="0"/>
            </a:endParaRPr>
          </a:p>
        </p:txBody>
      </p:sp>
      <p:sp>
        <p:nvSpPr>
          <p:cNvPr id="9" name="Freeform 2">
            <a:extLst>
              <a:ext uri="{FF2B5EF4-FFF2-40B4-BE49-F238E27FC236}">
                <a16:creationId xmlns:a16="http://schemas.microsoft.com/office/drawing/2014/main" id="{C4C6F13B-E32D-2F14-3D9B-15F9021C91FF}"/>
              </a:ext>
            </a:extLst>
          </p:cNvPr>
          <p:cNvSpPr/>
          <p:nvPr/>
        </p:nvSpPr>
        <p:spPr>
          <a:xfrm>
            <a:off x="-69112" y="1243012"/>
            <a:ext cx="4765968" cy="3354050"/>
          </a:xfrm>
          <a:custGeom>
            <a:avLst/>
            <a:gdLst/>
            <a:ahLst/>
            <a:cxnLst/>
            <a:rect l="l" t="t" r="r" b="b"/>
            <a:pathLst>
              <a:path w="5846963" h="4114800">
                <a:moveTo>
                  <a:pt x="0" y="0"/>
                </a:moveTo>
                <a:lnTo>
                  <a:pt x="5846962" y="0"/>
                </a:lnTo>
                <a:lnTo>
                  <a:pt x="58469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3">
            <a:extLst>
              <a:ext uri="{FF2B5EF4-FFF2-40B4-BE49-F238E27FC236}">
                <a16:creationId xmlns:a16="http://schemas.microsoft.com/office/drawing/2014/main" id="{D197370E-7B98-4E9D-CBC2-C81A6629F57C}"/>
              </a:ext>
            </a:extLst>
          </p:cNvPr>
          <p:cNvSpPr/>
          <p:nvPr/>
        </p:nvSpPr>
        <p:spPr>
          <a:xfrm>
            <a:off x="16840200" y="8329613"/>
            <a:ext cx="3790759" cy="4114800"/>
          </a:xfrm>
          <a:custGeom>
            <a:avLst/>
            <a:gdLst/>
            <a:ahLst/>
            <a:cxnLst/>
            <a:rect l="l" t="t" r="r" b="b"/>
            <a:pathLst>
              <a:path w="3790759" h="4114800">
                <a:moveTo>
                  <a:pt x="0" y="0"/>
                </a:moveTo>
                <a:lnTo>
                  <a:pt x="3790760" y="0"/>
                </a:lnTo>
                <a:lnTo>
                  <a:pt x="37907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6483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FFE88B-0941-7E7D-43FE-6A4831CCA409}"/>
              </a:ext>
            </a:extLst>
          </p:cNvPr>
          <p:cNvSpPr txBox="1"/>
          <p:nvPr/>
        </p:nvSpPr>
        <p:spPr>
          <a:xfrm>
            <a:off x="5715000" y="1562100"/>
            <a:ext cx="9144000" cy="1446550"/>
          </a:xfrm>
          <a:prstGeom prst="rect">
            <a:avLst/>
          </a:prstGeom>
          <a:noFill/>
        </p:spPr>
        <p:txBody>
          <a:bodyPr wrap="square">
            <a:spAutoFit/>
          </a:bodyPr>
          <a:lstStyle/>
          <a:p>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sơ</a:t>
            </a:r>
            <a:r>
              <a:rPr lang="en-US" sz="4400" i="1" dirty="0">
                <a:latin typeface="Times New Roman" panose="02020603050405020304" pitchFamily="18" charset="0"/>
                <a:cs typeface="Times New Roman" panose="02020603050405020304" pitchFamily="18" charset="0"/>
              </a:rPr>
              <a:t> da </a:t>
            </a:r>
            <a:r>
              <a:rPr lang="en-US" sz="4400" i="1" dirty="0" err="1">
                <a:latin typeface="Times New Roman" panose="02020603050405020304" pitchFamily="18" charset="0"/>
                <a:cs typeface="Times New Roman" panose="02020603050405020304" pitchFamily="18" charset="0"/>
              </a:rPr>
              <a:t>thịt</a:t>
            </a:r>
            <a:endParaRPr lang="en-US" sz="4400" i="1" dirty="0">
              <a:latin typeface="Times New Roman" panose="02020603050405020304" pitchFamily="18" charset="0"/>
              <a:cs typeface="Times New Roman" panose="02020603050405020304" pitchFamily="18" charset="0"/>
            </a:endParaRPr>
          </a:p>
          <a:p>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nhỏ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con</a:t>
            </a:r>
          </a:p>
        </p:txBody>
      </p:sp>
      <p:sp>
        <p:nvSpPr>
          <p:cNvPr id="5" name="TextBox 4">
            <a:extLst>
              <a:ext uri="{FF2B5EF4-FFF2-40B4-BE49-F238E27FC236}">
                <a16:creationId xmlns:a16="http://schemas.microsoft.com/office/drawing/2014/main" id="{9A8FFA93-58A1-C7FC-B575-8154D16FB89D}"/>
              </a:ext>
            </a:extLst>
          </p:cNvPr>
          <p:cNvSpPr txBox="1"/>
          <p:nvPr/>
        </p:nvSpPr>
        <p:spPr>
          <a:xfrm>
            <a:off x="762000" y="3695700"/>
            <a:ext cx="7315200" cy="4832092"/>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Cụm từ “người đồng mình” ý nói đến người đồng bào ở vùng cao, quê hương của ông. Họ tuy “thô sơ da thịt” nhưng ai cũng kiên cường, bất khuất đối diện với khó khăn, không hèn nhát, trốn tránh.</a:t>
            </a:r>
            <a:endParaRPr lang="en-US" sz="44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2D6277B-30A1-D07E-252D-988485757402}"/>
              </a:ext>
            </a:extLst>
          </p:cNvPr>
          <p:cNvSpPr/>
          <p:nvPr/>
        </p:nvSpPr>
        <p:spPr>
          <a:xfrm>
            <a:off x="5486400" y="1485900"/>
            <a:ext cx="4495800" cy="990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8573D0-F4D9-838E-A303-FFF2577F2CFE}"/>
              </a:ext>
            </a:extLst>
          </p:cNvPr>
          <p:cNvSpPr txBox="1"/>
          <p:nvPr/>
        </p:nvSpPr>
        <p:spPr>
          <a:xfrm>
            <a:off x="9067800" y="3695700"/>
            <a:ext cx="86106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a ngợi truyền thống văn hóa vẻ vang của dân tộc, chính con người tạo nên văn hóa đó, văn hóa của cả một dân tộc kiên cường, mạnh mẽ.</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83A4BAA-FE05-E7A1-A59C-F8C095FEFA40}"/>
              </a:ext>
            </a:extLst>
          </p:cNvPr>
          <p:cNvSpPr txBox="1"/>
          <p:nvPr/>
        </p:nvSpPr>
        <p:spPr>
          <a:xfrm>
            <a:off x="914400" y="9008563"/>
            <a:ext cx="167640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Y</a:t>
            </a:r>
            <a:r>
              <a:rPr lang="vi-VN" sz="4400" dirty="0">
                <a:latin typeface="Times New Roman" panose="02020603050405020304" pitchFamily="18" charset="0"/>
                <a:cs typeface="Times New Roman" panose="02020603050405020304" pitchFamily="18" charset="0"/>
              </a:rPr>
              <a:t>êu quê hương, yêu đồng bào của mình. </a:t>
            </a:r>
            <a:endParaRPr lang="en-US" sz="4400" dirty="0">
              <a:latin typeface="Times New Roman" panose="02020603050405020304" pitchFamily="18" charset="0"/>
              <a:cs typeface="Times New Roman" panose="02020603050405020304" pitchFamily="18" charset="0"/>
            </a:endParaRPr>
          </a:p>
        </p:txBody>
      </p:sp>
      <p:sp>
        <p:nvSpPr>
          <p:cNvPr id="10" name="Freeform 6">
            <a:extLst>
              <a:ext uri="{FF2B5EF4-FFF2-40B4-BE49-F238E27FC236}">
                <a16:creationId xmlns:a16="http://schemas.microsoft.com/office/drawing/2014/main" id="{83C82F9E-51EA-A4B9-5B06-4526445F0A95}"/>
              </a:ext>
            </a:extLst>
          </p:cNvPr>
          <p:cNvSpPr/>
          <p:nvPr/>
        </p:nvSpPr>
        <p:spPr>
          <a:xfrm>
            <a:off x="11658600" y="6667500"/>
            <a:ext cx="7187424" cy="4114800"/>
          </a:xfrm>
          <a:custGeom>
            <a:avLst/>
            <a:gdLst/>
            <a:ahLst/>
            <a:cxnLst/>
            <a:rect l="l" t="t" r="r" b="b"/>
            <a:pathLst>
              <a:path w="7187424" h="4114800">
                <a:moveTo>
                  <a:pt x="0" y="0"/>
                </a:moveTo>
                <a:lnTo>
                  <a:pt x="7187423" y="0"/>
                </a:lnTo>
                <a:lnTo>
                  <a:pt x="71874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3">
            <a:extLst>
              <a:ext uri="{FF2B5EF4-FFF2-40B4-BE49-F238E27FC236}">
                <a16:creationId xmlns:a16="http://schemas.microsoft.com/office/drawing/2014/main" id="{39FD4438-27E3-69D6-8AB6-F7BF6060FFC2}"/>
              </a:ext>
            </a:extLst>
          </p:cNvPr>
          <p:cNvSpPr/>
          <p:nvPr/>
        </p:nvSpPr>
        <p:spPr>
          <a:xfrm>
            <a:off x="-2286000" y="-762625"/>
            <a:ext cx="3790759" cy="4114800"/>
          </a:xfrm>
          <a:custGeom>
            <a:avLst/>
            <a:gdLst/>
            <a:ahLst/>
            <a:cxnLst/>
            <a:rect l="l" t="t" r="r" b="b"/>
            <a:pathLst>
              <a:path w="3790759" h="4114800">
                <a:moveTo>
                  <a:pt x="0" y="0"/>
                </a:moveTo>
                <a:lnTo>
                  <a:pt x="3790760" y="0"/>
                </a:lnTo>
                <a:lnTo>
                  <a:pt x="37907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1">
            <a:extLst>
              <a:ext uri="{FF2B5EF4-FFF2-40B4-BE49-F238E27FC236}">
                <a16:creationId xmlns:a16="http://schemas.microsoft.com/office/drawing/2014/main" id="{6AECCD4D-07A6-6D80-F15F-2D0BB4C2B15B}"/>
              </a:ext>
            </a:extLst>
          </p:cNvPr>
          <p:cNvSpPr txBox="1"/>
          <p:nvPr/>
        </p:nvSpPr>
        <p:spPr>
          <a:xfrm>
            <a:off x="1981200" y="286566"/>
            <a:ext cx="14859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vi-VN" sz="4400" b="1" dirty="0">
              <a:latin typeface="+mj-lt"/>
            </a:endParaRPr>
          </a:p>
        </p:txBody>
      </p:sp>
    </p:spTree>
    <p:extLst>
      <p:ext uri="{BB962C8B-B14F-4D97-AF65-F5344CB8AC3E}">
        <p14:creationId xmlns:p14="http://schemas.microsoft.com/office/powerpoint/2010/main" val="5171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748EF-0953-0165-6021-A369C6CE6E18}"/>
              </a:ext>
            </a:extLst>
          </p:cNvPr>
          <p:cNvSpPr txBox="1"/>
          <p:nvPr/>
        </p:nvSpPr>
        <p:spPr>
          <a:xfrm>
            <a:off x="1049965" y="1244263"/>
            <a:ext cx="6324600" cy="1446550"/>
          </a:xfrm>
          <a:prstGeom prst="rect">
            <a:avLst/>
          </a:prstGeom>
          <a:noFill/>
        </p:spPr>
        <p:txBody>
          <a:bodyPr wrap="square">
            <a:spAutoFit/>
          </a:bodyPr>
          <a:lstStyle/>
          <a:p>
            <a:pPr algn="just"/>
            <a:r>
              <a:rPr lang="vi-VN" sz="4400" i="1" dirty="0">
                <a:latin typeface="Times New Roman" panose="02020603050405020304" pitchFamily="18" charset="0"/>
                <a:cs typeface="Times New Roman" panose="02020603050405020304" pitchFamily="18" charset="0"/>
              </a:rPr>
              <a:t>“Chân phải bước tới cha</a:t>
            </a:r>
            <a:endParaRPr lang="en-US" sz="4400" i="1" dirty="0">
              <a:latin typeface="Times New Roman" panose="02020603050405020304" pitchFamily="18" charset="0"/>
              <a:cs typeface="Times New Roman" panose="02020603050405020304" pitchFamily="18" charset="0"/>
            </a:endParaRPr>
          </a:p>
          <a:p>
            <a:pPr algn="just"/>
            <a:r>
              <a:rPr lang="vi-VN" sz="4400" i="1" dirty="0">
                <a:latin typeface="Times New Roman" panose="02020603050405020304" pitchFamily="18" charset="0"/>
                <a:cs typeface="Times New Roman" panose="02020603050405020304" pitchFamily="18" charset="0"/>
              </a:rPr>
              <a:t>Chân trái bước tới mẹ”</a:t>
            </a:r>
            <a:endParaRPr lang="en-US" sz="44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6A8A5AC-94B9-09F5-5B16-4CF97AF4733C}"/>
              </a:ext>
            </a:extLst>
          </p:cNvPr>
          <p:cNvSpPr txBox="1"/>
          <p:nvPr/>
        </p:nvSpPr>
        <p:spPr>
          <a:xfrm>
            <a:off x="10134600" y="1115586"/>
            <a:ext cx="9144000" cy="769441"/>
          </a:xfrm>
          <a:prstGeom prst="rect">
            <a:avLst/>
          </a:prstGeom>
          <a:noFill/>
        </p:spPr>
        <p:txBody>
          <a:bodyPr wrap="square">
            <a:spAutoFit/>
          </a:bodyPr>
          <a:lstStyle/>
          <a:p>
            <a:pPr algn="just"/>
            <a:r>
              <a:rPr lang="vi-VN" sz="4400" i="1" dirty="0">
                <a:latin typeface="Times New Roman" panose="02020603050405020304" pitchFamily="18" charset="0"/>
                <a:cs typeface="Times New Roman" panose="02020603050405020304" pitchFamily="18" charset="0"/>
              </a:rPr>
              <a:t>“Vách nhà ken câu hát”</a:t>
            </a:r>
            <a:endParaRPr lang="en-US"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F3D442-1C71-B5C6-CBC6-DA0D7F83E128}"/>
              </a:ext>
            </a:extLst>
          </p:cNvPr>
          <p:cNvSpPr txBox="1"/>
          <p:nvPr/>
        </p:nvSpPr>
        <p:spPr>
          <a:xfrm>
            <a:off x="6001193" y="7718234"/>
            <a:ext cx="9638414" cy="769441"/>
          </a:xfrm>
          <a:prstGeom prst="rect">
            <a:avLst/>
          </a:prstGeom>
          <a:noFill/>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15C5C1EE-805B-EA24-65A9-B66F30BBBD8B}"/>
              </a:ext>
            </a:extLst>
          </p:cNvPr>
          <p:cNvPicPr>
            <a:picLocks noChangeAspect="1"/>
          </p:cNvPicPr>
          <p:nvPr/>
        </p:nvPicPr>
        <p:blipFill>
          <a:blip r:embed="rId3"/>
          <a:stretch>
            <a:fillRect/>
          </a:stretch>
        </p:blipFill>
        <p:spPr>
          <a:xfrm>
            <a:off x="10820400" y="2068160"/>
            <a:ext cx="4724400" cy="2834640"/>
          </a:xfrm>
          <a:prstGeom prst="rect">
            <a:avLst/>
          </a:prstGeom>
        </p:spPr>
      </p:pic>
      <p:sp>
        <p:nvSpPr>
          <p:cNvPr id="8" name="Freeform 8">
            <a:extLst>
              <a:ext uri="{FF2B5EF4-FFF2-40B4-BE49-F238E27FC236}">
                <a16:creationId xmlns:a16="http://schemas.microsoft.com/office/drawing/2014/main" id="{B215EE98-CD28-19D5-7EC8-763BF2B3BA3F}"/>
              </a:ext>
            </a:extLst>
          </p:cNvPr>
          <p:cNvSpPr/>
          <p:nvPr/>
        </p:nvSpPr>
        <p:spPr>
          <a:xfrm>
            <a:off x="2362200" y="2886818"/>
            <a:ext cx="2819400" cy="2800768"/>
          </a:xfrm>
          <a:custGeom>
            <a:avLst/>
            <a:gdLst/>
            <a:ahLst/>
            <a:cxnLst/>
            <a:rect l="l" t="t" r="r" b="b"/>
            <a:pathLst>
              <a:path w="3231988" h="4114800">
                <a:moveTo>
                  <a:pt x="0" y="0"/>
                </a:moveTo>
                <a:lnTo>
                  <a:pt x="3231988" y="0"/>
                </a:lnTo>
                <a:lnTo>
                  <a:pt x="32319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FE482AB7-381F-C857-9CD4-14C36C1C74FB}"/>
              </a:ext>
            </a:extLst>
          </p:cNvPr>
          <p:cNvSpPr txBox="1"/>
          <p:nvPr/>
        </p:nvSpPr>
        <p:spPr>
          <a:xfrm>
            <a:off x="1219200" y="6010274"/>
            <a:ext cx="51816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Đó là khởi điểm của một con người.</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DDC709E-C596-474B-3040-A4D54260E417}"/>
              </a:ext>
            </a:extLst>
          </p:cNvPr>
          <p:cNvSpPr txBox="1"/>
          <p:nvPr/>
        </p:nvSpPr>
        <p:spPr>
          <a:xfrm>
            <a:off x="8991600" y="5085933"/>
            <a:ext cx="8534400" cy="2800767"/>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L</a:t>
            </a:r>
            <a:r>
              <a:rPr lang="vi-VN" sz="4400" dirty="0">
                <a:latin typeface="Times New Roman" panose="02020603050405020304" pitchFamily="18" charset="0"/>
                <a:cs typeface="Times New Roman" panose="02020603050405020304" pitchFamily="18" charset="0"/>
              </a:rPr>
              <a:t>à yếu tố văn hoá phi vật thể. Người con trai ngồi ngoài vách. Người con gái ở bên trong vách. Họ hát cho nhau nghe...</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5351316-995F-2980-398B-FC2DA69F87EA}"/>
              </a:ext>
            </a:extLst>
          </p:cNvPr>
          <p:cNvSpPr txBox="1"/>
          <p:nvPr/>
        </p:nvSpPr>
        <p:spPr>
          <a:xfrm>
            <a:off x="1066800" y="8612349"/>
            <a:ext cx="166878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N</a:t>
            </a:r>
            <a:r>
              <a:rPr lang="vi-VN" sz="4400" dirty="0">
                <a:latin typeface="Times New Roman" panose="02020603050405020304" pitchFamily="18" charset="0"/>
                <a:cs typeface="Times New Roman" panose="02020603050405020304" pitchFamily="18" charset="0"/>
              </a:rPr>
              <a:t>hững hình ảnh trên xuất hiện trong đời sống của con người, không xa lạ và đó chính là yếu tố văn hóa.</a:t>
            </a:r>
            <a:endParaRPr lang="en-US" sz="4400" dirty="0">
              <a:latin typeface="Times New Roman" panose="02020603050405020304" pitchFamily="18" charset="0"/>
              <a:cs typeface="Times New Roman" panose="02020603050405020304" pitchFamily="18" charset="0"/>
            </a:endParaRPr>
          </a:p>
        </p:txBody>
      </p:sp>
      <p:sp>
        <p:nvSpPr>
          <p:cNvPr id="15" name="Freeform 4">
            <a:extLst>
              <a:ext uri="{FF2B5EF4-FFF2-40B4-BE49-F238E27FC236}">
                <a16:creationId xmlns:a16="http://schemas.microsoft.com/office/drawing/2014/main" id="{2B21C1BD-52DF-81F9-928D-55BEA42FF60C}"/>
              </a:ext>
            </a:extLst>
          </p:cNvPr>
          <p:cNvSpPr/>
          <p:nvPr/>
        </p:nvSpPr>
        <p:spPr>
          <a:xfrm>
            <a:off x="16002000" y="-1943100"/>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TextBox 1">
            <a:extLst>
              <a:ext uri="{FF2B5EF4-FFF2-40B4-BE49-F238E27FC236}">
                <a16:creationId xmlns:a16="http://schemas.microsoft.com/office/drawing/2014/main" id="{56B05502-E05D-7631-8FF8-F0CBB3ABF2C3}"/>
              </a:ext>
            </a:extLst>
          </p:cNvPr>
          <p:cNvSpPr txBox="1"/>
          <p:nvPr/>
        </p:nvSpPr>
        <p:spPr>
          <a:xfrm>
            <a:off x="914400" y="309871"/>
            <a:ext cx="14859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endParaRPr lang="vi-VN" sz="4400" b="1" dirty="0">
              <a:latin typeface="+mj-lt"/>
            </a:endParaRPr>
          </a:p>
        </p:txBody>
      </p:sp>
    </p:spTree>
    <p:extLst>
      <p:ext uri="{BB962C8B-B14F-4D97-AF65-F5344CB8AC3E}">
        <p14:creationId xmlns:p14="http://schemas.microsoft.com/office/powerpoint/2010/main" val="3227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4"/>
          <p:cNvSpPr txBox="1"/>
          <p:nvPr/>
        </p:nvSpPr>
        <p:spPr>
          <a:xfrm>
            <a:off x="1981200" y="3314700"/>
            <a:ext cx="13868400" cy="4062651"/>
          </a:xfrm>
          <a:prstGeom prst="rect">
            <a:avLst/>
          </a:prstGeom>
        </p:spPr>
        <p:txBody>
          <a:bodyPr wrap="square" lIns="0" tIns="0" rIns="0" bIns="0" rtlCol="0" anchor="t">
            <a:spAutoFit/>
          </a:bodyPr>
          <a:lstStyle/>
          <a:p>
            <a:pPr marL="0" lvl="0" indent="0" algn="just">
              <a:spcBef>
                <a:spcPct val="0"/>
              </a:spcBef>
            </a:pP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endParaRPr lang="en-US" sz="4400" dirty="0">
              <a:solidFill>
                <a:srgbClr val="503D36"/>
              </a:solidFill>
              <a:latin typeface="Times New Roman" panose="02020603050405020304" pitchFamily="18" charset="0"/>
              <a:cs typeface="Times New Roman" panose="02020603050405020304" pitchFamily="18" charset="0"/>
            </a:endParaRPr>
          </a:p>
        </p:txBody>
      </p:sp>
      <p:grpSp>
        <p:nvGrpSpPr>
          <p:cNvPr id="109" name="Group 109"/>
          <p:cNvGrpSpPr/>
          <p:nvPr/>
        </p:nvGrpSpPr>
        <p:grpSpPr>
          <a:xfrm>
            <a:off x="3735464" y="994026"/>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4119854" y="1280808"/>
            <a:ext cx="9431499" cy="1067600"/>
          </a:xfrm>
          <a:prstGeom prst="rect">
            <a:avLst/>
          </a:prstGeom>
        </p:spPr>
        <p:txBody>
          <a:bodyPr lIns="0" tIns="0" rIns="0" bIns="0" rtlCol="0" anchor="t">
            <a:spAutoFit/>
          </a:bodyPr>
          <a:lstStyle/>
          <a:p>
            <a:pPr marL="0" lvl="0" indent="0" algn="ctr">
              <a:lnSpc>
                <a:spcPts val="7920"/>
              </a:lnSpc>
              <a:spcBef>
                <a:spcPct val="0"/>
              </a:spcBef>
            </a:pPr>
            <a:r>
              <a:rPr lang="en-US" sz="8000" dirty="0">
                <a:solidFill>
                  <a:srgbClr val="503D36"/>
                </a:solidFill>
                <a:latin typeface="#9Slide05 SVNHaptic Script" panose="00000500000000000000" pitchFamily="2" charset="0"/>
              </a:rPr>
              <a:t>I. </a:t>
            </a:r>
            <a:r>
              <a:rPr lang="en-US" sz="8000" dirty="0" err="1">
                <a:solidFill>
                  <a:srgbClr val="503D36"/>
                </a:solidFill>
                <a:latin typeface="#9Slide05 SVNHaptic Script" panose="00000500000000000000" pitchFamily="2" charset="0"/>
              </a:rPr>
              <a:t>Giới</a:t>
            </a:r>
            <a:r>
              <a:rPr lang="en-US" sz="8000" dirty="0">
                <a:solidFill>
                  <a:srgbClr val="503D36"/>
                </a:solidFill>
                <a:latin typeface="#9Slide05 SVNHaptic Script" panose="00000500000000000000" pitchFamily="2" charset="0"/>
              </a:rPr>
              <a:t> </a:t>
            </a:r>
            <a:r>
              <a:rPr lang="en-US" sz="8000" dirty="0" err="1">
                <a:solidFill>
                  <a:srgbClr val="503D36"/>
                </a:solidFill>
                <a:latin typeface="#9Slide05 SVNHaptic Script" panose="00000500000000000000" pitchFamily="2" charset="0"/>
              </a:rPr>
              <a:t>thiệu</a:t>
            </a:r>
            <a:r>
              <a:rPr lang="en-US" sz="8000" dirty="0">
                <a:solidFill>
                  <a:srgbClr val="503D36"/>
                </a:solidFill>
                <a:latin typeface="#9Slide05 SVNHaptic Script" panose="00000500000000000000" pitchFamily="2" charset="0"/>
              </a:rPr>
              <a:t> </a:t>
            </a:r>
            <a:r>
              <a:rPr lang="en-US" sz="8000" dirty="0" err="1">
                <a:solidFill>
                  <a:srgbClr val="503D36"/>
                </a:solidFill>
                <a:latin typeface="#9Slide05 SVNHaptic Script" panose="00000500000000000000" pitchFamily="2" charset="0"/>
              </a:rPr>
              <a:t>bài</a:t>
            </a:r>
            <a:r>
              <a:rPr lang="en-US" sz="8000" dirty="0">
                <a:solidFill>
                  <a:srgbClr val="503D36"/>
                </a:solidFill>
                <a:latin typeface="#9Slide05 SVNHaptic Script" panose="00000500000000000000" pitchFamily="2" charset="0"/>
              </a:rPr>
              <a:t> </a:t>
            </a:r>
            <a:r>
              <a:rPr lang="en-US" sz="8000" dirty="0" err="1">
                <a:solidFill>
                  <a:srgbClr val="503D36"/>
                </a:solidFill>
                <a:latin typeface="#9Slide05 SVNHaptic Script" panose="00000500000000000000" pitchFamily="2" charset="0"/>
              </a:rPr>
              <a:t>học</a:t>
            </a:r>
            <a:endParaRPr lang="en-US" sz="8000" dirty="0">
              <a:solidFill>
                <a:srgbClr val="503D36"/>
              </a:solidFill>
              <a:latin typeface="#9Slide05 SVNHaptic Script" panose="00000500000000000000" pitchFamily="2" charset="0"/>
            </a:endParaRPr>
          </a:p>
        </p:txBody>
      </p:sp>
      <p:sp>
        <p:nvSpPr>
          <p:cNvPr id="96" name="Freeform 6">
            <a:extLst>
              <a:ext uri="{FF2B5EF4-FFF2-40B4-BE49-F238E27FC236}">
                <a16:creationId xmlns:a16="http://schemas.microsoft.com/office/drawing/2014/main" id="{072F5F6A-140B-2039-8ECD-AED30220552E}"/>
              </a:ext>
            </a:extLst>
          </p:cNvPr>
          <p:cNvSpPr/>
          <p:nvPr/>
        </p:nvSpPr>
        <p:spPr>
          <a:xfrm rot="21007252">
            <a:off x="13151266" y="7088663"/>
            <a:ext cx="4251739" cy="2667000"/>
          </a:xfrm>
          <a:custGeom>
            <a:avLst/>
            <a:gdLst/>
            <a:ahLst/>
            <a:cxnLst/>
            <a:rect l="l" t="t" r="r" b="b"/>
            <a:pathLst>
              <a:path w="6559826" h="4114800">
                <a:moveTo>
                  <a:pt x="0" y="0"/>
                </a:moveTo>
                <a:lnTo>
                  <a:pt x="6559827" y="0"/>
                </a:lnTo>
                <a:lnTo>
                  <a:pt x="65598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8">
            <a:extLst>
              <a:ext uri="{FF2B5EF4-FFF2-40B4-BE49-F238E27FC236}">
                <a16:creationId xmlns:a16="http://schemas.microsoft.com/office/drawing/2014/main" id="{51002DC4-5C68-87FB-F2E7-AA5005BF265F}"/>
              </a:ext>
            </a:extLst>
          </p:cNvPr>
          <p:cNvSpPr/>
          <p:nvPr/>
        </p:nvSpPr>
        <p:spPr>
          <a:xfrm>
            <a:off x="16002000" y="-1333500"/>
            <a:ext cx="3651662" cy="4114800"/>
          </a:xfrm>
          <a:custGeom>
            <a:avLst/>
            <a:gdLst/>
            <a:ahLst/>
            <a:cxnLst/>
            <a:rect l="l" t="t" r="r" b="b"/>
            <a:pathLst>
              <a:path w="3651662" h="4114800">
                <a:moveTo>
                  <a:pt x="0" y="0"/>
                </a:moveTo>
                <a:lnTo>
                  <a:pt x="3651662" y="0"/>
                </a:lnTo>
                <a:lnTo>
                  <a:pt x="36516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7">
            <a:extLst>
              <a:ext uri="{FF2B5EF4-FFF2-40B4-BE49-F238E27FC236}">
                <a16:creationId xmlns:a16="http://schemas.microsoft.com/office/drawing/2014/main" id="{690FFA0B-970A-168D-E40B-3634526C7C83}"/>
              </a:ext>
            </a:extLst>
          </p:cNvPr>
          <p:cNvSpPr/>
          <p:nvPr/>
        </p:nvSpPr>
        <p:spPr>
          <a:xfrm>
            <a:off x="-2625072" y="8043226"/>
            <a:ext cx="5250144" cy="4114800"/>
          </a:xfrm>
          <a:custGeom>
            <a:avLst/>
            <a:gdLst/>
            <a:ahLst/>
            <a:cxnLst/>
            <a:rect l="l" t="t" r="r" b="b"/>
            <a:pathLst>
              <a:path w="5250144" h="4114800">
                <a:moveTo>
                  <a:pt x="0" y="0"/>
                </a:moveTo>
                <a:lnTo>
                  <a:pt x="5250144" y="0"/>
                </a:lnTo>
                <a:lnTo>
                  <a:pt x="52501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barn(inVertical)">
                                      <p:cBhvr>
                                        <p:cTn id="1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E1D5A-B703-D776-D672-5D9A5D855E45}"/>
              </a:ext>
            </a:extLst>
          </p:cNvPr>
          <p:cNvSpPr txBox="1"/>
          <p:nvPr/>
        </p:nvSpPr>
        <p:spPr>
          <a:xfrm>
            <a:off x="1371600" y="2400300"/>
            <a:ext cx="10972800"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Theo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con”?</a:t>
            </a:r>
          </a:p>
        </p:txBody>
      </p:sp>
      <p:sp>
        <p:nvSpPr>
          <p:cNvPr id="4" name="TextBox 3">
            <a:extLst>
              <a:ext uri="{FF2B5EF4-FFF2-40B4-BE49-F238E27FC236}">
                <a16:creationId xmlns:a16="http://schemas.microsoft.com/office/drawing/2014/main" id="{89C45B75-814E-6729-113A-90D2D755F141}"/>
              </a:ext>
            </a:extLst>
          </p:cNvPr>
          <p:cNvSpPr txBox="1"/>
          <p:nvPr/>
        </p:nvSpPr>
        <p:spPr>
          <a:xfrm>
            <a:off x="1371600" y="757654"/>
            <a:ext cx="10287000" cy="1107996"/>
          </a:xfrm>
          <a:prstGeom prst="rect">
            <a:avLst/>
          </a:prstGeom>
          <a:noFill/>
        </p:spPr>
        <p:txBody>
          <a:bodyPr wrap="square">
            <a:spAutoFit/>
          </a:bodyPr>
          <a:lstStyle/>
          <a:p>
            <a:pPr algn="ctr"/>
            <a:r>
              <a:rPr lang="en-US" sz="6600" b="1" dirty="0">
                <a:solidFill>
                  <a:srgbClr val="FF0000"/>
                </a:solidFill>
                <a:latin typeface="#9Slide03 SVNNexa Rust Sans Bla" panose="020B0606040200020203" pitchFamily="34" charset="0"/>
                <a:cs typeface="Times New Roman" panose="02020603050405020304" pitchFamily="18" charset="0"/>
              </a:rPr>
              <a:t>CÙNG CHIA SẺ</a:t>
            </a:r>
          </a:p>
        </p:txBody>
      </p:sp>
      <p:sp>
        <p:nvSpPr>
          <p:cNvPr id="6" name="Freeform 4">
            <a:extLst>
              <a:ext uri="{FF2B5EF4-FFF2-40B4-BE49-F238E27FC236}">
                <a16:creationId xmlns:a16="http://schemas.microsoft.com/office/drawing/2014/main" id="{220AE056-BBA8-5EFB-F187-BF0873E2D457}"/>
              </a:ext>
            </a:extLst>
          </p:cNvPr>
          <p:cNvSpPr/>
          <p:nvPr/>
        </p:nvSpPr>
        <p:spPr>
          <a:xfrm>
            <a:off x="12725401" y="3633955"/>
            <a:ext cx="4832008" cy="6464225"/>
          </a:xfrm>
          <a:custGeom>
            <a:avLst/>
            <a:gdLst/>
            <a:ahLst/>
            <a:cxnLst/>
            <a:rect l="l" t="t" r="r" b="b"/>
            <a:pathLst>
              <a:path w="3075813" h="4114800">
                <a:moveTo>
                  <a:pt x="0" y="0"/>
                </a:moveTo>
                <a:lnTo>
                  <a:pt x="3075813" y="0"/>
                </a:lnTo>
                <a:lnTo>
                  <a:pt x="30758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C1707CDF-34F3-0A2D-B48F-54B9DB49D1FE}"/>
              </a:ext>
            </a:extLst>
          </p:cNvPr>
          <p:cNvSpPr txBox="1"/>
          <p:nvPr/>
        </p:nvSpPr>
        <p:spPr>
          <a:xfrm>
            <a:off x="1447800" y="4697254"/>
            <a:ext cx="10972800" cy="4832092"/>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Điều khiến nhà thơ xúc động, trăn trở nhất khi viết bài thơ là niềm tin vào những giá trị vĩnh cửu của văn hóa. Mong cho đứa con và người đọc bao thế hệ có thể ý thức được về cái tốt, cái xấu, biết trân trọng nguồn cội và yêu lấy nét đẹp văn hóa truyền thống dân tộc, kế thừa và phát huy những điều ấy thật tốt.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4">
            <a:extLst>
              <a:ext uri="{FF2B5EF4-FFF2-40B4-BE49-F238E27FC236}">
                <a16:creationId xmlns:a16="http://schemas.microsoft.com/office/drawing/2014/main" id="{E12FB0A2-A5C8-8CE8-7004-DED8415E56F6}"/>
              </a:ext>
            </a:extLst>
          </p:cNvPr>
          <p:cNvSpPr txBox="1"/>
          <p:nvPr/>
        </p:nvSpPr>
        <p:spPr>
          <a:xfrm>
            <a:off x="7921787" y="2628900"/>
            <a:ext cx="9753600" cy="3499035"/>
          </a:xfrm>
          <a:prstGeom prst="rect">
            <a:avLst/>
          </a:prstGeom>
        </p:spPr>
        <p:txBody>
          <a:bodyPr wrap="square" lIns="0" tIns="0" rIns="0" bIns="0" rtlCol="0" anchor="t">
            <a:spAutoFit/>
          </a:bodyPr>
          <a:lstStyle/>
          <a:p>
            <a:pPr marL="0" lvl="0" indent="0" algn="ctr">
              <a:lnSpc>
                <a:spcPts val="6720"/>
              </a:lnSpc>
              <a:spcBef>
                <a:spcPct val="0"/>
              </a:spcBef>
            </a:pPr>
            <a:r>
              <a:rPr lang="en-US" sz="7200" b="1" dirty="0">
                <a:solidFill>
                  <a:schemeClr val="tx2"/>
                </a:solidFill>
                <a:latin typeface="#9Slide05 SVNHaptic Script" panose="00000500000000000000" pitchFamily="2" charset="0"/>
                <a:ea typeface="#9Slide04 Vollkorn SemiBold" panose="00000700000000000000" pitchFamily="2" charset="0"/>
              </a:rPr>
              <a:t>II. </a:t>
            </a:r>
          </a:p>
          <a:p>
            <a:pPr marL="0" lvl="0" indent="0" algn="ctr">
              <a:lnSpc>
                <a:spcPts val="6720"/>
              </a:lnSpc>
              <a:spcBef>
                <a:spcPct val="0"/>
              </a:spcBef>
            </a:pPr>
            <a:r>
              <a:rPr lang="en-US" sz="7200" b="1" dirty="0" err="1">
                <a:solidFill>
                  <a:schemeClr val="tx2"/>
                </a:solidFill>
                <a:latin typeface="#9Slide05 SVNHaptic Script" panose="00000500000000000000" pitchFamily="2" charset="0"/>
                <a:ea typeface="#9Slide04 Vollkorn SemiBold" panose="00000700000000000000" pitchFamily="2" charset="0"/>
              </a:rPr>
              <a:t>Chọn</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đọc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một</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tác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phẩm</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của</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tác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giả</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mà</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em</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đã</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biết</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và</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mong</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muốn</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tiếp</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tục</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tìm</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hiểu</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khám</a:t>
            </a:r>
            <a:r>
              <a:rPr lang="en-US" sz="7200" b="1" dirty="0">
                <a:solidFill>
                  <a:schemeClr val="tx2"/>
                </a:solidFill>
                <a:latin typeface="#9Slide05 SVNHaptic Script" panose="00000500000000000000" pitchFamily="2" charset="0"/>
                <a:ea typeface="#9Slide04 Vollkorn SemiBold" panose="00000700000000000000" pitchFamily="2" charset="0"/>
              </a:rPr>
              <a:t> </a:t>
            </a:r>
            <a:r>
              <a:rPr lang="en-US" sz="7200" b="1" dirty="0" err="1">
                <a:solidFill>
                  <a:schemeClr val="tx2"/>
                </a:solidFill>
                <a:latin typeface="#9Slide05 SVNHaptic Script" panose="00000500000000000000" pitchFamily="2" charset="0"/>
                <a:ea typeface="#9Slide04 Vollkorn SemiBold" panose="00000700000000000000" pitchFamily="2" charset="0"/>
              </a:rPr>
              <a:t>phá</a:t>
            </a:r>
            <a:endParaRPr lang="en-US" sz="6600" b="1" dirty="0">
              <a:solidFill>
                <a:srgbClr val="503D36"/>
              </a:solidFill>
              <a:latin typeface="#9Slide05 SVNHaptic Script" panose="00000500000000000000" pitchFamily="2" charset="0"/>
              <a:ea typeface="#9Slide04 Vollkorn SemiBold" panose="00000700000000000000" pitchFamily="2" charset="0"/>
            </a:endParaRPr>
          </a:p>
        </p:txBody>
      </p:sp>
      <p:sp>
        <p:nvSpPr>
          <p:cNvPr id="4" name="Freeform 2">
            <a:extLst>
              <a:ext uri="{FF2B5EF4-FFF2-40B4-BE49-F238E27FC236}">
                <a16:creationId xmlns:a16="http://schemas.microsoft.com/office/drawing/2014/main" id="{7CE9BC92-7C74-09DF-9E12-63E451F9D8F6}"/>
              </a:ext>
            </a:extLst>
          </p:cNvPr>
          <p:cNvSpPr/>
          <p:nvPr/>
        </p:nvSpPr>
        <p:spPr>
          <a:xfrm>
            <a:off x="304800" y="1485900"/>
            <a:ext cx="7245105" cy="6611158"/>
          </a:xfrm>
          <a:custGeom>
            <a:avLst/>
            <a:gdLst/>
            <a:ahLst/>
            <a:cxnLst/>
            <a:rect l="l" t="t" r="r" b="b"/>
            <a:pathLst>
              <a:path w="4509370" h="4114800">
                <a:moveTo>
                  <a:pt x="0" y="0"/>
                </a:moveTo>
                <a:lnTo>
                  <a:pt x="4509370" y="0"/>
                </a:lnTo>
                <a:lnTo>
                  <a:pt x="4509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23741553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15E84-623B-E44A-C1E5-714057142AC0}"/>
              </a:ext>
            </a:extLst>
          </p:cNvPr>
          <p:cNvPicPr>
            <a:picLocks noChangeAspect="1"/>
          </p:cNvPicPr>
          <p:nvPr/>
        </p:nvPicPr>
        <p:blipFill>
          <a:blip r:embed="rId3"/>
          <a:stretch>
            <a:fillRect/>
          </a:stretch>
        </p:blipFill>
        <p:spPr>
          <a:xfrm>
            <a:off x="1828800" y="-6202"/>
            <a:ext cx="7211370" cy="10287000"/>
          </a:xfrm>
          <a:prstGeom prst="rect">
            <a:avLst/>
          </a:prstGeom>
        </p:spPr>
      </p:pic>
      <p:sp>
        <p:nvSpPr>
          <p:cNvPr id="4" name="TextBox 3">
            <a:extLst>
              <a:ext uri="{FF2B5EF4-FFF2-40B4-BE49-F238E27FC236}">
                <a16:creationId xmlns:a16="http://schemas.microsoft.com/office/drawing/2014/main" id="{2D46DDE8-1251-ACA6-B486-0A64DA2BEDB8}"/>
              </a:ext>
            </a:extLst>
          </p:cNvPr>
          <p:cNvSpPr txBox="1"/>
          <p:nvPr/>
        </p:nvSpPr>
        <p:spPr>
          <a:xfrm>
            <a:off x="9372600" y="3314700"/>
            <a:ext cx="82296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PHT</a:t>
            </a:r>
          </a:p>
        </p:txBody>
      </p:sp>
      <p:sp>
        <p:nvSpPr>
          <p:cNvPr id="5" name="Freeform 4">
            <a:extLst>
              <a:ext uri="{FF2B5EF4-FFF2-40B4-BE49-F238E27FC236}">
                <a16:creationId xmlns:a16="http://schemas.microsoft.com/office/drawing/2014/main" id="{B6857CAF-58DA-65C0-F0DA-990084193D4B}"/>
              </a:ext>
            </a:extLst>
          </p:cNvPr>
          <p:cNvSpPr/>
          <p:nvPr/>
        </p:nvSpPr>
        <p:spPr>
          <a:xfrm>
            <a:off x="16078200" y="7886700"/>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91" name="Group 91"/>
          <p:cNvGrpSpPr/>
          <p:nvPr/>
        </p:nvGrpSpPr>
        <p:grpSpPr>
          <a:xfrm>
            <a:off x="4476795" y="628421"/>
            <a:ext cx="8799888" cy="1311818"/>
            <a:chOff x="0" y="0"/>
            <a:chExt cx="11733184" cy="1749090"/>
          </a:xfrm>
        </p:grpSpPr>
        <p:grpSp>
          <p:nvGrpSpPr>
            <p:cNvPr id="92" name="Group 92"/>
            <p:cNvGrpSpPr/>
            <p:nvPr/>
          </p:nvGrpSpPr>
          <p:grpSpPr>
            <a:xfrm>
              <a:off x="0" y="0"/>
              <a:ext cx="11733184" cy="1749090"/>
              <a:chOff x="0" y="0"/>
              <a:chExt cx="2686494" cy="400481"/>
            </a:xfrm>
          </p:grpSpPr>
          <p:sp>
            <p:nvSpPr>
              <p:cNvPr id="93" name="Freeform 93"/>
              <p:cNvSpPr/>
              <p:nvPr/>
            </p:nvSpPr>
            <p:spPr>
              <a:xfrm>
                <a:off x="0" y="0"/>
                <a:ext cx="2686494" cy="400481"/>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2686494" cy="448106"/>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465671" y="350179"/>
              <a:ext cx="10848869" cy="1308050"/>
            </a:xfrm>
            <a:prstGeom prst="rect">
              <a:avLst/>
            </a:prstGeom>
          </p:spPr>
          <p:txBody>
            <a:bodyPr lIns="0" tIns="0" rIns="0" bIns="0" rtlCol="0" anchor="t">
              <a:spAutoFit/>
            </a:bodyPr>
            <a:lstStyle/>
            <a:p>
              <a:pPr marL="0" lvl="0" indent="0" algn="ctr">
                <a:lnSpc>
                  <a:spcPts val="6960"/>
                </a:lnSpc>
                <a:spcBef>
                  <a:spcPct val="0"/>
                </a:spcBef>
              </a:pPr>
              <a:r>
                <a:rPr lang="en-US" sz="8000" dirty="0">
                  <a:solidFill>
                    <a:srgbClr val="503D36"/>
                  </a:solidFill>
                  <a:latin typeface="#9Slide05 SVNHaptic Script" panose="00000500000000000000" pitchFamily="2" charset="0"/>
                </a:rPr>
                <a:t>II. Tri </a:t>
              </a:r>
              <a:r>
                <a:rPr lang="en-US" sz="8000" dirty="0" err="1">
                  <a:solidFill>
                    <a:srgbClr val="503D36"/>
                  </a:solidFill>
                  <a:latin typeface="#9Slide05 SVNHaptic Script" panose="00000500000000000000" pitchFamily="2" charset="0"/>
                </a:rPr>
                <a:t>thức</a:t>
              </a:r>
              <a:r>
                <a:rPr lang="en-US" sz="8000" dirty="0">
                  <a:solidFill>
                    <a:srgbClr val="503D36"/>
                  </a:solidFill>
                  <a:latin typeface="#9Slide05 SVNHaptic Script" panose="00000500000000000000" pitchFamily="2" charset="0"/>
                </a:rPr>
                <a:t> </a:t>
              </a:r>
              <a:r>
                <a:rPr lang="en-US" sz="8000" dirty="0" err="1">
                  <a:solidFill>
                    <a:srgbClr val="503D36"/>
                  </a:solidFill>
                  <a:latin typeface="#9Slide05 SVNHaptic Script" panose="00000500000000000000" pitchFamily="2" charset="0"/>
                </a:rPr>
                <a:t>Ngữ</a:t>
              </a:r>
              <a:r>
                <a:rPr lang="en-US" sz="8000" dirty="0">
                  <a:solidFill>
                    <a:srgbClr val="503D36"/>
                  </a:solidFill>
                  <a:latin typeface="#9Slide05 SVNHaptic Script" panose="00000500000000000000" pitchFamily="2" charset="0"/>
                </a:rPr>
                <a:t> </a:t>
              </a:r>
              <a:r>
                <a:rPr lang="en-US" sz="8000" dirty="0" err="1">
                  <a:solidFill>
                    <a:srgbClr val="503D36"/>
                  </a:solidFill>
                  <a:latin typeface="#9Slide05 SVNHaptic Script" panose="00000500000000000000" pitchFamily="2" charset="0"/>
                </a:rPr>
                <a:t>văn</a:t>
              </a:r>
              <a:endParaRPr lang="en-US" sz="8000" dirty="0">
                <a:solidFill>
                  <a:srgbClr val="503D36"/>
                </a:solidFill>
                <a:latin typeface="#9Slide05 SVNHaptic Script" panose="00000500000000000000" pitchFamily="2" charset="0"/>
              </a:endParaRPr>
            </a:p>
          </p:txBody>
        </p:sp>
      </p:grpSp>
      <p:grpSp>
        <p:nvGrpSpPr>
          <p:cNvPr id="96" name="Group 96"/>
          <p:cNvGrpSpPr/>
          <p:nvPr/>
        </p:nvGrpSpPr>
        <p:grpSpPr>
          <a:xfrm>
            <a:off x="1787743" y="3098732"/>
            <a:ext cx="5658469" cy="2087300"/>
            <a:chOff x="0" y="0"/>
            <a:chExt cx="1594297" cy="588105"/>
          </a:xfrm>
        </p:grpSpPr>
        <p:sp>
          <p:nvSpPr>
            <p:cNvPr id="97" name="Freeform 97"/>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98" name="TextBox 98"/>
            <p:cNvSpPr txBox="1"/>
            <p:nvPr/>
          </p:nvSpPr>
          <p:spPr>
            <a:xfrm>
              <a:off x="0" y="-76200"/>
              <a:ext cx="1594297" cy="664305"/>
            </a:xfrm>
            <a:prstGeom prst="rect">
              <a:avLst/>
            </a:prstGeom>
          </p:spPr>
          <p:txBody>
            <a:bodyPr lIns="47486" tIns="47486" rIns="47486" bIns="47486" rtlCol="0" anchor="ctr"/>
            <a:lstStyle/>
            <a:p>
              <a:pPr algn="ctr">
                <a:lnSpc>
                  <a:spcPts val="6160"/>
                </a:lnSpc>
              </a:pPr>
              <a:endParaRPr sz="4400">
                <a:latin typeface="Times New Roman" panose="02020603050405020304" pitchFamily="18" charset="0"/>
                <a:cs typeface="Times New Roman" panose="02020603050405020304" pitchFamily="18" charset="0"/>
              </a:endParaRPr>
            </a:p>
          </p:txBody>
        </p:sp>
      </p:grpSp>
      <p:grpSp>
        <p:nvGrpSpPr>
          <p:cNvPr id="99" name="Group 99"/>
          <p:cNvGrpSpPr/>
          <p:nvPr/>
        </p:nvGrpSpPr>
        <p:grpSpPr>
          <a:xfrm>
            <a:off x="995165" y="2670188"/>
            <a:ext cx="1472194" cy="1472194"/>
            <a:chOff x="0" y="0"/>
            <a:chExt cx="812800" cy="812800"/>
          </a:xfrm>
        </p:grpSpPr>
        <p:sp>
          <p:nvSpPr>
            <p:cNvPr id="100" name="Freeform 1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01" name="TextBox 101"/>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4400">
                  <a:solidFill>
                    <a:srgbClr val="503D36"/>
                  </a:solidFill>
                  <a:latin typeface="Times New Roman" panose="02020603050405020304" pitchFamily="18" charset="0"/>
                  <a:cs typeface="Times New Roman" panose="02020603050405020304" pitchFamily="18" charset="0"/>
                </a:rPr>
                <a:t>01</a:t>
              </a:r>
            </a:p>
          </p:txBody>
        </p:sp>
      </p:grpSp>
      <p:grpSp>
        <p:nvGrpSpPr>
          <p:cNvPr id="103" name="Group 103"/>
          <p:cNvGrpSpPr/>
          <p:nvPr/>
        </p:nvGrpSpPr>
        <p:grpSpPr>
          <a:xfrm>
            <a:off x="10984042" y="3056200"/>
            <a:ext cx="5658469" cy="2087300"/>
            <a:chOff x="0" y="0"/>
            <a:chExt cx="1594297" cy="588105"/>
          </a:xfrm>
        </p:grpSpPr>
        <p:sp>
          <p:nvSpPr>
            <p:cNvPr id="104" name="Freeform 104"/>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05" name="TextBox 105"/>
            <p:cNvSpPr txBox="1"/>
            <p:nvPr/>
          </p:nvSpPr>
          <p:spPr>
            <a:xfrm>
              <a:off x="0" y="-76200"/>
              <a:ext cx="1594297" cy="664305"/>
            </a:xfrm>
            <a:prstGeom prst="rect">
              <a:avLst/>
            </a:prstGeom>
          </p:spPr>
          <p:txBody>
            <a:bodyPr lIns="47486" tIns="47486" rIns="47486" bIns="47486" rtlCol="0" anchor="ctr"/>
            <a:lstStyle/>
            <a:p>
              <a:pPr algn="ctr">
                <a:lnSpc>
                  <a:spcPts val="6160"/>
                </a:lnSpc>
              </a:pPr>
              <a:endParaRPr sz="4400">
                <a:latin typeface="Times New Roman" panose="02020603050405020304" pitchFamily="18" charset="0"/>
                <a:cs typeface="Times New Roman" panose="02020603050405020304" pitchFamily="18" charset="0"/>
              </a:endParaRPr>
            </a:p>
          </p:txBody>
        </p:sp>
      </p:grpSp>
      <p:grpSp>
        <p:nvGrpSpPr>
          <p:cNvPr id="106" name="Group 106"/>
          <p:cNvGrpSpPr/>
          <p:nvPr/>
        </p:nvGrpSpPr>
        <p:grpSpPr>
          <a:xfrm>
            <a:off x="10191464" y="2627656"/>
            <a:ext cx="1472194" cy="1472194"/>
            <a:chOff x="0" y="0"/>
            <a:chExt cx="812800" cy="812800"/>
          </a:xfrm>
        </p:grpSpPr>
        <p:sp>
          <p:nvSpPr>
            <p:cNvPr id="107" name="Freeform 10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08" name="TextBox 108"/>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4400">
                  <a:solidFill>
                    <a:srgbClr val="503D36"/>
                  </a:solidFill>
                  <a:latin typeface="Times New Roman" panose="02020603050405020304" pitchFamily="18" charset="0"/>
                  <a:cs typeface="Times New Roman" panose="02020603050405020304" pitchFamily="18" charset="0"/>
                </a:rPr>
                <a:t>02</a:t>
              </a:r>
            </a:p>
          </p:txBody>
        </p:sp>
      </p:grpSp>
      <p:grpSp>
        <p:nvGrpSpPr>
          <p:cNvPr id="109" name="Group 109"/>
          <p:cNvGrpSpPr/>
          <p:nvPr/>
        </p:nvGrpSpPr>
        <p:grpSpPr>
          <a:xfrm>
            <a:off x="4383609" y="6286401"/>
            <a:ext cx="5658469" cy="2087300"/>
            <a:chOff x="0" y="0"/>
            <a:chExt cx="1594297" cy="588105"/>
          </a:xfrm>
        </p:grpSpPr>
        <p:sp>
          <p:nvSpPr>
            <p:cNvPr id="110" name="Freeform 110"/>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11" name="TextBox 111"/>
            <p:cNvSpPr txBox="1"/>
            <p:nvPr/>
          </p:nvSpPr>
          <p:spPr>
            <a:xfrm>
              <a:off x="0" y="-76200"/>
              <a:ext cx="1594297" cy="664305"/>
            </a:xfrm>
            <a:prstGeom prst="rect">
              <a:avLst/>
            </a:prstGeom>
          </p:spPr>
          <p:txBody>
            <a:bodyPr lIns="47486" tIns="47486" rIns="47486" bIns="47486" rtlCol="0" anchor="ctr"/>
            <a:lstStyle/>
            <a:p>
              <a:pPr algn="ctr">
                <a:lnSpc>
                  <a:spcPts val="6160"/>
                </a:lnSpc>
              </a:pPr>
              <a:endParaRPr sz="4400">
                <a:latin typeface="Times New Roman" panose="02020603050405020304" pitchFamily="18" charset="0"/>
                <a:cs typeface="Times New Roman" panose="02020603050405020304" pitchFamily="18" charset="0"/>
              </a:endParaRPr>
            </a:p>
          </p:txBody>
        </p:sp>
      </p:grpSp>
      <p:grpSp>
        <p:nvGrpSpPr>
          <p:cNvPr id="112" name="Group 112"/>
          <p:cNvGrpSpPr/>
          <p:nvPr/>
        </p:nvGrpSpPr>
        <p:grpSpPr>
          <a:xfrm>
            <a:off x="3591031" y="5857857"/>
            <a:ext cx="1472194" cy="1472194"/>
            <a:chOff x="0" y="0"/>
            <a:chExt cx="812800" cy="812800"/>
          </a:xfrm>
        </p:grpSpPr>
        <p:sp>
          <p:nvSpPr>
            <p:cNvPr id="113" name="Freeform 1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14" name="TextBox 114"/>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4400">
                  <a:solidFill>
                    <a:srgbClr val="503D36"/>
                  </a:solidFill>
                  <a:latin typeface="Times New Roman" panose="02020603050405020304" pitchFamily="18" charset="0"/>
                  <a:cs typeface="Times New Roman" panose="02020603050405020304" pitchFamily="18" charset="0"/>
                </a:rPr>
                <a:t>03</a:t>
              </a:r>
            </a:p>
          </p:txBody>
        </p:sp>
      </p:grpSp>
      <p:sp>
        <p:nvSpPr>
          <p:cNvPr id="128" name="Freeform 128"/>
          <p:cNvSpPr/>
          <p:nvPr/>
        </p:nvSpPr>
        <p:spPr>
          <a:xfrm>
            <a:off x="2658445" y="1423201"/>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4">
              <a:extLst>
                <a:ext uri="{96DAC541-7B7A-43D3-8B79-37D633B846F1}">
                  <asvg:svgBlip xmlns:asvg="http://schemas.microsoft.com/office/drawing/2016/SVG/main" r:embed="rId5"/>
                </a:ext>
              </a:extLst>
            </a:blip>
            <a:stretch>
              <a:fillRect t="-112263"/>
            </a:stretch>
          </a:blipFill>
        </p:spPr>
      </p:sp>
      <p:sp>
        <p:nvSpPr>
          <p:cNvPr id="129" name="Freeform 129"/>
          <p:cNvSpPr/>
          <p:nvPr/>
        </p:nvSpPr>
        <p:spPr>
          <a:xfrm rot="-2035095">
            <a:off x="3436234" y="7597463"/>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6">
              <a:extLst>
                <a:ext uri="{96DAC541-7B7A-43D3-8B79-37D633B846F1}">
                  <asvg:svgBlip xmlns:asvg="http://schemas.microsoft.com/office/drawing/2016/SVG/main" r:embed="rId7"/>
                </a:ext>
              </a:extLst>
            </a:blip>
            <a:stretch>
              <a:fillRect r="-58022" b="-75336"/>
            </a:stretch>
          </a:blipFill>
        </p:spPr>
      </p:sp>
      <p:sp>
        <p:nvSpPr>
          <p:cNvPr id="130" name="TextBox 130"/>
          <p:cNvSpPr txBox="1"/>
          <p:nvPr/>
        </p:nvSpPr>
        <p:spPr>
          <a:xfrm>
            <a:off x="2518942" y="3348597"/>
            <a:ext cx="4693902" cy="1654299"/>
          </a:xfrm>
          <a:prstGeom prst="rect">
            <a:avLst/>
          </a:prstGeom>
        </p:spPr>
        <p:txBody>
          <a:bodyPr wrap="square" lIns="0" tIns="0" rIns="0" bIns="0" rtlCol="0" anchor="t">
            <a:spAutoFit/>
          </a:bodyPr>
          <a:lstStyle/>
          <a:p>
            <a:pPr marL="0" lvl="0" indent="0" algn="just">
              <a:lnSpc>
                <a:spcPts val="4291"/>
              </a:lnSpc>
              <a:spcBef>
                <a:spcPct val="0"/>
              </a:spcBef>
            </a:pP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endParaRPr lang="en-US" sz="4400" dirty="0">
              <a:solidFill>
                <a:srgbClr val="503D36"/>
              </a:solidFill>
              <a:latin typeface="Times New Roman" panose="02020603050405020304" pitchFamily="18" charset="0"/>
              <a:cs typeface="Times New Roman" panose="02020603050405020304" pitchFamily="18" charset="0"/>
            </a:endParaRPr>
          </a:p>
        </p:txBody>
      </p:sp>
      <p:sp>
        <p:nvSpPr>
          <p:cNvPr id="141" name="TextBox 141"/>
          <p:cNvSpPr txBox="1"/>
          <p:nvPr/>
        </p:nvSpPr>
        <p:spPr>
          <a:xfrm>
            <a:off x="11715240" y="3306066"/>
            <a:ext cx="4677632" cy="1654299"/>
          </a:xfrm>
          <a:prstGeom prst="rect">
            <a:avLst/>
          </a:prstGeom>
        </p:spPr>
        <p:txBody>
          <a:bodyPr wrap="square" lIns="0" tIns="0" rIns="0" bIns="0" rtlCol="0" anchor="t">
            <a:spAutoFit/>
          </a:bodyPr>
          <a:lstStyle/>
          <a:p>
            <a:pPr marL="0" lvl="0" indent="0" algn="just">
              <a:lnSpc>
                <a:spcPts val="4291"/>
              </a:lnSpc>
              <a:spcBef>
                <a:spcPct val="0"/>
              </a:spcBef>
            </a:pPr>
            <a:r>
              <a:rPr lang="en-US" sz="4400" dirty="0">
                <a:latin typeface="Times New Roman" panose="02020603050405020304" pitchFamily="18" charset="0"/>
                <a:cs typeface="Times New Roman" panose="02020603050405020304" pitchFamily="18" charset="0"/>
              </a:rPr>
              <a:t>Vai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solidFill>
                <a:srgbClr val="503D36"/>
              </a:solidFill>
              <a:latin typeface="Times New Roman" panose="02020603050405020304" pitchFamily="18" charset="0"/>
              <a:cs typeface="Times New Roman" panose="02020603050405020304" pitchFamily="18" charset="0"/>
            </a:endParaRPr>
          </a:p>
        </p:txBody>
      </p:sp>
      <p:sp>
        <p:nvSpPr>
          <p:cNvPr id="143" name="TextBox 143"/>
          <p:cNvSpPr txBox="1"/>
          <p:nvPr/>
        </p:nvSpPr>
        <p:spPr>
          <a:xfrm>
            <a:off x="5114808" y="6536266"/>
            <a:ext cx="4693902" cy="1654299"/>
          </a:xfrm>
          <a:prstGeom prst="rect">
            <a:avLst/>
          </a:prstGeom>
        </p:spPr>
        <p:txBody>
          <a:bodyPr wrap="square" lIns="0" tIns="0" rIns="0" bIns="0" rtlCol="0" anchor="t">
            <a:spAutoFit/>
          </a:bodyPr>
          <a:lstStyle/>
          <a:p>
            <a:pPr marL="0" lvl="0" indent="0" algn="just">
              <a:lnSpc>
                <a:spcPts val="4291"/>
              </a:lnSpc>
              <a:spcBef>
                <a:spcPct val="0"/>
              </a:spcBef>
            </a:pPr>
            <a:r>
              <a:rPr lang="en-US" sz="4400" dirty="0">
                <a:latin typeface="Times New Roman" panose="02020603050405020304" pitchFamily="18" charset="0"/>
                <a:cs typeface="Times New Roman" panose="02020603050405020304" pitchFamily="18" charset="0"/>
              </a:rPr>
              <a:t>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solidFill>
                <a:srgbClr val="503D36"/>
              </a:solidFill>
              <a:latin typeface="Times New Roman" panose="02020603050405020304" pitchFamily="18" charset="0"/>
              <a:cs typeface="Times New Roman" panose="02020603050405020304" pitchFamily="18" charset="0"/>
            </a:endParaRPr>
          </a:p>
        </p:txBody>
      </p:sp>
      <p:sp>
        <p:nvSpPr>
          <p:cNvPr id="147" name="Freeform 9">
            <a:extLst>
              <a:ext uri="{FF2B5EF4-FFF2-40B4-BE49-F238E27FC236}">
                <a16:creationId xmlns:a16="http://schemas.microsoft.com/office/drawing/2014/main" id="{61187BE0-054E-E02C-F872-00DE8F05C9A1}"/>
              </a:ext>
            </a:extLst>
          </p:cNvPr>
          <p:cNvSpPr/>
          <p:nvPr/>
        </p:nvSpPr>
        <p:spPr>
          <a:xfrm>
            <a:off x="11539823" y="6439440"/>
            <a:ext cx="5202621" cy="4114800"/>
          </a:xfrm>
          <a:custGeom>
            <a:avLst/>
            <a:gdLst/>
            <a:ahLst/>
            <a:cxnLst/>
            <a:rect l="l" t="t" r="r" b="b"/>
            <a:pathLst>
              <a:path w="5202621" h="4114800">
                <a:moveTo>
                  <a:pt x="0" y="0"/>
                </a:moveTo>
                <a:lnTo>
                  <a:pt x="5202620" y="0"/>
                </a:lnTo>
                <a:lnTo>
                  <a:pt x="52026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 name="Freeform 12">
            <a:extLst>
              <a:ext uri="{FF2B5EF4-FFF2-40B4-BE49-F238E27FC236}">
                <a16:creationId xmlns:a16="http://schemas.microsoft.com/office/drawing/2014/main" id="{99428E5B-EFAE-A8EF-3E22-1C6F9BCDF566}"/>
              </a:ext>
            </a:extLst>
          </p:cNvPr>
          <p:cNvSpPr/>
          <p:nvPr/>
        </p:nvSpPr>
        <p:spPr>
          <a:xfrm>
            <a:off x="-3657600" y="-2116437"/>
            <a:ext cx="6731779" cy="41148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4">
            <a:extLst>
              <a:ext uri="{FF2B5EF4-FFF2-40B4-BE49-F238E27FC236}">
                <a16:creationId xmlns:a16="http://schemas.microsoft.com/office/drawing/2014/main" id="{5966658C-1391-F2C3-216F-3FE1CEA064C1}"/>
              </a:ext>
            </a:extLst>
          </p:cNvPr>
          <p:cNvSpPr/>
          <p:nvPr/>
        </p:nvSpPr>
        <p:spPr>
          <a:xfrm>
            <a:off x="15849600" y="-1584980"/>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par>
                                <p:cTn id="8" presetID="16" presetClass="entr" presetSubtype="21"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barn(inVertical)">
                                      <p:cBhvr>
                                        <p:cTn id="10" dur="500"/>
                                        <p:tgtEl>
                                          <p:spTgt spid="9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barn(inVertical)">
                                      <p:cBhvr>
                                        <p:cTn id="13" dur="500"/>
                                        <p:tgtEl>
                                          <p:spTgt spid="1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barn(inVertical)">
                                      <p:cBhvr>
                                        <p:cTn id="18" dur="500"/>
                                        <p:tgtEl>
                                          <p:spTgt spid="10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barn(inVertical)">
                                      <p:cBhvr>
                                        <p:cTn id="21" dur="500"/>
                                        <p:tgtEl>
                                          <p:spTgt spid="141"/>
                                        </p:tgtEl>
                                      </p:cBhvr>
                                    </p:animEffect>
                                  </p:childTnLst>
                                </p:cTn>
                              </p:par>
                              <p:par>
                                <p:cTn id="22" presetID="16" presetClass="entr" presetSubtype="21"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barn(inVertical)">
                                      <p:cBhvr>
                                        <p:cTn id="24" dur="500"/>
                                        <p:tgtEl>
                                          <p:spTgt spid="10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barn(inVertical)">
                                      <p:cBhvr>
                                        <p:cTn id="29" dur="500"/>
                                        <p:tgtEl>
                                          <p:spTgt spid="109"/>
                                        </p:tgtEl>
                                      </p:cBhvr>
                                    </p:animEffect>
                                  </p:childTnLst>
                                </p:cTn>
                              </p:par>
                              <p:par>
                                <p:cTn id="30" presetID="16" presetClass="entr" presetSubtype="21" fill="hold" nodeType="with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barn(inVertical)">
                                      <p:cBhvr>
                                        <p:cTn id="32" dur="500"/>
                                        <p:tgtEl>
                                          <p:spTgt spid="112"/>
                                        </p:tgtEl>
                                      </p:cBhvr>
                                    </p:animEffect>
                                  </p:childTnLst>
                                </p:cTn>
                              </p:par>
                              <p:par>
                                <p:cTn id="33" presetID="16" presetClass="entr" presetSubtype="21" fill="hold" nodeType="withEffect">
                                  <p:stCondLst>
                                    <p:cond delay="0"/>
                                  </p:stCondLst>
                                  <p:childTnLst>
                                    <p:set>
                                      <p:cBhvr>
                                        <p:cTn id="34" dur="1" fill="hold">
                                          <p:stCondLst>
                                            <p:cond delay="0"/>
                                          </p:stCondLst>
                                        </p:cTn>
                                        <p:tgtEl>
                                          <p:spTgt spid="129"/>
                                        </p:tgtEl>
                                        <p:attrNameLst>
                                          <p:attrName>style.visibility</p:attrName>
                                        </p:attrNameLst>
                                      </p:cBhvr>
                                      <p:to>
                                        <p:strVal val="visible"/>
                                      </p:to>
                                    </p:set>
                                    <p:animEffect transition="in" filter="barn(inVertical)">
                                      <p:cBhvr>
                                        <p:cTn id="35" dur="500"/>
                                        <p:tgtEl>
                                          <p:spTgt spid="1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barn(inVertical)">
                                      <p:cBhvr>
                                        <p:cTn id="38"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41" grpId="0"/>
      <p:bldP spid="1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FBE4-4D8F-475C-F686-15B6E93E4992}"/>
              </a:ext>
            </a:extLst>
          </p:cNvPr>
          <p:cNvSpPr txBox="1">
            <a:spLocks/>
          </p:cNvSpPr>
          <p:nvPr/>
        </p:nvSpPr>
        <p:spPr>
          <a:xfrm>
            <a:off x="838200" y="365125"/>
            <a:ext cx="163068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tin </a:t>
            </a: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cuốn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sách</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77502E6-FBAC-2C0B-2315-91CBEE74D08B}"/>
              </a:ext>
            </a:extLst>
          </p:cNvPr>
          <p:cNvSpPr txBox="1">
            <a:spLocks/>
          </p:cNvSpPr>
          <p:nvPr/>
        </p:nvSpPr>
        <p:spPr>
          <a:xfrm>
            <a:off x="6400800" y="5935662"/>
            <a:ext cx="115062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id="{E523879A-31CE-2DA8-43EC-04D32892DA73}"/>
              </a:ext>
            </a:extLst>
          </p:cNvPr>
          <p:cNvSpPr txBox="1">
            <a:spLocks/>
          </p:cNvSpPr>
          <p:nvPr/>
        </p:nvSpPr>
        <p:spPr>
          <a:xfrm>
            <a:off x="6400800" y="2481073"/>
            <a:ext cx="115062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p>
        </p:txBody>
      </p:sp>
      <p:graphicFrame>
        <p:nvGraphicFramePr>
          <p:cNvPr id="5" name="Diagram 4">
            <a:extLst>
              <a:ext uri="{FF2B5EF4-FFF2-40B4-BE49-F238E27FC236}">
                <a16:creationId xmlns:a16="http://schemas.microsoft.com/office/drawing/2014/main" id="{AB7086D8-5FBB-9B0F-E1B2-6ADED3732199}"/>
              </a:ext>
            </a:extLst>
          </p:cNvPr>
          <p:cNvGraphicFramePr/>
          <p:nvPr>
            <p:extLst>
              <p:ext uri="{D42A27DB-BD31-4B8C-83A1-F6EECF244321}">
                <p14:modId xmlns:p14="http://schemas.microsoft.com/office/powerpoint/2010/main" val="1472011807"/>
              </p:ext>
            </p:extLst>
          </p:nvPr>
        </p:nvGraphicFramePr>
        <p:xfrm>
          <a:off x="-2895600" y="11811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reeform 7">
            <a:extLst>
              <a:ext uri="{FF2B5EF4-FFF2-40B4-BE49-F238E27FC236}">
                <a16:creationId xmlns:a16="http://schemas.microsoft.com/office/drawing/2014/main" id="{466AB00A-A2CA-D969-609A-264B74AE06CD}"/>
              </a:ext>
            </a:extLst>
          </p:cNvPr>
          <p:cNvSpPr/>
          <p:nvPr/>
        </p:nvSpPr>
        <p:spPr>
          <a:xfrm>
            <a:off x="15662928" y="8420100"/>
            <a:ext cx="5250144" cy="4114800"/>
          </a:xfrm>
          <a:custGeom>
            <a:avLst/>
            <a:gdLst/>
            <a:ahLst/>
            <a:cxnLst/>
            <a:rect l="l" t="t" r="r" b="b"/>
            <a:pathLst>
              <a:path w="5250144" h="4114800">
                <a:moveTo>
                  <a:pt x="0" y="0"/>
                </a:moveTo>
                <a:lnTo>
                  <a:pt x="5250144" y="0"/>
                </a:lnTo>
                <a:lnTo>
                  <a:pt x="5250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7370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FBE4-4D8F-475C-F686-15B6E93E4992}"/>
              </a:ext>
            </a:extLst>
          </p:cNvPr>
          <p:cNvSpPr txBox="1">
            <a:spLocks/>
          </p:cNvSpPr>
          <p:nvPr/>
        </p:nvSpPr>
        <p:spPr>
          <a:xfrm>
            <a:off x="838200" y="365125"/>
            <a:ext cx="163068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tin </a:t>
            </a: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cuốn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sách</a:t>
            </a:r>
            <a:endParaRPr lang="en-US" b="1" dirty="0">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id="{7A916176-DDA9-66C0-5329-21BADCEA1907}"/>
              </a:ext>
            </a:extLst>
          </p:cNvPr>
          <p:cNvGraphicFramePr/>
          <p:nvPr>
            <p:extLst>
              <p:ext uri="{D42A27DB-BD31-4B8C-83A1-F6EECF244321}">
                <p14:modId xmlns:p14="http://schemas.microsoft.com/office/powerpoint/2010/main" val="2832401429"/>
              </p:ext>
            </p:extLst>
          </p:nvPr>
        </p:nvGraphicFramePr>
        <p:xfrm>
          <a:off x="1981200" y="1661687"/>
          <a:ext cx="14325600" cy="815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4">
            <a:extLst>
              <a:ext uri="{FF2B5EF4-FFF2-40B4-BE49-F238E27FC236}">
                <a16:creationId xmlns:a16="http://schemas.microsoft.com/office/drawing/2014/main" id="{A954042A-3A95-7B7A-D05F-AC0146B69C02}"/>
              </a:ext>
            </a:extLst>
          </p:cNvPr>
          <p:cNvSpPr/>
          <p:nvPr/>
        </p:nvSpPr>
        <p:spPr>
          <a:xfrm>
            <a:off x="16611600" y="-1029494"/>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Freeform 5">
            <a:extLst>
              <a:ext uri="{FF2B5EF4-FFF2-40B4-BE49-F238E27FC236}">
                <a16:creationId xmlns:a16="http://schemas.microsoft.com/office/drawing/2014/main" id="{FA820204-29A1-8C4C-F95F-0FD71A5742F5}"/>
              </a:ext>
            </a:extLst>
          </p:cNvPr>
          <p:cNvSpPr/>
          <p:nvPr/>
        </p:nvSpPr>
        <p:spPr>
          <a:xfrm>
            <a:off x="-2971800" y="7124700"/>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705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AE64-C819-CC14-6E91-6BAEA3DA0F79}"/>
              </a:ext>
            </a:extLst>
          </p:cNvPr>
          <p:cNvSpPr txBox="1">
            <a:spLocks/>
          </p:cNvSpPr>
          <p:nvPr/>
        </p:nvSpPr>
        <p:spPr>
          <a:xfrm>
            <a:off x="838200" y="365125"/>
            <a:ext cx="163068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0" indent="0">
              <a:lnSpc>
                <a:spcPts val="4291"/>
              </a:lnSpc>
              <a:spcBef>
                <a:spcPct val="0"/>
              </a:spcBef>
            </a:pPr>
            <a:r>
              <a:rPr lang="en-US" b="1" dirty="0">
                <a:latin typeface="Times New Roman" panose="02020603050405020304" pitchFamily="18" charset="0"/>
                <a:cs typeface="Times New Roman" panose="02020603050405020304" pitchFamily="18" charset="0"/>
              </a:rPr>
              <a:t>2. </a:t>
            </a:r>
            <a:r>
              <a:rPr lang="en-US" sz="4400" b="1" dirty="0">
                <a:latin typeface="Times New Roman" panose="02020603050405020304" pitchFamily="18" charset="0"/>
                <a:cs typeface="Times New Roman" panose="02020603050405020304" pitchFamily="18" charset="0"/>
              </a:rPr>
              <a:t>Vai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endParaRPr lang="en-US" sz="4400" b="1" dirty="0">
              <a:solidFill>
                <a:srgbClr val="503D36"/>
              </a:solidFill>
              <a:latin typeface="Times New Roman" panose="02020603050405020304" pitchFamily="18" charset="0"/>
              <a:cs typeface="Times New Roman" panose="02020603050405020304" pitchFamily="18" charset="0"/>
            </a:endParaRPr>
          </a:p>
        </p:txBody>
      </p:sp>
      <p:sp>
        <p:nvSpPr>
          <p:cNvPr id="4" name="AutoShape 96">
            <a:extLst>
              <a:ext uri="{FF2B5EF4-FFF2-40B4-BE49-F238E27FC236}">
                <a16:creationId xmlns:a16="http://schemas.microsoft.com/office/drawing/2014/main" id="{BD27D8D1-9FFF-6360-C53B-444DD2063012}"/>
              </a:ext>
            </a:extLst>
          </p:cNvPr>
          <p:cNvSpPr/>
          <p:nvPr/>
        </p:nvSpPr>
        <p:spPr>
          <a:xfrm>
            <a:off x="838200" y="3086100"/>
            <a:ext cx="8305800" cy="0"/>
          </a:xfrm>
          <a:prstGeom prst="line">
            <a:avLst/>
          </a:prstGeom>
          <a:ln w="200025" cap="rnd">
            <a:solidFill>
              <a:srgbClr val="8CBAAD"/>
            </a:solidFill>
            <a:prstDash val="solid"/>
            <a:headEnd type="none" w="sm" len="sm"/>
            <a:tailEnd type="none" w="sm" len="sm"/>
          </a:ln>
        </p:spPr>
      </p:sp>
      <p:grpSp>
        <p:nvGrpSpPr>
          <p:cNvPr id="5" name="Group 97">
            <a:extLst>
              <a:ext uri="{FF2B5EF4-FFF2-40B4-BE49-F238E27FC236}">
                <a16:creationId xmlns:a16="http://schemas.microsoft.com/office/drawing/2014/main" id="{90D2F797-96E2-9FF3-ABD0-ECD2D83295D9}"/>
              </a:ext>
            </a:extLst>
          </p:cNvPr>
          <p:cNvGrpSpPr/>
          <p:nvPr/>
        </p:nvGrpSpPr>
        <p:grpSpPr>
          <a:xfrm>
            <a:off x="5029199" y="1409700"/>
            <a:ext cx="2387862" cy="2302321"/>
            <a:chOff x="0" y="0"/>
            <a:chExt cx="812800" cy="812800"/>
          </a:xfrm>
        </p:grpSpPr>
        <p:sp>
          <p:nvSpPr>
            <p:cNvPr id="6" name="Freeform 98">
              <a:extLst>
                <a:ext uri="{FF2B5EF4-FFF2-40B4-BE49-F238E27FC236}">
                  <a16:creationId xmlns:a16="http://schemas.microsoft.com/office/drawing/2014/main" id="{3A9BE77D-AF8B-A244-70D1-AB9D6C0DD3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8462"/>
            </a:solidFill>
            <a:ln w="47625" cap="sq">
              <a:solidFill>
                <a:srgbClr val="E76262"/>
              </a:solidFill>
              <a:prstDash val="lgDash"/>
              <a:miter/>
            </a:ln>
          </p:spPr>
        </p:sp>
        <p:sp>
          <p:nvSpPr>
            <p:cNvPr id="7" name="TextBox 99">
              <a:extLst>
                <a:ext uri="{FF2B5EF4-FFF2-40B4-BE49-F238E27FC236}">
                  <a16:creationId xmlns:a16="http://schemas.microsoft.com/office/drawing/2014/main" id="{57269377-FC98-1A0E-E754-CDD8B39D59C3}"/>
                </a:ext>
              </a:extLst>
            </p:cNvPr>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4400" b="1" dirty="0" err="1">
                  <a:solidFill>
                    <a:srgbClr val="FCF4E8"/>
                  </a:solidFill>
                  <a:latin typeface="Times New Roman" panose="02020603050405020304" pitchFamily="18" charset="0"/>
                  <a:cs typeface="Times New Roman" panose="02020603050405020304" pitchFamily="18" charset="0"/>
                </a:rPr>
                <a:t>Tác</a:t>
              </a:r>
              <a:r>
                <a:rPr lang="en-US" sz="4400" b="1" dirty="0">
                  <a:solidFill>
                    <a:srgbClr val="FCF4E8"/>
                  </a:solidFill>
                  <a:latin typeface="Times New Roman" panose="02020603050405020304" pitchFamily="18" charset="0"/>
                  <a:cs typeface="Times New Roman" panose="02020603050405020304" pitchFamily="18" charset="0"/>
                </a:rPr>
                <a:t> </a:t>
              </a:r>
              <a:r>
                <a:rPr lang="en-US" sz="4400" b="1" dirty="0" err="1">
                  <a:solidFill>
                    <a:srgbClr val="FCF4E8"/>
                  </a:solidFill>
                  <a:latin typeface="Times New Roman" panose="02020603050405020304" pitchFamily="18" charset="0"/>
                  <a:cs typeface="Times New Roman" panose="02020603050405020304" pitchFamily="18" charset="0"/>
                </a:rPr>
                <a:t>giả</a:t>
              </a:r>
              <a:endParaRPr lang="en-US" sz="4400" b="1" dirty="0">
                <a:solidFill>
                  <a:srgbClr val="FCF4E8"/>
                </a:solidFill>
                <a:latin typeface="Times New Roman" panose="02020603050405020304" pitchFamily="18" charset="0"/>
                <a:cs typeface="Times New Roman" panose="02020603050405020304" pitchFamily="18" charset="0"/>
              </a:endParaRPr>
            </a:p>
          </p:txBody>
        </p:sp>
      </p:grpSp>
      <p:sp>
        <p:nvSpPr>
          <p:cNvPr id="9" name="Title 1">
            <a:extLst>
              <a:ext uri="{FF2B5EF4-FFF2-40B4-BE49-F238E27FC236}">
                <a16:creationId xmlns:a16="http://schemas.microsoft.com/office/drawing/2014/main" id="{5680C772-5FA4-7DB3-E690-880FEDCFE635}"/>
              </a:ext>
            </a:extLst>
          </p:cNvPr>
          <p:cNvSpPr txBox="1">
            <a:spLocks/>
          </p:cNvSpPr>
          <p:nvPr/>
        </p:nvSpPr>
        <p:spPr>
          <a:xfrm>
            <a:off x="761999" y="2170616"/>
            <a:ext cx="35052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0" indent="0">
              <a:lnSpc>
                <a:spcPts val="4291"/>
              </a:lnSpc>
              <a:spcBef>
                <a:spcPct val="0"/>
              </a:spcBef>
            </a:pPr>
            <a:r>
              <a:rPr lang="en-US" sz="4400" b="1" dirty="0" err="1">
                <a:solidFill>
                  <a:srgbClr val="503D36"/>
                </a:solidFill>
                <a:latin typeface="Times New Roman" panose="02020603050405020304" pitchFamily="18" charset="0"/>
                <a:cs typeface="Times New Roman" panose="02020603050405020304" pitchFamily="18" charset="0"/>
              </a:rPr>
              <a:t>Tưởng</a:t>
            </a:r>
            <a:r>
              <a:rPr lang="en-US" sz="4400" b="1" dirty="0">
                <a:solidFill>
                  <a:srgbClr val="503D36"/>
                </a:solidFill>
                <a:latin typeface="Times New Roman" panose="02020603050405020304" pitchFamily="18" charset="0"/>
                <a:cs typeface="Times New Roman" panose="02020603050405020304" pitchFamily="18" charset="0"/>
              </a:rPr>
              <a:t> </a:t>
            </a:r>
            <a:r>
              <a:rPr lang="en-US" sz="4400" b="1" dirty="0" err="1">
                <a:solidFill>
                  <a:srgbClr val="503D36"/>
                </a:solidFill>
                <a:latin typeface="Times New Roman" panose="02020603050405020304" pitchFamily="18" charset="0"/>
                <a:cs typeface="Times New Roman" panose="02020603050405020304" pitchFamily="18" charset="0"/>
              </a:rPr>
              <a:t>tượng</a:t>
            </a:r>
            <a:endParaRPr lang="en-US" sz="4400" b="1" dirty="0">
              <a:solidFill>
                <a:srgbClr val="503D36"/>
              </a:solidFill>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0B7E7CCF-3558-8A50-81C5-307425E2AE11}"/>
              </a:ext>
            </a:extLst>
          </p:cNvPr>
          <p:cNvSpPr txBox="1">
            <a:spLocks/>
          </p:cNvSpPr>
          <p:nvPr/>
        </p:nvSpPr>
        <p:spPr>
          <a:xfrm>
            <a:off x="867770" y="3819942"/>
            <a:ext cx="16916400"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11163C9-3642-960F-4A1B-F156D1BDCB7C}"/>
              </a:ext>
            </a:extLst>
          </p:cNvPr>
          <p:cNvSpPr/>
          <p:nvPr/>
        </p:nvSpPr>
        <p:spPr>
          <a:xfrm>
            <a:off x="16916400" y="-755621"/>
            <a:ext cx="3790759" cy="4114800"/>
          </a:xfrm>
          <a:custGeom>
            <a:avLst/>
            <a:gdLst/>
            <a:ahLst/>
            <a:cxnLst/>
            <a:rect l="l" t="t" r="r" b="b"/>
            <a:pathLst>
              <a:path w="3790759" h="4114800">
                <a:moveTo>
                  <a:pt x="0" y="0"/>
                </a:moveTo>
                <a:lnTo>
                  <a:pt x="3790760" y="0"/>
                </a:lnTo>
                <a:lnTo>
                  <a:pt x="37907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90731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barn(inVertical)">
                                      <p:cBhvr>
                                        <p:cTn id="3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5206</Words>
  <Application>Microsoft Office PowerPoint</Application>
  <PresentationFormat>Custom</PresentationFormat>
  <Paragraphs>499</Paragraphs>
  <Slides>52</Slides>
  <Notes>47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52</vt:i4>
      </vt:variant>
    </vt:vector>
  </HeadingPairs>
  <TitlesOfParts>
    <vt:vector size="70" baseType="lpstr">
      <vt:lpstr>Muli</vt:lpstr>
      <vt:lpstr>#9Slide05 SVNShintia Script</vt:lpstr>
      <vt:lpstr>#9Slide05 Legendaria</vt:lpstr>
      <vt:lpstr>#9Slide03 SVNNexa Rust Sans Bla</vt:lpstr>
      <vt:lpstr>#9Slide07 SVNBeachwood Sans</vt:lpstr>
      <vt:lpstr>Sniglet</vt:lpstr>
      <vt:lpstr>#9Slide05 SVNHaptic Script</vt:lpstr>
      <vt:lpstr>Calibri Light</vt:lpstr>
      <vt:lpstr>#9Slide05 SVNVictoria</vt:lpstr>
      <vt:lpstr>More Sugar</vt:lpstr>
      <vt:lpstr>#9Slide05 The Carpenter</vt:lpstr>
      <vt:lpstr>#9Slide05 SVNNexa Rust Script</vt:lpstr>
      <vt:lpstr>Söhne</vt:lpstr>
      <vt:lpstr>#9Slide04 Vollkorn SemiBold</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Form Education Presentation in Colorful Aesthetic Style</dc:title>
  <cp:lastModifiedBy>Dell Inspiron 5320</cp:lastModifiedBy>
  <cp:revision>60</cp:revision>
  <dcterms:created xsi:type="dcterms:W3CDTF">2006-08-16T00:00:00Z</dcterms:created>
  <dcterms:modified xsi:type="dcterms:W3CDTF">2024-04-11T15:21:06Z</dcterms:modified>
  <dc:identifier>DAGBvhHZRYc</dc:identifier>
</cp:coreProperties>
</file>