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8" r:id="rId2"/>
    <p:sldMasterId id="2147483680" r:id="rId3"/>
  </p:sldMasterIdLst>
  <p:notesMasterIdLst>
    <p:notesMasterId r:id="rId37"/>
  </p:notesMasterIdLst>
  <p:sldIdLst>
    <p:sldId id="261" r:id="rId4"/>
    <p:sldId id="320" r:id="rId5"/>
    <p:sldId id="319" r:id="rId6"/>
    <p:sldId id="269" r:id="rId7"/>
    <p:sldId id="273" r:id="rId8"/>
    <p:sldId id="274" r:id="rId9"/>
    <p:sldId id="321" r:id="rId10"/>
    <p:sldId id="367" r:id="rId11"/>
    <p:sldId id="368" r:id="rId12"/>
    <p:sldId id="369" r:id="rId13"/>
    <p:sldId id="344" r:id="rId14"/>
    <p:sldId id="345" r:id="rId15"/>
    <p:sldId id="346" r:id="rId16"/>
    <p:sldId id="276" r:id="rId17"/>
    <p:sldId id="371" r:id="rId18"/>
    <p:sldId id="372" r:id="rId19"/>
    <p:sldId id="373" r:id="rId20"/>
    <p:sldId id="374" r:id="rId21"/>
    <p:sldId id="375" r:id="rId22"/>
    <p:sldId id="376" r:id="rId23"/>
    <p:sldId id="379" r:id="rId24"/>
    <p:sldId id="378" r:id="rId25"/>
    <p:sldId id="381" r:id="rId26"/>
    <p:sldId id="380" r:id="rId27"/>
    <p:sldId id="382" r:id="rId28"/>
    <p:sldId id="383" r:id="rId29"/>
    <p:sldId id="384" r:id="rId30"/>
    <p:sldId id="385" r:id="rId31"/>
    <p:sldId id="386" r:id="rId32"/>
    <p:sldId id="387" r:id="rId33"/>
    <p:sldId id="390" r:id="rId34"/>
    <p:sldId id="388" r:id="rId35"/>
    <p:sldId id="389" r:id="rId36"/>
  </p:sldIdLst>
  <p:sldSz cx="18288000" cy="10287000"/>
  <p:notesSz cx="6858000" cy="9144000"/>
  <p:embeddedFontLst>
    <p:embeddedFont>
      <p:font typeface="#9Slide05 FS Blonde Script" panose="03000503000000000000" pitchFamily="65" charset="0"/>
      <p:italic r:id="rId38"/>
    </p:embeddedFont>
    <p:embeddedFont>
      <p:font typeface="#9Slide05 SVNBlenda Script" panose="02000804000000020003" pitchFamily="2" charset="0"/>
      <p:regular r:id="rId39"/>
    </p:embeddedFont>
    <p:embeddedFont>
      <p:font typeface="#9Slide05 SVNDeadhead Script" pitchFamily="2" charset="0"/>
      <p:regular r:id="rId40"/>
    </p:embeddedFont>
    <p:embeddedFont>
      <p:font typeface="#9Slide05 VL Fadilla" pitchFamily="2" charset="0"/>
      <p:regular r:id="rId41"/>
    </p:embeddedFont>
    <p:embeddedFont>
      <p:font typeface="#9Slide07 IcielBaliho Script" pitchFamily="2" charset="0"/>
      <p:regular r:id="rId42"/>
    </p:embeddedFont>
    <p:embeddedFont>
      <p:font typeface="#9Slide07 Soup of Justice" pitchFamily="2" charset="0"/>
      <p:regular r:id="rId43"/>
    </p:embeddedFont>
    <p:embeddedFont>
      <p:font typeface="#9Slide07 SVNDessert Menu Scrip" panose="00000500000000000000" pitchFamily="2" charset="0"/>
      <p:regular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Tropikal" panose="020B060402020202020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DDAF"/>
    <a:srgbClr val="FFF5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205" autoAdjust="0"/>
  </p:normalViewPr>
  <p:slideViewPr>
    <p:cSldViewPr>
      <p:cViewPr varScale="1">
        <p:scale>
          <a:sx n="42" d="100"/>
          <a:sy n="42" d="100"/>
        </p:scale>
        <p:origin x="783" y="5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6ED2A7-027C-452D-A887-898A485B9A32}" type="datetimeFigureOut">
              <a:rPr lang="en-US" smtClean="0"/>
              <a:t>4/13/2024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EB9913-0152-4C96-AA6F-9E6C87F29C5E}" type="slidenum">
              <a:rPr lang="en-US" smtClean="0"/>
              <a:t>‹#›</a:t>
            </a:fld>
            <a:endParaRPr lang="en-US"/>
          </a:p>
        </p:txBody>
      </p:sp>
    </p:spTree>
    <p:extLst>
      <p:ext uri="{BB962C8B-B14F-4D97-AF65-F5344CB8AC3E}">
        <p14:creationId xmlns:p14="http://schemas.microsoft.com/office/powerpoint/2010/main" val="1314566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1</a:t>
            </a:fld>
            <a:endParaRPr lang="en-US"/>
          </a:p>
        </p:txBody>
      </p:sp>
    </p:spTree>
    <p:extLst>
      <p:ext uri="{BB962C8B-B14F-4D97-AF65-F5344CB8AC3E}">
        <p14:creationId xmlns:p14="http://schemas.microsoft.com/office/powerpoint/2010/main" val="2062179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212529"/>
                </a:solidFill>
                <a:effectLst/>
                <a:latin typeface="Muli"/>
              </a:rPr>
              <a:t>Chủ đề được thể hiện ở câu: </a:t>
            </a:r>
            <a:r>
              <a:rPr lang="vi-VN" b="0" i="1" dirty="0">
                <a:solidFill>
                  <a:srgbClr val="212529"/>
                </a:solidFill>
                <a:effectLst/>
                <a:latin typeface="Muli"/>
              </a:rPr>
              <a:t>Mắt sói</a:t>
            </a:r>
            <a:r>
              <a:rPr lang="vi-VN" b="0" i="0" dirty="0">
                <a:solidFill>
                  <a:srgbClr val="212529"/>
                </a:solidFill>
                <a:effectLst/>
                <a:latin typeface="Muli"/>
              </a:rPr>
              <a:t> xoay quanh cuộc gặp gỡ kì lạ giữa Sói Lam và Phi Châu – hai nhân vật chính trong tác phẩm.</a:t>
            </a:r>
          </a:p>
          <a:p>
            <a:pPr algn="just"/>
            <a:r>
              <a:rPr lang="vi-VN" b="0" i="0" dirty="0">
                <a:solidFill>
                  <a:srgbClr val="212529"/>
                </a:solidFill>
                <a:effectLst/>
                <a:latin typeface="Muli"/>
              </a:rPr>
              <a:t>Nội dung được nêu ngắn gọn:</a:t>
            </a:r>
          </a:p>
          <a:p>
            <a:pPr algn="just"/>
            <a:r>
              <a:rPr lang="vi-VN" b="0" i="0" dirty="0">
                <a:solidFill>
                  <a:srgbClr val="212529"/>
                </a:solidFill>
                <a:effectLst/>
                <a:latin typeface="Muli"/>
              </a:rPr>
              <a:t>Tại một vườn bách thú, tình cờ, Sói Lam và Phi Châu gặp nhau, nhìn sâu vào mắt nhau và câu chuyện bắt đầu từ đó. Ngôn từ của cuộc trò chuyện chỉ là ánh mắt, nhưng đó thực sự là cuộc đối thoại đầy ám ảnh. Các chi tiết về cuộc đời của gia đình sói và gia đình con người hiện lên bi thảm, khốc liệt, đầy xúc động. Trong đó, vang lên tiếng nói của niềm say mê, tình yêu thương và lòng trắc ẩn giữa thiên nhiên và con người. Cậu bé và con sói nhỏ, hai sinh mệnh đó vừa như những đại diện của giống loài, vừa như hai cá thể độc đáo không gì thay thế được.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075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212529"/>
                </a:solidFill>
                <a:effectLst/>
                <a:latin typeface="Muli"/>
              </a:rPr>
              <a:t>Không có phù thuỷ và siêu nhân, không có phép thuật biến hoá khôn lường hay những cuộc giao chiến nảy lửa, chỉ có hồi ức về cuộc mưu sinh của các gia đình sói, lạc đà, báo, sư tử,... và những con người từ đồng cỏ Châu Phi Vàng, Châu Phi Xám, Châu Phi Xanh đến Bắc Cực xa xôi, lạnh giá. Hành trình sống của mỗi nhân vật, mỗi gia đình hay mỗi giống loài trong cuộc mưu sinh ấy vừa bình thường vừa dữ dội.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447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212529"/>
                </a:solidFill>
                <a:effectLst/>
                <a:latin typeface="Muli"/>
              </a:rPr>
              <a:t>- Cách kể chuyện sáng tạo của </a:t>
            </a:r>
            <a:r>
              <a:rPr lang="vi-VN" b="0" i="1" dirty="0">
                <a:solidFill>
                  <a:srgbClr val="212529"/>
                </a:solidFill>
                <a:effectLst/>
                <a:latin typeface="Muli"/>
              </a:rPr>
              <a:t>Mắt sói</a:t>
            </a:r>
            <a:r>
              <a:rPr lang="vi-VN" b="0" i="0" dirty="0">
                <a:solidFill>
                  <a:srgbClr val="212529"/>
                </a:solidFill>
                <a:effectLst/>
                <a:latin typeface="Muli"/>
              </a:rPr>
              <a:t> đã tạo nên một thế giới tưởng như rời rạc, như những mảnh ghép trong một bức tranh lớn chưa được sắp xếp đúng thứ tự.</a:t>
            </a:r>
          </a:p>
          <a:p>
            <a:pPr algn="just"/>
            <a:r>
              <a:rPr lang="vi-VN" b="0" i="0" dirty="0">
                <a:solidFill>
                  <a:srgbClr val="212529"/>
                </a:solidFill>
                <a:effectLst/>
                <a:latin typeface="Muli"/>
              </a:rPr>
              <a:t>- Mỗi mạch nổi hoặc chìm trong cốt truyện đa tuyến đó đều có sự liên hệ ngẫu nhiên, kì diệu – như chính bản chất của cuộc sống.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64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b="0" i="0" dirty="0">
              <a:solidFill>
                <a:srgbClr val="212529"/>
              </a:solidFill>
              <a:effectLst/>
              <a:latin typeface="Mul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613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14</a:t>
            </a:fld>
            <a:endParaRPr lang="en-US"/>
          </a:p>
        </p:txBody>
      </p:sp>
    </p:spTree>
    <p:extLst>
      <p:ext uri="{BB962C8B-B14F-4D97-AF65-F5344CB8AC3E}">
        <p14:creationId xmlns:p14="http://schemas.microsoft.com/office/powerpoint/2010/main" val="1392330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15</a:t>
            </a:fld>
            <a:endParaRPr lang="en-US"/>
          </a:p>
        </p:txBody>
      </p:sp>
    </p:spTree>
    <p:extLst>
      <p:ext uri="{BB962C8B-B14F-4D97-AF65-F5344CB8AC3E}">
        <p14:creationId xmlns:p14="http://schemas.microsoft.com/office/powerpoint/2010/main" val="2337888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16</a:t>
            </a:fld>
            <a:endParaRPr lang="en-US"/>
          </a:p>
        </p:txBody>
      </p:sp>
    </p:spTree>
    <p:extLst>
      <p:ext uri="{BB962C8B-B14F-4D97-AF65-F5344CB8AC3E}">
        <p14:creationId xmlns:p14="http://schemas.microsoft.com/office/powerpoint/2010/main" val="2824170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17</a:t>
            </a:fld>
            <a:endParaRPr lang="en-US"/>
          </a:p>
        </p:txBody>
      </p:sp>
    </p:spTree>
    <p:extLst>
      <p:ext uri="{BB962C8B-B14F-4D97-AF65-F5344CB8AC3E}">
        <p14:creationId xmlns:p14="http://schemas.microsoft.com/office/powerpoint/2010/main" val="2761516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18</a:t>
            </a:fld>
            <a:endParaRPr lang="en-US"/>
          </a:p>
        </p:txBody>
      </p:sp>
    </p:spTree>
    <p:extLst>
      <p:ext uri="{BB962C8B-B14F-4D97-AF65-F5344CB8AC3E}">
        <p14:creationId xmlns:p14="http://schemas.microsoft.com/office/powerpoint/2010/main" val="1326983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19</a:t>
            </a:fld>
            <a:endParaRPr lang="en-US"/>
          </a:p>
        </p:txBody>
      </p:sp>
    </p:spTree>
    <p:extLst>
      <p:ext uri="{BB962C8B-B14F-4D97-AF65-F5344CB8AC3E}">
        <p14:creationId xmlns:p14="http://schemas.microsoft.com/office/powerpoint/2010/main" val="2523642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Vietbaivan</a:t>
            </a:r>
            <a:endParaRPr lang="en-US" dirty="0"/>
          </a:p>
          <a:p>
            <a:r>
              <a:rPr lang="en-US" dirty="0" err="1"/>
              <a:t>Cuonsach</a:t>
            </a:r>
            <a:endParaRPr lang="en-US" dirty="0"/>
          </a:p>
          <a:p>
            <a:r>
              <a:rPr lang="en-US" dirty="0" err="1"/>
              <a:t>Yeuthich</a:t>
            </a:r>
            <a:endParaRPr lang="en-US" dirty="0"/>
          </a:p>
          <a:p>
            <a:r>
              <a:rPr lang="en-US" dirty="0" err="1"/>
              <a:t>Thongtin</a:t>
            </a:r>
            <a:endParaRPr lang="en-US" dirty="0"/>
          </a:p>
          <a:p>
            <a:r>
              <a:rPr lang="en-US" dirty="0" err="1"/>
              <a:t>docsach</a:t>
            </a:r>
            <a:endParaRPr lang="en-US" dirty="0"/>
          </a:p>
        </p:txBody>
      </p:sp>
      <p:sp>
        <p:nvSpPr>
          <p:cNvPr id="4" name="Slide Number Placeholder 3"/>
          <p:cNvSpPr>
            <a:spLocks noGrp="1"/>
          </p:cNvSpPr>
          <p:nvPr>
            <p:ph type="sldNum" sz="quarter" idx="5"/>
          </p:nvPr>
        </p:nvSpPr>
        <p:spPr/>
        <p:txBody>
          <a:bodyPr/>
          <a:lstStyle/>
          <a:p>
            <a:fld id="{FB5F1C68-D5F1-4A92-B33A-00B4E4FB3F1A}" type="slidenum">
              <a:rPr lang="en-US" smtClean="0"/>
              <a:t>2</a:t>
            </a:fld>
            <a:endParaRPr lang="en-US"/>
          </a:p>
        </p:txBody>
      </p:sp>
    </p:spTree>
    <p:extLst>
      <p:ext uri="{BB962C8B-B14F-4D97-AF65-F5344CB8AC3E}">
        <p14:creationId xmlns:p14="http://schemas.microsoft.com/office/powerpoint/2010/main" val="1000239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20</a:t>
            </a:fld>
            <a:endParaRPr lang="en-US"/>
          </a:p>
        </p:txBody>
      </p:sp>
    </p:spTree>
    <p:extLst>
      <p:ext uri="{BB962C8B-B14F-4D97-AF65-F5344CB8AC3E}">
        <p14:creationId xmlns:p14="http://schemas.microsoft.com/office/powerpoint/2010/main" val="1457960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21</a:t>
            </a:fld>
            <a:endParaRPr lang="en-US"/>
          </a:p>
        </p:txBody>
      </p:sp>
    </p:spTree>
    <p:extLst>
      <p:ext uri="{BB962C8B-B14F-4D97-AF65-F5344CB8AC3E}">
        <p14:creationId xmlns:p14="http://schemas.microsoft.com/office/powerpoint/2010/main" val="1266342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22</a:t>
            </a:fld>
            <a:endParaRPr lang="en-US"/>
          </a:p>
        </p:txBody>
      </p:sp>
    </p:spTree>
    <p:extLst>
      <p:ext uri="{BB962C8B-B14F-4D97-AF65-F5344CB8AC3E}">
        <p14:creationId xmlns:p14="http://schemas.microsoft.com/office/powerpoint/2010/main" val="267315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Đường</a:t>
            </a:r>
            <a:r>
              <a:rPr lang="en-US" dirty="0"/>
              <a:t> </a:t>
            </a:r>
            <a:r>
              <a:rPr lang="en-US" dirty="0" err="1"/>
              <a:t>phố</a:t>
            </a:r>
            <a:r>
              <a:rPr lang="en-US" dirty="0"/>
              <a:t> </a:t>
            </a:r>
            <a:r>
              <a:rPr lang="en-US" dirty="0" err="1"/>
              <a:t>cổ</a:t>
            </a:r>
            <a:endParaRPr lang="en-US" dirty="0"/>
          </a:p>
          <a:p>
            <a:r>
              <a:rPr lang="en-US" dirty="0"/>
              <a:t>Con </a:t>
            </a:r>
            <a:r>
              <a:rPr lang="en-US" dirty="0" err="1"/>
              <a:t>đường</a:t>
            </a:r>
            <a:r>
              <a:rPr lang="en-US" dirty="0"/>
              <a:t> </a:t>
            </a:r>
            <a:r>
              <a:rPr lang="en-US" dirty="0" err="1"/>
              <a:t>lãng</a:t>
            </a:r>
            <a:r>
              <a:rPr lang="en-US" dirty="0"/>
              <a:t> </a:t>
            </a:r>
            <a:r>
              <a:rPr lang="en-US" dirty="0" err="1"/>
              <a:t>mạn</a:t>
            </a:r>
            <a:endParaRPr lang="en-US" dirty="0"/>
          </a:p>
          <a:p>
            <a:r>
              <a:rPr lang="en-US" dirty="0" err="1"/>
              <a:t>Mùa</a:t>
            </a:r>
            <a:r>
              <a:rPr lang="en-US" dirty="0"/>
              <a:t> </a:t>
            </a:r>
            <a:r>
              <a:rPr lang="en-US" dirty="0" err="1"/>
              <a:t>sấu</a:t>
            </a:r>
            <a:r>
              <a:rPr lang="en-US" dirty="0"/>
              <a:t> </a:t>
            </a:r>
            <a:r>
              <a:rPr lang="en-US" dirty="0" err="1"/>
              <a:t>thay</a:t>
            </a:r>
            <a:r>
              <a:rPr lang="en-US" dirty="0"/>
              <a:t> </a:t>
            </a:r>
            <a:r>
              <a:rPr lang="en-US" dirty="0" err="1"/>
              <a:t>lá</a:t>
            </a:r>
            <a:endParaRPr lang="en-US" dirty="0"/>
          </a:p>
          <a:p>
            <a:r>
              <a:rPr lang="en-US" dirty="0" err="1"/>
              <a:t>Nét</a:t>
            </a:r>
            <a:r>
              <a:rPr lang="en-US" dirty="0"/>
              <a:t> </a:t>
            </a:r>
            <a:r>
              <a:rPr lang="en-US" dirty="0" err="1"/>
              <a:t>đẹp</a:t>
            </a:r>
            <a:r>
              <a:rPr lang="en-US" dirty="0"/>
              <a:t> </a:t>
            </a:r>
            <a:r>
              <a:rPr lang="en-US" dirty="0" err="1"/>
              <a:t>của</a:t>
            </a:r>
            <a:r>
              <a:rPr lang="en-US" dirty="0"/>
              <a:t> </a:t>
            </a:r>
            <a:r>
              <a:rPr lang="en-US" dirty="0" err="1"/>
              <a:t>người</a:t>
            </a:r>
            <a:r>
              <a:rPr lang="en-US" dirty="0"/>
              <a:t> Hà </a:t>
            </a:r>
            <a:r>
              <a:rPr lang="en-US" dirty="0" err="1"/>
              <a:t>Nội</a:t>
            </a:r>
            <a:endParaRPr lang="en-US" dirty="0"/>
          </a:p>
          <a:p>
            <a:r>
              <a:rPr lang="en-US" dirty="0" err="1"/>
              <a:t>Sự</a:t>
            </a:r>
            <a:r>
              <a:rPr lang="en-US" dirty="0"/>
              <a:t> </a:t>
            </a:r>
            <a:r>
              <a:rPr lang="en-US" dirty="0" err="1"/>
              <a:t>trầm</a:t>
            </a:r>
            <a:r>
              <a:rPr lang="en-US" dirty="0"/>
              <a:t> </a:t>
            </a:r>
            <a:r>
              <a:rPr lang="en-US" dirty="0" err="1"/>
              <a:t>lặng</a:t>
            </a:r>
            <a:r>
              <a:rPr lang="en-US" dirty="0"/>
              <a:t> </a:t>
            </a:r>
            <a:r>
              <a:rPr lang="en-US" dirty="0" err="1"/>
              <a:t>của</a:t>
            </a:r>
            <a:r>
              <a:rPr lang="en-US" dirty="0"/>
              <a:t> </a:t>
            </a:r>
            <a:r>
              <a:rPr lang="en-US" dirty="0" err="1"/>
              <a:t>mùa</a:t>
            </a:r>
            <a:r>
              <a:rPr lang="en-US" dirty="0"/>
              <a:t> </a:t>
            </a:r>
            <a:r>
              <a:rPr lang="en-US" dirty="0" err="1"/>
              <a:t>thu</a:t>
            </a:r>
            <a:endParaRPr lang="en-US" dirty="0"/>
          </a:p>
          <a:p>
            <a:r>
              <a:rPr lang="en-US" dirty="0" err="1"/>
              <a:t>Sắc</a:t>
            </a:r>
            <a:r>
              <a:rPr lang="en-US" dirty="0"/>
              <a:t> </a:t>
            </a:r>
            <a:r>
              <a:rPr lang="en-US" dirty="0" err="1"/>
              <a:t>thu</a:t>
            </a:r>
            <a:br>
              <a:rPr lang="en-US" dirty="0"/>
            </a:br>
            <a:r>
              <a:rPr lang="en-US" dirty="0" err="1"/>
              <a:t>Vừa</a:t>
            </a:r>
            <a:r>
              <a:rPr lang="en-US" dirty="0"/>
              <a:t> </a:t>
            </a:r>
            <a:r>
              <a:rPr lang="en-US" dirty="0" err="1"/>
              <a:t>rồi</a:t>
            </a:r>
            <a:r>
              <a:rPr lang="en-US" dirty="0"/>
              <a:t>, </a:t>
            </a:r>
            <a:r>
              <a:rPr lang="en-US" dirty="0" err="1"/>
              <a:t>khi</a:t>
            </a:r>
            <a:r>
              <a:rPr lang="en-US" dirty="0"/>
              <a:t> </a:t>
            </a:r>
            <a:r>
              <a:rPr lang="en-US" dirty="0" err="1"/>
              <a:t>quan</a:t>
            </a:r>
            <a:r>
              <a:rPr lang="en-US" dirty="0"/>
              <a:t> </a:t>
            </a:r>
            <a:r>
              <a:rPr lang="en-US" dirty="0" err="1"/>
              <a:t>sát</a:t>
            </a:r>
            <a:r>
              <a:rPr lang="en-US" dirty="0"/>
              <a:t> </a:t>
            </a:r>
            <a:r>
              <a:rPr lang="en-US" dirty="0" err="1"/>
              <a:t>hình</a:t>
            </a:r>
            <a:r>
              <a:rPr lang="en-US" dirty="0"/>
              <a:t> </a:t>
            </a:r>
            <a:r>
              <a:rPr lang="en-US" dirty="0" err="1"/>
              <a:t>ảnh</a:t>
            </a:r>
            <a:r>
              <a:rPr lang="en-US" dirty="0"/>
              <a:t>, </a:t>
            </a:r>
            <a:r>
              <a:rPr lang="en-US" dirty="0" err="1"/>
              <a:t>chúng</a:t>
            </a:r>
            <a:r>
              <a:rPr lang="en-US" dirty="0"/>
              <a:t> ta </a:t>
            </a:r>
            <a:r>
              <a:rPr lang="en-US" dirty="0" err="1"/>
              <a:t>đã</a:t>
            </a:r>
            <a:r>
              <a:rPr lang="en-US" dirty="0"/>
              <a:t> </a:t>
            </a:r>
            <a:r>
              <a:rPr lang="en-US" dirty="0" err="1"/>
              <a:t>dựa</a:t>
            </a:r>
            <a:r>
              <a:rPr lang="en-US" dirty="0"/>
              <a:t> </a:t>
            </a:r>
            <a:r>
              <a:rPr lang="en-US" dirty="0" err="1"/>
              <a:t>vào</a:t>
            </a:r>
            <a:r>
              <a:rPr lang="en-US" dirty="0"/>
              <a:t> </a:t>
            </a:r>
            <a:r>
              <a:rPr lang="en-US" dirty="0" err="1"/>
              <a:t>những</a:t>
            </a:r>
            <a:r>
              <a:rPr lang="en-US" dirty="0"/>
              <a:t> chi </a:t>
            </a:r>
            <a:r>
              <a:rPr lang="en-US" dirty="0" err="1"/>
              <a:t>tiết</a:t>
            </a:r>
            <a:r>
              <a:rPr lang="en-US" dirty="0"/>
              <a:t>, </a:t>
            </a:r>
            <a:r>
              <a:rPr lang="en-US" dirty="0" err="1"/>
              <a:t>màu</a:t>
            </a:r>
            <a:r>
              <a:rPr lang="en-US" dirty="0"/>
              <a:t> </a:t>
            </a:r>
            <a:r>
              <a:rPr lang="en-US" dirty="0" err="1"/>
              <a:t>sắc</a:t>
            </a:r>
            <a:r>
              <a:rPr lang="en-US" dirty="0"/>
              <a:t>, </a:t>
            </a:r>
            <a:r>
              <a:rPr lang="en-US" dirty="0" err="1"/>
              <a:t>cấu</a:t>
            </a:r>
            <a:r>
              <a:rPr lang="en-US" dirty="0"/>
              <a:t> </a:t>
            </a:r>
            <a:r>
              <a:rPr lang="en-US" dirty="0" err="1"/>
              <a:t>trúc</a:t>
            </a:r>
            <a:r>
              <a:rPr lang="en-US" dirty="0"/>
              <a:t>…</a:t>
            </a:r>
            <a:r>
              <a:rPr lang="en-US" dirty="0" err="1"/>
              <a:t>để</a:t>
            </a:r>
            <a:r>
              <a:rPr lang="en-US" dirty="0"/>
              <a:t> </a:t>
            </a:r>
            <a:r>
              <a:rPr lang="en-US" dirty="0" err="1"/>
              <a:t>làm</a:t>
            </a:r>
            <a:r>
              <a:rPr lang="en-US" dirty="0"/>
              <a:t> </a:t>
            </a:r>
            <a:r>
              <a:rPr lang="en-US" dirty="0" err="1"/>
              <a:t>nguồn</a:t>
            </a:r>
            <a:r>
              <a:rPr lang="en-US" dirty="0"/>
              <a:t> </a:t>
            </a:r>
            <a:r>
              <a:rPr lang="en-US" dirty="0" err="1"/>
              <a:t>cảm</a:t>
            </a:r>
            <a:r>
              <a:rPr lang="en-US" dirty="0"/>
              <a:t> </a:t>
            </a:r>
            <a:r>
              <a:rPr lang="en-US" dirty="0" err="1"/>
              <a:t>hứng</a:t>
            </a:r>
            <a:r>
              <a:rPr lang="en-US" dirty="0"/>
              <a:t> </a:t>
            </a:r>
            <a:r>
              <a:rPr lang="en-US" dirty="0" err="1"/>
              <a:t>cho</a:t>
            </a:r>
            <a:r>
              <a:rPr lang="en-US" dirty="0"/>
              <a:t> </a:t>
            </a:r>
            <a:r>
              <a:rPr lang="en-US" dirty="0" err="1"/>
              <a:t>một</a:t>
            </a:r>
            <a:r>
              <a:rPr lang="en-US" dirty="0"/>
              <a:t> </a:t>
            </a:r>
            <a:r>
              <a:rPr lang="en-US" dirty="0" err="1"/>
              <a:t>nhan</a:t>
            </a:r>
            <a:r>
              <a:rPr lang="en-US" dirty="0"/>
              <a:t> </a:t>
            </a:r>
            <a:r>
              <a:rPr lang="en-US" dirty="0" err="1"/>
              <a:t>đề</a:t>
            </a:r>
            <a:r>
              <a:rPr lang="en-US" dirty="0"/>
              <a:t> </a:t>
            </a:r>
            <a:r>
              <a:rPr lang="en-US" dirty="0" err="1"/>
              <a:t>sáng</a:t>
            </a:r>
            <a:r>
              <a:rPr lang="en-US" dirty="0"/>
              <a:t> </a:t>
            </a:r>
            <a:r>
              <a:rPr lang="en-US" dirty="0" err="1"/>
              <a:t>tạo</a:t>
            </a:r>
            <a:r>
              <a:rPr lang="en-US" dirty="0"/>
              <a:t>. </a:t>
            </a:r>
            <a:r>
              <a:rPr lang="en-US" dirty="0" err="1"/>
              <a:t>Vậy</a:t>
            </a:r>
            <a:r>
              <a:rPr lang="en-US" dirty="0"/>
              <a:t> </a:t>
            </a:r>
            <a:r>
              <a:rPr lang="en-US" dirty="0" err="1"/>
              <a:t>đối</a:t>
            </a:r>
            <a:r>
              <a:rPr lang="en-US" dirty="0"/>
              <a:t> </a:t>
            </a:r>
            <a:r>
              <a:rPr lang="en-US" dirty="0" err="1"/>
              <a:t>với</a:t>
            </a:r>
            <a:r>
              <a:rPr lang="en-US" dirty="0"/>
              <a:t> </a:t>
            </a:r>
            <a:r>
              <a:rPr lang="en-US" dirty="0" err="1"/>
              <a:t>một</a:t>
            </a:r>
            <a:r>
              <a:rPr lang="en-US" dirty="0"/>
              <a:t> </a:t>
            </a:r>
            <a:r>
              <a:rPr lang="en-US" dirty="0" err="1"/>
              <a:t>tác</a:t>
            </a:r>
            <a:r>
              <a:rPr lang="en-US" dirty="0"/>
              <a:t> </a:t>
            </a:r>
            <a:r>
              <a:rPr lang="en-US" dirty="0" err="1"/>
              <a:t>phẩm</a:t>
            </a:r>
            <a:r>
              <a:rPr lang="en-US" dirty="0"/>
              <a:t> </a:t>
            </a:r>
            <a:r>
              <a:rPr lang="en-US" dirty="0" err="1"/>
              <a:t>văn</a:t>
            </a:r>
            <a:r>
              <a:rPr lang="en-US" dirty="0"/>
              <a:t> </a:t>
            </a:r>
            <a:r>
              <a:rPr lang="en-US" dirty="0" err="1"/>
              <a:t>học</a:t>
            </a:r>
            <a:r>
              <a:rPr lang="en-US" dirty="0"/>
              <a:t>, </a:t>
            </a:r>
            <a:r>
              <a:rPr lang="en-US" dirty="0" err="1"/>
              <a:t>chúng</a:t>
            </a:r>
            <a:r>
              <a:rPr lang="en-US" dirty="0"/>
              <a:t> ta </a:t>
            </a:r>
            <a:r>
              <a:rPr lang="en-US" dirty="0" err="1"/>
              <a:t>sẽ</a:t>
            </a:r>
            <a:r>
              <a:rPr lang="en-US" dirty="0"/>
              <a:t> </a:t>
            </a:r>
            <a:r>
              <a:rPr lang="en-US" dirty="0" err="1"/>
              <a:t>làm</a:t>
            </a:r>
            <a:r>
              <a:rPr lang="en-US" dirty="0"/>
              <a:t> </a:t>
            </a:r>
            <a:r>
              <a:rPr lang="en-US" dirty="0" err="1"/>
              <a:t>thế</a:t>
            </a:r>
            <a:r>
              <a:rPr lang="en-US" dirty="0"/>
              <a:t> </a:t>
            </a:r>
            <a:r>
              <a:rPr lang="en-US" dirty="0" err="1"/>
              <a:t>nào</a:t>
            </a:r>
            <a:r>
              <a:rPr lang="en-US" dirty="0"/>
              <a:t> </a:t>
            </a:r>
            <a:r>
              <a:rPr lang="en-US" dirty="0" err="1"/>
              <a:t>để</a:t>
            </a:r>
            <a:r>
              <a:rPr lang="en-US" dirty="0"/>
              <a:t> </a:t>
            </a:r>
            <a:r>
              <a:rPr lang="en-US" dirty="0" err="1"/>
              <a:t>có</a:t>
            </a:r>
            <a:r>
              <a:rPr lang="en-US" dirty="0"/>
              <a:t> </a:t>
            </a:r>
            <a:r>
              <a:rPr lang="en-US" dirty="0" err="1"/>
              <a:t>thể</a:t>
            </a:r>
            <a:r>
              <a:rPr lang="en-US" dirty="0"/>
              <a:t> </a:t>
            </a:r>
            <a:r>
              <a:rPr lang="en-US" dirty="0" err="1"/>
              <a:t>sáng</a:t>
            </a:r>
            <a:r>
              <a:rPr lang="en-US" dirty="0"/>
              <a:t> </a:t>
            </a:r>
            <a:r>
              <a:rPr lang="en-US" dirty="0" err="1"/>
              <a:t>tác</a:t>
            </a:r>
            <a:r>
              <a:rPr lang="en-US" dirty="0"/>
              <a:t> </a:t>
            </a:r>
            <a:r>
              <a:rPr lang="en-US" dirty="0" err="1"/>
              <a:t>một</a:t>
            </a:r>
            <a:r>
              <a:rPr lang="en-US" dirty="0"/>
              <a:t> </a:t>
            </a:r>
            <a:r>
              <a:rPr lang="en-US" dirty="0" err="1"/>
              <a:t>tác</a:t>
            </a:r>
            <a:r>
              <a:rPr lang="en-US" dirty="0"/>
              <a:t> </a:t>
            </a:r>
            <a:r>
              <a:rPr lang="en-US" dirty="0" err="1"/>
              <a:t>phẩm</a:t>
            </a:r>
            <a:r>
              <a:rPr lang="en-US" dirty="0"/>
              <a:t> </a:t>
            </a:r>
            <a:r>
              <a:rPr lang="en-US" dirty="0" err="1"/>
              <a:t>văn</a:t>
            </a:r>
            <a:r>
              <a:rPr lang="en-US" dirty="0"/>
              <a:t> </a:t>
            </a:r>
            <a:r>
              <a:rPr lang="en-US" dirty="0" err="1"/>
              <a:t>học</a:t>
            </a:r>
            <a:r>
              <a:rPr lang="en-US" dirty="0"/>
              <a:t> </a:t>
            </a:r>
            <a:r>
              <a:rPr lang="en-US" dirty="0" err="1"/>
              <a:t>dựa</a:t>
            </a:r>
            <a:r>
              <a:rPr lang="en-US" dirty="0"/>
              <a:t> </a:t>
            </a:r>
            <a:r>
              <a:rPr lang="en-US" dirty="0" err="1"/>
              <a:t>vào</a:t>
            </a:r>
            <a:r>
              <a:rPr lang="en-US" dirty="0"/>
              <a:t> </a:t>
            </a:r>
            <a:r>
              <a:rPr lang="en-US" dirty="0" err="1"/>
              <a:t>nhan</a:t>
            </a:r>
            <a:r>
              <a:rPr lang="en-US" dirty="0"/>
              <a:t> </a:t>
            </a:r>
            <a:r>
              <a:rPr lang="en-US" dirty="0" err="1"/>
              <a:t>đề</a:t>
            </a:r>
            <a:r>
              <a:rPr lang="en-US" dirty="0"/>
              <a:t> </a:t>
            </a:r>
            <a:r>
              <a:rPr lang="en-US" dirty="0" err="1"/>
              <a:t>theo</a:t>
            </a:r>
            <a:r>
              <a:rPr lang="en-US" dirty="0"/>
              <a:t> ý </a:t>
            </a:r>
            <a:r>
              <a:rPr lang="en-US" dirty="0" err="1"/>
              <a:t>tưởng</a:t>
            </a:r>
            <a:r>
              <a:rPr lang="en-US" dirty="0"/>
              <a:t> </a:t>
            </a:r>
            <a:r>
              <a:rPr lang="en-US" dirty="0" err="1"/>
              <a:t>của</a:t>
            </a:r>
            <a:r>
              <a:rPr lang="en-US" dirty="0"/>
              <a:t> </a:t>
            </a:r>
            <a:r>
              <a:rPr lang="en-US" dirty="0" err="1"/>
              <a:t>chính</a:t>
            </a:r>
            <a:r>
              <a:rPr lang="en-US" dirty="0"/>
              <a:t> </a:t>
            </a:r>
            <a:r>
              <a:rPr lang="en-US" dirty="0" err="1"/>
              <a:t>mình</a:t>
            </a:r>
            <a:r>
              <a:rPr lang="en-US" dirty="0"/>
              <a:t>. </a:t>
            </a:r>
            <a:r>
              <a:rPr lang="en-US" dirty="0" err="1"/>
              <a:t>Cùng</a:t>
            </a:r>
            <a:r>
              <a:rPr lang="en-US" dirty="0"/>
              <a:t> sang </a:t>
            </a:r>
            <a:r>
              <a:rPr lang="en-US" dirty="0" err="1"/>
              <a:t>phần</a:t>
            </a:r>
            <a:r>
              <a:rPr lang="en-US" dirty="0"/>
              <a:t> B. </a:t>
            </a:r>
            <a:r>
              <a:rPr lang="en-US" dirty="0" err="1"/>
              <a:t>Viết</a:t>
            </a:r>
            <a:r>
              <a:rPr lang="en-US" dirty="0"/>
              <a:t> </a:t>
            </a:r>
            <a:r>
              <a:rPr lang="en-US" dirty="0" err="1"/>
              <a:t>một</a:t>
            </a:r>
            <a:r>
              <a:rPr lang="en-US" dirty="0"/>
              <a:t> </a:t>
            </a:r>
            <a:r>
              <a:rPr lang="en-US" dirty="0" err="1"/>
              <a:t>nhan</a:t>
            </a:r>
            <a:r>
              <a:rPr lang="en-US" dirty="0"/>
              <a:t> </a:t>
            </a:r>
            <a:r>
              <a:rPr lang="en-US" dirty="0" err="1"/>
              <a:t>đề</a:t>
            </a:r>
            <a:r>
              <a:rPr lang="en-US" dirty="0"/>
              <a:t> </a:t>
            </a:r>
            <a:r>
              <a:rPr lang="en-US" dirty="0" err="1"/>
              <a:t>và</a:t>
            </a:r>
            <a:r>
              <a:rPr lang="en-US" dirty="0"/>
              <a:t> </a:t>
            </a:r>
            <a:r>
              <a:rPr lang="en-US" dirty="0" err="1"/>
              <a:t>sáng</a:t>
            </a:r>
            <a:r>
              <a:rPr lang="en-US" dirty="0"/>
              <a:t> </a:t>
            </a:r>
            <a:r>
              <a:rPr lang="en-US" dirty="0" err="1"/>
              <a:t>tạo</a:t>
            </a:r>
            <a:r>
              <a:rPr lang="en-US" dirty="0"/>
              <a:t> </a:t>
            </a:r>
            <a:r>
              <a:rPr lang="en-US" dirty="0" err="1"/>
              <a:t>một</a:t>
            </a:r>
            <a:r>
              <a:rPr lang="en-US" dirty="0"/>
              <a:t> </a:t>
            </a:r>
            <a:r>
              <a:rPr lang="en-US" dirty="0" err="1"/>
              <a:t>tác</a:t>
            </a:r>
            <a:r>
              <a:rPr lang="en-US" dirty="0"/>
              <a:t> </a:t>
            </a:r>
            <a:r>
              <a:rPr lang="en-US" dirty="0" err="1"/>
              <a:t>phẩm</a:t>
            </a:r>
            <a:r>
              <a:rPr lang="en-US" dirty="0"/>
              <a:t> </a:t>
            </a:r>
            <a:r>
              <a:rPr lang="en-US" dirty="0" err="1"/>
              <a:t>mới</a:t>
            </a:r>
            <a:r>
              <a:rPr lang="en-US" dirty="0"/>
              <a:t>.</a:t>
            </a:r>
          </a:p>
        </p:txBody>
      </p:sp>
      <p:sp>
        <p:nvSpPr>
          <p:cNvPr id="4" name="Slide Number Placeholder 3"/>
          <p:cNvSpPr>
            <a:spLocks noGrp="1"/>
          </p:cNvSpPr>
          <p:nvPr>
            <p:ph type="sldNum" sz="quarter" idx="5"/>
          </p:nvPr>
        </p:nvSpPr>
        <p:spPr/>
        <p:txBody>
          <a:bodyPr/>
          <a:lstStyle/>
          <a:p>
            <a:fld id="{69EB9913-0152-4C96-AA6F-9E6C87F29C5E}" type="slidenum">
              <a:rPr lang="en-US" smtClean="0"/>
              <a:t>23</a:t>
            </a:fld>
            <a:endParaRPr lang="en-US"/>
          </a:p>
        </p:txBody>
      </p:sp>
    </p:spTree>
    <p:extLst>
      <p:ext uri="{BB962C8B-B14F-4D97-AF65-F5344CB8AC3E}">
        <p14:creationId xmlns:p14="http://schemas.microsoft.com/office/powerpoint/2010/main" val="4227731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25</a:t>
            </a:fld>
            <a:endParaRPr lang="en-US"/>
          </a:p>
        </p:txBody>
      </p:sp>
    </p:spTree>
    <p:extLst>
      <p:ext uri="{BB962C8B-B14F-4D97-AF65-F5344CB8AC3E}">
        <p14:creationId xmlns:p14="http://schemas.microsoft.com/office/powerpoint/2010/main" val="463826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26</a:t>
            </a:fld>
            <a:endParaRPr lang="en-US"/>
          </a:p>
        </p:txBody>
      </p:sp>
    </p:spTree>
    <p:extLst>
      <p:ext uri="{BB962C8B-B14F-4D97-AF65-F5344CB8AC3E}">
        <p14:creationId xmlns:p14="http://schemas.microsoft.com/office/powerpoint/2010/main" val="93173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27</a:t>
            </a:fld>
            <a:endParaRPr lang="en-US"/>
          </a:p>
        </p:txBody>
      </p:sp>
    </p:spTree>
    <p:extLst>
      <p:ext uri="{BB962C8B-B14F-4D97-AF65-F5344CB8AC3E}">
        <p14:creationId xmlns:p14="http://schemas.microsoft.com/office/powerpoint/2010/main" val="2876454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28</a:t>
            </a:fld>
            <a:endParaRPr lang="en-US"/>
          </a:p>
        </p:txBody>
      </p:sp>
    </p:spTree>
    <p:extLst>
      <p:ext uri="{BB962C8B-B14F-4D97-AF65-F5344CB8AC3E}">
        <p14:creationId xmlns:p14="http://schemas.microsoft.com/office/powerpoint/2010/main" val="2457194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29</a:t>
            </a:fld>
            <a:endParaRPr lang="en-US"/>
          </a:p>
        </p:txBody>
      </p:sp>
    </p:spTree>
    <p:extLst>
      <p:ext uri="{BB962C8B-B14F-4D97-AF65-F5344CB8AC3E}">
        <p14:creationId xmlns:p14="http://schemas.microsoft.com/office/powerpoint/2010/main" val="2500448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30</a:t>
            </a:fld>
            <a:endParaRPr lang="en-US"/>
          </a:p>
        </p:txBody>
      </p:sp>
    </p:spTree>
    <p:extLst>
      <p:ext uri="{BB962C8B-B14F-4D97-AF65-F5344CB8AC3E}">
        <p14:creationId xmlns:p14="http://schemas.microsoft.com/office/powerpoint/2010/main" val="1941951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3</a:t>
            </a:fld>
            <a:endParaRPr lang="en-US"/>
          </a:p>
        </p:txBody>
      </p:sp>
    </p:spTree>
    <p:extLst>
      <p:ext uri="{BB962C8B-B14F-4D97-AF65-F5344CB8AC3E}">
        <p14:creationId xmlns:p14="http://schemas.microsoft.com/office/powerpoint/2010/main" val="1530986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31</a:t>
            </a:fld>
            <a:endParaRPr lang="en-US"/>
          </a:p>
        </p:txBody>
      </p:sp>
    </p:spTree>
    <p:extLst>
      <p:ext uri="{BB962C8B-B14F-4D97-AF65-F5344CB8AC3E}">
        <p14:creationId xmlns:p14="http://schemas.microsoft.com/office/powerpoint/2010/main" val="3322789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D0D0D"/>
                </a:solidFill>
                <a:effectLst/>
                <a:latin typeface="Söhne"/>
              </a:rPr>
              <a:t>- Y</a:t>
            </a:r>
            <a:r>
              <a:rPr lang="vi-VN" b="0" i="0" dirty="0">
                <a:solidFill>
                  <a:srgbClr val="0D0D0D"/>
                </a:solidFill>
                <a:effectLst/>
                <a:latin typeface="Söhne"/>
              </a:rPr>
              <a:t>êu cầu học </a:t>
            </a:r>
            <a:r>
              <a:rPr lang="en-US" b="0" i="0" dirty="0" err="1">
                <a:solidFill>
                  <a:srgbClr val="0D0D0D"/>
                </a:solidFill>
                <a:effectLst/>
                <a:latin typeface="Söhne"/>
              </a:rPr>
              <a:t>sinh</a:t>
            </a:r>
            <a:r>
              <a:rPr lang="vi-VN" b="0" i="0" dirty="0">
                <a:solidFill>
                  <a:srgbClr val="0D0D0D"/>
                </a:solidFill>
                <a:effectLst/>
                <a:latin typeface="Söhne"/>
              </a:rPr>
              <a:t> viết một nhan đề ngắn (từ 5 đến 10 từ) dựa trên hình ảnh </a:t>
            </a:r>
            <a:r>
              <a:rPr lang="en-US" b="0" i="0" dirty="0" err="1">
                <a:solidFill>
                  <a:srgbClr val="0D0D0D"/>
                </a:solidFill>
                <a:effectLst/>
                <a:latin typeface="Söhne"/>
              </a:rPr>
              <a:t>trên</a:t>
            </a:r>
            <a:r>
              <a:rPr lang="en-US" b="0" i="0" dirty="0">
                <a:solidFill>
                  <a:srgbClr val="0D0D0D"/>
                </a:solidFill>
                <a:effectLst/>
                <a:latin typeface="Söhne"/>
              </a:rPr>
              <a:t> (</a:t>
            </a:r>
            <a:r>
              <a:rPr lang="en-US" b="0" i="0" dirty="0" err="1">
                <a:solidFill>
                  <a:srgbClr val="0D0D0D"/>
                </a:solidFill>
                <a:effectLst/>
                <a:latin typeface="Söhne"/>
              </a:rPr>
              <a:t>nên</a:t>
            </a:r>
            <a:r>
              <a:rPr lang="en-US" b="0" i="0" dirty="0">
                <a:solidFill>
                  <a:srgbClr val="0D0D0D"/>
                </a:solidFill>
                <a:effectLst/>
                <a:latin typeface="Söhne"/>
              </a:rPr>
              <a:t> </a:t>
            </a:r>
            <a:r>
              <a:rPr lang="vi-VN" b="0" i="0" dirty="0">
                <a:solidFill>
                  <a:srgbClr val="0D0D0D"/>
                </a:solidFill>
                <a:effectLst/>
                <a:latin typeface="Söhne"/>
              </a:rPr>
              <a:t>sử dụng từ ngữ mạnh mẽ và đầy ấn tượng để thu hút sự chú ý</a:t>
            </a:r>
            <a:r>
              <a:rPr lang="en-US" b="0" i="0" dirty="0">
                <a:solidFill>
                  <a:srgbClr val="0D0D0D"/>
                </a:solidFill>
                <a:effectLst/>
                <a:latin typeface="Söhne"/>
              </a:rPr>
              <a:t>)</a:t>
            </a:r>
          </a:p>
          <a:p>
            <a:pPr algn="l">
              <a:buFont typeface="Arial" panose="020B0604020202020204" pitchFamily="34" charset="0"/>
              <a:buNone/>
            </a:pPr>
            <a:r>
              <a:rPr lang="en-US" b="0" i="0" dirty="0">
                <a:solidFill>
                  <a:srgbClr val="0D0D0D"/>
                </a:solidFill>
                <a:effectLst/>
                <a:latin typeface="Söhne"/>
              </a:rPr>
              <a:t>- Sau </a:t>
            </a:r>
            <a:r>
              <a:rPr lang="en-US" b="0" i="0" dirty="0" err="1">
                <a:solidFill>
                  <a:srgbClr val="0D0D0D"/>
                </a:solidFill>
                <a:effectLst/>
                <a:latin typeface="Söhne"/>
              </a:rPr>
              <a:t>đó</a:t>
            </a:r>
            <a:r>
              <a:rPr lang="en-US" b="0" i="0" dirty="0">
                <a:solidFill>
                  <a:srgbClr val="0D0D0D"/>
                </a:solidFill>
                <a:effectLst/>
                <a:latin typeface="Söhne"/>
              </a:rPr>
              <a:t>, </a:t>
            </a:r>
            <a:r>
              <a:rPr lang="vi-VN" b="0" i="0" dirty="0">
                <a:solidFill>
                  <a:srgbClr val="0D0D0D"/>
                </a:solidFill>
                <a:effectLst/>
                <a:latin typeface="Söhne"/>
              </a:rPr>
              <a:t>sáng tạo một tác phẩm văn học (có thể là một đoạn trích ngắn, một bài thơ, hoặc một đoạn văn ngắn) dựa trên nhan đề đã tạo ra.</a:t>
            </a:r>
          </a:p>
          <a:p>
            <a:r>
              <a:rPr lang="en-US" dirty="0" err="1"/>
              <a:t>Ví</a:t>
            </a:r>
            <a:r>
              <a:rPr lang="en-US" dirty="0"/>
              <a:t> </a:t>
            </a:r>
            <a:r>
              <a:rPr lang="en-US" dirty="0" err="1"/>
              <a:t>dụ</a:t>
            </a:r>
            <a:r>
              <a:rPr lang="en-US" dirty="0"/>
              <a:t>: </a:t>
            </a:r>
            <a:r>
              <a:rPr lang="en-US" b="0" i="0" dirty="0">
                <a:solidFill>
                  <a:srgbClr val="0D0D0D"/>
                </a:solidFill>
                <a:effectLst/>
                <a:latin typeface="Söhne"/>
              </a:rPr>
              <a:t>Nhan </a:t>
            </a:r>
            <a:r>
              <a:rPr lang="en-US" b="0" i="0" dirty="0" err="1">
                <a:solidFill>
                  <a:srgbClr val="0D0D0D"/>
                </a:solidFill>
                <a:effectLst/>
                <a:latin typeface="Söhne"/>
              </a:rPr>
              <a:t>Đề</a:t>
            </a:r>
            <a:r>
              <a:rPr lang="en-US" b="0" i="0" dirty="0">
                <a:solidFill>
                  <a:srgbClr val="0D0D0D"/>
                </a:solidFill>
                <a:effectLst/>
                <a:latin typeface="Söhne"/>
              </a:rPr>
              <a:t>: "</a:t>
            </a:r>
            <a:r>
              <a:rPr lang="en-US" b="0" i="0" dirty="0" err="1">
                <a:solidFill>
                  <a:srgbClr val="0D0D0D"/>
                </a:solidFill>
                <a:effectLst/>
                <a:latin typeface="Söhne"/>
              </a:rPr>
              <a:t>Sóng</a:t>
            </a:r>
            <a:r>
              <a:rPr lang="en-US" b="0" i="0" dirty="0">
                <a:solidFill>
                  <a:srgbClr val="0D0D0D"/>
                </a:solidFill>
                <a:effectLst/>
                <a:latin typeface="Söhne"/>
              </a:rPr>
              <a:t> </a:t>
            </a:r>
            <a:r>
              <a:rPr lang="en-US" b="0" i="0" dirty="0" err="1">
                <a:solidFill>
                  <a:srgbClr val="0D0D0D"/>
                </a:solidFill>
                <a:effectLst/>
                <a:latin typeface="Söhne"/>
              </a:rPr>
              <a:t>Và</a:t>
            </a:r>
            <a:r>
              <a:rPr lang="en-US" b="0" i="0" dirty="0">
                <a:solidFill>
                  <a:srgbClr val="0D0D0D"/>
                </a:solidFill>
                <a:effectLst/>
                <a:latin typeface="Söhne"/>
              </a:rPr>
              <a:t> Con Tim: </a:t>
            </a:r>
            <a:r>
              <a:rPr lang="en-US" b="0" i="0" dirty="0" err="1">
                <a:solidFill>
                  <a:srgbClr val="0D0D0D"/>
                </a:solidFill>
                <a:effectLst/>
                <a:latin typeface="Söhne"/>
              </a:rPr>
              <a:t>Hành</a:t>
            </a:r>
            <a:r>
              <a:rPr lang="en-US" b="0" i="0" dirty="0">
                <a:solidFill>
                  <a:srgbClr val="0D0D0D"/>
                </a:solidFill>
                <a:effectLst/>
                <a:latin typeface="Söhne"/>
              </a:rPr>
              <a:t> </a:t>
            </a:r>
            <a:r>
              <a:rPr lang="en-US" b="0" i="0" dirty="0" err="1">
                <a:solidFill>
                  <a:srgbClr val="0D0D0D"/>
                </a:solidFill>
                <a:effectLst/>
                <a:latin typeface="Söhne"/>
              </a:rPr>
              <a:t>Trình</a:t>
            </a:r>
            <a:r>
              <a:rPr lang="en-US" b="0" i="0" dirty="0">
                <a:solidFill>
                  <a:srgbClr val="0D0D0D"/>
                </a:solidFill>
                <a:effectLst/>
                <a:latin typeface="Söhne"/>
              </a:rPr>
              <a:t> </a:t>
            </a:r>
            <a:r>
              <a:rPr lang="en-US" b="0" i="0" dirty="0" err="1">
                <a:solidFill>
                  <a:srgbClr val="0D0D0D"/>
                </a:solidFill>
                <a:effectLst/>
                <a:latin typeface="Söhne"/>
              </a:rPr>
              <a:t>Của</a:t>
            </a:r>
            <a:r>
              <a:rPr lang="en-US" b="0" i="0" dirty="0">
                <a:solidFill>
                  <a:srgbClr val="0D0D0D"/>
                </a:solidFill>
                <a:effectLst/>
                <a:latin typeface="Söhne"/>
              </a:rPr>
              <a:t> </a:t>
            </a:r>
            <a:r>
              <a:rPr lang="en-US" b="0" i="0" dirty="0" err="1">
                <a:solidFill>
                  <a:srgbClr val="0D0D0D"/>
                </a:solidFill>
                <a:effectLst/>
                <a:latin typeface="Söhne"/>
              </a:rPr>
              <a:t>Một</a:t>
            </a:r>
            <a:r>
              <a:rPr lang="en-US" b="0" i="0" dirty="0">
                <a:solidFill>
                  <a:srgbClr val="0D0D0D"/>
                </a:solidFill>
                <a:effectLst/>
                <a:latin typeface="Söhne"/>
              </a:rPr>
              <a:t> </a:t>
            </a:r>
            <a:r>
              <a:rPr lang="en-US" b="0" i="0" dirty="0" err="1">
                <a:solidFill>
                  <a:srgbClr val="0D0D0D"/>
                </a:solidFill>
                <a:effectLst/>
                <a:latin typeface="Söhne"/>
              </a:rPr>
              <a:t>Đứa</a:t>
            </a:r>
            <a:r>
              <a:rPr lang="en-US" b="0" i="0" dirty="0">
                <a:solidFill>
                  <a:srgbClr val="0D0D0D"/>
                </a:solidFill>
                <a:effectLst/>
                <a:latin typeface="Söhne"/>
              </a:rPr>
              <a:t> </a:t>
            </a:r>
            <a:r>
              <a:rPr lang="en-US" b="0" i="0" dirty="0" err="1">
                <a:solidFill>
                  <a:srgbClr val="0D0D0D"/>
                </a:solidFill>
                <a:effectLst/>
                <a:latin typeface="Söhne"/>
              </a:rPr>
              <a:t>Trẻ</a:t>
            </a:r>
            <a:r>
              <a:rPr lang="en-US" b="0" i="0" dirty="0">
                <a:solidFill>
                  <a:srgbClr val="0D0D0D"/>
                </a:solidFill>
                <a:effectLst/>
                <a:latin typeface="Söhne"/>
              </a:rPr>
              <a:t> </a:t>
            </a:r>
            <a:r>
              <a:rPr lang="en-US" b="0" i="0" dirty="0" err="1">
                <a:solidFill>
                  <a:srgbClr val="0D0D0D"/>
                </a:solidFill>
                <a:effectLst/>
                <a:latin typeface="Söhne"/>
              </a:rPr>
              <a:t>Trên</a:t>
            </a:r>
            <a:r>
              <a:rPr lang="en-US" b="0" i="0" dirty="0">
                <a:solidFill>
                  <a:srgbClr val="0D0D0D"/>
                </a:solidFill>
                <a:effectLst/>
                <a:latin typeface="Söhne"/>
              </a:rPr>
              <a:t> </a:t>
            </a:r>
            <a:r>
              <a:rPr lang="en-US" b="0" i="0" dirty="0" err="1">
                <a:solidFill>
                  <a:srgbClr val="0D0D0D"/>
                </a:solidFill>
                <a:effectLst/>
                <a:latin typeface="Söhne"/>
              </a:rPr>
              <a:t>Bờ</a:t>
            </a:r>
            <a:r>
              <a:rPr lang="en-US" b="0" i="0" dirty="0">
                <a:solidFill>
                  <a:srgbClr val="0D0D0D"/>
                </a:solidFill>
                <a:effectLst/>
                <a:latin typeface="Söhne"/>
              </a:rPr>
              <a:t> </a:t>
            </a:r>
            <a:r>
              <a:rPr lang="en-US" b="0" i="0" dirty="0" err="1">
                <a:solidFill>
                  <a:srgbClr val="0D0D0D"/>
                </a:solidFill>
                <a:effectLst/>
                <a:latin typeface="Söhne"/>
              </a:rPr>
              <a:t>Biển</a:t>
            </a:r>
            <a:r>
              <a:rPr lang="en-US" b="0" i="0" dirty="0">
                <a:solidFill>
                  <a:srgbClr val="0D0D0D"/>
                </a:solidFill>
                <a:effectLst/>
                <a:latin typeface="Söhne"/>
              </a:rPr>
              <a:t>“</a:t>
            </a:r>
          </a:p>
          <a:p>
            <a:pPr algn="l"/>
            <a:r>
              <a:rPr lang="vi-VN" b="0" i="0" dirty="0">
                <a:solidFill>
                  <a:srgbClr val="0D0D0D"/>
                </a:solidFill>
                <a:effectLst/>
                <a:latin typeface="Söhne"/>
              </a:rPr>
              <a:t>Sóng vỗ vào bờ mang theo tiếng ồn nhỏ nhẹ, như nhịp tim mạnh mẽ của trái đất. Mỗi cơn sóng là một ký ức, một hồi ức, và cũng là một hi vọng mới. Cậu bé nhớ về những thời khắc hạnh phúc trước đây, nhưng cũng đang tìm kiếm những điều mới mẻ, những khám phá tiếp theo.</a:t>
            </a:r>
            <a:r>
              <a:rPr lang="en-US" b="0" i="0" dirty="0">
                <a:solidFill>
                  <a:srgbClr val="0D0D0D"/>
                </a:solidFill>
                <a:effectLst/>
                <a:latin typeface="Söhne"/>
              </a:rPr>
              <a:t> </a:t>
            </a:r>
            <a:r>
              <a:rPr lang="vi-VN" b="0" i="0" dirty="0">
                <a:solidFill>
                  <a:srgbClr val="0D0D0D"/>
                </a:solidFill>
                <a:effectLst/>
                <a:latin typeface="Söhne"/>
              </a:rPr>
              <a:t>Bước vào biển lớn, cậu cảm nhận sự tự do và niềm vui. Sức mạnh của sóng không làm cậu kinh sợ, mà thay vào đó, nó cho cậu biết rằng cuộc sống là một cuộc phiêu lưu không ngừng nghỉ, và cậu sẽ luôn luôn sẵn sàng đối mặt với những thách thức tiếp theo.</a:t>
            </a:r>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32</a:t>
            </a:fld>
            <a:endParaRPr lang="en-US"/>
          </a:p>
        </p:txBody>
      </p:sp>
    </p:spTree>
    <p:extLst>
      <p:ext uri="{BB962C8B-B14F-4D97-AF65-F5344CB8AC3E}">
        <p14:creationId xmlns:p14="http://schemas.microsoft.com/office/powerpoint/2010/main" val="2496816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212529"/>
                </a:solidFill>
                <a:effectLst/>
                <a:latin typeface="Muli"/>
              </a:rPr>
              <a:t>– Hướng dẫn:</a:t>
            </a:r>
          </a:p>
          <a:p>
            <a:pPr algn="just"/>
            <a:r>
              <a:rPr lang="vi-VN" b="0" i="0" dirty="0">
                <a:solidFill>
                  <a:srgbClr val="212529"/>
                </a:solidFill>
                <a:effectLst/>
                <a:latin typeface="Muli"/>
              </a:rPr>
              <a:t>+ Tìm hiểu các nhan đề đã được nêu và đưa ra các dự đoán về thể loại, đề tài, nội dung của văn bản.</a:t>
            </a:r>
          </a:p>
          <a:p>
            <a:pPr algn="just"/>
            <a:r>
              <a:rPr lang="vi-VN" b="0" i="0" dirty="0">
                <a:solidFill>
                  <a:srgbClr val="212529"/>
                </a:solidFill>
                <a:effectLst/>
                <a:latin typeface="Muli"/>
              </a:rPr>
              <a:t>+ Lựa chọn thể loại và đề tài phù hợp.</a:t>
            </a:r>
          </a:p>
          <a:p>
            <a:pPr algn="just"/>
            <a:r>
              <a:rPr lang="vi-VN" b="0" i="0" dirty="0">
                <a:solidFill>
                  <a:srgbClr val="212529"/>
                </a:solidFill>
                <a:effectLst/>
                <a:latin typeface="Muli"/>
              </a:rPr>
              <a:t>+ Huy động cảm xúc, tưởng tượng và thực hiện các hoạt động chuẩn bị phù hợp với thể loại (truyện, thơ, tuỳ bút, tản văn,...), đề tài đã được hình dung, lựa chọn. </a:t>
            </a:r>
          </a:p>
          <a:p>
            <a:pPr algn="just"/>
            <a:r>
              <a:rPr lang="vi-VN" b="0" i="0" dirty="0">
                <a:solidFill>
                  <a:srgbClr val="212529"/>
                </a:solidFill>
                <a:effectLst/>
                <a:latin typeface="Muli"/>
              </a:rPr>
              <a:t>+ Tìm nhan đề phù hợp và thực hành viết.</a:t>
            </a:r>
          </a:p>
          <a:p>
            <a:pPr algn="just"/>
            <a:r>
              <a:rPr lang="vi-VN" b="0" i="0" dirty="0">
                <a:solidFill>
                  <a:srgbClr val="212529"/>
                </a:solidFill>
                <a:effectLst/>
                <a:latin typeface="Muli"/>
              </a:rPr>
              <a:t>+ Đọc lại và chỉnh sửa nhan đề hoặc các phần của tác phẩm đã viết.</a:t>
            </a:r>
            <a:endParaRPr lang="en-US" b="0" i="0" dirty="0">
              <a:solidFill>
                <a:srgbClr val="212529"/>
              </a:solidFill>
              <a:effectLst/>
              <a:latin typeface="Muli"/>
            </a:endParaRPr>
          </a:p>
          <a:p>
            <a:pPr algn="just"/>
            <a:r>
              <a:rPr lang="vi-VN" b="0" i="0" dirty="0">
                <a:solidFill>
                  <a:srgbClr val="212529"/>
                </a:solidFill>
                <a:effectLst/>
                <a:latin typeface="Muli"/>
              </a:rPr>
              <a:t>– Lưu ý: Học sinh có thể sử dụng các hình thức minh hoạ phù hợp để tác phẩm được sinh động, hấp dẫn hơn.</a:t>
            </a:r>
          </a:p>
        </p:txBody>
      </p:sp>
      <p:sp>
        <p:nvSpPr>
          <p:cNvPr id="4" name="Slide Number Placeholder 3"/>
          <p:cNvSpPr>
            <a:spLocks noGrp="1"/>
          </p:cNvSpPr>
          <p:nvPr>
            <p:ph type="sldNum" sz="quarter" idx="10"/>
          </p:nvPr>
        </p:nvSpPr>
        <p:spPr/>
        <p:txBody>
          <a:bodyPr/>
          <a:lstStyle/>
          <a:p>
            <a:fld id="{FB5F1C68-D5F1-4A92-B33A-00B4E4FB3F1A}" type="slidenum">
              <a:rPr lang="en-US" smtClean="0"/>
              <a:t>33</a:t>
            </a:fld>
            <a:endParaRPr lang="en-US"/>
          </a:p>
        </p:txBody>
      </p:sp>
    </p:spTree>
    <p:extLst>
      <p:ext uri="{BB962C8B-B14F-4D97-AF65-F5344CB8AC3E}">
        <p14:creationId xmlns:p14="http://schemas.microsoft.com/office/powerpoint/2010/main" val="2979527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ysClr val="windowText" lastClr="000000"/>
                </a:solidFill>
                <a:cs typeface="Arial" panose="020B0604020202020204" pitchFamily="34" charset="0"/>
              </a:rPr>
              <a:t>Theo em, bài thuyết minh giới thiệu một cuốn sách mà em yêu thích phải đáp ứng được các yêu cầu gì?</a:t>
            </a:r>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4</a:t>
            </a:fld>
            <a:endParaRPr lang="en-US"/>
          </a:p>
        </p:txBody>
      </p:sp>
    </p:spTree>
    <p:extLst>
      <p:ext uri="{BB962C8B-B14F-4D97-AF65-F5344CB8AC3E}">
        <p14:creationId xmlns:p14="http://schemas.microsoft.com/office/powerpoint/2010/main" val="1443739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5</a:t>
            </a:fld>
            <a:endParaRPr lang="en-US"/>
          </a:p>
        </p:txBody>
      </p:sp>
    </p:spTree>
    <p:extLst>
      <p:ext uri="{BB962C8B-B14F-4D97-AF65-F5344CB8AC3E}">
        <p14:creationId xmlns:p14="http://schemas.microsoft.com/office/powerpoint/2010/main" val="2420523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6</a:t>
            </a:fld>
            <a:endParaRPr lang="en-US"/>
          </a:p>
        </p:txBody>
      </p:sp>
    </p:spTree>
    <p:extLst>
      <p:ext uri="{BB962C8B-B14F-4D97-AF65-F5344CB8AC3E}">
        <p14:creationId xmlns:p14="http://schemas.microsoft.com/office/powerpoint/2010/main" val="1191653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EB9913-0152-4C96-AA6F-9E6C87F29C5E}" type="slidenum">
              <a:rPr lang="en-US" smtClean="0"/>
              <a:t>7</a:t>
            </a:fld>
            <a:endParaRPr lang="en-US"/>
          </a:p>
        </p:txBody>
      </p:sp>
    </p:spTree>
    <p:extLst>
      <p:ext uri="{BB962C8B-B14F-4D97-AF65-F5344CB8AC3E}">
        <p14:creationId xmlns:p14="http://schemas.microsoft.com/office/powerpoint/2010/main" val="4241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a:t>
            </a:r>
            <a:r>
              <a:rPr lang="en-US" dirty="0"/>
              <a:t> </a:t>
            </a:r>
            <a:r>
              <a:rPr lang="en-US" dirty="0" err="1"/>
              <a:t>Sói</a:t>
            </a:r>
            <a:r>
              <a:rPr lang="en-US" dirty="0"/>
              <a:t> Lam </a:t>
            </a:r>
            <a:r>
              <a:rPr lang="en-US" dirty="0" err="1"/>
              <a:t>đang</a:t>
            </a:r>
            <a:r>
              <a:rPr lang="en-US" dirty="0"/>
              <a:t> </a:t>
            </a:r>
            <a:r>
              <a:rPr lang="en-US" dirty="0" err="1"/>
              <a:t>cần</a:t>
            </a:r>
            <a:r>
              <a:rPr lang="en-US" dirty="0"/>
              <a:t> </a:t>
            </a:r>
            <a:r>
              <a:rPr lang="en-US" dirty="0" err="1"/>
              <a:t>tìm</a:t>
            </a:r>
            <a:r>
              <a:rPr lang="en-US" dirty="0"/>
              <a:t> </a:t>
            </a:r>
            <a:r>
              <a:rPr lang="en-US" dirty="0" err="1"/>
              <a:t>đường</a:t>
            </a:r>
            <a:r>
              <a:rPr lang="en-US" dirty="0"/>
              <a:t> </a:t>
            </a:r>
            <a:r>
              <a:rPr lang="en-US" dirty="0" err="1"/>
              <a:t>về</a:t>
            </a:r>
            <a:r>
              <a:rPr lang="en-US" dirty="0"/>
              <a:t> </a:t>
            </a:r>
            <a:r>
              <a:rPr lang="en-US" dirty="0" err="1"/>
              <a:t>rừng</a:t>
            </a:r>
            <a:r>
              <a:rPr lang="en-US" dirty="0"/>
              <a:t> </a:t>
            </a:r>
            <a:r>
              <a:rPr lang="en-US" dirty="0" err="1"/>
              <a:t>nhưng</a:t>
            </a:r>
            <a:r>
              <a:rPr lang="en-US" dirty="0"/>
              <a:t> </a:t>
            </a:r>
            <a:r>
              <a:rPr lang="en-US" dirty="0" err="1"/>
              <a:t>phải</a:t>
            </a:r>
            <a:r>
              <a:rPr lang="en-US" dirty="0"/>
              <a:t> </a:t>
            </a:r>
            <a:r>
              <a:rPr lang="en-US" dirty="0" err="1"/>
              <a:t>vượt</a:t>
            </a:r>
            <a:r>
              <a:rPr lang="en-US" dirty="0"/>
              <a:t> qua 6 </a:t>
            </a:r>
            <a:r>
              <a:rPr lang="en-US" dirty="0" err="1"/>
              <a:t>chướng</a:t>
            </a:r>
            <a:r>
              <a:rPr lang="en-US" dirty="0"/>
              <a:t> </a:t>
            </a:r>
            <a:r>
              <a:rPr lang="en-US" dirty="0" err="1"/>
              <a:t>ngại</a:t>
            </a:r>
            <a:r>
              <a:rPr lang="en-US" dirty="0"/>
              <a:t> </a:t>
            </a:r>
            <a:r>
              <a:rPr lang="en-US" dirty="0" err="1"/>
              <a:t>vật</a:t>
            </a:r>
            <a:r>
              <a:rPr lang="en-US" dirty="0"/>
              <a:t>, </a:t>
            </a:r>
            <a:r>
              <a:rPr lang="en-US" dirty="0" err="1"/>
              <a:t>các</a:t>
            </a:r>
            <a:r>
              <a:rPr lang="en-US" dirty="0"/>
              <a:t> </a:t>
            </a:r>
            <a:r>
              <a:rPr lang="en-US" dirty="0" err="1"/>
              <a:t>em</a:t>
            </a:r>
            <a:r>
              <a:rPr lang="en-US" dirty="0"/>
              <a:t> </a:t>
            </a:r>
            <a:r>
              <a:rPr lang="en-US" dirty="0" err="1"/>
              <a:t>hãy</a:t>
            </a:r>
            <a:r>
              <a:rPr lang="en-US" dirty="0"/>
              <a:t> </a:t>
            </a:r>
            <a:r>
              <a:rPr lang="en-US" dirty="0" err="1"/>
              <a:t>giúp</a:t>
            </a:r>
            <a:r>
              <a:rPr lang="en-US" dirty="0"/>
              <a:t> </a:t>
            </a:r>
            <a:r>
              <a:rPr lang="en-US" dirty="0" err="1"/>
              <a:t>sói</a:t>
            </a:r>
            <a:r>
              <a:rPr lang="en-US" dirty="0"/>
              <a:t> </a:t>
            </a:r>
            <a:r>
              <a:rPr lang="en-US" dirty="0" err="1"/>
              <a:t>về</a:t>
            </a:r>
            <a:r>
              <a:rPr lang="en-US" dirty="0"/>
              <a:t> </a:t>
            </a:r>
            <a:r>
              <a:rPr lang="en-US" dirty="0" err="1"/>
              <a:t>rừng</a:t>
            </a:r>
            <a:r>
              <a:rPr lang="en-US" dirty="0"/>
              <a:t> </a:t>
            </a:r>
            <a:r>
              <a:rPr lang="en-US" dirty="0" err="1"/>
              <a:t>bằng</a:t>
            </a:r>
            <a:r>
              <a:rPr lang="en-US" dirty="0"/>
              <a:t> </a:t>
            </a:r>
            <a:r>
              <a:rPr lang="en-US" dirty="0" err="1"/>
              <a:t>cách</a:t>
            </a:r>
            <a:r>
              <a:rPr lang="en-US" dirty="0"/>
              <a:t> </a:t>
            </a:r>
            <a:r>
              <a:rPr lang="en-US" dirty="0" err="1"/>
              <a:t>trả</a:t>
            </a:r>
            <a:r>
              <a:rPr lang="en-US" dirty="0"/>
              <a:t> </a:t>
            </a:r>
            <a:r>
              <a:rPr lang="en-US" dirty="0" err="1"/>
              <a:t>lời</a:t>
            </a:r>
            <a:r>
              <a:rPr lang="en-US" dirty="0"/>
              <a:t> </a:t>
            </a:r>
            <a:r>
              <a:rPr lang="en-US" dirty="0" err="1"/>
              <a:t>chính</a:t>
            </a:r>
            <a:r>
              <a:rPr lang="en-US" dirty="0"/>
              <a:t> </a:t>
            </a:r>
            <a:r>
              <a:rPr lang="en-US" dirty="0" err="1"/>
              <a:t>xác</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trắc</a:t>
            </a:r>
            <a:r>
              <a:rPr lang="en-US" dirty="0"/>
              <a:t> </a:t>
            </a:r>
            <a:r>
              <a:rPr lang="en-US" dirty="0" err="1"/>
              <a:t>nghiệm</a:t>
            </a:r>
            <a:r>
              <a:rPr lang="en-US" dirty="0"/>
              <a:t> </a:t>
            </a:r>
            <a:r>
              <a:rPr lang="en-US" dirty="0" err="1"/>
              <a:t>sau</a:t>
            </a:r>
            <a:r>
              <a:rPr lang="en-US" dirty="0"/>
              <a:t> </a:t>
            </a:r>
            <a:r>
              <a:rPr lang="en-US" dirty="0" err="1"/>
              <a:t>nhé</a:t>
            </a:r>
            <a:r>
              <a:rPr lang="en-US" dirty="0"/>
              <a:t>. </a:t>
            </a:r>
            <a:r>
              <a:rPr lang="en-US" dirty="0" err="1"/>
              <a:t>Mỗi</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đúng</a:t>
            </a:r>
            <a:r>
              <a:rPr lang="en-US" dirty="0"/>
              <a:t> </a:t>
            </a:r>
            <a:r>
              <a:rPr lang="en-US" dirty="0" err="1"/>
              <a:t>sẽ</a:t>
            </a:r>
            <a:r>
              <a:rPr lang="en-US" dirty="0"/>
              <a:t> </a:t>
            </a:r>
            <a:r>
              <a:rPr lang="en-US" dirty="0" err="1"/>
              <a:t>được</a:t>
            </a:r>
            <a:r>
              <a:rPr lang="en-US" dirty="0"/>
              <a:t> </a:t>
            </a:r>
            <a:r>
              <a:rPr lang="en-US" dirty="0" err="1"/>
              <a:t>cộng</a:t>
            </a:r>
            <a:r>
              <a:rPr lang="en-US" dirty="0"/>
              <a:t> 1 </a:t>
            </a:r>
            <a:r>
              <a:rPr lang="en-US" dirty="0" err="1"/>
              <a:t>điểm</a:t>
            </a:r>
            <a:r>
              <a:rPr lang="en-US" dirty="0"/>
              <a:t>.</a:t>
            </a:r>
          </a:p>
          <a:p>
            <a:r>
              <a:rPr lang="en-US" dirty="0" err="1"/>
              <a:t>Nhấn</a:t>
            </a:r>
            <a:r>
              <a:rPr lang="en-US" dirty="0"/>
              <a:t> </a:t>
            </a:r>
            <a:r>
              <a:rPr lang="en-US" dirty="0" err="1"/>
              <a:t>vào</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đúng</a:t>
            </a:r>
            <a:r>
              <a:rPr lang="en-US" dirty="0"/>
              <a:t> </a:t>
            </a:r>
            <a:r>
              <a:rPr lang="en-US" dirty="0" err="1"/>
              <a:t>nhấn</a:t>
            </a:r>
            <a:r>
              <a:rPr lang="en-US" dirty="0"/>
              <a:t> </a:t>
            </a:r>
            <a:r>
              <a:rPr lang="en-US" dirty="0" err="1"/>
              <a:t>vào</a:t>
            </a:r>
            <a:r>
              <a:rPr lang="en-US" dirty="0"/>
              <a:t> </a:t>
            </a:r>
            <a:r>
              <a:rPr lang="en-US" dirty="0" err="1"/>
              <a:t>khúc</a:t>
            </a:r>
            <a:r>
              <a:rPr lang="en-US" dirty="0"/>
              <a:t> </a:t>
            </a:r>
            <a:r>
              <a:rPr lang="en-US" dirty="0" err="1"/>
              <a:t>gỗ</a:t>
            </a:r>
            <a:r>
              <a:rPr lang="en-US" dirty="0"/>
              <a:t> </a:t>
            </a:r>
            <a:r>
              <a:rPr lang="en-US" dirty="0" err="1"/>
              <a:t>để</a:t>
            </a:r>
            <a:r>
              <a:rPr lang="en-US" dirty="0"/>
              <a:t> </a:t>
            </a:r>
            <a:r>
              <a:rPr lang="en-US" dirty="0" err="1"/>
              <a:t>bỏ</a:t>
            </a:r>
            <a:r>
              <a:rPr lang="en-US" dirty="0"/>
              <a:t> qua </a:t>
            </a:r>
            <a:r>
              <a:rPr lang="en-US" dirty="0" err="1"/>
              <a:t>chướng</a:t>
            </a:r>
            <a:r>
              <a:rPr lang="en-US" dirty="0"/>
              <a:t> </a:t>
            </a:r>
            <a:r>
              <a:rPr lang="en-US" dirty="0" err="1"/>
              <a:t>ngại</a:t>
            </a:r>
            <a:r>
              <a:rPr lang="en-US" dirty="0"/>
              <a:t> </a:t>
            </a:r>
            <a:r>
              <a:rPr lang="en-US" dirty="0" err="1"/>
              <a:t>vật</a:t>
            </a:r>
            <a:r>
              <a:rPr lang="en-US" dirty="0"/>
              <a:t>. </a:t>
            </a:r>
            <a:r>
              <a:rPr lang="en-US" dirty="0" err="1"/>
              <a:t>Nhấn</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hình</a:t>
            </a:r>
            <a:r>
              <a:rPr lang="en-US" dirty="0"/>
              <a:t> </a:t>
            </a:r>
            <a:r>
              <a:rPr lang="en-US" dirty="0" err="1"/>
              <a:t>tròn</a:t>
            </a:r>
            <a:r>
              <a:rPr lang="en-US" dirty="0"/>
              <a:t> </a:t>
            </a:r>
            <a:r>
              <a:rPr lang="en-US" dirty="0" err="1"/>
              <a:t>góc</a:t>
            </a:r>
            <a:r>
              <a:rPr lang="en-US" dirty="0"/>
              <a:t> </a:t>
            </a:r>
            <a:r>
              <a:rPr lang="en-US" dirty="0" err="1"/>
              <a:t>bên</a:t>
            </a:r>
            <a:r>
              <a:rPr lang="en-US" dirty="0"/>
              <a:t> </a:t>
            </a:r>
            <a:r>
              <a:rPr lang="en-US" dirty="0" err="1"/>
              <a:t>phải</a:t>
            </a:r>
            <a:r>
              <a:rPr lang="en-US" dirty="0"/>
              <a:t> </a:t>
            </a:r>
            <a:r>
              <a:rPr lang="en-US" dirty="0" err="1"/>
              <a:t>để</a:t>
            </a:r>
            <a:r>
              <a:rPr lang="en-US" dirty="0"/>
              <a:t> </a:t>
            </a:r>
            <a:r>
              <a:rPr lang="en-US" dirty="0" err="1"/>
              <a:t>đi</a:t>
            </a:r>
            <a:r>
              <a:rPr lang="en-US" dirty="0"/>
              <a:t> </a:t>
            </a:r>
            <a:r>
              <a:rPr lang="en-US" dirty="0" err="1"/>
              <a:t>đến</a:t>
            </a:r>
            <a:r>
              <a:rPr lang="en-US" dirty="0"/>
              <a:t> slide </a:t>
            </a:r>
            <a:r>
              <a:rPr lang="en-US" dirty="0" err="1"/>
              <a:t>nội</a:t>
            </a:r>
            <a:r>
              <a:rPr lang="en-US" dirty="0"/>
              <a:t> dung </a:t>
            </a:r>
            <a:r>
              <a:rPr lang="en-US" dirty="0" err="1"/>
              <a:t>bài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491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err="1"/>
              <a:t>Nhấn</a:t>
            </a:r>
            <a:r>
              <a:rPr lang="en-US" dirty="0"/>
              <a:t> </a:t>
            </a:r>
            <a:r>
              <a:rPr lang="en-US" dirty="0" err="1"/>
              <a:t>vào</a:t>
            </a:r>
            <a:r>
              <a:rPr lang="en-US" dirty="0"/>
              <a:t> </a:t>
            </a:r>
            <a:r>
              <a:rPr lang="en-US" dirty="0" err="1"/>
              <a:t>hình</a:t>
            </a:r>
            <a:r>
              <a:rPr lang="en-US" dirty="0"/>
              <a:t> </a:t>
            </a:r>
            <a:r>
              <a:rPr lang="en-US" dirty="0" err="1"/>
              <a:t>cây</a:t>
            </a:r>
            <a:r>
              <a:rPr lang="en-US" dirty="0"/>
              <a:t> </a:t>
            </a:r>
            <a:r>
              <a:rPr lang="en-US" dirty="0" err="1"/>
              <a:t>để</a:t>
            </a:r>
            <a:r>
              <a:rPr lang="en-US" dirty="0"/>
              <a:t> </a:t>
            </a:r>
            <a:r>
              <a:rPr lang="en-US" dirty="0" err="1"/>
              <a:t>trở</a:t>
            </a:r>
            <a:r>
              <a:rPr lang="en-US" dirty="0"/>
              <a:t>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br>
              <a:rPr lang="en-US" dirty="0"/>
            </a:br>
            <a:r>
              <a:rPr lang="vi-VN" b="0" i="0" dirty="0">
                <a:solidFill>
                  <a:srgbClr val="212529"/>
                </a:solidFill>
                <a:effectLst/>
                <a:latin typeface="Muli"/>
              </a:rPr>
              <a:t>- Nhan đề: </a:t>
            </a:r>
            <a:r>
              <a:rPr lang="vi-VN" b="0" i="1" dirty="0">
                <a:solidFill>
                  <a:srgbClr val="212529"/>
                </a:solidFill>
                <a:effectLst/>
                <a:latin typeface="Muli"/>
              </a:rPr>
              <a:t>Mắt sói.</a:t>
            </a:r>
            <a:endParaRPr lang="vi-VN" b="0" i="0" dirty="0">
              <a:solidFill>
                <a:srgbClr val="212529"/>
              </a:solidFill>
              <a:effectLst/>
              <a:latin typeface="Muli"/>
            </a:endParaRPr>
          </a:p>
          <a:p>
            <a:pPr algn="l"/>
            <a:r>
              <a:rPr lang="vi-VN" b="0" i="0" dirty="0">
                <a:solidFill>
                  <a:srgbClr val="212529"/>
                </a:solidFill>
                <a:effectLst/>
                <a:latin typeface="Muli"/>
              </a:rPr>
              <a:t>- Tác giả: Đa-ni-en Pen-nắc</a:t>
            </a:r>
          </a:p>
          <a:p>
            <a:pPr algn="l"/>
            <a:r>
              <a:rPr lang="vi-VN" b="0" i="0" dirty="0">
                <a:solidFill>
                  <a:srgbClr val="212529"/>
                </a:solidFill>
                <a:effectLst/>
                <a:latin typeface="Muli"/>
              </a:rPr>
              <a:t>- Thời gian xuất bản: 1984.</a:t>
            </a:r>
          </a:p>
          <a:p>
            <a:pPr algn="l"/>
            <a:r>
              <a:rPr lang="vi-VN" b="0" i="0" dirty="0">
                <a:solidFill>
                  <a:srgbClr val="212529"/>
                </a:solidFill>
                <a:effectLst/>
                <a:latin typeface="Muli"/>
              </a:rPr>
              <a:t>- Dung lượng: hơn 100 trang.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687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0968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1832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996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8310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5417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523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3633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8914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8173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5926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643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158AB-1382-4BBC-84F7-81769FD070C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0C093A3-92E9-4305-A702-D6BE5140E1F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2E88FC28-1EBD-4B83-8D97-5DF5E4EB8CF6}"/>
              </a:ext>
            </a:extLst>
          </p:cNvPr>
          <p:cNvSpPr>
            <a:spLocks noGrp="1"/>
          </p:cNvSpPr>
          <p:nvPr>
            <p:ph type="dt" sz="half" idx="10"/>
          </p:nvPr>
        </p:nvSpPr>
        <p:spPr/>
        <p:txBody>
          <a:bodyPr/>
          <a:lstStyle/>
          <a:p>
            <a:fld id="{C8E3DF05-A11D-4FF1-80B3-27BADFB4C7C7}" type="datetimeFigureOut">
              <a:rPr lang="en-US" smtClean="0"/>
              <a:t>4/13/2024</a:t>
            </a:fld>
            <a:endParaRPr lang="en-US"/>
          </a:p>
        </p:txBody>
      </p:sp>
      <p:sp>
        <p:nvSpPr>
          <p:cNvPr id="5" name="Footer Placeholder 4">
            <a:extLst>
              <a:ext uri="{FF2B5EF4-FFF2-40B4-BE49-F238E27FC236}">
                <a16:creationId xmlns:a16="http://schemas.microsoft.com/office/drawing/2014/main" id="{C9ABAFD6-7CE9-411C-AE39-6789D10452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72A93-5844-49CF-AB38-688F4631A0B7}"/>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2280826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63384-E896-40E5-9F6D-21037CAC6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432E9-89FD-4222-A211-480DDA906B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EE58E-3973-4DE4-8A52-449843B677A2}"/>
              </a:ext>
            </a:extLst>
          </p:cNvPr>
          <p:cNvSpPr>
            <a:spLocks noGrp="1"/>
          </p:cNvSpPr>
          <p:nvPr>
            <p:ph type="dt" sz="half" idx="10"/>
          </p:nvPr>
        </p:nvSpPr>
        <p:spPr/>
        <p:txBody>
          <a:bodyPr/>
          <a:lstStyle/>
          <a:p>
            <a:fld id="{C8E3DF05-A11D-4FF1-80B3-27BADFB4C7C7}" type="datetimeFigureOut">
              <a:rPr lang="en-US" smtClean="0"/>
              <a:t>4/13/2024</a:t>
            </a:fld>
            <a:endParaRPr lang="en-US"/>
          </a:p>
        </p:txBody>
      </p:sp>
      <p:sp>
        <p:nvSpPr>
          <p:cNvPr id="5" name="Footer Placeholder 4">
            <a:extLst>
              <a:ext uri="{FF2B5EF4-FFF2-40B4-BE49-F238E27FC236}">
                <a16:creationId xmlns:a16="http://schemas.microsoft.com/office/drawing/2014/main" id="{45075976-4AC9-49B4-A9B6-7DFCC2B724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1968BE-04E8-43CD-A082-5FA710A38FF9}"/>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483965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66B1-0E48-4A70-8C1F-B978A55B399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134C6F8-6E72-4426-943E-8D9F0C66823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FC5F20-6A3B-464A-B2EF-C7CD82442A14}"/>
              </a:ext>
            </a:extLst>
          </p:cNvPr>
          <p:cNvSpPr>
            <a:spLocks noGrp="1"/>
          </p:cNvSpPr>
          <p:nvPr>
            <p:ph type="dt" sz="half" idx="10"/>
          </p:nvPr>
        </p:nvSpPr>
        <p:spPr/>
        <p:txBody>
          <a:bodyPr/>
          <a:lstStyle/>
          <a:p>
            <a:fld id="{C8E3DF05-A11D-4FF1-80B3-27BADFB4C7C7}" type="datetimeFigureOut">
              <a:rPr lang="en-US" smtClean="0"/>
              <a:t>4/13/2024</a:t>
            </a:fld>
            <a:endParaRPr lang="en-US"/>
          </a:p>
        </p:txBody>
      </p:sp>
      <p:sp>
        <p:nvSpPr>
          <p:cNvPr id="5" name="Footer Placeholder 4">
            <a:extLst>
              <a:ext uri="{FF2B5EF4-FFF2-40B4-BE49-F238E27FC236}">
                <a16:creationId xmlns:a16="http://schemas.microsoft.com/office/drawing/2014/main" id="{800F51F1-E86A-42E1-B001-50ED436B8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C26DB4-88E1-499F-AE05-A2EA23AE012D}"/>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3594914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D657B-4539-443A-BA2A-DF9996A777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01E386-BE06-4810-B7CC-EB0A2488121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33DB3F-1738-460E-AC0C-A5AEA715AA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02E5E9-4BCB-40FA-9A05-018348CB6470}"/>
              </a:ext>
            </a:extLst>
          </p:cNvPr>
          <p:cNvSpPr>
            <a:spLocks noGrp="1"/>
          </p:cNvSpPr>
          <p:nvPr>
            <p:ph type="dt" sz="half" idx="10"/>
          </p:nvPr>
        </p:nvSpPr>
        <p:spPr/>
        <p:txBody>
          <a:bodyPr/>
          <a:lstStyle/>
          <a:p>
            <a:fld id="{C8E3DF05-A11D-4FF1-80B3-27BADFB4C7C7}" type="datetimeFigureOut">
              <a:rPr lang="en-US" smtClean="0"/>
              <a:t>4/13/2024</a:t>
            </a:fld>
            <a:endParaRPr lang="en-US"/>
          </a:p>
        </p:txBody>
      </p:sp>
      <p:sp>
        <p:nvSpPr>
          <p:cNvPr id="6" name="Footer Placeholder 5">
            <a:extLst>
              <a:ext uri="{FF2B5EF4-FFF2-40B4-BE49-F238E27FC236}">
                <a16:creationId xmlns:a16="http://schemas.microsoft.com/office/drawing/2014/main" id="{5147A037-2724-48F8-8235-5D697BBBF3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4B80F-46D0-4771-B2A7-FF70AFF81401}"/>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1612071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3898-EE31-4FD3-882B-05FF7CFA61A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9B0F89-F171-42B5-9A38-1F567D19102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15F3B2B4-2EDF-418A-8B23-4C9C1730DCF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52C707-130F-42AC-A30B-5C660D19639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E9EF-8A14-4A33-8F98-FB130007416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2FCACD-01B3-409A-B9F8-E1FA1CE47EED}"/>
              </a:ext>
            </a:extLst>
          </p:cNvPr>
          <p:cNvSpPr>
            <a:spLocks noGrp="1"/>
          </p:cNvSpPr>
          <p:nvPr>
            <p:ph type="dt" sz="half" idx="10"/>
          </p:nvPr>
        </p:nvSpPr>
        <p:spPr/>
        <p:txBody>
          <a:bodyPr/>
          <a:lstStyle/>
          <a:p>
            <a:fld id="{C8E3DF05-A11D-4FF1-80B3-27BADFB4C7C7}" type="datetimeFigureOut">
              <a:rPr lang="en-US" smtClean="0"/>
              <a:t>4/13/2024</a:t>
            </a:fld>
            <a:endParaRPr lang="en-US"/>
          </a:p>
        </p:txBody>
      </p:sp>
      <p:sp>
        <p:nvSpPr>
          <p:cNvPr id="8" name="Footer Placeholder 7">
            <a:extLst>
              <a:ext uri="{FF2B5EF4-FFF2-40B4-BE49-F238E27FC236}">
                <a16:creationId xmlns:a16="http://schemas.microsoft.com/office/drawing/2014/main" id="{07FE4623-F67E-4731-9E2C-EAD8B91A3F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87D37D-8DDF-4D5B-BF52-02B0168C8FEC}"/>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1321505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409C-3B3F-4461-96BE-05C910F260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36E9BC-C897-4953-8587-1DB4BC5A2200}"/>
              </a:ext>
            </a:extLst>
          </p:cNvPr>
          <p:cNvSpPr>
            <a:spLocks noGrp="1"/>
          </p:cNvSpPr>
          <p:nvPr>
            <p:ph type="dt" sz="half" idx="10"/>
          </p:nvPr>
        </p:nvSpPr>
        <p:spPr/>
        <p:txBody>
          <a:bodyPr/>
          <a:lstStyle/>
          <a:p>
            <a:fld id="{C8E3DF05-A11D-4FF1-80B3-27BADFB4C7C7}" type="datetimeFigureOut">
              <a:rPr lang="en-US" smtClean="0"/>
              <a:t>4/13/2024</a:t>
            </a:fld>
            <a:endParaRPr lang="en-US"/>
          </a:p>
        </p:txBody>
      </p:sp>
      <p:sp>
        <p:nvSpPr>
          <p:cNvPr id="4" name="Footer Placeholder 3">
            <a:extLst>
              <a:ext uri="{FF2B5EF4-FFF2-40B4-BE49-F238E27FC236}">
                <a16:creationId xmlns:a16="http://schemas.microsoft.com/office/drawing/2014/main" id="{10EBF31E-E629-4375-9A16-F9ACB0AB6B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BDC0F1-3B6B-42EE-B44A-E46A00BA3AC4}"/>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21996525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CEC32F-2691-4E8B-9C20-5EB791EDCB05}"/>
              </a:ext>
            </a:extLst>
          </p:cNvPr>
          <p:cNvSpPr>
            <a:spLocks noGrp="1"/>
          </p:cNvSpPr>
          <p:nvPr>
            <p:ph type="dt" sz="half" idx="10"/>
          </p:nvPr>
        </p:nvSpPr>
        <p:spPr/>
        <p:txBody>
          <a:bodyPr/>
          <a:lstStyle/>
          <a:p>
            <a:fld id="{C8E3DF05-A11D-4FF1-80B3-27BADFB4C7C7}" type="datetimeFigureOut">
              <a:rPr lang="en-US" smtClean="0"/>
              <a:t>4/13/2024</a:t>
            </a:fld>
            <a:endParaRPr lang="en-US"/>
          </a:p>
        </p:txBody>
      </p:sp>
      <p:sp>
        <p:nvSpPr>
          <p:cNvPr id="3" name="Footer Placeholder 2">
            <a:extLst>
              <a:ext uri="{FF2B5EF4-FFF2-40B4-BE49-F238E27FC236}">
                <a16:creationId xmlns:a16="http://schemas.microsoft.com/office/drawing/2014/main" id="{0EC87D70-6DFF-4BE7-9A5B-BB176861FF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3B525A-A40F-49C1-BBB2-E748A7282E55}"/>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4212884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A4BFA-84A5-484E-8AA9-5E86348E588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635C16B-B44A-4022-8C1A-D8F70B8DAD7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7843AD-7DD6-4908-92D8-FCBAC2FAC17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65753A7-609A-4E40-A972-D531B5A67A3D}"/>
              </a:ext>
            </a:extLst>
          </p:cNvPr>
          <p:cNvSpPr>
            <a:spLocks noGrp="1"/>
          </p:cNvSpPr>
          <p:nvPr>
            <p:ph type="dt" sz="half" idx="10"/>
          </p:nvPr>
        </p:nvSpPr>
        <p:spPr/>
        <p:txBody>
          <a:bodyPr/>
          <a:lstStyle/>
          <a:p>
            <a:fld id="{C8E3DF05-A11D-4FF1-80B3-27BADFB4C7C7}" type="datetimeFigureOut">
              <a:rPr lang="en-US" smtClean="0"/>
              <a:t>4/13/2024</a:t>
            </a:fld>
            <a:endParaRPr lang="en-US"/>
          </a:p>
        </p:txBody>
      </p:sp>
      <p:sp>
        <p:nvSpPr>
          <p:cNvPr id="6" name="Footer Placeholder 5">
            <a:extLst>
              <a:ext uri="{FF2B5EF4-FFF2-40B4-BE49-F238E27FC236}">
                <a16:creationId xmlns:a16="http://schemas.microsoft.com/office/drawing/2014/main" id="{6FD3588C-296F-4059-8308-C33494CF0C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23458-87D7-410A-AF99-2CA836FF6C57}"/>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1147622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F7BF6-2F49-4FC0-8A6B-CA946256FFE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C14E499-2D2A-4539-B068-167FB2100CE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7E6C7F-5A5B-4C5B-A13D-00DB46C87CF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BC6F016-FCDE-4C30-B447-04345F638A1A}"/>
              </a:ext>
            </a:extLst>
          </p:cNvPr>
          <p:cNvSpPr>
            <a:spLocks noGrp="1"/>
          </p:cNvSpPr>
          <p:nvPr>
            <p:ph type="dt" sz="half" idx="10"/>
          </p:nvPr>
        </p:nvSpPr>
        <p:spPr/>
        <p:txBody>
          <a:bodyPr/>
          <a:lstStyle/>
          <a:p>
            <a:fld id="{C8E3DF05-A11D-4FF1-80B3-27BADFB4C7C7}" type="datetimeFigureOut">
              <a:rPr lang="en-US" smtClean="0"/>
              <a:t>4/13/2024</a:t>
            </a:fld>
            <a:endParaRPr lang="en-US"/>
          </a:p>
        </p:txBody>
      </p:sp>
      <p:sp>
        <p:nvSpPr>
          <p:cNvPr id="6" name="Footer Placeholder 5">
            <a:extLst>
              <a:ext uri="{FF2B5EF4-FFF2-40B4-BE49-F238E27FC236}">
                <a16:creationId xmlns:a16="http://schemas.microsoft.com/office/drawing/2014/main" id="{F9215AC5-9831-421B-B42A-FBE9D7BC9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EAC686-50A5-4A4B-B243-D428169A7E20}"/>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3460465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BB713-E670-4B9E-B7B4-FD71E88C45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06A586-F572-48D1-89F8-90BCE8339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0510A-5DE0-4B56-9813-D2A81A03BB5E}"/>
              </a:ext>
            </a:extLst>
          </p:cNvPr>
          <p:cNvSpPr>
            <a:spLocks noGrp="1"/>
          </p:cNvSpPr>
          <p:nvPr>
            <p:ph type="dt" sz="half" idx="10"/>
          </p:nvPr>
        </p:nvSpPr>
        <p:spPr/>
        <p:txBody>
          <a:bodyPr/>
          <a:lstStyle/>
          <a:p>
            <a:fld id="{C8E3DF05-A11D-4FF1-80B3-27BADFB4C7C7}" type="datetimeFigureOut">
              <a:rPr lang="en-US" smtClean="0"/>
              <a:t>4/13/2024</a:t>
            </a:fld>
            <a:endParaRPr lang="en-US"/>
          </a:p>
        </p:txBody>
      </p:sp>
      <p:sp>
        <p:nvSpPr>
          <p:cNvPr id="5" name="Footer Placeholder 4">
            <a:extLst>
              <a:ext uri="{FF2B5EF4-FFF2-40B4-BE49-F238E27FC236}">
                <a16:creationId xmlns:a16="http://schemas.microsoft.com/office/drawing/2014/main" id="{7EF0B327-FAB7-40C6-8B51-ABCF5A0E3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3136F-6B7E-44A4-9E00-807AEA855C5F}"/>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7605935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297937-1D93-4874-8740-8839DC55243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24F916-AA5C-4FB8-8198-7B3AB83F55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389FF-3C0D-4796-A8EF-9C1EA5B91622}"/>
              </a:ext>
            </a:extLst>
          </p:cNvPr>
          <p:cNvSpPr>
            <a:spLocks noGrp="1"/>
          </p:cNvSpPr>
          <p:nvPr>
            <p:ph type="dt" sz="half" idx="10"/>
          </p:nvPr>
        </p:nvSpPr>
        <p:spPr/>
        <p:txBody>
          <a:bodyPr/>
          <a:lstStyle/>
          <a:p>
            <a:fld id="{C8E3DF05-A11D-4FF1-80B3-27BADFB4C7C7}" type="datetimeFigureOut">
              <a:rPr lang="en-US" smtClean="0"/>
              <a:t>4/13/2024</a:t>
            </a:fld>
            <a:endParaRPr lang="en-US"/>
          </a:p>
        </p:txBody>
      </p:sp>
      <p:sp>
        <p:nvSpPr>
          <p:cNvPr id="5" name="Footer Placeholder 4">
            <a:extLst>
              <a:ext uri="{FF2B5EF4-FFF2-40B4-BE49-F238E27FC236}">
                <a16:creationId xmlns:a16="http://schemas.microsoft.com/office/drawing/2014/main" id="{006B84FC-7266-49E1-B6AF-33BEE003F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83D76-B00D-421B-92C2-7A32D776BAE7}"/>
              </a:ext>
            </a:extLst>
          </p:cNvPr>
          <p:cNvSpPr>
            <a:spLocks noGrp="1"/>
          </p:cNvSpPr>
          <p:nvPr>
            <p:ph type="sldNum" sz="quarter" idx="12"/>
          </p:nvPr>
        </p:nvSpPr>
        <p:spPr/>
        <p:txBody>
          <a:bodyPr/>
          <a:lstStyle/>
          <a:p>
            <a:fld id="{DE22FC59-8EE8-459B-B9F2-F62AF24934BE}" type="slidenum">
              <a:rPr lang="en-US" smtClean="0"/>
              <a:t>‹#›</a:t>
            </a:fld>
            <a:endParaRPr lang="en-US"/>
          </a:p>
        </p:txBody>
      </p:sp>
    </p:spTree>
    <p:extLst>
      <p:ext uri="{BB962C8B-B14F-4D97-AF65-F5344CB8AC3E}">
        <p14:creationId xmlns:p14="http://schemas.microsoft.com/office/powerpoint/2010/main" val="860203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DDA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alpha val="22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5638394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0924B1-7162-4B21-BB2B-FEF465E042E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E456EE-1DD1-4D6B-B66D-7B8C4E76964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D4CB0-2D28-4807-96BD-4DF4E36D3C9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8E3DF05-A11D-4FF1-80B3-27BADFB4C7C7}" type="datetimeFigureOut">
              <a:rPr lang="en-US" smtClean="0"/>
              <a:t>4/13/2024</a:t>
            </a:fld>
            <a:endParaRPr lang="en-US"/>
          </a:p>
        </p:txBody>
      </p:sp>
      <p:sp>
        <p:nvSpPr>
          <p:cNvPr id="5" name="Footer Placeholder 4">
            <a:extLst>
              <a:ext uri="{FF2B5EF4-FFF2-40B4-BE49-F238E27FC236}">
                <a16:creationId xmlns:a16="http://schemas.microsoft.com/office/drawing/2014/main" id="{6ECBE3BD-0314-4D08-B623-2164A3ED1D6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1F61AA-6365-4EC5-B792-08BEF6E2EF6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E22FC59-8EE8-459B-B9F2-F62AF24934BE}" type="slidenum">
              <a:rPr lang="en-US" smtClean="0"/>
              <a:t>‹#›</a:t>
            </a:fld>
            <a:endParaRPr lang="en-US"/>
          </a:p>
        </p:txBody>
      </p:sp>
    </p:spTree>
    <p:extLst>
      <p:ext uri="{BB962C8B-B14F-4D97-AF65-F5344CB8AC3E}">
        <p14:creationId xmlns:p14="http://schemas.microsoft.com/office/powerpoint/2010/main" val="80826226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audio" Target="../media/audio3.wav"/><Relationship Id="rId10" Type="http://schemas.microsoft.com/office/2007/relationships/hdphoto" Target="../media/hdphoto1.wdp"/><Relationship Id="rId4" Type="http://schemas.openxmlformats.org/officeDocument/2006/relationships/audio" Target="../media/audio4.wav"/><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audio" Target="../media/audio3.wav"/><Relationship Id="rId10" Type="http://schemas.microsoft.com/office/2007/relationships/hdphoto" Target="../media/hdphoto1.wdp"/><Relationship Id="rId4" Type="http://schemas.openxmlformats.org/officeDocument/2006/relationships/audio" Target="../media/audio4.wav"/><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audio" Target="../media/audio3.wav"/><Relationship Id="rId10" Type="http://schemas.microsoft.com/office/2007/relationships/hdphoto" Target="../media/hdphoto1.wdp"/><Relationship Id="rId4" Type="http://schemas.openxmlformats.org/officeDocument/2006/relationships/audio" Target="../media/audio4.wav"/><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33.png"/><Relationship Id="rId11" Type="http://schemas.microsoft.com/office/2007/relationships/hdphoto" Target="../media/hdphoto1.wdp"/><Relationship Id="rId5" Type="http://schemas.openxmlformats.org/officeDocument/2006/relationships/audio" Target="../media/audio3.wav"/><Relationship Id="rId10" Type="http://schemas.openxmlformats.org/officeDocument/2006/relationships/image" Target="../media/image34.png"/><Relationship Id="rId4" Type="http://schemas.openxmlformats.org/officeDocument/2006/relationships/audio" Target="../media/audio4.wav"/><Relationship Id="rId9" Type="http://schemas.openxmlformats.org/officeDocument/2006/relationships/slide" Target="slide8.xml"/></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37.png"/><Relationship Id="rId3"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20.svg"/><Relationship Id="rId4" Type="http://schemas.openxmlformats.org/officeDocument/2006/relationships/image" Target="../media/image22.svg"/><Relationship Id="rId9" Type="http://schemas.openxmlformats.org/officeDocument/2006/relationships/image" Target="../media/image19.png"/><Relationship Id="rId14" Type="http://schemas.openxmlformats.org/officeDocument/2006/relationships/image" Target="../media/image38.svg"/></Relationships>
</file>

<file path=ppt/slides/_rels/slide1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9.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19.png"/><Relationship Id="rId10" Type="http://schemas.openxmlformats.org/officeDocument/2006/relationships/image" Target="../media/image44.svg"/><Relationship Id="rId4" Type="http://schemas.openxmlformats.org/officeDocument/2006/relationships/image" Target="../media/image40.sv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2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 Id="rId9"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37.png"/><Relationship Id="rId3"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20.svg"/><Relationship Id="rId4" Type="http://schemas.openxmlformats.org/officeDocument/2006/relationships/image" Target="../media/image22.svg"/><Relationship Id="rId9" Type="http://schemas.openxmlformats.org/officeDocument/2006/relationships/image" Target="../media/image19.png"/><Relationship Id="rId14" Type="http://schemas.openxmlformats.org/officeDocument/2006/relationships/image" Target="../media/image38.sv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40.sv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4.sv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37.png"/><Relationship Id="rId3"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20.svg"/><Relationship Id="rId4" Type="http://schemas.openxmlformats.org/officeDocument/2006/relationships/image" Target="../media/image22.svg"/><Relationship Id="rId9" Type="http://schemas.openxmlformats.org/officeDocument/2006/relationships/image" Target="../media/image19.png"/><Relationship Id="rId14" Type="http://schemas.openxmlformats.org/officeDocument/2006/relationships/image" Target="../media/image38.sv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67.svg"/><Relationship Id="rId4" Type="http://schemas.openxmlformats.org/officeDocument/2006/relationships/image" Target="../media/image53.svg"/><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2.svg"/><Relationship Id="rId4" Type="http://schemas.openxmlformats.org/officeDocument/2006/relationships/image" Target="../media/image18.sv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slide" Target="slide10.xml"/><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slide" Target="slide9.xml"/><Relationship Id="rId2" Type="http://schemas.openxmlformats.org/officeDocument/2006/relationships/notesSlide" Target="../notesSlides/notesSlide8.xml"/><Relationship Id="rId16" Type="http://schemas.openxmlformats.org/officeDocument/2006/relationships/slide" Target="slide13.xml"/><Relationship Id="rId1" Type="http://schemas.openxmlformats.org/officeDocument/2006/relationships/slideLayout" Target="../slideLayouts/slideLayout1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slide" Target="slide14.xml"/><Relationship Id="rId15" Type="http://schemas.openxmlformats.org/officeDocument/2006/relationships/slide" Target="slide12.xml"/><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slide" Target="slide11.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31.png"/><Relationship Id="rId11" Type="http://schemas.microsoft.com/office/2007/relationships/hdphoto" Target="../media/hdphoto1.wdp"/><Relationship Id="rId5" Type="http://schemas.openxmlformats.org/officeDocument/2006/relationships/audio" Target="../media/audio4.wav"/><Relationship Id="rId10" Type="http://schemas.openxmlformats.org/officeDocument/2006/relationships/image" Target="../media/image34.png"/><Relationship Id="rId4" Type="http://schemas.openxmlformats.org/officeDocument/2006/relationships/audio" Target="../media/audio3.wav"/><Relationship Id="rId9"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05017" y="3409652"/>
            <a:ext cx="22661247" cy="9269210"/>
          </a:xfrm>
          <a:custGeom>
            <a:avLst/>
            <a:gdLst/>
            <a:ahLst/>
            <a:cxnLst/>
            <a:rect l="l" t="t" r="r" b="b"/>
            <a:pathLst>
              <a:path w="22661247" h="9269210">
                <a:moveTo>
                  <a:pt x="0" y="0"/>
                </a:moveTo>
                <a:lnTo>
                  <a:pt x="22661247" y="0"/>
                </a:lnTo>
                <a:lnTo>
                  <a:pt x="22661247" y="9269210"/>
                </a:lnTo>
                <a:lnTo>
                  <a:pt x="0" y="9269210"/>
                </a:lnTo>
                <a:lnTo>
                  <a:pt x="0" y="0"/>
                </a:lnTo>
                <a:close/>
              </a:path>
            </a:pathLst>
          </a:custGeom>
          <a:blipFill>
            <a:blip r:embed="rId3">
              <a:extLst>
                <a:ext uri="{96DAC541-7B7A-43D3-8B79-37D633B846F1}">
                  <asvg:svgBlip xmlns:asvg="http://schemas.microsoft.com/office/drawing/2016/SVG/main" r:embed="rId4"/>
                </a:ext>
              </a:extLst>
            </a:blip>
            <a:stretch>
              <a:fillRect b="-81525"/>
            </a:stretch>
          </a:blipFill>
        </p:spPr>
      </p:sp>
      <p:grpSp>
        <p:nvGrpSpPr>
          <p:cNvPr id="3" name="Group 3"/>
          <p:cNvGrpSpPr/>
          <p:nvPr/>
        </p:nvGrpSpPr>
        <p:grpSpPr>
          <a:xfrm>
            <a:off x="4410320" y="1028700"/>
            <a:ext cx="9830573" cy="763167"/>
            <a:chOff x="0" y="0"/>
            <a:chExt cx="13107431" cy="1017556"/>
          </a:xfrm>
        </p:grpSpPr>
        <p:grpSp>
          <p:nvGrpSpPr>
            <p:cNvPr id="4" name="Group 4"/>
            <p:cNvGrpSpPr/>
            <p:nvPr/>
          </p:nvGrpSpPr>
          <p:grpSpPr>
            <a:xfrm>
              <a:off x="0" y="0"/>
              <a:ext cx="13107431" cy="1017556"/>
              <a:chOff x="0" y="0"/>
              <a:chExt cx="35995220" cy="2794381"/>
            </a:xfrm>
          </p:grpSpPr>
          <p:sp>
            <p:nvSpPr>
              <p:cNvPr id="5" name="Freeform 5"/>
              <p:cNvSpPr/>
              <p:nvPr/>
            </p:nvSpPr>
            <p:spPr>
              <a:xfrm>
                <a:off x="-19558" y="-6477"/>
                <a:ext cx="36034082" cy="2814701"/>
              </a:xfrm>
              <a:custGeom>
                <a:avLst/>
                <a:gdLst/>
                <a:ahLst/>
                <a:cxnLst/>
                <a:rect l="l" t="t" r="r" b="b"/>
                <a:pathLst>
                  <a:path w="36034082" h="2814701">
                    <a:moveTo>
                      <a:pt x="36005380" y="1495171"/>
                    </a:moveTo>
                    <a:cubicBezTo>
                      <a:pt x="35990900" y="1606931"/>
                      <a:pt x="35963342" y="1719834"/>
                      <a:pt x="35919147" y="1823720"/>
                    </a:cubicBezTo>
                    <a:cubicBezTo>
                      <a:pt x="35886507" y="1900301"/>
                      <a:pt x="35841424" y="1971675"/>
                      <a:pt x="35795830" y="2041144"/>
                    </a:cubicBezTo>
                    <a:cubicBezTo>
                      <a:pt x="35696515" y="2192655"/>
                      <a:pt x="35588565" y="2353691"/>
                      <a:pt x="35443278" y="2464816"/>
                    </a:cubicBezTo>
                    <a:cubicBezTo>
                      <a:pt x="35259764" y="2605024"/>
                      <a:pt x="35030528" y="2672461"/>
                      <a:pt x="34805103" y="2706497"/>
                    </a:cubicBezTo>
                    <a:cubicBezTo>
                      <a:pt x="34543736" y="2745994"/>
                      <a:pt x="34279070" y="2743073"/>
                      <a:pt x="34015418" y="2749042"/>
                    </a:cubicBezTo>
                    <a:cubicBezTo>
                      <a:pt x="33744907" y="2755265"/>
                      <a:pt x="33474778" y="2771140"/>
                      <a:pt x="33204649" y="2785745"/>
                    </a:cubicBezTo>
                    <a:cubicBezTo>
                      <a:pt x="2582291" y="2814701"/>
                      <a:pt x="1825117" y="2805303"/>
                      <a:pt x="1292479" y="2735072"/>
                    </a:cubicBezTo>
                    <a:cubicBezTo>
                      <a:pt x="841502" y="2675636"/>
                      <a:pt x="587502" y="2565273"/>
                      <a:pt x="286639" y="2203450"/>
                    </a:cubicBezTo>
                    <a:cubicBezTo>
                      <a:pt x="151130" y="2040509"/>
                      <a:pt x="54610" y="1844040"/>
                      <a:pt x="28702" y="1632458"/>
                    </a:cubicBezTo>
                    <a:cubicBezTo>
                      <a:pt x="0" y="1398270"/>
                      <a:pt x="39751" y="1080262"/>
                      <a:pt x="154559" y="878713"/>
                    </a:cubicBezTo>
                    <a:cubicBezTo>
                      <a:pt x="272288" y="671830"/>
                      <a:pt x="363347" y="509524"/>
                      <a:pt x="561594" y="374015"/>
                    </a:cubicBezTo>
                    <a:cubicBezTo>
                      <a:pt x="763397" y="235966"/>
                      <a:pt x="1094105" y="214757"/>
                      <a:pt x="1329309" y="154559"/>
                    </a:cubicBezTo>
                    <a:cubicBezTo>
                      <a:pt x="1393698" y="138049"/>
                      <a:pt x="1458595" y="123444"/>
                      <a:pt x="1523746" y="110363"/>
                    </a:cubicBezTo>
                    <a:cubicBezTo>
                      <a:pt x="1588770" y="97409"/>
                      <a:pt x="1772793" y="54610"/>
                      <a:pt x="1838960" y="50165"/>
                    </a:cubicBezTo>
                    <a:cubicBezTo>
                      <a:pt x="2134743" y="30353"/>
                      <a:pt x="2061083" y="46609"/>
                      <a:pt x="2189734" y="32004"/>
                    </a:cubicBezTo>
                    <a:cubicBezTo>
                      <a:pt x="2456053" y="1524"/>
                      <a:pt x="2705735" y="14986"/>
                      <a:pt x="18613465" y="7620"/>
                    </a:cubicBezTo>
                    <a:cubicBezTo>
                      <a:pt x="33336982" y="0"/>
                      <a:pt x="33662484" y="39624"/>
                      <a:pt x="33938328" y="32004"/>
                    </a:cubicBezTo>
                    <a:cubicBezTo>
                      <a:pt x="34201980" y="24765"/>
                      <a:pt x="34546784" y="42672"/>
                      <a:pt x="34809422" y="72771"/>
                    </a:cubicBezTo>
                    <a:cubicBezTo>
                      <a:pt x="35244524" y="122428"/>
                      <a:pt x="35491539" y="161163"/>
                      <a:pt x="35742618" y="540258"/>
                    </a:cubicBezTo>
                    <a:cubicBezTo>
                      <a:pt x="35806626" y="638302"/>
                      <a:pt x="35863903" y="740664"/>
                      <a:pt x="35909622" y="848614"/>
                    </a:cubicBezTo>
                    <a:cubicBezTo>
                      <a:pt x="35995855" y="1052957"/>
                      <a:pt x="36034082" y="1273937"/>
                      <a:pt x="36005380" y="1495171"/>
                    </a:cubicBezTo>
                    <a:close/>
                  </a:path>
                </a:pathLst>
              </a:custGeom>
              <a:solidFill>
                <a:srgbClr val="FFF5E8"/>
              </a:solidFill>
            </p:spPr>
          </p:sp>
        </p:grpSp>
        <p:sp>
          <p:nvSpPr>
            <p:cNvPr id="6" name="TextBox 6"/>
            <p:cNvSpPr txBox="1"/>
            <p:nvPr/>
          </p:nvSpPr>
          <p:spPr>
            <a:xfrm>
              <a:off x="1174560" y="234084"/>
              <a:ext cx="10758218" cy="718145"/>
            </a:xfrm>
            <a:prstGeom prst="rect">
              <a:avLst/>
            </a:prstGeom>
          </p:spPr>
          <p:txBody>
            <a:bodyPr lIns="0" tIns="0" rIns="0" bIns="0" rtlCol="0" anchor="t">
              <a:spAutoFit/>
            </a:bodyPr>
            <a:lstStyle/>
            <a:p>
              <a:pPr marL="0" lvl="0" indent="0" algn="ctr">
                <a:lnSpc>
                  <a:spcPts val="4199"/>
                </a:lnSpc>
                <a:spcBef>
                  <a:spcPct val="0"/>
                </a:spcBef>
              </a:pPr>
              <a:r>
                <a:rPr lang="en-US" sz="5400" u="none" strike="noStrike" spc="174" dirty="0" err="1">
                  <a:solidFill>
                    <a:srgbClr val="512F1C"/>
                  </a:solidFill>
                  <a:latin typeface="Tropikal"/>
                </a:rPr>
                <a:t>Bài</a:t>
              </a:r>
              <a:r>
                <a:rPr lang="en-US" sz="5400" u="none" strike="noStrike" spc="174" dirty="0">
                  <a:solidFill>
                    <a:srgbClr val="512F1C"/>
                  </a:solidFill>
                  <a:latin typeface="Tropikal"/>
                </a:rPr>
                <a:t> 10:</a:t>
              </a:r>
            </a:p>
          </p:txBody>
        </p:sp>
      </p:grpSp>
      <p:sp>
        <p:nvSpPr>
          <p:cNvPr id="9" name="Freeform 9"/>
          <p:cNvSpPr/>
          <p:nvPr/>
        </p:nvSpPr>
        <p:spPr>
          <a:xfrm>
            <a:off x="14721005" y="1279007"/>
            <a:ext cx="1465204" cy="1519155"/>
          </a:xfrm>
          <a:custGeom>
            <a:avLst/>
            <a:gdLst/>
            <a:ahLst/>
            <a:cxnLst/>
            <a:rect l="l" t="t" r="r" b="b"/>
            <a:pathLst>
              <a:path w="1465204" h="1519155">
                <a:moveTo>
                  <a:pt x="0" y="0"/>
                </a:moveTo>
                <a:lnTo>
                  <a:pt x="1465203" y="0"/>
                </a:lnTo>
                <a:lnTo>
                  <a:pt x="1465203" y="1519155"/>
                </a:lnTo>
                <a:lnTo>
                  <a:pt x="0" y="1519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1061357" y="6711895"/>
            <a:ext cx="7865377" cy="2031325"/>
          </a:xfrm>
          <a:prstGeom prst="rect">
            <a:avLst/>
          </a:prstGeom>
        </p:spPr>
        <p:txBody>
          <a:bodyPr lIns="0" tIns="0" rIns="0" bIns="0" rtlCol="0" anchor="t">
            <a:spAutoFit/>
          </a:bodyPr>
          <a:lstStyle/>
          <a:p>
            <a:pPr algn="ctr">
              <a:spcBef>
                <a:spcPct val="0"/>
              </a:spcBef>
            </a:pPr>
            <a:r>
              <a:rPr lang="en-US" sz="7200" dirty="0" err="1">
                <a:solidFill>
                  <a:srgbClr val="FF0000"/>
                </a:solidFill>
                <a:latin typeface="#9Slide07 SVNDessert Menu Scrip" panose="00000500000000000000" pitchFamily="2" charset="0"/>
              </a:rPr>
              <a:t>Kết</a:t>
            </a:r>
            <a:r>
              <a:rPr lang="en-US" sz="7200" dirty="0">
                <a:solidFill>
                  <a:srgbClr val="FF0000"/>
                </a:solidFill>
                <a:latin typeface="#9Slide07 SVNDessert Menu Scrip" panose="00000500000000000000" pitchFamily="2" charset="0"/>
              </a:rPr>
              <a:t> </a:t>
            </a:r>
            <a:r>
              <a:rPr lang="en-US" sz="7200" dirty="0" err="1">
                <a:solidFill>
                  <a:srgbClr val="FF0000"/>
                </a:solidFill>
                <a:latin typeface="#9Slide07 SVNDessert Menu Scrip" panose="00000500000000000000" pitchFamily="2" charset="0"/>
              </a:rPr>
              <a:t>nối</a:t>
            </a:r>
            <a:r>
              <a:rPr lang="en-US" sz="7200" dirty="0">
                <a:solidFill>
                  <a:srgbClr val="FF0000"/>
                </a:solidFill>
                <a:latin typeface="#9Slide07 SVNDessert Menu Scrip" panose="00000500000000000000" pitchFamily="2" charset="0"/>
              </a:rPr>
              <a:t> </a:t>
            </a:r>
          </a:p>
          <a:p>
            <a:pPr>
              <a:spcBef>
                <a:spcPct val="0"/>
              </a:spcBef>
            </a:pPr>
            <a:r>
              <a:rPr lang="en-US" sz="6000" dirty="0" err="1">
                <a:solidFill>
                  <a:srgbClr val="FF0000"/>
                </a:solidFill>
                <a:latin typeface="#9Slide07 SVNDessert Menu Scrip" panose="00000500000000000000" pitchFamily="2" charset="0"/>
              </a:rPr>
              <a:t>cộng</a:t>
            </a:r>
            <a:r>
              <a:rPr lang="en-US" sz="6000" dirty="0">
                <a:solidFill>
                  <a:srgbClr val="FF0000"/>
                </a:solidFill>
                <a:latin typeface="#9Slide07 SVNDessert Menu Scrip" panose="00000500000000000000" pitchFamily="2" charset="0"/>
              </a:rPr>
              <a:t> </a:t>
            </a:r>
            <a:r>
              <a:rPr lang="en-US" sz="6000" dirty="0" err="1">
                <a:solidFill>
                  <a:srgbClr val="FF0000"/>
                </a:solidFill>
                <a:latin typeface="#9Slide07 SVNDessert Menu Scrip" panose="00000500000000000000" pitchFamily="2" charset="0"/>
              </a:rPr>
              <a:t>đồng</a:t>
            </a:r>
            <a:r>
              <a:rPr lang="en-US" sz="6000" dirty="0">
                <a:solidFill>
                  <a:srgbClr val="FF0000"/>
                </a:solidFill>
                <a:latin typeface="#9Slide07 SVNDessert Menu Scrip" panose="00000500000000000000" pitchFamily="2" charset="0"/>
              </a:rPr>
              <a:t> </a:t>
            </a:r>
            <a:r>
              <a:rPr lang="en-US" sz="6000" dirty="0" err="1">
                <a:solidFill>
                  <a:srgbClr val="FF0000"/>
                </a:solidFill>
                <a:latin typeface="#9Slide07 SVNDessert Menu Scrip" panose="00000500000000000000" pitchFamily="2" charset="0"/>
              </a:rPr>
              <a:t>người</a:t>
            </a:r>
            <a:r>
              <a:rPr lang="en-US" sz="6000" dirty="0">
                <a:solidFill>
                  <a:srgbClr val="FF0000"/>
                </a:solidFill>
                <a:latin typeface="#9Slide07 SVNDessert Menu Scrip" panose="00000500000000000000" pitchFamily="2" charset="0"/>
              </a:rPr>
              <a:t> </a:t>
            </a:r>
            <a:r>
              <a:rPr lang="en-US" sz="6000" dirty="0" err="1">
                <a:solidFill>
                  <a:srgbClr val="FF0000"/>
                </a:solidFill>
                <a:latin typeface="#9Slide07 SVNDessert Menu Scrip" panose="00000500000000000000" pitchFamily="2" charset="0"/>
              </a:rPr>
              <a:t>đọc</a:t>
            </a:r>
            <a:endParaRPr lang="en-US" sz="6000" dirty="0">
              <a:solidFill>
                <a:srgbClr val="FF0000"/>
              </a:solidFill>
              <a:latin typeface="#9Slide07 SVNDessert Menu Scrip" panose="00000500000000000000" pitchFamily="2" charset="0"/>
            </a:endParaRPr>
          </a:p>
        </p:txBody>
      </p:sp>
      <p:sp>
        <p:nvSpPr>
          <p:cNvPr id="12" name="TextBox 12"/>
          <p:cNvSpPr txBox="1"/>
          <p:nvPr/>
        </p:nvSpPr>
        <p:spPr>
          <a:xfrm>
            <a:off x="977563" y="4326551"/>
            <a:ext cx="7630160" cy="2031325"/>
          </a:xfrm>
          <a:prstGeom prst="rect">
            <a:avLst/>
          </a:prstGeom>
        </p:spPr>
        <p:txBody>
          <a:bodyPr lIns="0" tIns="0" rIns="0" bIns="0" rtlCol="0" anchor="t">
            <a:spAutoFit/>
          </a:bodyPr>
          <a:lstStyle/>
          <a:p>
            <a:pPr marL="0" lvl="1" indent="0" algn="ctr"/>
            <a:r>
              <a:rPr lang="en-US" sz="6600" u="none" strike="noStrike" dirty="0" err="1">
                <a:solidFill>
                  <a:srgbClr val="512F1C"/>
                </a:solidFill>
                <a:latin typeface="#9Slide07 SVNDessert Menu Scrip" panose="00000500000000000000" pitchFamily="2" charset="0"/>
              </a:rPr>
              <a:t>Viết</a:t>
            </a:r>
            <a:endParaRPr lang="en-US" sz="6600" u="none" strike="noStrike" dirty="0">
              <a:solidFill>
                <a:srgbClr val="512F1C"/>
              </a:solidFill>
              <a:latin typeface="#9Slide07 SVNDessert Menu Scrip" panose="00000500000000000000" pitchFamily="2" charset="0"/>
            </a:endParaRPr>
          </a:p>
          <a:p>
            <a:pPr marL="0" lvl="1" indent="0" algn="ctr"/>
            <a:r>
              <a:rPr lang="en-US" sz="6600" dirty="0" err="1">
                <a:solidFill>
                  <a:srgbClr val="512F1C"/>
                </a:solidFill>
                <a:latin typeface="#9Slide07 SVNDessert Menu Scrip" panose="00000500000000000000" pitchFamily="2" charset="0"/>
              </a:rPr>
              <a:t>Thách</a:t>
            </a:r>
            <a:r>
              <a:rPr lang="en-US" sz="6600" dirty="0">
                <a:solidFill>
                  <a:srgbClr val="512F1C"/>
                </a:solidFill>
                <a:latin typeface="#9Slide07 SVNDessert Menu Scrip" panose="00000500000000000000" pitchFamily="2" charset="0"/>
              </a:rPr>
              <a:t> </a:t>
            </a:r>
            <a:r>
              <a:rPr lang="en-US" sz="6600" dirty="0" err="1">
                <a:solidFill>
                  <a:srgbClr val="512F1C"/>
                </a:solidFill>
                <a:latin typeface="#9Slide07 SVNDessert Menu Scrip" panose="00000500000000000000" pitchFamily="2" charset="0"/>
              </a:rPr>
              <a:t>thức</a:t>
            </a:r>
            <a:r>
              <a:rPr lang="en-US" sz="6600" dirty="0">
                <a:solidFill>
                  <a:srgbClr val="512F1C"/>
                </a:solidFill>
                <a:latin typeface="#9Slide07 SVNDessert Menu Scrip" panose="00000500000000000000" pitchFamily="2" charset="0"/>
              </a:rPr>
              <a:t> </a:t>
            </a:r>
            <a:r>
              <a:rPr lang="en-US" sz="6600" dirty="0" err="1">
                <a:solidFill>
                  <a:srgbClr val="512F1C"/>
                </a:solidFill>
                <a:latin typeface="#9Slide07 SVNDessert Menu Scrip" panose="00000500000000000000" pitchFamily="2" charset="0"/>
              </a:rPr>
              <a:t>thứ</a:t>
            </a:r>
            <a:r>
              <a:rPr lang="en-US" sz="6600" dirty="0">
                <a:solidFill>
                  <a:srgbClr val="512F1C"/>
                </a:solidFill>
                <a:latin typeface="#9Slide07 SVNDessert Menu Scrip" panose="00000500000000000000" pitchFamily="2" charset="0"/>
              </a:rPr>
              <a:t> </a:t>
            </a:r>
            <a:r>
              <a:rPr lang="en-US" sz="6600" dirty="0" err="1">
                <a:solidFill>
                  <a:srgbClr val="512F1C"/>
                </a:solidFill>
                <a:latin typeface="#9Slide07 SVNDessert Menu Scrip" panose="00000500000000000000" pitchFamily="2" charset="0"/>
              </a:rPr>
              <a:t>hai</a:t>
            </a:r>
            <a:endParaRPr lang="en-US" sz="6600" u="none" strike="noStrike" dirty="0">
              <a:solidFill>
                <a:srgbClr val="512F1C"/>
              </a:solidFill>
              <a:latin typeface="#9Slide07 SVNDessert Menu Scrip" panose="00000500000000000000" pitchFamily="2" charset="0"/>
            </a:endParaRPr>
          </a:p>
        </p:txBody>
      </p:sp>
      <p:sp>
        <p:nvSpPr>
          <p:cNvPr id="13" name="TextBox 13"/>
          <p:cNvSpPr txBox="1"/>
          <p:nvPr/>
        </p:nvSpPr>
        <p:spPr>
          <a:xfrm>
            <a:off x="1028700" y="2317838"/>
            <a:ext cx="16230600" cy="960648"/>
          </a:xfrm>
          <a:prstGeom prst="rect">
            <a:avLst/>
          </a:prstGeom>
        </p:spPr>
        <p:txBody>
          <a:bodyPr lIns="0" tIns="0" rIns="0" bIns="0" rtlCol="0" anchor="t">
            <a:spAutoFit/>
          </a:bodyPr>
          <a:lstStyle/>
          <a:p>
            <a:pPr marL="0" lvl="0" indent="0" algn="ctr">
              <a:lnSpc>
                <a:spcPts val="7320"/>
              </a:lnSpc>
              <a:spcBef>
                <a:spcPct val="0"/>
              </a:spcBef>
            </a:pPr>
            <a:r>
              <a:rPr lang="en-US" sz="8800" spc="-183" dirty="0" err="1">
                <a:solidFill>
                  <a:srgbClr val="512F1C"/>
                </a:solidFill>
                <a:latin typeface="#9Slide07 IcielBaliho Script" pitchFamily="2" charset="0"/>
              </a:rPr>
              <a:t>Sách</a:t>
            </a:r>
            <a:r>
              <a:rPr lang="en-US" sz="8800" spc="-183" dirty="0">
                <a:solidFill>
                  <a:srgbClr val="512F1C"/>
                </a:solidFill>
                <a:latin typeface="#9Slide07 IcielBaliho Script" pitchFamily="2" charset="0"/>
              </a:rPr>
              <a:t> – </a:t>
            </a:r>
            <a:r>
              <a:rPr lang="en-US" sz="8800" spc="-183" dirty="0" err="1">
                <a:solidFill>
                  <a:srgbClr val="512F1C"/>
                </a:solidFill>
                <a:latin typeface="#9Slide07 IcielBaliho Script" pitchFamily="2" charset="0"/>
              </a:rPr>
              <a:t>người</a:t>
            </a:r>
            <a:r>
              <a:rPr lang="en-US" sz="8800" spc="-183" dirty="0">
                <a:solidFill>
                  <a:srgbClr val="512F1C"/>
                </a:solidFill>
                <a:latin typeface="#9Slide07 IcielBaliho Script" pitchFamily="2" charset="0"/>
              </a:rPr>
              <a:t> </a:t>
            </a:r>
            <a:r>
              <a:rPr lang="en-US" sz="8800" spc="-183" dirty="0" err="1">
                <a:solidFill>
                  <a:srgbClr val="512F1C"/>
                </a:solidFill>
                <a:latin typeface="#9Slide07 IcielBaliho Script" pitchFamily="2" charset="0"/>
              </a:rPr>
              <a:t>bạn</a:t>
            </a:r>
            <a:r>
              <a:rPr lang="en-US" sz="8800" spc="-183" dirty="0">
                <a:solidFill>
                  <a:srgbClr val="512F1C"/>
                </a:solidFill>
                <a:latin typeface="#9Slide07 IcielBaliho Script" pitchFamily="2" charset="0"/>
              </a:rPr>
              <a:t> </a:t>
            </a:r>
            <a:r>
              <a:rPr lang="en-US" sz="8800" spc="-183" dirty="0" err="1">
                <a:solidFill>
                  <a:srgbClr val="512F1C"/>
                </a:solidFill>
                <a:latin typeface="#9Slide07 IcielBaliho Script" pitchFamily="2" charset="0"/>
              </a:rPr>
              <a:t>đồng</a:t>
            </a:r>
            <a:r>
              <a:rPr lang="en-US" sz="8800" spc="-183" dirty="0">
                <a:solidFill>
                  <a:srgbClr val="512F1C"/>
                </a:solidFill>
                <a:latin typeface="#9Slide07 IcielBaliho Script" pitchFamily="2" charset="0"/>
              </a:rPr>
              <a:t> </a:t>
            </a:r>
            <a:r>
              <a:rPr lang="en-US" sz="8800" spc="-183" dirty="0" err="1">
                <a:solidFill>
                  <a:srgbClr val="512F1C"/>
                </a:solidFill>
                <a:latin typeface="#9Slide07 IcielBaliho Script" pitchFamily="2" charset="0"/>
              </a:rPr>
              <a:t>hành</a:t>
            </a:r>
            <a:endParaRPr lang="en-US" sz="8800" spc="-183" dirty="0">
              <a:solidFill>
                <a:srgbClr val="512F1C"/>
              </a:solidFill>
              <a:latin typeface="#9Slide07 IcielBaliho Script" pitchFamily="2" charset="0"/>
            </a:endParaRPr>
          </a:p>
        </p:txBody>
      </p:sp>
      <p:grpSp>
        <p:nvGrpSpPr>
          <p:cNvPr id="118" name="Group 71">
            <a:extLst>
              <a:ext uri="{FF2B5EF4-FFF2-40B4-BE49-F238E27FC236}">
                <a16:creationId xmlns:a16="http://schemas.microsoft.com/office/drawing/2014/main" id="{716BAEDB-E024-B53A-5F97-CBCDBB0717B7}"/>
              </a:ext>
            </a:extLst>
          </p:cNvPr>
          <p:cNvGrpSpPr/>
          <p:nvPr/>
        </p:nvGrpSpPr>
        <p:grpSpPr>
          <a:xfrm rot="17839985">
            <a:off x="9175260" y="4185759"/>
            <a:ext cx="263115" cy="263115"/>
            <a:chOff x="0" y="0"/>
            <a:chExt cx="812800" cy="812800"/>
          </a:xfrm>
        </p:grpSpPr>
        <p:sp>
          <p:nvSpPr>
            <p:cNvPr id="119" name="Freeform 72">
              <a:extLst>
                <a:ext uri="{FF2B5EF4-FFF2-40B4-BE49-F238E27FC236}">
                  <a16:creationId xmlns:a16="http://schemas.microsoft.com/office/drawing/2014/main" id="{2F62442A-FAD1-0C9A-8917-F24DB9AA518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20" name="TextBox 73">
              <a:extLst>
                <a:ext uri="{FF2B5EF4-FFF2-40B4-BE49-F238E27FC236}">
                  <a16:creationId xmlns:a16="http://schemas.microsoft.com/office/drawing/2014/main" id="{E547D2D2-D794-FEB8-2257-5D0E3B47D4E7}"/>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21" name="Group 74">
            <a:extLst>
              <a:ext uri="{FF2B5EF4-FFF2-40B4-BE49-F238E27FC236}">
                <a16:creationId xmlns:a16="http://schemas.microsoft.com/office/drawing/2014/main" id="{71455591-C7E3-D283-D078-B48987794360}"/>
              </a:ext>
            </a:extLst>
          </p:cNvPr>
          <p:cNvGrpSpPr/>
          <p:nvPr/>
        </p:nvGrpSpPr>
        <p:grpSpPr>
          <a:xfrm rot="17839985">
            <a:off x="9175260" y="5033380"/>
            <a:ext cx="263115" cy="263115"/>
            <a:chOff x="0" y="0"/>
            <a:chExt cx="812800" cy="812800"/>
          </a:xfrm>
        </p:grpSpPr>
        <p:sp>
          <p:nvSpPr>
            <p:cNvPr id="122" name="Freeform 75">
              <a:extLst>
                <a:ext uri="{FF2B5EF4-FFF2-40B4-BE49-F238E27FC236}">
                  <a16:creationId xmlns:a16="http://schemas.microsoft.com/office/drawing/2014/main" id="{640B4C68-76A6-CF7E-3C2E-390645B05F0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23" name="TextBox 76">
              <a:extLst>
                <a:ext uri="{FF2B5EF4-FFF2-40B4-BE49-F238E27FC236}">
                  <a16:creationId xmlns:a16="http://schemas.microsoft.com/office/drawing/2014/main" id="{3C172D65-307C-9195-7BEC-4EA9B0316090}"/>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24" name="Group 77">
            <a:extLst>
              <a:ext uri="{FF2B5EF4-FFF2-40B4-BE49-F238E27FC236}">
                <a16:creationId xmlns:a16="http://schemas.microsoft.com/office/drawing/2014/main" id="{AB998800-F389-381A-7544-6DA000D33423}"/>
              </a:ext>
            </a:extLst>
          </p:cNvPr>
          <p:cNvGrpSpPr/>
          <p:nvPr/>
        </p:nvGrpSpPr>
        <p:grpSpPr>
          <a:xfrm rot="17839985">
            <a:off x="9175260" y="5881001"/>
            <a:ext cx="263115" cy="263115"/>
            <a:chOff x="0" y="0"/>
            <a:chExt cx="812800" cy="812800"/>
          </a:xfrm>
        </p:grpSpPr>
        <p:sp>
          <p:nvSpPr>
            <p:cNvPr id="125" name="Freeform 78">
              <a:extLst>
                <a:ext uri="{FF2B5EF4-FFF2-40B4-BE49-F238E27FC236}">
                  <a16:creationId xmlns:a16="http://schemas.microsoft.com/office/drawing/2014/main" id="{B4E83461-4471-CF1C-1BA4-55FAFCE1A17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26" name="TextBox 79">
              <a:extLst>
                <a:ext uri="{FF2B5EF4-FFF2-40B4-BE49-F238E27FC236}">
                  <a16:creationId xmlns:a16="http://schemas.microsoft.com/office/drawing/2014/main" id="{1E552461-FACE-BCD5-E390-B88E14CF5B30}"/>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27" name="Group 80">
            <a:extLst>
              <a:ext uri="{FF2B5EF4-FFF2-40B4-BE49-F238E27FC236}">
                <a16:creationId xmlns:a16="http://schemas.microsoft.com/office/drawing/2014/main" id="{0A8BFE28-2A9C-F6D4-5614-D847F5137409}"/>
              </a:ext>
            </a:extLst>
          </p:cNvPr>
          <p:cNvGrpSpPr/>
          <p:nvPr/>
        </p:nvGrpSpPr>
        <p:grpSpPr>
          <a:xfrm rot="17839985">
            <a:off x="9175260" y="6728622"/>
            <a:ext cx="263115" cy="263115"/>
            <a:chOff x="0" y="0"/>
            <a:chExt cx="812800" cy="812800"/>
          </a:xfrm>
        </p:grpSpPr>
        <p:sp>
          <p:nvSpPr>
            <p:cNvPr id="128" name="Freeform 81">
              <a:extLst>
                <a:ext uri="{FF2B5EF4-FFF2-40B4-BE49-F238E27FC236}">
                  <a16:creationId xmlns:a16="http://schemas.microsoft.com/office/drawing/2014/main" id="{21446310-C7F5-CA9A-F3A5-FC561959ECB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29" name="TextBox 82">
              <a:extLst>
                <a:ext uri="{FF2B5EF4-FFF2-40B4-BE49-F238E27FC236}">
                  <a16:creationId xmlns:a16="http://schemas.microsoft.com/office/drawing/2014/main" id="{12C441D3-45B1-1EA2-0ECB-F5C418CE14C1}"/>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30" name="Group 83">
            <a:extLst>
              <a:ext uri="{FF2B5EF4-FFF2-40B4-BE49-F238E27FC236}">
                <a16:creationId xmlns:a16="http://schemas.microsoft.com/office/drawing/2014/main" id="{D28A5436-8D5B-5CAD-FFB9-DB783531C603}"/>
              </a:ext>
            </a:extLst>
          </p:cNvPr>
          <p:cNvGrpSpPr/>
          <p:nvPr/>
        </p:nvGrpSpPr>
        <p:grpSpPr>
          <a:xfrm rot="17839985">
            <a:off x="9175260" y="7576243"/>
            <a:ext cx="263115" cy="263115"/>
            <a:chOff x="0" y="0"/>
            <a:chExt cx="812800" cy="812800"/>
          </a:xfrm>
        </p:grpSpPr>
        <p:sp>
          <p:nvSpPr>
            <p:cNvPr id="131" name="Freeform 84">
              <a:extLst>
                <a:ext uri="{FF2B5EF4-FFF2-40B4-BE49-F238E27FC236}">
                  <a16:creationId xmlns:a16="http://schemas.microsoft.com/office/drawing/2014/main" id="{27FCD2B4-C687-88AE-7D13-C00AD1F7416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32" name="TextBox 85">
              <a:extLst>
                <a:ext uri="{FF2B5EF4-FFF2-40B4-BE49-F238E27FC236}">
                  <a16:creationId xmlns:a16="http://schemas.microsoft.com/office/drawing/2014/main" id="{ED500E3B-D196-5691-F360-0B9879164F27}"/>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33" name="Group 86">
            <a:extLst>
              <a:ext uri="{FF2B5EF4-FFF2-40B4-BE49-F238E27FC236}">
                <a16:creationId xmlns:a16="http://schemas.microsoft.com/office/drawing/2014/main" id="{5186D3C0-B3F5-936C-4613-298769378885}"/>
              </a:ext>
            </a:extLst>
          </p:cNvPr>
          <p:cNvGrpSpPr/>
          <p:nvPr/>
        </p:nvGrpSpPr>
        <p:grpSpPr>
          <a:xfrm rot="17839985">
            <a:off x="9175260" y="8423864"/>
            <a:ext cx="263115" cy="263115"/>
            <a:chOff x="0" y="0"/>
            <a:chExt cx="812800" cy="812800"/>
          </a:xfrm>
        </p:grpSpPr>
        <p:sp>
          <p:nvSpPr>
            <p:cNvPr id="134" name="Freeform 87">
              <a:extLst>
                <a:ext uri="{FF2B5EF4-FFF2-40B4-BE49-F238E27FC236}">
                  <a16:creationId xmlns:a16="http://schemas.microsoft.com/office/drawing/2014/main" id="{75C8AAB1-6D6E-7693-419F-3E6FD4BA725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35" name="TextBox 88">
              <a:extLst>
                <a:ext uri="{FF2B5EF4-FFF2-40B4-BE49-F238E27FC236}">
                  <a16:creationId xmlns:a16="http://schemas.microsoft.com/office/drawing/2014/main" id="{0D7CE2EE-0BD9-418B-751B-92DE3C7FB590}"/>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36" name="Group 89">
            <a:extLst>
              <a:ext uri="{FF2B5EF4-FFF2-40B4-BE49-F238E27FC236}">
                <a16:creationId xmlns:a16="http://schemas.microsoft.com/office/drawing/2014/main" id="{C45A512C-B9A9-68CB-8B88-15F62497B7D4}"/>
              </a:ext>
            </a:extLst>
          </p:cNvPr>
          <p:cNvGrpSpPr/>
          <p:nvPr/>
        </p:nvGrpSpPr>
        <p:grpSpPr>
          <a:xfrm rot="17839985">
            <a:off x="9175260" y="9271485"/>
            <a:ext cx="263115" cy="263115"/>
            <a:chOff x="0" y="0"/>
            <a:chExt cx="812800" cy="812800"/>
          </a:xfrm>
        </p:grpSpPr>
        <p:sp>
          <p:nvSpPr>
            <p:cNvPr id="137" name="Freeform 90">
              <a:extLst>
                <a:ext uri="{FF2B5EF4-FFF2-40B4-BE49-F238E27FC236}">
                  <a16:creationId xmlns:a16="http://schemas.microsoft.com/office/drawing/2014/main" id="{AC40443C-919C-EFA8-38F6-674AA925DE0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38" name="TextBox 91">
              <a:extLst>
                <a:ext uri="{FF2B5EF4-FFF2-40B4-BE49-F238E27FC236}">
                  <a16:creationId xmlns:a16="http://schemas.microsoft.com/office/drawing/2014/main" id="{9E0742C1-E014-26D5-9745-9578828EA964}"/>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39" name="Group 92">
            <a:extLst>
              <a:ext uri="{FF2B5EF4-FFF2-40B4-BE49-F238E27FC236}">
                <a16:creationId xmlns:a16="http://schemas.microsoft.com/office/drawing/2014/main" id="{5299FE7E-3245-3931-FA5F-895EFB9B34D2}"/>
              </a:ext>
            </a:extLst>
          </p:cNvPr>
          <p:cNvGrpSpPr/>
          <p:nvPr/>
        </p:nvGrpSpPr>
        <p:grpSpPr>
          <a:xfrm rot="17839985">
            <a:off x="9175260" y="10119105"/>
            <a:ext cx="263115" cy="263115"/>
            <a:chOff x="0" y="0"/>
            <a:chExt cx="812800" cy="812800"/>
          </a:xfrm>
        </p:grpSpPr>
        <p:sp>
          <p:nvSpPr>
            <p:cNvPr id="140" name="Freeform 93">
              <a:extLst>
                <a:ext uri="{FF2B5EF4-FFF2-40B4-BE49-F238E27FC236}">
                  <a16:creationId xmlns:a16="http://schemas.microsoft.com/office/drawing/2014/main" id="{C7C8C00A-5D6D-0415-87AA-8AC934AD5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41" name="TextBox 94">
              <a:extLst>
                <a:ext uri="{FF2B5EF4-FFF2-40B4-BE49-F238E27FC236}">
                  <a16:creationId xmlns:a16="http://schemas.microsoft.com/office/drawing/2014/main" id="{1D8D9597-AD9E-ADFE-03D7-5541DB5AE778}"/>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42" name="Group 95">
            <a:extLst>
              <a:ext uri="{FF2B5EF4-FFF2-40B4-BE49-F238E27FC236}">
                <a16:creationId xmlns:a16="http://schemas.microsoft.com/office/drawing/2014/main" id="{0703731C-D617-483C-D7F6-5F0898F48ED0}"/>
              </a:ext>
            </a:extLst>
          </p:cNvPr>
          <p:cNvGrpSpPr/>
          <p:nvPr/>
        </p:nvGrpSpPr>
        <p:grpSpPr>
          <a:xfrm rot="17839985">
            <a:off x="9175260" y="10966726"/>
            <a:ext cx="263115" cy="263115"/>
            <a:chOff x="0" y="0"/>
            <a:chExt cx="812800" cy="812800"/>
          </a:xfrm>
        </p:grpSpPr>
        <p:sp>
          <p:nvSpPr>
            <p:cNvPr id="143" name="Freeform 96">
              <a:extLst>
                <a:ext uri="{FF2B5EF4-FFF2-40B4-BE49-F238E27FC236}">
                  <a16:creationId xmlns:a16="http://schemas.microsoft.com/office/drawing/2014/main" id="{547C270E-755C-FF9F-0F00-D36DA682D73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144" name="TextBox 97">
              <a:extLst>
                <a:ext uri="{FF2B5EF4-FFF2-40B4-BE49-F238E27FC236}">
                  <a16:creationId xmlns:a16="http://schemas.microsoft.com/office/drawing/2014/main" id="{121A5210-CA1F-E205-3579-4C8018191F37}"/>
                </a:ext>
              </a:extLst>
            </p:cNvPr>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156" name="Freeform 3">
            <a:extLst>
              <a:ext uri="{FF2B5EF4-FFF2-40B4-BE49-F238E27FC236}">
                <a16:creationId xmlns:a16="http://schemas.microsoft.com/office/drawing/2014/main" id="{685F19F8-EEA4-EA29-989E-5B28771806C4}"/>
              </a:ext>
            </a:extLst>
          </p:cNvPr>
          <p:cNvSpPr/>
          <p:nvPr/>
        </p:nvSpPr>
        <p:spPr>
          <a:xfrm>
            <a:off x="10952961" y="3590876"/>
            <a:ext cx="6789420" cy="8229600"/>
          </a:xfrm>
          <a:custGeom>
            <a:avLst/>
            <a:gdLst/>
            <a:ahLst/>
            <a:cxnLst/>
            <a:rect l="l" t="t" r="r" b="b"/>
            <a:pathLst>
              <a:path w="6789420" h="8229600">
                <a:moveTo>
                  <a:pt x="0" y="0"/>
                </a:moveTo>
                <a:lnTo>
                  <a:pt x="6789420" y="0"/>
                </a:lnTo>
                <a:lnTo>
                  <a:pt x="6789420" y="8229600"/>
                </a:lnTo>
                <a:lnTo>
                  <a:pt x="0" y="8229600"/>
                </a:lnTo>
                <a:lnTo>
                  <a:pt x="0" y="0"/>
                </a:lnTo>
                <a:close/>
              </a:path>
            </a:pathLst>
          </a:custGeom>
          <a:blipFill>
            <a:blip r:embed="rId7"/>
            <a:stretch>
              <a:fillRect/>
            </a:stretch>
          </a:blipFill>
        </p:spPr>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3">
            <a:extLst>
              <a:ext uri="{FF2B5EF4-FFF2-40B4-BE49-F238E27FC236}">
                <a16:creationId xmlns:a16="http://schemas.microsoft.com/office/drawing/2014/main" id="{3C814E25-728F-428C-99E7-258D3971BE7E}"/>
              </a:ext>
            </a:extLst>
          </p:cNvPr>
          <p:cNvSpPr/>
          <p:nvPr/>
        </p:nvSpPr>
        <p:spPr>
          <a:xfrm>
            <a:off x="533400" y="1257300"/>
            <a:ext cx="13890358" cy="2406896"/>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4800" b="1" dirty="0" err="1">
                <a:solidFill>
                  <a:prstClr val="black"/>
                </a:solidFill>
                <a:latin typeface="Times New Roman" panose="02020603050405020304" pitchFamily="18" charset="0"/>
                <a:cs typeface="Times New Roman" panose="02020603050405020304" pitchFamily="18" charset="0"/>
              </a:rPr>
              <a:t>Câu</a:t>
            </a:r>
            <a:r>
              <a:rPr lang="en-US" sz="4800" b="1" dirty="0">
                <a:solidFill>
                  <a:prstClr val="black"/>
                </a:solidFill>
                <a:latin typeface="Times New Roman" panose="02020603050405020304" pitchFamily="18" charset="0"/>
                <a:cs typeface="Times New Roman" panose="02020603050405020304" pitchFamily="18" charset="0"/>
              </a:rPr>
              <a:t> 2: </a:t>
            </a:r>
            <a:r>
              <a:rPr lang="en-US" sz="4800" b="1" dirty="0" err="1">
                <a:solidFill>
                  <a:prstClr val="black"/>
                </a:solidFill>
                <a:latin typeface="Times New Roman" panose="02020603050405020304" pitchFamily="18" charset="0"/>
                <a:cs typeface="Times New Roman" panose="02020603050405020304" pitchFamily="18" charset="0"/>
              </a:rPr>
              <a:t>Đoạn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văn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nào</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trong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văn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bản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đã</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nêu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ngắn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gọn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về</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nội</a:t>
            </a:r>
            <a:r>
              <a:rPr lang="en-US" sz="4800" b="1" dirty="0">
                <a:solidFill>
                  <a:prstClr val="black"/>
                </a:solidFill>
                <a:latin typeface="Times New Roman" panose="02020603050405020304" pitchFamily="18" charset="0"/>
                <a:cs typeface="Times New Roman" panose="02020603050405020304" pitchFamily="18" charset="0"/>
              </a:rPr>
              <a:t> dung </a:t>
            </a:r>
            <a:r>
              <a:rPr lang="en-US" sz="4800" b="1" dirty="0" err="1">
                <a:solidFill>
                  <a:prstClr val="black"/>
                </a:solidFill>
                <a:latin typeface="Times New Roman" panose="02020603050405020304" pitchFamily="18" charset="0"/>
                <a:cs typeface="Times New Roman" panose="02020603050405020304" pitchFamily="18" charset="0"/>
              </a:rPr>
              <a:t>chính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và</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chủ</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đề</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của</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cuốn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sách</a:t>
            </a:r>
            <a:r>
              <a:rPr lang="en-US" sz="4800" b="1" dirty="0">
                <a:solidFill>
                  <a:prstClr val="black"/>
                </a:solidFill>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740BAA5-9A9A-4B6B-B70B-2C23A245C0EA}"/>
              </a:ext>
            </a:extLst>
          </p:cNvPr>
          <p:cNvSpPr/>
          <p:nvPr/>
        </p:nvSpPr>
        <p:spPr>
          <a:xfrm>
            <a:off x="533399" y="4578283"/>
            <a:ext cx="6629401" cy="2736916"/>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4400" dirty="0">
                <a:solidFill>
                  <a:prstClr val="black"/>
                </a:solidFill>
                <a:latin typeface="Times New Roman" panose="02020603050405020304" pitchFamily="18" charset="0"/>
                <a:cs typeface="Times New Roman" panose="02020603050405020304" pitchFamily="18" charset="0"/>
              </a:rPr>
              <a:t>Từ </a:t>
            </a:r>
            <a:r>
              <a:rPr lang="en-US" sz="4400" dirty="0">
                <a:solidFill>
                  <a:prstClr val="black"/>
                </a:solidFill>
                <a:latin typeface="Times New Roman" panose="02020603050405020304" pitchFamily="18" charset="0"/>
                <a:cs typeface="Times New Roman" panose="02020603050405020304" pitchFamily="18" charset="0"/>
              </a:rPr>
              <a:t>“</a:t>
            </a:r>
            <a:r>
              <a:rPr lang="vi-VN" sz="4400" dirty="0">
                <a:solidFill>
                  <a:prstClr val="black"/>
                </a:solidFill>
                <a:latin typeface="Times New Roman" panose="02020603050405020304" pitchFamily="18" charset="0"/>
                <a:cs typeface="Times New Roman" panose="02020603050405020304" pitchFamily="18" charset="0"/>
              </a:rPr>
              <a:t>Câu chuyện được hồi hiện đến lạc đà Hàng Xén, Vua Dê,…</a:t>
            </a:r>
            <a:r>
              <a:rPr lang="en-US" sz="4400" dirty="0">
                <a:solidFill>
                  <a:prstClr val="black"/>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4310055-B1C5-4C81-90C3-94D2BF9750F4}"/>
              </a:ext>
            </a:extLst>
          </p:cNvPr>
          <p:cNvSpPr/>
          <p:nvPr/>
        </p:nvSpPr>
        <p:spPr>
          <a:xfrm>
            <a:off x="8229600" y="4578283"/>
            <a:ext cx="6194157" cy="2662805"/>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phù</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thủy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đến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sống</a:t>
            </a:r>
            <a:r>
              <a:rPr lang="en-US" sz="4400" dirty="0">
                <a:solidFill>
                  <a:prstClr val="black"/>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2C72654-1812-4269-A616-236C8C654141}"/>
              </a:ext>
            </a:extLst>
          </p:cNvPr>
          <p:cNvSpPr/>
          <p:nvPr/>
        </p:nvSpPr>
        <p:spPr>
          <a:xfrm>
            <a:off x="533400" y="7480324"/>
            <a:ext cx="6687560" cy="2406896"/>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vi-VN" sz="4400" dirty="0">
                <a:solidFill>
                  <a:prstClr val="black"/>
                </a:solidFill>
                <a:latin typeface="Times New Roman" panose="02020603050405020304" pitchFamily="18" charset="0"/>
                <a:cs typeface="Times New Roman" panose="02020603050405020304" pitchFamily="18" charset="0"/>
              </a:rPr>
              <a:t>Từ </a:t>
            </a:r>
            <a:r>
              <a:rPr lang="en-US" sz="4400" dirty="0">
                <a:solidFill>
                  <a:prstClr val="black"/>
                </a:solidFill>
                <a:latin typeface="Times New Roman" panose="02020603050405020304" pitchFamily="18" charset="0"/>
                <a:cs typeface="Times New Roman" panose="02020603050405020304" pitchFamily="18" charset="0"/>
              </a:rPr>
              <a:t>“</a:t>
            </a:r>
            <a:r>
              <a:rPr lang="vi-VN" sz="4400" dirty="0">
                <a:solidFill>
                  <a:prstClr val="black"/>
                </a:solidFill>
                <a:latin typeface="Times New Roman" panose="02020603050405020304" pitchFamily="18" charset="0"/>
                <a:cs typeface="Times New Roman" panose="02020603050405020304" pitchFamily="18" charset="0"/>
              </a:rPr>
              <a:t>Mắt sói xoay quanh</a:t>
            </a:r>
            <a:r>
              <a:rPr lang="en-US" sz="4400" dirty="0">
                <a:solidFill>
                  <a:prstClr val="black"/>
                </a:solidFill>
                <a:latin typeface="Times New Roman" panose="02020603050405020304" pitchFamily="18" charset="0"/>
                <a:cs typeface="Times New Roman" panose="02020603050405020304" pitchFamily="18" charset="0"/>
              </a:rPr>
              <a:t>”</a:t>
            </a:r>
            <a:r>
              <a:rPr lang="vi-VN" sz="4400" dirty="0">
                <a:solidFill>
                  <a:prstClr val="black"/>
                </a:solidFill>
                <a:latin typeface="Times New Roman" panose="02020603050405020304" pitchFamily="18" charset="0"/>
                <a:cs typeface="Times New Roman" panose="02020603050405020304" pitchFamily="18" charset="0"/>
              </a:rPr>
              <a:t> đến </a:t>
            </a:r>
            <a:r>
              <a:rPr lang="en-US" sz="4400" dirty="0">
                <a:solidFill>
                  <a:prstClr val="black"/>
                </a:solidFill>
                <a:latin typeface="Times New Roman" panose="02020603050405020304" pitchFamily="18" charset="0"/>
                <a:cs typeface="Times New Roman" panose="02020603050405020304" pitchFamily="18" charset="0"/>
              </a:rPr>
              <a:t>“</a:t>
            </a:r>
            <a:r>
              <a:rPr lang="vi-VN" sz="4400" dirty="0">
                <a:solidFill>
                  <a:prstClr val="black"/>
                </a:solidFill>
                <a:latin typeface="Times New Roman" panose="02020603050405020304" pitchFamily="18" charset="0"/>
                <a:cs typeface="Times New Roman" panose="02020603050405020304" pitchFamily="18" charset="0"/>
              </a:rPr>
              <a:t>không gì thay thế được.</a:t>
            </a:r>
            <a:r>
              <a:rPr lang="en-US" sz="4400" dirty="0">
                <a:solidFill>
                  <a:prstClr val="black"/>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6B8A4999-4F6D-47CA-8A8A-552EA50B2E56}"/>
              </a:ext>
            </a:extLst>
          </p:cNvPr>
          <p:cNvSpPr/>
          <p:nvPr/>
        </p:nvSpPr>
        <p:spPr>
          <a:xfrm>
            <a:off x="8229601" y="7480324"/>
            <a:ext cx="6194156" cy="2406896"/>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Hãy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Mắt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sói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đến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thiêng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liêng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sống</a:t>
            </a:r>
            <a:r>
              <a:rPr lang="en-US" sz="4400" dirty="0">
                <a:solidFill>
                  <a:prstClr val="black"/>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A6A05B59-3BEC-4CAE-B598-1E2FE09C0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7346" y="6231802"/>
            <a:ext cx="1183613" cy="1062089"/>
          </a:xfrm>
          <a:prstGeom prst="rect">
            <a:avLst/>
          </a:prstGeom>
        </p:spPr>
      </p:pic>
      <p:pic>
        <p:nvPicPr>
          <p:cNvPr id="13" name="Picture 12">
            <a:extLst>
              <a:ext uri="{FF2B5EF4-FFF2-40B4-BE49-F238E27FC236}">
                <a16:creationId xmlns:a16="http://schemas.microsoft.com/office/drawing/2014/main" id="{CC7F10B9-D9A1-4FF9-B3E5-06C3E4134E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2315" y="8546979"/>
            <a:ext cx="1206804" cy="965442"/>
          </a:xfrm>
          <a:prstGeom prst="rect">
            <a:avLst/>
          </a:prstGeom>
        </p:spPr>
      </p:pic>
      <p:pic>
        <p:nvPicPr>
          <p:cNvPr id="14" name="Picture 13">
            <a:extLst>
              <a:ext uri="{FF2B5EF4-FFF2-40B4-BE49-F238E27FC236}">
                <a16:creationId xmlns:a16="http://schemas.microsoft.com/office/drawing/2014/main" id="{15D488AC-DBE2-407F-9620-3637599EED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49519" y="7851507"/>
            <a:ext cx="1207113" cy="1060796"/>
          </a:xfrm>
          <a:prstGeom prst="rect">
            <a:avLst/>
          </a:prstGeom>
        </p:spPr>
      </p:pic>
      <p:pic>
        <p:nvPicPr>
          <p:cNvPr id="15" name="Picture 14">
            <a:extLst>
              <a:ext uri="{FF2B5EF4-FFF2-40B4-BE49-F238E27FC236}">
                <a16:creationId xmlns:a16="http://schemas.microsoft.com/office/drawing/2014/main" id="{D64F7DAC-680B-4AB6-9B39-6EF8C09D86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11200" y="4837552"/>
            <a:ext cx="1076184" cy="965690"/>
          </a:xfrm>
          <a:prstGeom prst="rect">
            <a:avLst/>
          </a:prstGeom>
        </p:spPr>
      </p:pic>
      <p:sp>
        <p:nvSpPr>
          <p:cNvPr id="2" name="Freeform 5">
            <a:hlinkClick r:id="rId8" action="ppaction://hlinksldjump"/>
            <a:extLst>
              <a:ext uri="{FF2B5EF4-FFF2-40B4-BE49-F238E27FC236}">
                <a16:creationId xmlns:a16="http://schemas.microsoft.com/office/drawing/2014/main" id="{444B8AD2-28A5-1475-03DE-519BF7FD7C86}"/>
              </a:ext>
            </a:extLst>
          </p:cNvPr>
          <p:cNvSpPr/>
          <p:nvPr/>
        </p:nvSpPr>
        <p:spPr>
          <a:xfrm>
            <a:off x="14481917" y="-269153"/>
            <a:ext cx="6096807" cy="10594253"/>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9">
              <a:duotone>
                <a:prstClr val="black"/>
                <a:schemeClr val="accent4">
                  <a:tint val="45000"/>
                  <a:satMod val="400000"/>
                </a:schemeClr>
              </a:duotone>
              <a:extLst>
                <a:ext uri="{BEBA8EAE-BF5A-486C-A8C5-ECC9F3942E4B}">
                  <a14:imgProps xmlns:a14="http://schemas.microsoft.com/office/drawing/2010/main">
                    <a14:imgLayer r:embed="rId10">
                      <a14:imgEffect>
                        <a14:saturation sat="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82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FFFF0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00B05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3">
            <a:extLst>
              <a:ext uri="{FF2B5EF4-FFF2-40B4-BE49-F238E27FC236}">
                <a16:creationId xmlns:a16="http://schemas.microsoft.com/office/drawing/2014/main" id="{51E1FB1C-B5AB-4520-A5BD-B5A0B6310D78}"/>
              </a:ext>
            </a:extLst>
          </p:cNvPr>
          <p:cNvSpPr/>
          <p:nvPr/>
        </p:nvSpPr>
        <p:spPr>
          <a:xfrm>
            <a:off x="609600" y="1333500"/>
            <a:ext cx="13846992" cy="3038169"/>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4800" b="1" dirty="0" err="1">
                <a:solidFill>
                  <a:prstClr val="black"/>
                </a:solidFill>
                <a:latin typeface="Times New Roman" panose="02020603050405020304" pitchFamily="18" charset="0"/>
                <a:cs typeface="Times New Roman" panose="02020603050405020304" pitchFamily="18" charset="0"/>
              </a:rPr>
              <a:t>Câu</a:t>
            </a:r>
            <a:r>
              <a:rPr lang="en-US" sz="4800" b="1" dirty="0">
                <a:solidFill>
                  <a:prstClr val="black"/>
                </a:solidFill>
                <a:latin typeface="Times New Roman" panose="02020603050405020304" pitchFamily="18" charset="0"/>
                <a:cs typeface="Times New Roman" panose="02020603050405020304" pitchFamily="18" charset="0"/>
              </a:rPr>
              <a:t> 3: </a:t>
            </a:r>
            <a:r>
              <a:rPr lang="vi-VN" sz="4800" b="1" dirty="0">
                <a:solidFill>
                  <a:prstClr val="black"/>
                </a:solidFill>
                <a:latin typeface="Times New Roman" panose="02020603050405020304" pitchFamily="18" charset="0"/>
                <a:cs typeface="Times New Roman" panose="02020603050405020304" pitchFamily="18" charset="0"/>
              </a:rPr>
              <a:t>Điểm đặc biệt, thú vị về nội dun</a:t>
            </a:r>
            <a:r>
              <a:rPr lang="en-US" sz="4800" b="1" dirty="0">
                <a:solidFill>
                  <a:prstClr val="black"/>
                </a:solidFill>
                <a:latin typeface="Times New Roman" panose="02020603050405020304" pitchFamily="18" charset="0"/>
                <a:cs typeface="Times New Roman" panose="02020603050405020304" pitchFamily="18" charset="0"/>
              </a:rPr>
              <a:t>g </a:t>
            </a:r>
            <a:r>
              <a:rPr lang="vi-VN" sz="4800" b="1" dirty="0">
                <a:solidFill>
                  <a:prstClr val="black"/>
                </a:solidFill>
                <a:latin typeface="Times New Roman" panose="02020603050405020304" pitchFamily="18" charset="0"/>
                <a:cs typeface="Times New Roman" panose="02020603050405020304" pitchFamily="18" charset="0"/>
              </a:rPr>
              <a:t>cuốn sách là gì? </a:t>
            </a:r>
            <a:endPar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DADAA1E-F7C9-4AFD-925A-56B4C2E23662}"/>
              </a:ext>
            </a:extLst>
          </p:cNvPr>
          <p:cNvSpPr/>
          <p:nvPr/>
        </p:nvSpPr>
        <p:spPr>
          <a:xfrm>
            <a:off x="609600" y="5149057"/>
            <a:ext cx="5245881" cy="1758209"/>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4000" dirty="0">
                <a:solidFill>
                  <a:prstClr val="black"/>
                </a:solidFill>
                <a:latin typeface="Times New Roman" panose="02020603050405020304" pitchFamily="18" charset="0"/>
                <a:cs typeface="Times New Roman" panose="02020603050405020304" pitchFamily="18" charset="0"/>
              </a:rPr>
              <a:t>A. </a:t>
            </a:r>
            <a:r>
              <a:rPr lang="vi-VN" sz="4000" dirty="0">
                <a:solidFill>
                  <a:prstClr val="black"/>
                </a:solidFill>
                <a:latin typeface="Times New Roman" panose="02020603050405020304" pitchFamily="18" charset="0"/>
                <a:cs typeface="Times New Roman" panose="02020603050405020304" pitchFamily="18" charset="0"/>
              </a:rPr>
              <a:t>Cuốn sách có nhiều nhân vật phong phú như phù thuỷ và siêu nhân.</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38B2EC30-E03E-47C5-8E68-6ABA417233B1}"/>
              </a:ext>
            </a:extLst>
          </p:cNvPr>
          <p:cNvSpPr/>
          <p:nvPr/>
        </p:nvSpPr>
        <p:spPr>
          <a:xfrm>
            <a:off x="6229006" y="5134162"/>
            <a:ext cx="8156781" cy="1758209"/>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Cuốn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ảo</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đường</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8D62E10-F9EA-46AD-8CA0-ABB6487CABF6}"/>
              </a:ext>
            </a:extLst>
          </p:cNvPr>
          <p:cNvSpPr/>
          <p:nvPr/>
        </p:nvSpPr>
        <p:spPr>
          <a:xfrm>
            <a:off x="609600" y="7018530"/>
            <a:ext cx="5245881" cy="3018244"/>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Cuốn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ngoài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vũ</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trụ</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2EB7BB3-5C08-420F-A06A-739CF354C203}"/>
              </a:ext>
            </a:extLst>
          </p:cNvPr>
          <p:cNvSpPr/>
          <p:nvPr/>
        </p:nvSpPr>
        <p:spPr>
          <a:xfrm>
            <a:off x="6229006" y="6998605"/>
            <a:ext cx="8210895" cy="3038169"/>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4000" dirty="0">
                <a:solidFill>
                  <a:prstClr val="black"/>
                </a:solidFill>
                <a:latin typeface="Times New Roman" panose="02020603050405020304" pitchFamily="18" charset="0"/>
                <a:cs typeface="Times New Roman" panose="02020603050405020304" pitchFamily="18" charset="0"/>
              </a:rPr>
              <a:t>D. </a:t>
            </a:r>
            <a:r>
              <a:rPr lang="vi-VN" sz="4000" dirty="0">
                <a:solidFill>
                  <a:prstClr val="black"/>
                </a:solidFill>
                <a:latin typeface="Times New Roman" panose="02020603050405020304" pitchFamily="18" charset="0"/>
                <a:cs typeface="Times New Roman" panose="02020603050405020304" pitchFamily="18" charset="0"/>
              </a:rPr>
              <a:t>Cuốn sách có nội dung gay cấn với những cuộc giao chiến nảy lửa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hồi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ức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cuộc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mưu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sinh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đình</a:t>
            </a:r>
            <a:r>
              <a:rPr lang="en-US" sz="4000" dirty="0">
                <a:solidFill>
                  <a:prstClr val="black"/>
                </a:solidFill>
                <a:latin typeface="Times New Roman" panose="02020603050405020304" pitchFamily="18" charset="0"/>
                <a:cs typeface="Times New Roman" panose="02020603050405020304" pitchFamily="18" charset="0"/>
              </a:rPr>
              <a:t> con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a:t>
            </a:r>
            <a:r>
              <a:rPr lang="en-US" sz="4000" dirty="0">
                <a:solidFill>
                  <a:prstClr val="black"/>
                </a:solidFill>
                <a:latin typeface="Times New Roman" panose="02020603050405020304" pitchFamily="18" charset="0"/>
                <a:cs typeface="Times New Roman" panose="02020603050405020304" pitchFamily="18" charset="0"/>
              </a:rPr>
              <a:t> con </a:t>
            </a:r>
            <a:r>
              <a:rPr lang="en-US" sz="4000" dirty="0" err="1">
                <a:solidFill>
                  <a:prstClr val="black"/>
                </a:solidFill>
                <a:latin typeface="Times New Roman" panose="02020603050405020304" pitchFamily="18" charset="0"/>
                <a:cs typeface="Times New Roman" panose="02020603050405020304" pitchFamily="18" charset="0"/>
              </a:rPr>
              <a:t>người</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55758810-CAE9-4FF3-BEB9-EA6E5704AE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5552749"/>
            <a:ext cx="1208583" cy="1062089"/>
          </a:xfrm>
          <a:prstGeom prst="rect">
            <a:avLst/>
          </a:prstGeom>
        </p:spPr>
      </p:pic>
      <p:pic>
        <p:nvPicPr>
          <p:cNvPr id="13" name="Picture 12">
            <a:extLst>
              <a:ext uri="{FF2B5EF4-FFF2-40B4-BE49-F238E27FC236}">
                <a16:creationId xmlns:a16="http://schemas.microsoft.com/office/drawing/2014/main" id="{6B956E5D-5EE5-41EC-82FB-9CAFC13453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1788" y="8431353"/>
            <a:ext cx="1098606" cy="965442"/>
          </a:xfrm>
          <a:prstGeom prst="rect">
            <a:avLst/>
          </a:prstGeom>
        </p:spPr>
      </p:pic>
      <p:pic>
        <p:nvPicPr>
          <p:cNvPr id="14" name="Picture 13">
            <a:extLst>
              <a:ext uri="{FF2B5EF4-FFF2-40B4-BE49-F238E27FC236}">
                <a16:creationId xmlns:a16="http://schemas.microsoft.com/office/drawing/2014/main" id="{A0366414-C0FD-4F7F-AE91-AA2E1EC4F9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28917" y="8970354"/>
            <a:ext cx="1207113" cy="965690"/>
          </a:xfrm>
          <a:prstGeom prst="rect">
            <a:avLst/>
          </a:prstGeom>
        </p:spPr>
      </p:pic>
      <p:pic>
        <p:nvPicPr>
          <p:cNvPr id="15" name="Picture 14">
            <a:extLst>
              <a:ext uri="{FF2B5EF4-FFF2-40B4-BE49-F238E27FC236}">
                <a16:creationId xmlns:a16="http://schemas.microsoft.com/office/drawing/2014/main" id="{51FD65BA-056F-444D-96F8-52AC020694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86900" y="5649148"/>
            <a:ext cx="1098888" cy="965690"/>
          </a:xfrm>
          <a:prstGeom prst="rect">
            <a:avLst/>
          </a:prstGeom>
        </p:spPr>
      </p:pic>
      <p:sp>
        <p:nvSpPr>
          <p:cNvPr id="2" name="Freeform 5">
            <a:hlinkClick r:id="rId8" action="ppaction://hlinksldjump"/>
            <a:extLst>
              <a:ext uri="{FF2B5EF4-FFF2-40B4-BE49-F238E27FC236}">
                <a16:creationId xmlns:a16="http://schemas.microsoft.com/office/drawing/2014/main" id="{A43520FE-7141-4C02-FDC4-C46378A7A17E}"/>
              </a:ext>
            </a:extLst>
          </p:cNvPr>
          <p:cNvSpPr/>
          <p:nvPr/>
        </p:nvSpPr>
        <p:spPr>
          <a:xfrm>
            <a:off x="14481917" y="-269153"/>
            <a:ext cx="6096807" cy="10594253"/>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9">
              <a:duotone>
                <a:prstClr val="black"/>
                <a:schemeClr val="accent4">
                  <a:tint val="45000"/>
                  <a:satMod val="400000"/>
                </a:schemeClr>
              </a:duotone>
              <a:extLst>
                <a:ext uri="{BEBA8EAE-BF5A-486C-A8C5-ECC9F3942E4B}">
                  <a14:imgProps xmlns:a14="http://schemas.microsoft.com/office/drawing/2010/main">
                    <a14:imgLayer r:embed="rId10">
                      <a14:imgEffect>
                        <a14:saturation sat="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123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FFFF0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00B05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3">
            <a:extLst>
              <a:ext uri="{FF2B5EF4-FFF2-40B4-BE49-F238E27FC236}">
                <a16:creationId xmlns:a16="http://schemas.microsoft.com/office/drawing/2014/main" id="{16DED564-9E7B-4B6C-800A-E0E48B1D0F3F}"/>
              </a:ext>
            </a:extLst>
          </p:cNvPr>
          <p:cNvSpPr/>
          <p:nvPr/>
        </p:nvSpPr>
        <p:spPr>
          <a:xfrm>
            <a:off x="800099" y="1257300"/>
            <a:ext cx="12566280" cy="2406896"/>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6600" b="1" dirty="0" err="1">
                <a:solidFill>
                  <a:prstClr val="black"/>
                </a:solidFill>
                <a:latin typeface="Times New Roman" panose="02020603050405020304" pitchFamily="18" charset="0"/>
                <a:cs typeface="Times New Roman" panose="02020603050405020304" pitchFamily="18" charset="0"/>
              </a:rPr>
              <a:t>Câu</a:t>
            </a:r>
            <a:r>
              <a:rPr lang="en-US" sz="6600" b="1" dirty="0">
                <a:solidFill>
                  <a:prstClr val="black"/>
                </a:solidFill>
                <a:latin typeface="Times New Roman" panose="02020603050405020304" pitchFamily="18" charset="0"/>
                <a:cs typeface="Times New Roman" panose="02020603050405020304" pitchFamily="18" charset="0"/>
              </a:rPr>
              <a:t> 4: </a:t>
            </a:r>
            <a:r>
              <a:rPr lang="vi-VN" sz="6600" b="1" dirty="0">
                <a:solidFill>
                  <a:prstClr val="black"/>
                </a:solidFill>
                <a:latin typeface="Times New Roman" panose="02020603050405020304" pitchFamily="18" charset="0"/>
                <a:cs typeface="Times New Roman" panose="02020603050405020304" pitchFamily="18" charset="0"/>
              </a:rPr>
              <a:t>Điểm đặc biệt, thú vị về</a:t>
            </a:r>
            <a:r>
              <a:rPr lang="en-US" sz="6600" b="1" dirty="0">
                <a:solidFill>
                  <a:prstClr val="black"/>
                </a:solidFill>
                <a:latin typeface="Times New Roman" panose="02020603050405020304" pitchFamily="18" charset="0"/>
                <a:cs typeface="Times New Roman" panose="02020603050405020304" pitchFamily="18" charset="0"/>
              </a:rPr>
              <a:t> </a:t>
            </a:r>
            <a:r>
              <a:rPr lang="en-US" sz="6600" b="1" dirty="0" err="1">
                <a:solidFill>
                  <a:prstClr val="black"/>
                </a:solidFill>
                <a:latin typeface="Times New Roman" panose="02020603050405020304" pitchFamily="18" charset="0"/>
                <a:cs typeface="Times New Roman" panose="02020603050405020304" pitchFamily="18" charset="0"/>
              </a:rPr>
              <a:t>nghệ</a:t>
            </a:r>
            <a:r>
              <a:rPr lang="en-US" sz="6600" b="1" dirty="0">
                <a:solidFill>
                  <a:prstClr val="black"/>
                </a:solidFill>
                <a:latin typeface="Times New Roman" panose="02020603050405020304" pitchFamily="18" charset="0"/>
                <a:cs typeface="Times New Roman" panose="02020603050405020304" pitchFamily="18" charset="0"/>
              </a:rPr>
              <a:t> </a:t>
            </a:r>
            <a:r>
              <a:rPr lang="en-US" sz="6600" b="1" dirty="0" err="1">
                <a:solidFill>
                  <a:prstClr val="black"/>
                </a:solidFill>
                <a:latin typeface="Times New Roman" panose="02020603050405020304" pitchFamily="18" charset="0"/>
                <a:cs typeface="Times New Roman" panose="02020603050405020304" pitchFamily="18" charset="0"/>
              </a:rPr>
              <a:t>thuật</a:t>
            </a:r>
            <a:r>
              <a:rPr lang="en-US" sz="6600" b="1" dirty="0">
                <a:solidFill>
                  <a:prstClr val="black"/>
                </a:solidFill>
                <a:latin typeface="Times New Roman" panose="02020603050405020304" pitchFamily="18" charset="0"/>
                <a:cs typeface="Times New Roman" panose="02020603050405020304" pitchFamily="18" charset="0"/>
              </a:rPr>
              <a:t> </a:t>
            </a:r>
            <a:r>
              <a:rPr lang="vi-VN" sz="6600" b="1" dirty="0">
                <a:solidFill>
                  <a:prstClr val="black"/>
                </a:solidFill>
                <a:latin typeface="Times New Roman" panose="02020603050405020304" pitchFamily="18" charset="0"/>
                <a:cs typeface="Times New Roman" panose="02020603050405020304" pitchFamily="18" charset="0"/>
              </a:rPr>
              <a:t>cuốn sách là gì? </a:t>
            </a:r>
          </a:p>
        </p:txBody>
      </p:sp>
      <p:sp>
        <p:nvSpPr>
          <p:cNvPr id="16" name="Rectangle 15">
            <a:extLst>
              <a:ext uri="{FF2B5EF4-FFF2-40B4-BE49-F238E27FC236}">
                <a16:creationId xmlns:a16="http://schemas.microsoft.com/office/drawing/2014/main" id="{28DB249A-82C6-43A8-B98E-4905AE2E0CE7}"/>
              </a:ext>
            </a:extLst>
          </p:cNvPr>
          <p:cNvSpPr/>
          <p:nvPr/>
        </p:nvSpPr>
        <p:spPr>
          <a:xfrm>
            <a:off x="800099" y="4578283"/>
            <a:ext cx="5876826" cy="1845761"/>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en-US" sz="4800" dirty="0" err="1">
                <a:solidFill>
                  <a:prstClr val="black"/>
                </a:solidFill>
                <a:latin typeface="Times New Roman" panose="02020603050405020304" pitchFamily="18" charset="0"/>
                <a:cs typeface="Times New Roman" panose="02020603050405020304" pitchFamily="18" charset="0"/>
              </a:rPr>
              <a:t>Ngôn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ngữ</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giản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dị</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gần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gũi</a:t>
            </a:r>
            <a:endParaRPr kumimoji="0" lang="vi-VN" sz="48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69DAD792-0D6A-4CDE-A63C-24DB56098485}"/>
              </a:ext>
            </a:extLst>
          </p:cNvPr>
          <p:cNvSpPr/>
          <p:nvPr/>
        </p:nvSpPr>
        <p:spPr>
          <a:xfrm>
            <a:off x="7775755" y="4578283"/>
            <a:ext cx="5590625" cy="1845761"/>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Ngôi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nhất</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Sói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Lam</a:t>
            </a:r>
            <a:endParaRPr kumimoji="0" lang="vi-VN" sz="48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D6D8655B-48B9-43F3-A02E-37E32A9031EF}"/>
              </a:ext>
            </a:extLst>
          </p:cNvPr>
          <p:cNvSpPr/>
          <p:nvPr/>
        </p:nvSpPr>
        <p:spPr>
          <a:xfrm>
            <a:off x="800099" y="7480324"/>
            <a:ext cx="5876826" cy="1845761"/>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800" dirty="0">
                <a:solidFill>
                  <a:prstClr val="black"/>
                </a:solidFill>
                <a:latin typeface="Times New Roman" panose="02020603050405020304" pitchFamily="18" charset="0"/>
                <a:cs typeface="Times New Roman" panose="02020603050405020304" pitchFamily="18" charset="0"/>
              </a:rPr>
              <a:t>C. </a:t>
            </a:r>
            <a:r>
              <a:rPr lang="en-US" sz="4800" dirty="0" err="1">
                <a:solidFill>
                  <a:prstClr val="black"/>
                </a:solidFill>
                <a:latin typeface="Times New Roman" panose="02020603050405020304" pitchFamily="18" charset="0"/>
                <a:cs typeface="Times New Roman" panose="02020603050405020304" pitchFamily="18" charset="0"/>
              </a:rPr>
              <a:t>Cách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kể</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chuyện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sáng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tạo</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và</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cốt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truyện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tuyến</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4DE8BB7C-848F-42B4-BC5E-F6BD9E6152CC}"/>
              </a:ext>
            </a:extLst>
          </p:cNvPr>
          <p:cNvSpPr/>
          <p:nvPr/>
        </p:nvSpPr>
        <p:spPr>
          <a:xfrm>
            <a:off x="7775755" y="7480324"/>
            <a:ext cx="5590625" cy="1845761"/>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Tất</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đáp</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đều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endParaRPr kumimoji="0" lang="vi-VN" sz="48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308CD927-4E4E-4437-ADC8-B6C16059FF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9782" y="4917631"/>
            <a:ext cx="1183613" cy="1062089"/>
          </a:xfrm>
          <a:prstGeom prst="rect">
            <a:avLst/>
          </a:prstGeom>
        </p:spPr>
      </p:pic>
      <p:pic>
        <p:nvPicPr>
          <p:cNvPr id="21" name="Picture 20">
            <a:extLst>
              <a:ext uri="{FF2B5EF4-FFF2-40B4-BE49-F238E27FC236}">
                <a16:creationId xmlns:a16="http://schemas.microsoft.com/office/drawing/2014/main" id="{3FC22A77-E031-4D32-A4DC-E98F31CC29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9781" y="7900492"/>
            <a:ext cx="1206804" cy="965442"/>
          </a:xfrm>
          <a:prstGeom prst="rect">
            <a:avLst/>
          </a:prstGeom>
        </p:spPr>
      </p:pic>
      <p:pic>
        <p:nvPicPr>
          <p:cNvPr id="22" name="Picture 21">
            <a:extLst>
              <a:ext uri="{FF2B5EF4-FFF2-40B4-BE49-F238E27FC236}">
                <a16:creationId xmlns:a16="http://schemas.microsoft.com/office/drawing/2014/main" id="{99C4D836-F742-4885-8BC4-B0F80C8711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59266" y="7872805"/>
            <a:ext cx="1207113" cy="1060796"/>
          </a:xfrm>
          <a:prstGeom prst="rect">
            <a:avLst/>
          </a:prstGeom>
        </p:spPr>
      </p:pic>
      <p:pic>
        <p:nvPicPr>
          <p:cNvPr id="23" name="Picture 22">
            <a:extLst>
              <a:ext uri="{FF2B5EF4-FFF2-40B4-BE49-F238E27FC236}">
                <a16:creationId xmlns:a16="http://schemas.microsoft.com/office/drawing/2014/main" id="{947CEBC9-922A-4179-9A87-86E4D0A047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24731" y="4893138"/>
            <a:ext cx="1076184" cy="965690"/>
          </a:xfrm>
          <a:prstGeom prst="rect">
            <a:avLst/>
          </a:prstGeom>
        </p:spPr>
      </p:pic>
      <p:sp>
        <p:nvSpPr>
          <p:cNvPr id="2" name="Freeform 5">
            <a:hlinkClick r:id="rId8" action="ppaction://hlinksldjump"/>
            <a:extLst>
              <a:ext uri="{FF2B5EF4-FFF2-40B4-BE49-F238E27FC236}">
                <a16:creationId xmlns:a16="http://schemas.microsoft.com/office/drawing/2014/main" id="{C58B19A3-68AE-2C8C-E231-FE4F46F6781D}"/>
              </a:ext>
            </a:extLst>
          </p:cNvPr>
          <p:cNvSpPr/>
          <p:nvPr/>
        </p:nvSpPr>
        <p:spPr>
          <a:xfrm>
            <a:off x="14481917" y="-269153"/>
            <a:ext cx="6096807" cy="10594253"/>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9">
              <a:duotone>
                <a:prstClr val="black"/>
                <a:schemeClr val="accent4">
                  <a:tint val="45000"/>
                  <a:satMod val="400000"/>
                </a:schemeClr>
              </a:duotone>
              <a:extLst>
                <a:ext uri="{BEBA8EAE-BF5A-486C-A8C5-ECC9F3942E4B}">
                  <a14:imgProps xmlns:a14="http://schemas.microsoft.com/office/drawing/2010/main">
                    <a14:imgLayer r:embed="rId10">
                      <a14:imgEffect>
                        <a14:saturation sat="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551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6"/>
                                        </p:tgtEl>
                                        <p:attrNameLst>
                                          <p:attrName>fillcolor</p:attrName>
                                        </p:attrNameLst>
                                      </p:cBhvr>
                                      <p:to>
                                        <a:srgbClr val="FFF2CC"/>
                                      </p:to>
                                    </p:animClr>
                                    <p:set>
                                      <p:cBhvr>
                                        <p:cTn id="35" dur="250" fill="hold"/>
                                        <p:tgtEl>
                                          <p:spTgt spid="16"/>
                                        </p:tgtEl>
                                        <p:attrNameLst>
                                          <p:attrName>fill.type</p:attrName>
                                        </p:attrNameLst>
                                      </p:cBhvr>
                                      <p:to>
                                        <p:strVal val="solid"/>
                                      </p:to>
                                    </p:set>
                                    <p:set>
                                      <p:cBhvr>
                                        <p:cTn id="36" dur="250" fill="hold"/>
                                        <p:tgtEl>
                                          <p:spTgt spid="1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6"/>
                                        </p:tgtEl>
                                        <p:attrNameLst>
                                          <p:attrName>fillcolor</p:attrName>
                                        </p:attrNameLst>
                                      </p:cBhvr>
                                      <p:to>
                                        <a:srgbClr val="FFFF00"/>
                                      </p:to>
                                    </p:animClr>
                                    <p:set>
                                      <p:cBhvr>
                                        <p:cTn id="43" dur="250" fill="hold"/>
                                        <p:tgtEl>
                                          <p:spTgt spid="16"/>
                                        </p:tgtEl>
                                        <p:attrNameLst>
                                          <p:attrName>fill.type</p:attrName>
                                        </p:attrNameLst>
                                      </p:cBhvr>
                                      <p:to>
                                        <p:strVal val="solid"/>
                                      </p:to>
                                    </p:set>
                                    <p:set>
                                      <p:cBhvr>
                                        <p:cTn id="4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7"/>
                                        </p:tgtEl>
                                        <p:attrNameLst>
                                          <p:attrName>fillcolor</p:attrName>
                                        </p:attrNameLst>
                                      </p:cBhvr>
                                      <p:to>
                                        <a:srgbClr val="FFF2CC"/>
                                      </p:to>
                                    </p:animClr>
                                    <p:set>
                                      <p:cBhvr>
                                        <p:cTn id="50" dur="250" fill="hold"/>
                                        <p:tgtEl>
                                          <p:spTgt spid="17"/>
                                        </p:tgtEl>
                                        <p:attrNameLst>
                                          <p:attrName>fill.type</p:attrName>
                                        </p:attrNameLst>
                                      </p:cBhvr>
                                      <p:to>
                                        <p:strVal val="solid"/>
                                      </p:to>
                                    </p:set>
                                    <p:set>
                                      <p:cBhvr>
                                        <p:cTn id="51" dur="250" fill="hold"/>
                                        <p:tgtEl>
                                          <p:spTgt spid="17"/>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3"/>
                                        </p:tgtEl>
                                        <p:attrNameLst>
                                          <p:attrName>style.visibility</p:attrName>
                                        </p:attrNameLst>
                                      </p:cBhvr>
                                      <p:to>
                                        <p:strVal val="visible"/>
                                      </p:to>
                                    </p:set>
                                    <p:anim calcmode="lin" valueType="num">
                                      <p:cBhvr>
                                        <p:cTn id="54" dur="250" fill="hold"/>
                                        <p:tgtEl>
                                          <p:spTgt spid="23"/>
                                        </p:tgtEl>
                                        <p:attrNameLst>
                                          <p:attrName>ppt_w</p:attrName>
                                        </p:attrNameLst>
                                      </p:cBhvr>
                                      <p:tavLst>
                                        <p:tav tm="0">
                                          <p:val>
                                            <p:strVal val="4*#ppt_w"/>
                                          </p:val>
                                        </p:tav>
                                        <p:tav tm="100000">
                                          <p:val>
                                            <p:strVal val="#ppt_w"/>
                                          </p:val>
                                        </p:tav>
                                      </p:tavLst>
                                    </p:anim>
                                    <p:anim calcmode="lin" valueType="num">
                                      <p:cBhvr>
                                        <p:cTn id="55"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17"/>
                                        </p:tgtEl>
                                        <p:attrNameLst>
                                          <p:attrName>fillcolor</p:attrName>
                                        </p:attrNameLst>
                                      </p:cBhvr>
                                      <p:to>
                                        <a:srgbClr val="FFFF00"/>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8"/>
                                        </p:tgtEl>
                                        <p:attrNameLst>
                                          <p:attrName>fillcolor</p:attrName>
                                        </p:attrNameLst>
                                      </p:cBhvr>
                                      <p:to>
                                        <a:srgbClr val="FFF2CC"/>
                                      </p:to>
                                    </p:animClr>
                                    <p:set>
                                      <p:cBhvr>
                                        <p:cTn id="65" dur="250" fill="hold"/>
                                        <p:tgtEl>
                                          <p:spTgt spid="18"/>
                                        </p:tgtEl>
                                        <p:attrNameLst>
                                          <p:attrName>fill.type</p:attrName>
                                        </p:attrNameLst>
                                      </p:cBhvr>
                                      <p:to>
                                        <p:strVal val="solid"/>
                                      </p:to>
                                    </p:set>
                                    <p:set>
                                      <p:cBhvr>
                                        <p:cTn id="66" dur="250" fill="hold"/>
                                        <p:tgtEl>
                                          <p:spTgt spid="1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1"/>
                                        </p:tgtEl>
                                        <p:attrNameLst>
                                          <p:attrName>style.visibility</p:attrName>
                                        </p:attrNameLst>
                                      </p:cBhvr>
                                      <p:to>
                                        <p:strVal val="visible"/>
                                      </p:to>
                                    </p:set>
                                    <p:anim calcmode="lin" valueType="num">
                                      <p:cBhvr>
                                        <p:cTn id="69" dur="250" fill="hold"/>
                                        <p:tgtEl>
                                          <p:spTgt spid="21"/>
                                        </p:tgtEl>
                                        <p:attrNameLst>
                                          <p:attrName>ppt_w</p:attrName>
                                        </p:attrNameLst>
                                      </p:cBhvr>
                                      <p:tavLst>
                                        <p:tav tm="0">
                                          <p:val>
                                            <p:strVal val="4*#ppt_w"/>
                                          </p:val>
                                        </p:tav>
                                        <p:tav tm="100000">
                                          <p:val>
                                            <p:strVal val="#ppt_w"/>
                                          </p:val>
                                        </p:tav>
                                      </p:tavLst>
                                    </p:anim>
                                    <p:anim calcmode="lin" valueType="num">
                                      <p:cBhvr>
                                        <p:cTn id="7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18"/>
                                        </p:tgtEl>
                                        <p:attrNameLst>
                                          <p:attrName>fillcolor</p:attrName>
                                        </p:attrNameLst>
                                      </p:cBhvr>
                                      <p:to>
                                        <a:srgbClr val="00B050"/>
                                      </p:to>
                                    </p:animClr>
                                    <p:set>
                                      <p:cBhvr>
                                        <p:cTn id="73" dur="250" fill="hold"/>
                                        <p:tgtEl>
                                          <p:spTgt spid="18"/>
                                        </p:tgtEl>
                                        <p:attrNameLst>
                                          <p:attrName>fill.type</p:attrName>
                                        </p:attrNameLst>
                                      </p:cBhvr>
                                      <p:to>
                                        <p:strVal val="solid"/>
                                      </p:to>
                                    </p:set>
                                    <p:set>
                                      <p:cBhvr>
                                        <p:cTn id="7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9"/>
                                        </p:tgtEl>
                                        <p:attrNameLst>
                                          <p:attrName>fillcolor</p:attrName>
                                        </p:attrNameLst>
                                      </p:cBhvr>
                                      <p:to>
                                        <a:srgbClr val="FFF2CC"/>
                                      </p:to>
                                    </p:animClr>
                                    <p:set>
                                      <p:cBhvr>
                                        <p:cTn id="80" dur="250" fill="hold"/>
                                        <p:tgtEl>
                                          <p:spTgt spid="19"/>
                                        </p:tgtEl>
                                        <p:attrNameLst>
                                          <p:attrName>fill.type</p:attrName>
                                        </p:attrNameLst>
                                      </p:cBhvr>
                                      <p:to>
                                        <p:strVal val="solid"/>
                                      </p:to>
                                    </p:set>
                                    <p:set>
                                      <p:cBhvr>
                                        <p:cTn id="81" dur="250" fill="hold"/>
                                        <p:tgtEl>
                                          <p:spTgt spid="19"/>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2"/>
                                        </p:tgtEl>
                                        <p:attrNameLst>
                                          <p:attrName>style.visibility</p:attrName>
                                        </p:attrNameLst>
                                      </p:cBhvr>
                                      <p:to>
                                        <p:strVal val="visible"/>
                                      </p:to>
                                    </p:set>
                                    <p:anim calcmode="lin" valueType="num">
                                      <p:cBhvr>
                                        <p:cTn id="84" dur="250" fill="hold"/>
                                        <p:tgtEl>
                                          <p:spTgt spid="22"/>
                                        </p:tgtEl>
                                        <p:attrNameLst>
                                          <p:attrName>ppt_w</p:attrName>
                                        </p:attrNameLst>
                                      </p:cBhvr>
                                      <p:tavLst>
                                        <p:tav tm="0">
                                          <p:val>
                                            <p:strVal val="4*#ppt_w"/>
                                          </p:val>
                                        </p:tav>
                                        <p:tav tm="100000">
                                          <p:val>
                                            <p:strVal val="#ppt_w"/>
                                          </p:val>
                                        </p:tav>
                                      </p:tavLst>
                                    </p:anim>
                                    <p:anim calcmode="lin" valueType="num">
                                      <p:cBhvr>
                                        <p:cTn id="8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9"/>
                                        </p:tgtEl>
                                        <p:attrNameLst>
                                          <p:attrName>fillcolor</p:attrName>
                                        </p:attrNameLst>
                                      </p:cBhvr>
                                      <p:to>
                                        <a:srgbClr val="FFFF00"/>
                                      </p:to>
                                    </p:animClr>
                                    <p:set>
                                      <p:cBhvr>
                                        <p:cTn id="88" dur="250" fill="hold"/>
                                        <p:tgtEl>
                                          <p:spTgt spid="19"/>
                                        </p:tgtEl>
                                        <p:attrNameLst>
                                          <p:attrName>fill.type</p:attrName>
                                        </p:attrNameLst>
                                      </p:cBhvr>
                                      <p:to>
                                        <p:strVal val="solid"/>
                                      </p:to>
                                    </p:set>
                                    <p:set>
                                      <p:cBhvr>
                                        <p:cTn id="89"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7" grpId="0" animBg="1"/>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3">
            <a:extLst>
              <a:ext uri="{FF2B5EF4-FFF2-40B4-BE49-F238E27FC236}">
                <a16:creationId xmlns:a16="http://schemas.microsoft.com/office/drawing/2014/main" id="{C9837BC0-A579-49C8-81AE-708D90F8E3D8}"/>
              </a:ext>
            </a:extLst>
          </p:cNvPr>
          <p:cNvSpPr/>
          <p:nvPr/>
        </p:nvSpPr>
        <p:spPr>
          <a:xfrm>
            <a:off x="685800" y="1562100"/>
            <a:ext cx="13826702" cy="2406896"/>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800" b="1" dirty="0" err="1">
                <a:solidFill>
                  <a:prstClr val="black"/>
                </a:solidFill>
                <a:latin typeface="Times New Roman" panose="02020603050405020304" pitchFamily="18" charset="0"/>
                <a:cs typeface="Times New Roman" panose="02020603050405020304" pitchFamily="18" charset="0"/>
              </a:rPr>
              <a:t>Câu</a:t>
            </a:r>
            <a:r>
              <a:rPr lang="en-US" sz="4800" b="1" dirty="0">
                <a:solidFill>
                  <a:prstClr val="black"/>
                </a:solidFill>
                <a:latin typeface="Times New Roman" panose="02020603050405020304" pitchFamily="18" charset="0"/>
                <a:cs typeface="Times New Roman" panose="02020603050405020304" pitchFamily="18" charset="0"/>
              </a:rPr>
              <a:t> 5: </a:t>
            </a:r>
            <a:r>
              <a:rPr lang="en-US" sz="4800" b="1" dirty="0" err="1">
                <a:solidFill>
                  <a:prstClr val="black"/>
                </a:solidFill>
                <a:latin typeface="Times New Roman" panose="02020603050405020304" pitchFamily="18" charset="0"/>
                <a:cs typeface="Times New Roman" panose="02020603050405020304" pitchFamily="18" charset="0"/>
              </a:rPr>
              <a:t>Đoạn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văn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cuối</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của</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văn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bản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Mắt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sói</a:t>
            </a:r>
            <a:r>
              <a:rPr lang="en-US" sz="4800" b="1" dirty="0">
                <a:solidFill>
                  <a:prstClr val="black"/>
                </a:solidFill>
                <a:latin typeface="Times New Roman" panose="02020603050405020304" pitchFamily="18" charset="0"/>
                <a:cs typeface="Times New Roman" panose="02020603050405020304" pitchFamily="18" charset="0"/>
              </a:rPr>
              <a:t> – </a:t>
            </a:r>
            <a:r>
              <a:rPr lang="en-US" sz="4800" b="1" dirty="0" err="1">
                <a:solidFill>
                  <a:prstClr val="black"/>
                </a:solidFill>
                <a:latin typeface="Times New Roman" panose="02020603050405020304" pitchFamily="18" charset="0"/>
                <a:cs typeface="Times New Roman" panose="02020603050405020304" pitchFamily="18" charset="0"/>
              </a:rPr>
              <a:t>câu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chuyện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về</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cuộc</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phiêu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lưu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của</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những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điều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ngẫu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nhiên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và</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kì</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diệu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có</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nhiệm</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vụ</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gì</a:t>
            </a:r>
            <a:r>
              <a:rPr lang="en-US" sz="4800" b="1" dirty="0">
                <a:solidFill>
                  <a:prstClr val="black"/>
                </a:solidFill>
                <a:latin typeface="Times New Roman" panose="02020603050405020304" pitchFamily="18" charset="0"/>
                <a:cs typeface="Times New Roman" panose="02020603050405020304" pitchFamily="18" charset="0"/>
              </a:rPr>
              <a:t>?</a:t>
            </a:r>
            <a:endParaRPr lang="vi-VN" sz="4800" b="1"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C091C9B-F82C-4F2F-9C90-B91E502B0528}"/>
              </a:ext>
            </a:extLst>
          </p:cNvPr>
          <p:cNvSpPr/>
          <p:nvPr/>
        </p:nvSpPr>
        <p:spPr>
          <a:xfrm>
            <a:off x="691236" y="4833928"/>
            <a:ext cx="6506066" cy="1952250"/>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dirty="0">
                <a:solidFill>
                  <a:prstClr val="black"/>
                </a:solidFill>
                <a:latin typeface="Times New Roman" panose="02020603050405020304" pitchFamily="18" charset="0"/>
                <a:cs typeface="Times New Roman" panose="02020603050405020304" pitchFamily="18" charset="0"/>
              </a:rPr>
              <a:t>A. </a:t>
            </a:r>
            <a:r>
              <a:rPr lang="en-US" sz="4400" dirty="0" err="1">
                <a:solidFill>
                  <a:prstClr val="black"/>
                </a:solidFill>
                <a:latin typeface="Times New Roman" panose="02020603050405020304" pitchFamily="18" charset="0"/>
                <a:cs typeface="Times New Roman" panose="02020603050405020304" pitchFamily="18" charset="0"/>
              </a:rPr>
              <a:t>Gợi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thúc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mở</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câu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chuyện</a:t>
            </a:r>
            <a:endParaRPr lang="en-SG" sz="4400" dirty="0">
              <a:solidFill>
                <a:srgbClr val="393A68"/>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F1DCA66-A83B-4373-9D78-21D4D5BC0BDE}"/>
              </a:ext>
            </a:extLst>
          </p:cNvPr>
          <p:cNvSpPr/>
          <p:nvPr/>
        </p:nvSpPr>
        <p:spPr>
          <a:xfrm>
            <a:off x="8006436" y="4840211"/>
            <a:ext cx="6506066" cy="1952250"/>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dirty="0">
                <a:solidFill>
                  <a:prstClr val="black"/>
                </a:solidFill>
                <a:latin typeface="Times New Roman" panose="02020603050405020304" pitchFamily="18" charset="0"/>
                <a:cs typeface="Times New Roman" panose="02020603050405020304" pitchFamily="18" charset="0"/>
              </a:rPr>
              <a:t>B. </a:t>
            </a:r>
            <a:r>
              <a:rPr lang="en-US" sz="4400" dirty="0" err="1">
                <a:solidFill>
                  <a:prstClr val="black"/>
                </a:solidFill>
                <a:latin typeface="Times New Roman" panose="02020603050405020304" pitchFamily="18" charset="0"/>
                <a:cs typeface="Times New Roman" panose="02020603050405020304" pitchFamily="18" charset="0"/>
              </a:rPr>
              <a:t>Gợi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hứng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thú</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khuyến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việc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sách</a:t>
            </a:r>
            <a:endParaRPr lang="en-SG" sz="4400" dirty="0">
              <a:solidFill>
                <a:srgbClr val="393A68"/>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E22021D8-93AB-4203-A369-7A45AE99040D}"/>
              </a:ext>
            </a:extLst>
          </p:cNvPr>
          <p:cNvSpPr/>
          <p:nvPr/>
        </p:nvSpPr>
        <p:spPr>
          <a:xfrm>
            <a:off x="691236" y="7568735"/>
            <a:ext cx="6506066" cy="1754403"/>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dirty="0">
                <a:solidFill>
                  <a:prstClr val="black"/>
                </a:solidFill>
                <a:latin typeface="Times New Roman" panose="02020603050405020304" pitchFamily="18" charset="0"/>
                <a:cs typeface="Times New Roman" panose="02020603050405020304" pitchFamily="18" charset="0"/>
              </a:rPr>
              <a:t>C. </a:t>
            </a:r>
            <a:r>
              <a:rPr lang="en-US" sz="4400" dirty="0" err="1">
                <a:solidFill>
                  <a:prstClr val="black"/>
                </a:solidFill>
                <a:latin typeface="Times New Roman" panose="02020603050405020304" pitchFamily="18" charset="0"/>
                <a:cs typeface="Times New Roman" panose="02020603050405020304" pitchFamily="18" charset="0"/>
              </a:rPr>
              <a:t>Giới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thiệu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sách</a:t>
            </a:r>
            <a:endParaRPr lang="en-SG" sz="4400" dirty="0">
              <a:solidFill>
                <a:srgbClr val="393A68"/>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0039E80E-04A9-4408-BA9D-D14ACDBD3E59}"/>
              </a:ext>
            </a:extLst>
          </p:cNvPr>
          <p:cNvSpPr/>
          <p:nvPr/>
        </p:nvSpPr>
        <p:spPr>
          <a:xfrm>
            <a:off x="8006436" y="7575019"/>
            <a:ext cx="6506066" cy="1754403"/>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dirty="0">
                <a:solidFill>
                  <a:prstClr val="black"/>
                </a:solidFill>
                <a:latin typeface="Times New Roman" panose="02020603050405020304" pitchFamily="18" charset="0"/>
                <a:cs typeface="Times New Roman" panose="02020603050405020304" pitchFamily="18" charset="0"/>
              </a:rPr>
              <a:t>D. </a:t>
            </a:r>
            <a:r>
              <a:rPr lang="en-US" sz="4400" dirty="0" err="1">
                <a:solidFill>
                  <a:prstClr val="black"/>
                </a:solidFill>
                <a:latin typeface="Times New Roman" panose="02020603050405020304" pitchFamily="18" charset="0"/>
                <a:cs typeface="Times New Roman" panose="02020603050405020304" pitchFamily="18" charset="0"/>
              </a:rPr>
              <a:t>Tất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đáp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án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trên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đều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xác</a:t>
            </a:r>
            <a:endParaRPr lang="vi-VN" sz="4400" dirty="0">
              <a:solidFill>
                <a:prstClr val="black"/>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56DF7085-1F3B-47C3-A929-EDD2876D6A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6391" y="5237821"/>
            <a:ext cx="1208583" cy="1062089"/>
          </a:xfrm>
          <a:prstGeom prst="rect">
            <a:avLst/>
          </a:prstGeom>
        </p:spPr>
      </p:pic>
      <p:pic>
        <p:nvPicPr>
          <p:cNvPr id="13" name="Picture 12">
            <a:extLst>
              <a:ext uri="{FF2B5EF4-FFF2-40B4-BE49-F238E27FC236}">
                <a16:creationId xmlns:a16="http://schemas.microsoft.com/office/drawing/2014/main" id="{0B85B219-6D7C-4768-AA64-BA6D67DE5913}"/>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990498" y="7844689"/>
            <a:ext cx="1206804" cy="1056132"/>
          </a:xfrm>
          <a:prstGeom prst="rect">
            <a:avLst/>
          </a:prstGeom>
        </p:spPr>
      </p:pic>
      <p:pic>
        <p:nvPicPr>
          <p:cNvPr id="14" name="Picture 13">
            <a:extLst>
              <a:ext uri="{FF2B5EF4-FFF2-40B4-BE49-F238E27FC236}">
                <a16:creationId xmlns:a16="http://schemas.microsoft.com/office/drawing/2014/main" id="{7DA4168C-3A6B-4C9A-A336-B5498DFB3B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05389" y="7862085"/>
            <a:ext cx="1207113" cy="1060796"/>
          </a:xfrm>
          <a:prstGeom prst="rect">
            <a:avLst/>
          </a:prstGeom>
        </p:spPr>
      </p:pic>
      <p:pic>
        <p:nvPicPr>
          <p:cNvPr id="15" name="Picture 14">
            <a:extLst>
              <a:ext uri="{FF2B5EF4-FFF2-40B4-BE49-F238E27FC236}">
                <a16:creationId xmlns:a16="http://schemas.microsoft.com/office/drawing/2014/main" id="{B59323E3-0A7C-4253-B51D-E7CE149BF7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05389" y="5214715"/>
            <a:ext cx="1207113" cy="965690"/>
          </a:xfrm>
          <a:prstGeom prst="rect">
            <a:avLst/>
          </a:prstGeom>
        </p:spPr>
      </p:pic>
      <p:sp>
        <p:nvSpPr>
          <p:cNvPr id="2" name="Freeform 5">
            <a:hlinkClick r:id="rId9" action="ppaction://hlinksldjump"/>
            <a:extLst>
              <a:ext uri="{FF2B5EF4-FFF2-40B4-BE49-F238E27FC236}">
                <a16:creationId xmlns:a16="http://schemas.microsoft.com/office/drawing/2014/main" id="{11C0E07D-4338-0A58-DD17-C64766CE2145}"/>
              </a:ext>
            </a:extLst>
          </p:cNvPr>
          <p:cNvSpPr/>
          <p:nvPr/>
        </p:nvSpPr>
        <p:spPr>
          <a:xfrm>
            <a:off x="14481917" y="-269153"/>
            <a:ext cx="6096807" cy="10594253"/>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10">
              <a:duotone>
                <a:prstClr val="black"/>
                <a:schemeClr val="accent4">
                  <a:tint val="45000"/>
                  <a:satMod val="400000"/>
                </a:schemeClr>
              </a:duotone>
              <a:extLst>
                <a:ext uri="{BEBA8EAE-BF5A-486C-A8C5-ECC9F3942E4B}">
                  <a14:imgProps xmlns:a14="http://schemas.microsoft.com/office/drawing/2010/main">
                    <a14:imgLayer r:embed="rId11">
                      <a14:imgEffect>
                        <a14:saturation sat="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836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761868">
            <a:off x="888666" y="439566"/>
            <a:ext cx="2481050" cy="2953631"/>
          </a:xfrm>
          <a:custGeom>
            <a:avLst/>
            <a:gdLst/>
            <a:ahLst/>
            <a:cxnLst/>
            <a:rect l="l" t="t" r="r" b="b"/>
            <a:pathLst>
              <a:path w="2481050" h="2953631">
                <a:moveTo>
                  <a:pt x="0" y="0"/>
                </a:moveTo>
                <a:lnTo>
                  <a:pt x="2481050" y="0"/>
                </a:lnTo>
                <a:lnTo>
                  <a:pt x="2481050" y="2953631"/>
                </a:lnTo>
                <a:lnTo>
                  <a:pt x="0" y="29536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860090" y="3279764"/>
            <a:ext cx="2538202" cy="2432059"/>
          </a:xfrm>
          <a:custGeom>
            <a:avLst/>
            <a:gdLst/>
            <a:ahLst/>
            <a:cxnLst/>
            <a:rect l="l" t="t" r="r" b="b"/>
            <a:pathLst>
              <a:path w="2538202" h="2432059">
                <a:moveTo>
                  <a:pt x="0" y="0"/>
                </a:moveTo>
                <a:lnTo>
                  <a:pt x="2538202" y="0"/>
                </a:lnTo>
                <a:lnTo>
                  <a:pt x="2538202" y="2432059"/>
                </a:lnTo>
                <a:lnTo>
                  <a:pt x="0" y="2432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311069" flipH="1" flipV="1">
            <a:off x="12813512" y="-4316201"/>
            <a:ext cx="9208109" cy="8632403"/>
          </a:xfrm>
          <a:custGeom>
            <a:avLst/>
            <a:gdLst/>
            <a:ahLst/>
            <a:cxnLst/>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r:embed="rId8"/>
                </a:ext>
              </a:extLst>
            </a:blip>
            <a:stretch>
              <a:fillRect t="-910" b="-910"/>
            </a:stretch>
          </a:blipFill>
        </p:spPr>
      </p:sp>
      <p:sp>
        <p:nvSpPr>
          <p:cNvPr id="10" name="Freeform 10"/>
          <p:cNvSpPr/>
          <p:nvPr/>
        </p:nvSpPr>
        <p:spPr>
          <a:xfrm>
            <a:off x="13876894" y="6931560"/>
            <a:ext cx="3513937" cy="2101973"/>
          </a:xfrm>
          <a:custGeom>
            <a:avLst/>
            <a:gdLst/>
            <a:ahLst/>
            <a:cxnLst/>
            <a:rect l="l" t="t" r="r" b="b"/>
            <a:pathLst>
              <a:path w="3513937" h="2101973">
                <a:moveTo>
                  <a:pt x="0" y="0"/>
                </a:moveTo>
                <a:lnTo>
                  <a:pt x="3513937" y="0"/>
                </a:lnTo>
                <a:lnTo>
                  <a:pt x="3513937" y="2101974"/>
                </a:lnTo>
                <a:lnTo>
                  <a:pt x="0" y="21019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278887">
            <a:off x="14508683" y="5257941"/>
            <a:ext cx="2930372" cy="2610166"/>
          </a:xfrm>
          <a:custGeom>
            <a:avLst/>
            <a:gdLst/>
            <a:ahLst/>
            <a:cxnLst/>
            <a:rect l="l" t="t" r="r" b="b"/>
            <a:pathLst>
              <a:path w="2930372" h="2610166">
                <a:moveTo>
                  <a:pt x="0" y="0"/>
                </a:moveTo>
                <a:lnTo>
                  <a:pt x="2930372" y="0"/>
                </a:lnTo>
                <a:lnTo>
                  <a:pt x="2930372" y="2610165"/>
                </a:lnTo>
                <a:lnTo>
                  <a:pt x="0" y="26101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rot="-311069" flipH="1" flipV="1">
            <a:off x="-5347051" y="6479611"/>
            <a:ext cx="9208109" cy="8632403"/>
          </a:xfrm>
          <a:custGeom>
            <a:avLst/>
            <a:gdLst/>
            <a:ahLst/>
            <a:cxnLst/>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r:embed="rId8"/>
                </a:ext>
              </a:extLst>
            </a:blip>
            <a:stretch>
              <a:fillRect t="-910" b="-910"/>
            </a:stretch>
          </a:blipFill>
        </p:spPr>
      </p:sp>
      <p:sp>
        <p:nvSpPr>
          <p:cNvPr id="16" name="Freeform 16"/>
          <p:cNvSpPr/>
          <p:nvPr/>
        </p:nvSpPr>
        <p:spPr>
          <a:xfrm>
            <a:off x="3575133" y="1333500"/>
            <a:ext cx="1728329" cy="1821691"/>
          </a:xfrm>
          <a:custGeom>
            <a:avLst/>
            <a:gdLst/>
            <a:ahLst/>
            <a:cxnLst/>
            <a:rect l="l" t="t" r="r" b="b"/>
            <a:pathLst>
              <a:path w="1728329" h="1821691">
                <a:moveTo>
                  <a:pt x="0" y="0"/>
                </a:moveTo>
                <a:lnTo>
                  <a:pt x="1728329" y="0"/>
                </a:lnTo>
                <a:lnTo>
                  <a:pt x="1728329" y="1821690"/>
                </a:lnTo>
                <a:lnTo>
                  <a:pt x="0" y="18216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TextBox 3">
            <a:extLst>
              <a:ext uri="{FF2B5EF4-FFF2-40B4-BE49-F238E27FC236}">
                <a16:creationId xmlns:a16="http://schemas.microsoft.com/office/drawing/2014/main" id="{7CAD4C4C-D5DD-67A4-8BCF-458A34513BB9}"/>
              </a:ext>
            </a:extLst>
          </p:cNvPr>
          <p:cNvSpPr txBox="1"/>
          <p:nvPr/>
        </p:nvSpPr>
        <p:spPr>
          <a:xfrm>
            <a:off x="4335586" y="5174040"/>
            <a:ext cx="9990014" cy="1769715"/>
          </a:xfrm>
          <a:prstGeom prst="rect">
            <a:avLst/>
          </a:prstGeom>
        </p:spPr>
        <p:txBody>
          <a:bodyPr wrap="square" lIns="0" tIns="0" rIns="0" bIns="0" rtlCol="0" anchor="t">
            <a:spAutoFit/>
          </a:bodyPr>
          <a:lstStyle/>
          <a:p>
            <a:pPr marL="0" lvl="0" indent="0" algn="ctr">
              <a:spcBef>
                <a:spcPct val="0"/>
              </a:spcBef>
            </a:pPr>
            <a:r>
              <a:rPr lang="en-US" sz="11500" dirty="0" err="1">
                <a:solidFill>
                  <a:srgbClr val="512F1C"/>
                </a:solidFill>
                <a:latin typeface="#9Slide05 SVNDeadhead Script" pitchFamily="2" charset="0"/>
              </a:rPr>
              <a:t>Thực</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hành</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viết</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theo</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các</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bước</a:t>
            </a:r>
            <a:endParaRPr lang="en-US" sz="11500" u="none" strike="noStrike" dirty="0">
              <a:solidFill>
                <a:srgbClr val="512F1C"/>
              </a:solidFill>
              <a:latin typeface="#9Slide05 SVNDeadhead Script" pitchFamily="2" charset="0"/>
            </a:endParaRPr>
          </a:p>
        </p:txBody>
      </p:sp>
      <p:sp>
        <p:nvSpPr>
          <p:cNvPr id="19" name="TextBox 4">
            <a:extLst>
              <a:ext uri="{FF2B5EF4-FFF2-40B4-BE49-F238E27FC236}">
                <a16:creationId xmlns:a16="http://schemas.microsoft.com/office/drawing/2014/main" id="{7F25344F-AF59-9993-D590-F543BC0DA2A2}"/>
              </a:ext>
            </a:extLst>
          </p:cNvPr>
          <p:cNvSpPr txBox="1"/>
          <p:nvPr/>
        </p:nvSpPr>
        <p:spPr>
          <a:xfrm>
            <a:off x="4448836" y="3523910"/>
            <a:ext cx="9635172" cy="1769715"/>
          </a:xfrm>
          <a:prstGeom prst="rect">
            <a:avLst/>
          </a:prstGeom>
        </p:spPr>
        <p:txBody>
          <a:bodyPr lIns="0" tIns="0" rIns="0" bIns="0" rtlCol="0" anchor="t">
            <a:spAutoFit/>
          </a:bodyPr>
          <a:lstStyle/>
          <a:p>
            <a:pPr marL="0" lvl="0" indent="0" algn="ctr">
              <a:spcBef>
                <a:spcPct val="0"/>
              </a:spcBef>
            </a:pPr>
            <a:r>
              <a:rPr lang="en-US" sz="11500" spc="-270" dirty="0">
                <a:solidFill>
                  <a:srgbClr val="512F1C"/>
                </a:solidFill>
                <a:latin typeface="#9Slide05 SVNDeadhead Script" pitchFamily="2" charset="0"/>
              </a:rPr>
              <a:t>III..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1. </a:t>
            </a:r>
            <a:r>
              <a:rPr lang="en-US" sz="6000" u="none" strike="noStrike" spc="-270" dirty="0" err="1">
                <a:solidFill>
                  <a:srgbClr val="512F1C"/>
                </a:solidFill>
                <a:latin typeface="Times New Roman" panose="02020603050405020304" pitchFamily="18" charset="0"/>
                <a:cs typeface="Times New Roman" panose="02020603050405020304" pitchFamily="18" charset="0"/>
              </a:rPr>
              <a:t>Trước</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khi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600" b="1" dirty="0">
                <a:solidFill>
                  <a:sysClr val="windowText" lastClr="000000"/>
                </a:solidFill>
                <a:latin typeface="Times New Roman" panose="02020603050405020304" pitchFamily="18" charset="0"/>
                <a:cs typeface="Times New Roman" panose="02020603050405020304" pitchFamily="18" charset="0"/>
              </a:rPr>
              <a:t>a. </a:t>
            </a:r>
            <a:r>
              <a:rPr lang="en-US" sz="4600" b="1" dirty="0" err="1">
                <a:solidFill>
                  <a:sysClr val="windowText" lastClr="000000"/>
                </a:solidFill>
                <a:latin typeface="Times New Roman" panose="02020603050405020304" pitchFamily="18" charset="0"/>
                <a:cs typeface="Times New Roman" panose="02020603050405020304" pitchFamily="18" charset="0"/>
              </a:rPr>
              <a:t>Lựa</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chọn</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đề</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tài</a:t>
            </a:r>
            <a:endParaRPr lang="vi-VN" sz="4600" b="1" i="1" dirty="0">
              <a:solidFill>
                <a:sysClr val="windowText" lastClr="000000"/>
              </a:solidFill>
              <a:latin typeface="Times New Roman" panose="02020603050405020304" pitchFamily="18" charset="0"/>
              <a:cs typeface="Times New Roman" panose="02020603050405020304" pitchFamily="18" charset="0"/>
            </a:endParaRPr>
          </a:p>
        </p:txBody>
      </p:sp>
      <p:grpSp>
        <p:nvGrpSpPr>
          <p:cNvPr id="8" name="Group 4">
            <a:extLst>
              <a:ext uri="{FF2B5EF4-FFF2-40B4-BE49-F238E27FC236}">
                <a16:creationId xmlns:a16="http://schemas.microsoft.com/office/drawing/2014/main" id="{AEB4165C-8B7C-FE41-ED0C-3B19A92518C2}"/>
              </a:ext>
            </a:extLst>
          </p:cNvPr>
          <p:cNvGrpSpPr/>
          <p:nvPr/>
        </p:nvGrpSpPr>
        <p:grpSpPr>
          <a:xfrm>
            <a:off x="7553630" y="1618423"/>
            <a:ext cx="10277170" cy="3753678"/>
            <a:chOff x="0" y="0"/>
            <a:chExt cx="7940860" cy="7564359"/>
          </a:xfrm>
        </p:grpSpPr>
        <p:sp>
          <p:nvSpPr>
            <p:cNvPr id="9" name="Freeform 5">
              <a:extLst>
                <a:ext uri="{FF2B5EF4-FFF2-40B4-BE49-F238E27FC236}">
                  <a16:creationId xmlns:a16="http://schemas.microsoft.com/office/drawing/2014/main" id="{1668B480-C43B-528D-8876-8079D93CDA0C}"/>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0" name="Freeform 16">
            <a:extLst>
              <a:ext uri="{FF2B5EF4-FFF2-40B4-BE49-F238E27FC236}">
                <a16:creationId xmlns:a16="http://schemas.microsoft.com/office/drawing/2014/main" id="{D0C99718-F9A7-19B6-C84E-44FAC23D92EA}"/>
              </a:ext>
            </a:extLst>
          </p:cNvPr>
          <p:cNvSpPr/>
          <p:nvPr/>
        </p:nvSpPr>
        <p:spPr>
          <a:xfrm rot="-1419706" flipV="1">
            <a:off x="6190546" y="2614738"/>
            <a:ext cx="1690104" cy="515482"/>
          </a:xfrm>
          <a:custGeom>
            <a:avLst/>
            <a:gdLst/>
            <a:ahLst/>
            <a:cxnLst/>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TextBox 11">
            <a:extLst>
              <a:ext uri="{FF2B5EF4-FFF2-40B4-BE49-F238E27FC236}">
                <a16:creationId xmlns:a16="http://schemas.microsoft.com/office/drawing/2014/main" id="{6BE4EC9D-77AD-4AEC-0A7F-004643F1B444}"/>
              </a:ext>
            </a:extLst>
          </p:cNvPr>
          <p:cNvSpPr txBox="1"/>
          <p:nvPr/>
        </p:nvSpPr>
        <p:spPr>
          <a:xfrm>
            <a:off x="8164032" y="1691526"/>
            <a:ext cx="9523268" cy="3030766"/>
          </a:xfrm>
          <a:prstGeom prst="rect">
            <a:avLst/>
          </a:prstGeom>
          <a:noFill/>
        </p:spPr>
        <p:txBody>
          <a:bodyPr wrap="square">
            <a:spAutoFit/>
          </a:bodyPr>
          <a:lstStyle/>
          <a:p>
            <a:pPr algn="just">
              <a:lnSpc>
                <a:spcPct val="150000"/>
              </a:lnSpc>
            </a:pPr>
            <a:r>
              <a:rPr lang="vi-VN" sz="4400" dirty="0">
                <a:solidFill>
                  <a:sysClr val="windowText" lastClr="000000"/>
                </a:solidFill>
                <a:latin typeface="+mj-lt"/>
                <a:cs typeface="Arial" panose="020B0604020202020204" pitchFamily="34" charset="0"/>
              </a:rPr>
              <a:t>Hãy lựa chọn cuốn sách để giới thiệu và tìm hiểu những thông tin quan trọng về cuốn sách: nhan đề, tác giả, thể loại</a:t>
            </a:r>
            <a:r>
              <a:rPr lang="en-US" sz="4400" dirty="0">
                <a:solidFill>
                  <a:sysClr val="windowText" lastClr="000000"/>
                </a:solidFill>
                <a:latin typeface="+mj-lt"/>
                <a:cs typeface="Arial" panose="020B0604020202020204" pitchFamily="34" charset="0"/>
              </a:rPr>
              <a:t>…</a:t>
            </a:r>
          </a:p>
        </p:txBody>
      </p:sp>
      <p:grpSp>
        <p:nvGrpSpPr>
          <p:cNvPr id="13" name="Group 4">
            <a:extLst>
              <a:ext uri="{FF2B5EF4-FFF2-40B4-BE49-F238E27FC236}">
                <a16:creationId xmlns:a16="http://schemas.microsoft.com/office/drawing/2014/main" id="{322C2451-91EE-09AA-2DFC-21AA01462BF1}"/>
              </a:ext>
            </a:extLst>
          </p:cNvPr>
          <p:cNvGrpSpPr/>
          <p:nvPr/>
        </p:nvGrpSpPr>
        <p:grpSpPr>
          <a:xfrm>
            <a:off x="7553630" y="5645620"/>
            <a:ext cx="10277170" cy="3753678"/>
            <a:chOff x="0" y="0"/>
            <a:chExt cx="7940860" cy="7564359"/>
          </a:xfrm>
        </p:grpSpPr>
        <p:sp>
          <p:nvSpPr>
            <p:cNvPr id="14" name="Freeform 5">
              <a:extLst>
                <a:ext uri="{FF2B5EF4-FFF2-40B4-BE49-F238E27FC236}">
                  <a16:creationId xmlns:a16="http://schemas.microsoft.com/office/drawing/2014/main" id="{3EC88CF4-B6D6-1450-11A0-1EDE0DD13900}"/>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5" name="TextBox 14">
            <a:extLst>
              <a:ext uri="{FF2B5EF4-FFF2-40B4-BE49-F238E27FC236}">
                <a16:creationId xmlns:a16="http://schemas.microsoft.com/office/drawing/2014/main" id="{0DF5E012-2EC7-E1B4-FD1A-3EF185806B81}"/>
              </a:ext>
            </a:extLst>
          </p:cNvPr>
          <p:cNvSpPr txBox="1"/>
          <p:nvPr/>
        </p:nvSpPr>
        <p:spPr>
          <a:xfrm>
            <a:off x="8001000" y="6057900"/>
            <a:ext cx="9523268" cy="2014334"/>
          </a:xfrm>
          <a:prstGeom prst="rect">
            <a:avLst/>
          </a:prstGeom>
          <a:noFill/>
        </p:spPr>
        <p:txBody>
          <a:bodyPr wrap="square">
            <a:spAutoFit/>
          </a:bodyPr>
          <a:lstStyle/>
          <a:p>
            <a:pPr algn="just">
              <a:lnSpc>
                <a:spcPct val="150000"/>
              </a:lnSpc>
            </a:pPr>
            <a:r>
              <a:rPr lang="vi-VN" sz="4400" dirty="0">
                <a:solidFill>
                  <a:sysClr val="windowText" lastClr="000000"/>
                </a:solidFill>
                <a:latin typeface="+mj-lt"/>
                <a:cs typeface="Arial" panose="020B0604020202020204" pitchFamily="34" charset="0"/>
              </a:rPr>
              <a:t>Cần đọc kỹ cuốn sách trước khi viết bài giới thiệu cuốn sách tới độc giả</a:t>
            </a:r>
            <a:r>
              <a:rPr lang="en-US" sz="4400" dirty="0">
                <a:solidFill>
                  <a:sysClr val="windowText" lastClr="000000"/>
                </a:solidFill>
                <a:latin typeface="+mj-lt"/>
                <a:cs typeface="Arial" panose="020B0604020202020204" pitchFamily="34" charset="0"/>
              </a:rPr>
              <a:t>.</a:t>
            </a:r>
          </a:p>
        </p:txBody>
      </p:sp>
      <p:sp>
        <p:nvSpPr>
          <p:cNvPr id="18" name="Freeform 5">
            <a:extLst>
              <a:ext uri="{FF2B5EF4-FFF2-40B4-BE49-F238E27FC236}">
                <a16:creationId xmlns:a16="http://schemas.microsoft.com/office/drawing/2014/main" id="{9EF147BD-8B90-E2F5-E0C3-639AF7B90F6C}"/>
              </a:ext>
            </a:extLst>
          </p:cNvPr>
          <p:cNvSpPr/>
          <p:nvPr/>
        </p:nvSpPr>
        <p:spPr>
          <a:xfrm>
            <a:off x="3207456" y="7645410"/>
            <a:ext cx="3513937" cy="2101973"/>
          </a:xfrm>
          <a:custGeom>
            <a:avLst/>
            <a:gdLst/>
            <a:ahLst/>
            <a:cxnLst/>
            <a:rect l="l" t="t" r="r" b="b"/>
            <a:pathLst>
              <a:path w="3513937" h="2101973">
                <a:moveTo>
                  <a:pt x="0" y="0"/>
                </a:moveTo>
                <a:lnTo>
                  <a:pt x="3513937" y="0"/>
                </a:lnTo>
                <a:lnTo>
                  <a:pt x="3513937" y="2101974"/>
                </a:lnTo>
                <a:lnTo>
                  <a:pt x="0" y="21019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6">
            <a:extLst>
              <a:ext uri="{FF2B5EF4-FFF2-40B4-BE49-F238E27FC236}">
                <a16:creationId xmlns:a16="http://schemas.microsoft.com/office/drawing/2014/main" id="{A47CE1EE-4DE9-ABD7-775A-44208BC45B8C}"/>
              </a:ext>
            </a:extLst>
          </p:cNvPr>
          <p:cNvSpPr/>
          <p:nvPr/>
        </p:nvSpPr>
        <p:spPr>
          <a:xfrm rot="278887">
            <a:off x="3839245" y="5971791"/>
            <a:ext cx="2930372" cy="2610166"/>
          </a:xfrm>
          <a:custGeom>
            <a:avLst/>
            <a:gdLst/>
            <a:ahLst/>
            <a:cxnLst/>
            <a:rect l="l" t="t" r="r" b="b"/>
            <a:pathLst>
              <a:path w="2930372" h="2610166">
                <a:moveTo>
                  <a:pt x="0" y="0"/>
                </a:moveTo>
                <a:lnTo>
                  <a:pt x="2930372" y="0"/>
                </a:lnTo>
                <a:lnTo>
                  <a:pt x="2930372" y="2610165"/>
                </a:lnTo>
                <a:lnTo>
                  <a:pt x="0" y="26101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7">
            <a:extLst>
              <a:ext uri="{FF2B5EF4-FFF2-40B4-BE49-F238E27FC236}">
                <a16:creationId xmlns:a16="http://schemas.microsoft.com/office/drawing/2014/main" id="{4FD9B0E8-547D-413B-359C-0FE057B9751A}"/>
              </a:ext>
            </a:extLst>
          </p:cNvPr>
          <p:cNvSpPr/>
          <p:nvPr/>
        </p:nvSpPr>
        <p:spPr>
          <a:xfrm>
            <a:off x="812245" y="7570376"/>
            <a:ext cx="2720768" cy="2498160"/>
          </a:xfrm>
          <a:custGeom>
            <a:avLst/>
            <a:gdLst/>
            <a:ahLst/>
            <a:cxnLst/>
            <a:rect l="l" t="t" r="r" b="b"/>
            <a:pathLst>
              <a:path w="2720768" h="2498160">
                <a:moveTo>
                  <a:pt x="0" y="0"/>
                </a:moveTo>
                <a:lnTo>
                  <a:pt x="2720768" y="0"/>
                </a:lnTo>
                <a:lnTo>
                  <a:pt x="2720768" y="2498160"/>
                </a:lnTo>
                <a:lnTo>
                  <a:pt x="0" y="24981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239606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2"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1. </a:t>
            </a:r>
            <a:r>
              <a:rPr lang="en-US" sz="6000" u="none" strike="noStrike" spc="-270" dirty="0" err="1">
                <a:solidFill>
                  <a:srgbClr val="512F1C"/>
                </a:solidFill>
                <a:latin typeface="Times New Roman" panose="02020603050405020304" pitchFamily="18" charset="0"/>
                <a:cs typeface="Times New Roman" panose="02020603050405020304" pitchFamily="18" charset="0"/>
              </a:rPr>
              <a:t>Trước</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khi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dirty="0">
                <a:solidFill>
                  <a:sysClr val="windowText" lastClr="000000"/>
                </a:solidFill>
                <a:latin typeface="Times New Roman" panose="02020603050405020304" pitchFamily="18" charset="0"/>
                <a:cs typeface="Times New Roman" panose="02020603050405020304" pitchFamily="18" charset="0"/>
              </a:rPr>
              <a:t>b. </a:t>
            </a:r>
            <a:r>
              <a:rPr lang="en-US" sz="4600" b="1" dirty="0" err="1">
                <a:solidFill>
                  <a:sysClr val="windowText" lastClr="000000"/>
                </a:solidFill>
                <a:latin typeface="Times New Roman" panose="02020603050405020304" pitchFamily="18" charset="0"/>
                <a:cs typeface="Times New Roman" panose="02020603050405020304" pitchFamily="18" charset="0"/>
              </a:rPr>
              <a:t>Tìm</a:t>
            </a:r>
            <a:r>
              <a:rPr lang="en-US" sz="4600" b="1" dirty="0">
                <a:solidFill>
                  <a:sysClr val="windowText" lastClr="000000"/>
                </a:solidFill>
                <a:latin typeface="Times New Roman" panose="02020603050405020304" pitchFamily="18" charset="0"/>
                <a:cs typeface="Times New Roman" panose="02020603050405020304" pitchFamily="18" charset="0"/>
              </a:rPr>
              <a:t> ý</a:t>
            </a:r>
            <a:endParaRPr lang="vi-VN" sz="4600" b="1" i="1" dirty="0">
              <a:solidFill>
                <a:sysClr val="windowText" lastClr="00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FED7179-34CF-CD8A-96F8-BD0A143A1E44}"/>
              </a:ext>
            </a:extLst>
          </p:cNvPr>
          <p:cNvGrpSpPr/>
          <p:nvPr/>
        </p:nvGrpSpPr>
        <p:grpSpPr>
          <a:xfrm>
            <a:off x="7553630" y="1618423"/>
            <a:ext cx="10277170" cy="1933143"/>
            <a:chOff x="7553630" y="1618423"/>
            <a:chExt cx="10277170" cy="1933143"/>
          </a:xfrm>
        </p:grpSpPr>
        <p:grpSp>
          <p:nvGrpSpPr>
            <p:cNvPr id="8" name="Group 4">
              <a:extLst>
                <a:ext uri="{FF2B5EF4-FFF2-40B4-BE49-F238E27FC236}">
                  <a16:creationId xmlns:a16="http://schemas.microsoft.com/office/drawing/2014/main" id="{AEB4165C-8B7C-FE41-ED0C-3B19A92518C2}"/>
                </a:ext>
              </a:extLst>
            </p:cNvPr>
            <p:cNvGrpSpPr/>
            <p:nvPr/>
          </p:nvGrpSpPr>
          <p:grpSpPr>
            <a:xfrm>
              <a:off x="7553630" y="1618423"/>
              <a:ext cx="10277170" cy="1933143"/>
              <a:chOff x="0" y="0"/>
              <a:chExt cx="7940860" cy="7564359"/>
            </a:xfrm>
          </p:grpSpPr>
          <p:sp>
            <p:nvSpPr>
              <p:cNvPr id="9" name="Freeform 5">
                <a:extLst>
                  <a:ext uri="{FF2B5EF4-FFF2-40B4-BE49-F238E27FC236}">
                    <a16:creationId xmlns:a16="http://schemas.microsoft.com/office/drawing/2014/main" id="{1668B480-C43B-528D-8876-8079D93CDA0C}"/>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2" name="TextBox 11">
              <a:extLst>
                <a:ext uri="{FF2B5EF4-FFF2-40B4-BE49-F238E27FC236}">
                  <a16:creationId xmlns:a16="http://schemas.microsoft.com/office/drawing/2014/main" id="{6BE4EC9D-77AD-4AEC-0A7F-004643F1B444}"/>
                </a:ext>
              </a:extLst>
            </p:cNvPr>
            <p:cNvSpPr txBox="1"/>
            <p:nvPr/>
          </p:nvSpPr>
          <p:spPr>
            <a:xfrm>
              <a:off x="8164032" y="1691526"/>
              <a:ext cx="9523268" cy="1446550"/>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Nhan đề của cuốn sách là gì?</a:t>
              </a:r>
              <a:r>
                <a:rPr lang="en-US" sz="4400" dirty="0">
                  <a:solidFill>
                    <a:sysClr val="windowText" lastClr="000000"/>
                  </a:solidFill>
                  <a:latin typeface="+mj-lt"/>
                  <a:cs typeface="Arial" panose="020B0604020202020204" pitchFamily="34" charset="0"/>
                </a:rPr>
                <a:t> </a:t>
              </a:r>
              <a:r>
                <a:rPr lang="vi-VN" sz="4400" dirty="0">
                  <a:solidFill>
                    <a:sysClr val="windowText" lastClr="000000"/>
                  </a:solidFill>
                  <a:latin typeface="+mj-lt"/>
                  <a:cs typeface="Arial" panose="020B0604020202020204" pitchFamily="34" charset="0"/>
                </a:rPr>
                <a:t>Sách được viết và xuất bản khi nào?</a:t>
              </a:r>
            </a:p>
          </p:txBody>
        </p:sp>
      </p:grpSp>
      <p:grpSp>
        <p:nvGrpSpPr>
          <p:cNvPr id="16" name="Group 15">
            <a:extLst>
              <a:ext uri="{FF2B5EF4-FFF2-40B4-BE49-F238E27FC236}">
                <a16:creationId xmlns:a16="http://schemas.microsoft.com/office/drawing/2014/main" id="{51CD84FC-055A-7603-F62A-250A7490C58C}"/>
              </a:ext>
            </a:extLst>
          </p:cNvPr>
          <p:cNvGrpSpPr/>
          <p:nvPr/>
        </p:nvGrpSpPr>
        <p:grpSpPr>
          <a:xfrm>
            <a:off x="7553630" y="3625852"/>
            <a:ext cx="10287195" cy="3108400"/>
            <a:chOff x="7553630" y="1616244"/>
            <a:chExt cx="10287195" cy="3108400"/>
          </a:xfrm>
        </p:grpSpPr>
        <p:grpSp>
          <p:nvGrpSpPr>
            <p:cNvPr id="17" name="Group 4">
              <a:extLst>
                <a:ext uri="{FF2B5EF4-FFF2-40B4-BE49-F238E27FC236}">
                  <a16:creationId xmlns:a16="http://schemas.microsoft.com/office/drawing/2014/main" id="{974352BA-BB45-6479-1FCA-D5AA7907D370}"/>
                </a:ext>
              </a:extLst>
            </p:cNvPr>
            <p:cNvGrpSpPr/>
            <p:nvPr/>
          </p:nvGrpSpPr>
          <p:grpSpPr>
            <a:xfrm>
              <a:off x="7553630" y="1616244"/>
              <a:ext cx="10287195" cy="3108400"/>
              <a:chOff x="0" y="-8526"/>
              <a:chExt cx="7948606" cy="12163122"/>
            </a:xfrm>
          </p:grpSpPr>
          <p:sp>
            <p:nvSpPr>
              <p:cNvPr id="19" name="Freeform 5">
                <a:extLst>
                  <a:ext uri="{FF2B5EF4-FFF2-40B4-BE49-F238E27FC236}">
                    <a16:creationId xmlns:a16="http://schemas.microsoft.com/office/drawing/2014/main" id="{6FC45A7C-0BD1-1986-7775-4BF9FE801F05}"/>
                  </a:ext>
                </a:extLst>
              </p:cNvPr>
              <p:cNvSpPr/>
              <p:nvPr/>
            </p:nvSpPr>
            <p:spPr>
              <a:xfrm>
                <a:off x="0" y="-8526"/>
                <a:ext cx="7948606" cy="12163122"/>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8" name="TextBox 17">
              <a:extLst>
                <a:ext uri="{FF2B5EF4-FFF2-40B4-BE49-F238E27FC236}">
                  <a16:creationId xmlns:a16="http://schemas.microsoft.com/office/drawing/2014/main" id="{4940027E-FDAD-8B5F-21EE-61F9BA9315FD}"/>
                </a:ext>
              </a:extLst>
            </p:cNvPr>
            <p:cNvSpPr txBox="1"/>
            <p:nvPr/>
          </p:nvSpPr>
          <p:spPr>
            <a:xfrm>
              <a:off x="8164032" y="1691526"/>
              <a:ext cx="9523268" cy="2800767"/>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Tác giả của cuốn sách là ai? Cuộc đời và sự nghiệp của tác giả có gì đáng chú ý? Tác giả hướng tới đối tượng độc giả nào khi viết cuốn sách này?</a:t>
              </a:r>
              <a:endParaRPr lang="en-US" sz="4400" dirty="0">
                <a:solidFill>
                  <a:sysClr val="windowText" lastClr="000000"/>
                </a:solidFill>
                <a:latin typeface="+mj-lt"/>
                <a:cs typeface="Arial" panose="020B0604020202020204" pitchFamily="34" charset="0"/>
              </a:endParaRPr>
            </a:p>
          </p:txBody>
        </p:sp>
      </p:grpSp>
      <p:grpSp>
        <p:nvGrpSpPr>
          <p:cNvPr id="20" name="Group 19">
            <a:extLst>
              <a:ext uri="{FF2B5EF4-FFF2-40B4-BE49-F238E27FC236}">
                <a16:creationId xmlns:a16="http://schemas.microsoft.com/office/drawing/2014/main" id="{07A9B49B-2F5A-251E-1CB2-38BCAB6BA4AB}"/>
              </a:ext>
            </a:extLst>
          </p:cNvPr>
          <p:cNvGrpSpPr/>
          <p:nvPr/>
        </p:nvGrpSpPr>
        <p:grpSpPr>
          <a:xfrm>
            <a:off x="7563655" y="6977787"/>
            <a:ext cx="10277170" cy="1933143"/>
            <a:chOff x="7553630" y="1618423"/>
            <a:chExt cx="10277170" cy="1933143"/>
          </a:xfrm>
        </p:grpSpPr>
        <p:grpSp>
          <p:nvGrpSpPr>
            <p:cNvPr id="21" name="Group 4">
              <a:extLst>
                <a:ext uri="{FF2B5EF4-FFF2-40B4-BE49-F238E27FC236}">
                  <a16:creationId xmlns:a16="http://schemas.microsoft.com/office/drawing/2014/main" id="{7A3EF02A-E475-329E-D758-EFABFD029356}"/>
                </a:ext>
              </a:extLst>
            </p:cNvPr>
            <p:cNvGrpSpPr/>
            <p:nvPr/>
          </p:nvGrpSpPr>
          <p:grpSpPr>
            <a:xfrm>
              <a:off x="7553630" y="1618423"/>
              <a:ext cx="10277170" cy="1933143"/>
              <a:chOff x="0" y="0"/>
              <a:chExt cx="7940860" cy="7564359"/>
            </a:xfrm>
          </p:grpSpPr>
          <p:sp>
            <p:nvSpPr>
              <p:cNvPr id="23" name="Freeform 5">
                <a:extLst>
                  <a:ext uri="{FF2B5EF4-FFF2-40B4-BE49-F238E27FC236}">
                    <a16:creationId xmlns:a16="http://schemas.microsoft.com/office/drawing/2014/main" id="{74D894EC-7ACE-1A8A-3A72-E07113F91FC3}"/>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22" name="TextBox 21">
              <a:extLst>
                <a:ext uri="{FF2B5EF4-FFF2-40B4-BE49-F238E27FC236}">
                  <a16:creationId xmlns:a16="http://schemas.microsoft.com/office/drawing/2014/main" id="{57B50771-6DB3-77DD-9C53-3E5726AC766B}"/>
                </a:ext>
              </a:extLst>
            </p:cNvPr>
            <p:cNvSpPr txBox="1"/>
            <p:nvPr/>
          </p:nvSpPr>
          <p:spPr>
            <a:xfrm>
              <a:off x="8164032" y="1691526"/>
              <a:ext cx="9523268" cy="1446550"/>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Loại, thể loại; đề tài và chủ đề của cuốn sách này là gì?</a:t>
              </a:r>
              <a:endParaRPr lang="en-US" sz="4400" dirty="0">
                <a:solidFill>
                  <a:sysClr val="windowText" lastClr="000000"/>
                </a:solidFill>
                <a:latin typeface="+mj-lt"/>
                <a:cs typeface="Arial" panose="020B0604020202020204" pitchFamily="34" charset="0"/>
              </a:endParaRPr>
            </a:p>
          </p:txBody>
        </p:sp>
      </p:grpSp>
      <p:sp>
        <p:nvSpPr>
          <p:cNvPr id="10" name="Freeform 16">
            <a:extLst>
              <a:ext uri="{FF2B5EF4-FFF2-40B4-BE49-F238E27FC236}">
                <a16:creationId xmlns:a16="http://schemas.microsoft.com/office/drawing/2014/main" id="{D0C99718-F9A7-19B6-C84E-44FAC23D92EA}"/>
              </a:ext>
            </a:extLst>
          </p:cNvPr>
          <p:cNvSpPr/>
          <p:nvPr/>
        </p:nvSpPr>
        <p:spPr>
          <a:xfrm rot="-1419706" flipV="1">
            <a:off x="6190546" y="2614738"/>
            <a:ext cx="1690104" cy="515482"/>
          </a:xfrm>
          <a:custGeom>
            <a:avLst/>
            <a:gdLst/>
            <a:ahLst/>
            <a:cxnLst/>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33394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1. </a:t>
            </a:r>
            <a:r>
              <a:rPr lang="en-US" sz="6000" u="none" strike="noStrike" spc="-270" dirty="0" err="1">
                <a:solidFill>
                  <a:srgbClr val="512F1C"/>
                </a:solidFill>
                <a:latin typeface="Times New Roman" panose="02020603050405020304" pitchFamily="18" charset="0"/>
                <a:cs typeface="Times New Roman" panose="02020603050405020304" pitchFamily="18" charset="0"/>
              </a:rPr>
              <a:t>Trước</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khi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dirty="0">
                <a:solidFill>
                  <a:sysClr val="windowText" lastClr="000000"/>
                </a:solidFill>
                <a:latin typeface="Times New Roman" panose="02020603050405020304" pitchFamily="18" charset="0"/>
                <a:cs typeface="Times New Roman" panose="02020603050405020304" pitchFamily="18" charset="0"/>
              </a:rPr>
              <a:t>b. </a:t>
            </a:r>
            <a:r>
              <a:rPr lang="en-US" sz="4600" b="1" dirty="0" err="1">
                <a:solidFill>
                  <a:sysClr val="windowText" lastClr="000000"/>
                </a:solidFill>
                <a:latin typeface="Times New Roman" panose="02020603050405020304" pitchFamily="18" charset="0"/>
                <a:cs typeface="Times New Roman" panose="02020603050405020304" pitchFamily="18" charset="0"/>
              </a:rPr>
              <a:t>Tìm</a:t>
            </a:r>
            <a:r>
              <a:rPr lang="en-US" sz="4600" b="1" dirty="0">
                <a:solidFill>
                  <a:sysClr val="windowText" lastClr="000000"/>
                </a:solidFill>
                <a:latin typeface="Times New Roman" panose="02020603050405020304" pitchFamily="18" charset="0"/>
                <a:cs typeface="Times New Roman" panose="02020603050405020304" pitchFamily="18" charset="0"/>
              </a:rPr>
              <a:t> ý</a:t>
            </a:r>
            <a:endParaRPr lang="vi-VN" sz="4600" b="1" i="1" dirty="0">
              <a:solidFill>
                <a:sysClr val="windowText" lastClr="00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FED7179-34CF-CD8A-96F8-BD0A143A1E44}"/>
              </a:ext>
            </a:extLst>
          </p:cNvPr>
          <p:cNvGrpSpPr/>
          <p:nvPr/>
        </p:nvGrpSpPr>
        <p:grpSpPr>
          <a:xfrm>
            <a:off x="7553630" y="1618423"/>
            <a:ext cx="10277170" cy="1933143"/>
            <a:chOff x="7553630" y="1618423"/>
            <a:chExt cx="10277170" cy="1933143"/>
          </a:xfrm>
        </p:grpSpPr>
        <p:grpSp>
          <p:nvGrpSpPr>
            <p:cNvPr id="8" name="Group 4">
              <a:extLst>
                <a:ext uri="{FF2B5EF4-FFF2-40B4-BE49-F238E27FC236}">
                  <a16:creationId xmlns:a16="http://schemas.microsoft.com/office/drawing/2014/main" id="{AEB4165C-8B7C-FE41-ED0C-3B19A92518C2}"/>
                </a:ext>
              </a:extLst>
            </p:cNvPr>
            <p:cNvGrpSpPr/>
            <p:nvPr/>
          </p:nvGrpSpPr>
          <p:grpSpPr>
            <a:xfrm>
              <a:off x="7553630" y="1618423"/>
              <a:ext cx="10277170" cy="1933143"/>
              <a:chOff x="0" y="0"/>
              <a:chExt cx="7940860" cy="7564359"/>
            </a:xfrm>
          </p:grpSpPr>
          <p:sp>
            <p:nvSpPr>
              <p:cNvPr id="9" name="Freeform 5">
                <a:extLst>
                  <a:ext uri="{FF2B5EF4-FFF2-40B4-BE49-F238E27FC236}">
                    <a16:creationId xmlns:a16="http://schemas.microsoft.com/office/drawing/2014/main" id="{1668B480-C43B-528D-8876-8079D93CDA0C}"/>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2" name="TextBox 11">
              <a:extLst>
                <a:ext uri="{FF2B5EF4-FFF2-40B4-BE49-F238E27FC236}">
                  <a16:creationId xmlns:a16="http://schemas.microsoft.com/office/drawing/2014/main" id="{6BE4EC9D-77AD-4AEC-0A7F-004643F1B444}"/>
                </a:ext>
              </a:extLst>
            </p:cNvPr>
            <p:cNvSpPr txBox="1"/>
            <p:nvPr/>
          </p:nvSpPr>
          <p:spPr>
            <a:xfrm>
              <a:off x="8164032" y="1691526"/>
              <a:ext cx="9523268" cy="1446550"/>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Cuốn sách có gì mới mẻ về nội dung và nghệ thuật?</a:t>
              </a:r>
            </a:p>
          </p:txBody>
        </p:sp>
      </p:grpSp>
      <p:grpSp>
        <p:nvGrpSpPr>
          <p:cNvPr id="16" name="Group 15">
            <a:extLst>
              <a:ext uri="{FF2B5EF4-FFF2-40B4-BE49-F238E27FC236}">
                <a16:creationId xmlns:a16="http://schemas.microsoft.com/office/drawing/2014/main" id="{51CD84FC-055A-7603-F62A-250A7490C58C}"/>
              </a:ext>
            </a:extLst>
          </p:cNvPr>
          <p:cNvGrpSpPr/>
          <p:nvPr/>
        </p:nvGrpSpPr>
        <p:grpSpPr>
          <a:xfrm>
            <a:off x="7553630" y="3625852"/>
            <a:ext cx="10287195" cy="3108400"/>
            <a:chOff x="7553630" y="1616244"/>
            <a:chExt cx="10287195" cy="3108400"/>
          </a:xfrm>
        </p:grpSpPr>
        <p:grpSp>
          <p:nvGrpSpPr>
            <p:cNvPr id="17" name="Group 4">
              <a:extLst>
                <a:ext uri="{FF2B5EF4-FFF2-40B4-BE49-F238E27FC236}">
                  <a16:creationId xmlns:a16="http://schemas.microsoft.com/office/drawing/2014/main" id="{974352BA-BB45-6479-1FCA-D5AA7907D370}"/>
                </a:ext>
              </a:extLst>
            </p:cNvPr>
            <p:cNvGrpSpPr/>
            <p:nvPr/>
          </p:nvGrpSpPr>
          <p:grpSpPr>
            <a:xfrm>
              <a:off x="7553630" y="1616244"/>
              <a:ext cx="10287195" cy="3108400"/>
              <a:chOff x="0" y="-8526"/>
              <a:chExt cx="7948606" cy="12163122"/>
            </a:xfrm>
          </p:grpSpPr>
          <p:sp>
            <p:nvSpPr>
              <p:cNvPr id="19" name="Freeform 5">
                <a:extLst>
                  <a:ext uri="{FF2B5EF4-FFF2-40B4-BE49-F238E27FC236}">
                    <a16:creationId xmlns:a16="http://schemas.microsoft.com/office/drawing/2014/main" id="{6FC45A7C-0BD1-1986-7775-4BF9FE801F05}"/>
                  </a:ext>
                </a:extLst>
              </p:cNvPr>
              <p:cNvSpPr/>
              <p:nvPr/>
            </p:nvSpPr>
            <p:spPr>
              <a:xfrm>
                <a:off x="0" y="-8526"/>
                <a:ext cx="7948606" cy="12163122"/>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8" name="TextBox 17">
              <a:extLst>
                <a:ext uri="{FF2B5EF4-FFF2-40B4-BE49-F238E27FC236}">
                  <a16:creationId xmlns:a16="http://schemas.microsoft.com/office/drawing/2014/main" id="{4940027E-FDAD-8B5F-21EE-61F9BA9315FD}"/>
                </a:ext>
              </a:extLst>
            </p:cNvPr>
            <p:cNvSpPr txBox="1"/>
            <p:nvPr/>
          </p:nvSpPr>
          <p:spPr>
            <a:xfrm>
              <a:off x="8164032" y="2072063"/>
              <a:ext cx="9523268" cy="2123658"/>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Quan niệm của tác giả về đời sống, con người được thể hiện như thế nào trong cuốn sách này?</a:t>
              </a:r>
            </a:p>
          </p:txBody>
        </p:sp>
      </p:grpSp>
      <p:grpSp>
        <p:nvGrpSpPr>
          <p:cNvPr id="20" name="Group 19">
            <a:extLst>
              <a:ext uri="{FF2B5EF4-FFF2-40B4-BE49-F238E27FC236}">
                <a16:creationId xmlns:a16="http://schemas.microsoft.com/office/drawing/2014/main" id="{07A9B49B-2F5A-251E-1CB2-38BCAB6BA4AB}"/>
              </a:ext>
            </a:extLst>
          </p:cNvPr>
          <p:cNvGrpSpPr/>
          <p:nvPr/>
        </p:nvGrpSpPr>
        <p:grpSpPr>
          <a:xfrm>
            <a:off x="7563655" y="6977787"/>
            <a:ext cx="10277170" cy="1933143"/>
            <a:chOff x="7553630" y="1618423"/>
            <a:chExt cx="10277170" cy="1933143"/>
          </a:xfrm>
        </p:grpSpPr>
        <p:grpSp>
          <p:nvGrpSpPr>
            <p:cNvPr id="21" name="Group 4">
              <a:extLst>
                <a:ext uri="{FF2B5EF4-FFF2-40B4-BE49-F238E27FC236}">
                  <a16:creationId xmlns:a16="http://schemas.microsoft.com/office/drawing/2014/main" id="{7A3EF02A-E475-329E-D758-EFABFD029356}"/>
                </a:ext>
              </a:extLst>
            </p:cNvPr>
            <p:cNvGrpSpPr/>
            <p:nvPr/>
          </p:nvGrpSpPr>
          <p:grpSpPr>
            <a:xfrm>
              <a:off x="7553630" y="1618423"/>
              <a:ext cx="10277170" cy="1933143"/>
              <a:chOff x="0" y="0"/>
              <a:chExt cx="7940860" cy="7564359"/>
            </a:xfrm>
          </p:grpSpPr>
          <p:sp>
            <p:nvSpPr>
              <p:cNvPr id="23" name="Freeform 5">
                <a:extLst>
                  <a:ext uri="{FF2B5EF4-FFF2-40B4-BE49-F238E27FC236}">
                    <a16:creationId xmlns:a16="http://schemas.microsoft.com/office/drawing/2014/main" id="{74D894EC-7ACE-1A8A-3A72-E07113F91FC3}"/>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22" name="TextBox 21">
              <a:extLst>
                <a:ext uri="{FF2B5EF4-FFF2-40B4-BE49-F238E27FC236}">
                  <a16:creationId xmlns:a16="http://schemas.microsoft.com/office/drawing/2014/main" id="{57B50771-6DB3-77DD-9C53-3E5726AC766B}"/>
                </a:ext>
              </a:extLst>
            </p:cNvPr>
            <p:cNvSpPr txBox="1"/>
            <p:nvPr/>
          </p:nvSpPr>
          <p:spPr>
            <a:xfrm>
              <a:off x="8154007" y="1819652"/>
              <a:ext cx="9523268" cy="1446550"/>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Vì sao nên đọc, tìm hiểu về cuốn sách này?</a:t>
              </a:r>
            </a:p>
          </p:txBody>
        </p:sp>
      </p:grpSp>
      <p:sp>
        <p:nvSpPr>
          <p:cNvPr id="10" name="Freeform 16">
            <a:extLst>
              <a:ext uri="{FF2B5EF4-FFF2-40B4-BE49-F238E27FC236}">
                <a16:creationId xmlns:a16="http://schemas.microsoft.com/office/drawing/2014/main" id="{D0C99718-F9A7-19B6-C84E-44FAC23D92EA}"/>
              </a:ext>
            </a:extLst>
          </p:cNvPr>
          <p:cNvSpPr/>
          <p:nvPr/>
        </p:nvSpPr>
        <p:spPr>
          <a:xfrm rot="-1419706" flipV="1">
            <a:off x="6190546" y="2614738"/>
            <a:ext cx="1690104" cy="515482"/>
          </a:xfrm>
          <a:custGeom>
            <a:avLst/>
            <a:gdLst/>
            <a:ahLst/>
            <a:cxnLst/>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2">
            <a:extLst>
              <a:ext uri="{FF2B5EF4-FFF2-40B4-BE49-F238E27FC236}">
                <a16:creationId xmlns:a16="http://schemas.microsoft.com/office/drawing/2014/main" id="{B24F1B85-70DA-F81A-65FA-4FDE0A5F401D}"/>
              </a:ext>
            </a:extLst>
          </p:cNvPr>
          <p:cNvSpPr/>
          <p:nvPr/>
        </p:nvSpPr>
        <p:spPr>
          <a:xfrm>
            <a:off x="0" y="4658076"/>
            <a:ext cx="5486400" cy="5410962"/>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89000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1. </a:t>
            </a:r>
            <a:r>
              <a:rPr lang="en-US" sz="6000" u="none" strike="noStrike" spc="-270" dirty="0" err="1">
                <a:solidFill>
                  <a:srgbClr val="512F1C"/>
                </a:solidFill>
                <a:latin typeface="Times New Roman" panose="02020603050405020304" pitchFamily="18" charset="0"/>
                <a:cs typeface="Times New Roman" panose="02020603050405020304" pitchFamily="18" charset="0"/>
              </a:rPr>
              <a:t>Trước</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khi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dirty="0">
                <a:solidFill>
                  <a:sysClr val="windowText" lastClr="000000"/>
                </a:solidFill>
                <a:latin typeface="Times New Roman" panose="02020603050405020304" pitchFamily="18" charset="0"/>
                <a:cs typeface="Times New Roman" panose="02020603050405020304" pitchFamily="18" charset="0"/>
              </a:rPr>
              <a:t>c. </a:t>
            </a:r>
            <a:r>
              <a:rPr lang="en-US" sz="4600" b="1" dirty="0" err="1">
                <a:solidFill>
                  <a:sysClr val="windowText" lastClr="000000"/>
                </a:solidFill>
                <a:latin typeface="Times New Roman" panose="02020603050405020304" pitchFamily="18" charset="0"/>
                <a:cs typeface="Times New Roman" panose="02020603050405020304" pitchFamily="18" charset="0"/>
              </a:rPr>
              <a:t>Lập</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dàn</a:t>
            </a:r>
            <a:r>
              <a:rPr lang="en-US" sz="4600" b="1" dirty="0">
                <a:solidFill>
                  <a:sysClr val="windowText" lastClr="000000"/>
                </a:solidFill>
                <a:latin typeface="Times New Roman" panose="02020603050405020304" pitchFamily="18" charset="0"/>
                <a:cs typeface="Times New Roman" panose="02020603050405020304" pitchFamily="18" charset="0"/>
              </a:rPr>
              <a:t> ý</a:t>
            </a:r>
            <a:endParaRPr lang="vi-VN" sz="4600" b="1" i="1" dirty="0">
              <a:solidFill>
                <a:sysClr val="windowText" lastClr="000000"/>
              </a:solidFill>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BD9911AB-4EB0-6176-C62C-A1B2CCB80841}"/>
              </a:ext>
            </a:extLst>
          </p:cNvPr>
          <p:cNvGrpSpPr/>
          <p:nvPr/>
        </p:nvGrpSpPr>
        <p:grpSpPr>
          <a:xfrm>
            <a:off x="-457200" y="2781300"/>
            <a:ext cx="19507200" cy="8858311"/>
            <a:chOff x="-457200" y="2781300"/>
            <a:chExt cx="19507200" cy="8858311"/>
          </a:xfrm>
        </p:grpSpPr>
        <p:grpSp>
          <p:nvGrpSpPr>
            <p:cNvPr id="5" name="Group 2">
              <a:extLst>
                <a:ext uri="{FF2B5EF4-FFF2-40B4-BE49-F238E27FC236}">
                  <a16:creationId xmlns:a16="http://schemas.microsoft.com/office/drawing/2014/main" id="{0B1DE8AD-93D6-65CF-5687-249E1D8E7BA0}"/>
                </a:ext>
              </a:extLst>
            </p:cNvPr>
            <p:cNvGrpSpPr/>
            <p:nvPr/>
          </p:nvGrpSpPr>
          <p:grpSpPr>
            <a:xfrm>
              <a:off x="-457200" y="2781300"/>
              <a:ext cx="19507200" cy="8858311"/>
              <a:chOff x="0" y="0"/>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sp>
          <p:nvSpPr>
            <p:cNvPr id="13" name="TextBox 12">
              <a:extLst>
                <a:ext uri="{FF2B5EF4-FFF2-40B4-BE49-F238E27FC236}">
                  <a16:creationId xmlns:a16="http://schemas.microsoft.com/office/drawing/2014/main" id="{56183AF9-14C8-8D83-EAE7-78D7BA44522E}"/>
                </a:ext>
              </a:extLst>
            </p:cNvPr>
            <p:cNvSpPr txBox="1"/>
            <p:nvPr/>
          </p:nvSpPr>
          <p:spPr>
            <a:xfrm>
              <a:off x="976155" y="3171374"/>
              <a:ext cx="16854645" cy="8217634"/>
            </a:xfrm>
            <a:prstGeom prst="rect">
              <a:avLst/>
            </a:prstGeom>
            <a:noFill/>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Mở</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Giới thiệu nhan đề, tác giả và một số thông tin ngắn gọn về hoàn cảnh ra đời, năm xuất bản, đối tượng độc giả của cuốn sách</a:t>
              </a:r>
              <a:r>
                <a:rPr lang="en-US" sz="4400" dirty="0">
                  <a:latin typeface="Times New Roman" panose="02020603050405020304" pitchFamily="18" charset="0"/>
                  <a:cs typeface="Times New Roman" panose="02020603050405020304" pitchFamily="18" charset="0"/>
                </a:rPr>
                <a:t>.</a:t>
              </a:r>
            </a:p>
            <a:p>
              <a:pPr algn="just"/>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p>
            <a:p>
              <a:pPr marL="571500" indent="-571500" algn="just">
                <a:buFont typeface="Arial" panose="020B0604020202020204" pitchFamily="34" charset="0"/>
                <a:buChar char="•"/>
              </a:pPr>
              <a:r>
                <a:rPr lang="vi-VN" sz="4400" dirty="0">
                  <a:latin typeface="Times New Roman" panose="02020603050405020304" pitchFamily="18" charset="0"/>
                  <a:cs typeface="Times New Roman" panose="02020603050405020304" pitchFamily="18" charset="0"/>
                </a:rPr>
                <a:t>Nêu thông tin về loại, thể loại; đề tài và chủ đề của cuốn sách</a:t>
              </a:r>
              <a:r>
                <a:rPr lang="en-US" sz="4400" dirty="0">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vi-VN" sz="4400" dirty="0">
                  <a:latin typeface="Times New Roman" panose="02020603050405020304" pitchFamily="18" charset="0"/>
                  <a:cs typeface="Times New Roman" panose="02020603050405020304" pitchFamily="18" charset="0"/>
                </a:rPr>
                <a:t>Trình bày những điểm mới nổi bật về nội dung và nghệ thuật của cuốn sách</a:t>
              </a:r>
              <a:r>
                <a:rPr lang="en-US" sz="4400" dirty="0">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vi-VN" sz="4400" dirty="0">
                  <a:latin typeface="Times New Roman" panose="02020603050405020304" pitchFamily="18" charset="0"/>
                  <a:cs typeface="Times New Roman" panose="02020603050405020304" pitchFamily="18" charset="0"/>
                </a:rPr>
                <a:t>Trình bày quan niệm của tác giả về đời sống, con người và thông điệp chính mà tác giả muốn gửi đến độc giả</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a:p>
              <a:pPr algn="just"/>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Nêu ngắn gọn hiệu quả tác động, giải thích rõ lí do vì sao nên đọc, tìm hiểu về cuốn sách</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a:p>
              <a:pPr algn="just"/>
              <a:endParaRPr lang="vi-VN" sz="4400" dirty="0">
                <a:latin typeface="Times New Roman" panose="02020603050405020304" pitchFamily="18" charset="0"/>
                <a:cs typeface="Times New Roman" panose="02020603050405020304" pitchFamily="18" charset="0"/>
              </a:endParaRPr>
            </a:p>
            <a:p>
              <a:pPr algn="just"/>
              <a:endParaRPr lang="vi-VN" sz="44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461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2.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bài</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FED7179-34CF-CD8A-96F8-BD0A143A1E44}"/>
              </a:ext>
            </a:extLst>
          </p:cNvPr>
          <p:cNvGrpSpPr/>
          <p:nvPr/>
        </p:nvGrpSpPr>
        <p:grpSpPr>
          <a:xfrm>
            <a:off x="7553630" y="1618423"/>
            <a:ext cx="10277170" cy="1933143"/>
            <a:chOff x="7553630" y="1618423"/>
            <a:chExt cx="10277170" cy="1933143"/>
          </a:xfrm>
        </p:grpSpPr>
        <p:grpSp>
          <p:nvGrpSpPr>
            <p:cNvPr id="8" name="Group 4">
              <a:extLst>
                <a:ext uri="{FF2B5EF4-FFF2-40B4-BE49-F238E27FC236}">
                  <a16:creationId xmlns:a16="http://schemas.microsoft.com/office/drawing/2014/main" id="{AEB4165C-8B7C-FE41-ED0C-3B19A92518C2}"/>
                </a:ext>
              </a:extLst>
            </p:cNvPr>
            <p:cNvGrpSpPr/>
            <p:nvPr/>
          </p:nvGrpSpPr>
          <p:grpSpPr>
            <a:xfrm>
              <a:off x="7553630" y="1618423"/>
              <a:ext cx="10277170" cy="1933143"/>
              <a:chOff x="0" y="0"/>
              <a:chExt cx="7940860" cy="7564359"/>
            </a:xfrm>
          </p:grpSpPr>
          <p:sp>
            <p:nvSpPr>
              <p:cNvPr id="9" name="Freeform 5">
                <a:extLst>
                  <a:ext uri="{FF2B5EF4-FFF2-40B4-BE49-F238E27FC236}">
                    <a16:creationId xmlns:a16="http://schemas.microsoft.com/office/drawing/2014/main" id="{1668B480-C43B-528D-8876-8079D93CDA0C}"/>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2" name="TextBox 11">
              <a:extLst>
                <a:ext uri="{FF2B5EF4-FFF2-40B4-BE49-F238E27FC236}">
                  <a16:creationId xmlns:a16="http://schemas.microsoft.com/office/drawing/2014/main" id="{6BE4EC9D-77AD-4AEC-0A7F-004643F1B444}"/>
                </a:ext>
              </a:extLst>
            </p:cNvPr>
            <p:cNvSpPr txBox="1"/>
            <p:nvPr/>
          </p:nvSpPr>
          <p:spPr>
            <a:xfrm>
              <a:off x="8164032" y="1691526"/>
              <a:ext cx="9523268" cy="1446550"/>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Khi viết bài, cần chú ý bám sát nội dung đã dự kiến ở dàn ý.</a:t>
              </a:r>
            </a:p>
          </p:txBody>
        </p:sp>
      </p:grpSp>
      <p:grpSp>
        <p:nvGrpSpPr>
          <p:cNvPr id="16" name="Group 15">
            <a:extLst>
              <a:ext uri="{FF2B5EF4-FFF2-40B4-BE49-F238E27FC236}">
                <a16:creationId xmlns:a16="http://schemas.microsoft.com/office/drawing/2014/main" id="{51CD84FC-055A-7603-F62A-250A7490C58C}"/>
              </a:ext>
            </a:extLst>
          </p:cNvPr>
          <p:cNvGrpSpPr/>
          <p:nvPr/>
        </p:nvGrpSpPr>
        <p:grpSpPr>
          <a:xfrm>
            <a:off x="7553630" y="3625852"/>
            <a:ext cx="10287195" cy="3108400"/>
            <a:chOff x="7553630" y="1616244"/>
            <a:chExt cx="10287195" cy="3108400"/>
          </a:xfrm>
        </p:grpSpPr>
        <p:grpSp>
          <p:nvGrpSpPr>
            <p:cNvPr id="17" name="Group 4">
              <a:extLst>
                <a:ext uri="{FF2B5EF4-FFF2-40B4-BE49-F238E27FC236}">
                  <a16:creationId xmlns:a16="http://schemas.microsoft.com/office/drawing/2014/main" id="{974352BA-BB45-6479-1FCA-D5AA7907D370}"/>
                </a:ext>
              </a:extLst>
            </p:cNvPr>
            <p:cNvGrpSpPr/>
            <p:nvPr/>
          </p:nvGrpSpPr>
          <p:grpSpPr>
            <a:xfrm>
              <a:off x="7553630" y="1616244"/>
              <a:ext cx="10287195" cy="3108400"/>
              <a:chOff x="0" y="-8526"/>
              <a:chExt cx="7948606" cy="12163122"/>
            </a:xfrm>
          </p:grpSpPr>
          <p:sp>
            <p:nvSpPr>
              <p:cNvPr id="19" name="Freeform 5">
                <a:extLst>
                  <a:ext uri="{FF2B5EF4-FFF2-40B4-BE49-F238E27FC236}">
                    <a16:creationId xmlns:a16="http://schemas.microsoft.com/office/drawing/2014/main" id="{6FC45A7C-0BD1-1986-7775-4BF9FE801F05}"/>
                  </a:ext>
                </a:extLst>
              </p:cNvPr>
              <p:cNvSpPr/>
              <p:nvPr/>
            </p:nvSpPr>
            <p:spPr>
              <a:xfrm>
                <a:off x="0" y="-8526"/>
                <a:ext cx="7948606" cy="12163122"/>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8" name="TextBox 17">
              <a:extLst>
                <a:ext uri="{FF2B5EF4-FFF2-40B4-BE49-F238E27FC236}">
                  <a16:creationId xmlns:a16="http://schemas.microsoft.com/office/drawing/2014/main" id="{4940027E-FDAD-8B5F-21EE-61F9BA9315FD}"/>
                </a:ext>
              </a:extLst>
            </p:cNvPr>
            <p:cNvSpPr txBox="1"/>
            <p:nvPr/>
          </p:nvSpPr>
          <p:spPr>
            <a:xfrm>
              <a:off x="8136323" y="1733508"/>
              <a:ext cx="9523268" cy="2800767"/>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Để nhấn mạnh một nội dung mà em thấy cần thiết và thu hút sự chú ý của người đọc, có thể bổ sung hoặc sắp xếp lại trật tự các ý. </a:t>
              </a:r>
            </a:p>
          </p:txBody>
        </p:sp>
      </p:grpSp>
      <p:grpSp>
        <p:nvGrpSpPr>
          <p:cNvPr id="20" name="Group 19">
            <a:extLst>
              <a:ext uri="{FF2B5EF4-FFF2-40B4-BE49-F238E27FC236}">
                <a16:creationId xmlns:a16="http://schemas.microsoft.com/office/drawing/2014/main" id="{07A9B49B-2F5A-251E-1CB2-38BCAB6BA4AB}"/>
              </a:ext>
            </a:extLst>
          </p:cNvPr>
          <p:cNvGrpSpPr/>
          <p:nvPr/>
        </p:nvGrpSpPr>
        <p:grpSpPr>
          <a:xfrm>
            <a:off x="7563655" y="6975608"/>
            <a:ext cx="10287195" cy="2435092"/>
            <a:chOff x="7553630" y="1616244"/>
            <a:chExt cx="10287195" cy="2435092"/>
          </a:xfrm>
        </p:grpSpPr>
        <p:grpSp>
          <p:nvGrpSpPr>
            <p:cNvPr id="21" name="Group 4">
              <a:extLst>
                <a:ext uri="{FF2B5EF4-FFF2-40B4-BE49-F238E27FC236}">
                  <a16:creationId xmlns:a16="http://schemas.microsoft.com/office/drawing/2014/main" id="{7A3EF02A-E475-329E-D758-EFABFD029356}"/>
                </a:ext>
              </a:extLst>
            </p:cNvPr>
            <p:cNvGrpSpPr/>
            <p:nvPr/>
          </p:nvGrpSpPr>
          <p:grpSpPr>
            <a:xfrm>
              <a:off x="7553630" y="1616244"/>
              <a:ext cx="10287195" cy="2435092"/>
              <a:chOff x="0" y="-8526"/>
              <a:chExt cx="7948606" cy="9528478"/>
            </a:xfrm>
          </p:grpSpPr>
          <p:sp>
            <p:nvSpPr>
              <p:cNvPr id="23" name="Freeform 5">
                <a:extLst>
                  <a:ext uri="{FF2B5EF4-FFF2-40B4-BE49-F238E27FC236}">
                    <a16:creationId xmlns:a16="http://schemas.microsoft.com/office/drawing/2014/main" id="{74D894EC-7ACE-1A8A-3A72-E07113F91FC3}"/>
                  </a:ext>
                </a:extLst>
              </p:cNvPr>
              <p:cNvSpPr/>
              <p:nvPr/>
            </p:nvSpPr>
            <p:spPr>
              <a:xfrm>
                <a:off x="0" y="-8526"/>
                <a:ext cx="7948606" cy="9528478"/>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22" name="TextBox 21">
              <a:extLst>
                <a:ext uri="{FF2B5EF4-FFF2-40B4-BE49-F238E27FC236}">
                  <a16:creationId xmlns:a16="http://schemas.microsoft.com/office/drawing/2014/main" id="{57B50771-6DB3-77DD-9C53-3E5726AC766B}"/>
                </a:ext>
              </a:extLst>
            </p:cNvPr>
            <p:cNvSpPr txBox="1"/>
            <p:nvPr/>
          </p:nvSpPr>
          <p:spPr>
            <a:xfrm>
              <a:off x="8154007" y="1819652"/>
              <a:ext cx="9523268" cy="2123658"/>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Cần chỉ ra được sự mới mẻ, hấp dẫn của cuốn sách và lí do cần đọc, tìm hiểu về cuốn sách này.</a:t>
              </a:r>
            </a:p>
          </p:txBody>
        </p:sp>
      </p:grpSp>
      <p:sp>
        <p:nvSpPr>
          <p:cNvPr id="10" name="Freeform 16">
            <a:extLst>
              <a:ext uri="{FF2B5EF4-FFF2-40B4-BE49-F238E27FC236}">
                <a16:creationId xmlns:a16="http://schemas.microsoft.com/office/drawing/2014/main" id="{D0C99718-F9A7-19B6-C84E-44FAC23D92EA}"/>
              </a:ext>
            </a:extLst>
          </p:cNvPr>
          <p:cNvSpPr/>
          <p:nvPr/>
        </p:nvSpPr>
        <p:spPr>
          <a:xfrm rot="-1419706" flipV="1">
            <a:off x="6190546" y="2614738"/>
            <a:ext cx="1690104" cy="515482"/>
          </a:xfrm>
          <a:custGeom>
            <a:avLst/>
            <a:gdLst/>
            <a:ahLst/>
            <a:cxnLst/>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3" name="Picture 12" descr="A cartoon of a child holding a white board&#10;&#10;Description automatically generated">
            <a:extLst>
              <a:ext uri="{FF2B5EF4-FFF2-40B4-BE49-F238E27FC236}">
                <a16:creationId xmlns:a16="http://schemas.microsoft.com/office/drawing/2014/main" id="{9893053E-293C-BC2B-A6D4-C3CF4792D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1706" y="1357880"/>
            <a:ext cx="10287000" cy="10287000"/>
          </a:xfrm>
          <a:prstGeom prst="rect">
            <a:avLst/>
          </a:prstGeom>
        </p:spPr>
      </p:pic>
    </p:spTree>
    <p:extLst>
      <p:ext uri="{BB962C8B-B14F-4D97-AF65-F5344CB8AC3E}">
        <p14:creationId xmlns:p14="http://schemas.microsoft.com/office/powerpoint/2010/main" val="208108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79898-51C5-5B79-8F29-91245AC94EC8}"/>
              </a:ext>
            </a:extLst>
          </p:cNvPr>
          <p:cNvPicPr>
            <a:picLocks noChangeAspect="1"/>
          </p:cNvPicPr>
          <p:nvPr/>
        </p:nvPicPr>
        <p:blipFill>
          <a:blip r:embed="rId3"/>
          <a:stretch>
            <a:fillRect/>
          </a:stretch>
        </p:blipFill>
        <p:spPr>
          <a:xfrm>
            <a:off x="0" y="37669"/>
            <a:ext cx="18288000" cy="10134390"/>
          </a:xfrm>
          <a:prstGeom prst="rect">
            <a:avLst/>
          </a:prstGeom>
        </p:spPr>
      </p:pic>
    </p:spTree>
    <p:extLst>
      <p:ext uri="{BB962C8B-B14F-4D97-AF65-F5344CB8AC3E}">
        <p14:creationId xmlns:p14="http://schemas.microsoft.com/office/powerpoint/2010/main" val="219721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id="{954FF7A7-C3F0-6E42-B548-33CD8BA69038}"/>
              </a:ext>
            </a:extLst>
          </p:cNvPr>
          <p:cNvSpPr txBox="1"/>
          <p:nvPr/>
        </p:nvSpPr>
        <p:spPr>
          <a:xfrm>
            <a:off x="685800"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3. </a:t>
            </a:r>
            <a:r>
              <a:rPr lang="en-US" sz="6000" u="none" strike="noStrike" spc="-270" dirty="0" err="1">
                <a:solidFill>
                  <a:srgbClr val="512F1C"/>
                </a:solidFill>
                <a:latin typeface="Times New Roman" panose="02020603050405020304" pitchFamily="18" charset="0"/>
                <a:cs typeface="Times New Roman" panose="02020603050405020304" pitchFamily="18" charset="0"/>
              </a:rPr>
              <a:t>Chỉnh</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sửa</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bài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10" name="Freeform 16">
            <a:extLst>
              <a:ext uri="{FF2B5EF4-FFF2-40B4-BE49-F238E27FC236}">
                <a16:creationId xmlns:a16="http://schemas.microsoft.com/office/drawing/2014/main" id="{D0C99718-F9A7-19B6-C84E-44FAC23D92EA}"/>
              </a:ext>
            </a:extLst>
          </p:cNvPr>
          <p:cNvSpPr/>
          <p:nvPr/>
        </p:nvSpPr>
        <p:spPr>
          <a:xfrm rot="-1419706" flipV="1">
            <a:off x="6190546" y="2614738"/>
            <a:ext cx="1690104" cy="515482"/>
          </a:xfrm>
          <a:custGeom>
            <a:avLst/>
            <a:gdLst/>
            <a:ahLst/>
            <a:cxnLst/>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4" name="Picture 13">
            <a:extLst>
              <a:ext uri="{FF2B5EF4-FFF2-40B4-BE49-F238E27FC236}">
                <a16:creationId xmlns:a16="http://schemas.microsoft.com/office/drawing/2014/main" id="{22FA18B9-32F2-3FC2-47B0-EB51F5238D92}"/>
              </a:ext>
            </a:extLst>
          </p:cNvPr>
          <p:cNvPicPr>
            <a:picLocks noChangeAspect="1"/>
          </p:cNvPicPr>
          <p:nvPr/>
        </p:nvPicPr>
        <p:blipFill>
          <a:blip r:embed="rId5"/>
          <a:stretch>
            <a:fillRect/>
          </a:stretch>
        </p:blipFill>
        <p:spPr>
          <a:xfrm>
            <a:off x="8539593" y="93037"/>
            <a:ext cx="7179264" cy="10287000"/>
          </a:xfrm>
          <a:prstGeom prst="rect">
            <a:avLst/>
          </a:prstGeom>
        </p:spPr>
      </p:pic>
      <p:sp>
        <p:nvSpPr>
          <p:cNvPr id="7" name="Freeform 6">
            <a:extLst>
              <a:ext uri="{FF2B5EF4-FFF2-40B4-BE49-F238E27FC236}">
                <a16:creationId xmlns:a16="http://schemas.microsoft.com/office/drawing/2014/main" id="{FC96B29F-C992-12AF-B303-4FE9F1772202}"/>
              </a:ext>
            </a:extLst>
          </p:cNvPr>
          <p:cNvSpPr/>
          <p:nvPr/>
        </p:nvSpPr>
        <p:spPr>
          <a:xfrm>
            <a:off x="2743200" y="4195535"/>
            <a:ext cx="5099888" cy="4443278"/>
          </a:xfrm>
          <a:custGeom>
            <a:avLst/>
            <a:gdLst/>
            <a:ahLst/>
            <a:cxnLst/>
            <a:rect l="l" t="t" r="r" b="b"/>
            <a:pathLst>
              <a:path w="2541899" h="2214630">
                <a:moveTo>
                  <a:pt x="0" y="0"/>
                </a:moveTo>
                <a:lnTo>
                  <a:pt x="2541900" y="0"/>
                </a:lnTo>
                <a:lnTo>
                  <a:pt x="2541900" y="2214630"/>
                </a:lnTo>
                <a:lnTo>
                  <a:pt x="0" y="2214630"/>
                </a:lnTo>
                <a:lnTo>
                  <a:pt x="0" y="0"/>
                </a:lnTo>
                <a:close/>
              </a:path>
            </a:pathLst>
          </a:custGeom>
          <a:blipFill>
            <a:blip r:embed="rId6"/>
            <a:stretch>
              <a:fillRect/>
            </a:stretch>
          </a:blipFill>
        </p:spPr>
      </p:sp>
    </p:spTree>
    <p:extLst>
      <p:ext uri="{BB962C8B-B14F-4D97-AF65-F5344CB8AC3E}">
        <p14:creationId xmlns:p14="http://schemas.microsoft.com/office/powerpoint/2010/main" val="379087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A9370BC1-6AB4-331B-7652-B0C9A22EF9E3}"/>
              </a:ext>
            </a:extLst>
          </p:cNvPr>
          <p:cNvGrpSpPr/>
          <p:nvPr/>
        </p:nvGrpSpPr>
        <p:grpSpPr>
          <a:xfrm>
            <a:off x="228600" y="2231593"/>
            <a:ext cx="11582400" cy="5316000"/>
            <a:chOff x="0" y="0"/>
            <a:chExt cx="7109054" cy="4342309"/>
          </a:xfrm>
        </p:grpSpPr>
        <p:sp>
          <p:nvSpPr>
            <p:cNvPr id="4" name="Freeform 5">
              <a:extLst>
                <a:ext uri="{FF2B5EF4-FFF2-40B4-BE49-F238E27FC236}">
                  <a16:creationId xmlns:a16="http://schemas.microsoft.com/office/drawing/2014/main" id="{70BCA322-E7B3-AF09-0839-ECE88BBD8416}"/>
                </a:ext>
              </a:extLst>
            </p:cNvPr>
            <p:cNvSpPr/>
            <p:nvPr/>
          </p:nvSpPr>
          <p:spPr>
            <a:xfrm>
              <a:off x="-4213" y="0"/>
              <a:ext cx="7113266" cy="4342309"/>
            </a:xfrm>
            <a:custGeom>
              <a:avLst/>
              <a:gdLst/>
              <a:ahLst/>
              <a:cxnLst/>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2" name="TextBox 7">
            <a:extLst>
              <a:ext uri="{FF2B5EF4-FFF2-40B4-BE49-F238E27FC236}">
                <a16:creationId xmlns:a16="http://schemas.microsoft.com/office/drawing/2014/main" id="{0C8B9E7D-5E98-CBA5-7E14-F6F38BA6434D}"/>
              </a:ext>
            </a:extLst>
          </p:cNvPr>
          <p:cNvSpPr txBox="1"/>
          <p:nvPr/>
        </p:nvSpPr>
        <p:spPr>
          <a:xfrm>
            <a:off x="1066800" y="3238500"/>
            <a:ext cx="9155566" cy="3302186"/>
          </a:xfrm>
          <a:prstGeom prst="rect">
            <a:avLst/>
          </a:prstGeom>
        </p:spPr>
        <p:txBody>
          <a:bodyPr lIns="0" tIns="0" rIns="0" bIns="0" rtlCol="0" anchor="t">
            <a:spAutoFit/>
          </a:bodyPr>
          <a:lstStyle/>
          <a:p>
            <a:pPr marL="431799" lvl="1" algn="just">
              <a:lnSpc>
                <a:spcPts val="6559"/>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a:t>
            </a:r>
          </a:p>
          <a:p>
            <a:pPr marL="431799" lvl="1" algn="just">
              <a:lnSpc>
                <a:spcPts val="6559"/>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endParaRPr lang="en-US" sz="4400" dirty="0">
              <a:latin typeface="Times New Roman" panose="02020603050405020304" pitchFamily="18" charset="0"/>
              <a:cs typeface="Times New Roman" panose="02020603050405020304" pitchFamily="18" charset="0"/>
            </a:endParaRPr>
          </a:p>
          <a:p>
            <a:pPr marL="431799" lvl="1" algn="just">
              <a:lnSpc>
                <a:spcPts val="6559"/>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10p</a:t>
            </a:r>
          </a:p>
        </p:txBody>
      </p:sp>
      <p:sp>
        <p:nvSpPr>
          <p:cNvPr id="5" name="Freeform 13">
            <a:extLst>
              <a:ext uri="{FF2B5EF4-FFF2-40B4-BE49-F238E27FC236}">
                <a16:creationId xmlns:a16="http://schemas.microsoft.com/office/drawing/2014/main" id="{5FB67747-3BE9-F8E0-9649-0348590D428E}"/>
              </a:ext>
            </a:extLst>
          </p:cNvPr>
          <p:cNvSpPr/>
          <p:nvPr/>
        </p:nvSpPr>
        <p:spPr>
          <a:xfrm>
            <a:off x="10439400" y="3009900"/>
            <a:ext cx="8145268" cy="5731307"/>
          </a:xfrm>
          <a:custGeom>
            <a:avLst/>
            <a:gdLst/>
            <a:ahLst/>
            <a:cxnLst/>
            <a:rect l="l" t="t" r="r" b="b"/>
            <a:pathLst>
              <a:path w="5847907" h="4114800">
                <a:moveTo>
                  <a:pt x="0" y="0"/>
                </a:moveTo>
                <a:lnTo>
                  <a:pt x="5847907" y="0"/>
                </a:lnTo>
                <a:lnTo>
                  <a:pt x="58479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59313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2F00FE42-EFFC-927D-CD0C-1BE607FDB691}"/>
              </a:ext>
            </a:extLst>
          </p:cNvPr>
          <p:cNvGrpSpPr/>
          <p:nvPr/>
        </p:nvGrpSpPr>
        <p:grpSpPr>
          <a:xfrm>
            <a:off x="3581400" y="3083467"/>
            <a:ext cx="11582400" cy="5316000"/>
            <a:chOff x="0" y="0"/>
            <a:chExt cx="7109054" cy="4342309"/>
          </a:xfrm>
        </p:grpSpPr>
        <p:sp>
          <p:nvSpPr>
            <p:cNvPr id="11" name="Freeform 5">
              <a:extLst>
                <a:ext uri="{FF2B5EF4-FFF2-40B4-BE49-F238E27FC236}">
                  <a16:creationId xmlns:a16="http://schemas.microsoft.com/office/drawing/2014/main" id="{1A304208-3F9C-22FD-08BF-2D4ACC65F853}"/>
                </a:ext>
              </a:extLst>
            </p:cNvPr>
            <p:cNvSpPr/>
            <p:nvPr/>
          </p:nvSpPr>
          <p:spPr>
            <a:xfrm>
              <a:off x="-4213" y="0"/>
              <a:ext cx="7113266" cy="4342309"/>
            </a:xfrm>
            <a:custGeom>
              <a:avLst/>
              <a:gdLst/>
              <a:ahLst/>
              <a:cxnLst/>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9" name="Freeform 17">
            <a:extLst>
              <a:ext uri="{FF2B5EF4-FFF2-40B4-BE49-F238E27FC236}">
                <a16:creationId xmlns:a16="http://schemas.microsoft.com/office/drawing/2014/main" id="{F078A5A8-30D7-99B2-067D-F683DE2C9DC4}"/>
              </a:ext>
            </a:extLst>
          </p:cNvPr>
          <p:cNvSpPr/>
          <p:nvPr/>
        </p:nvSpPr>
        <p:spPr>
          <a:xfrm>
            <a:off x="46569" y="8572500"/>
            <a:ext cx="4091579" cy="4114800"/>
          </a:xfrm>
          <a:custGeom>
            <a:avLst/>
            <a:gdLst/>
            <a:ahLst/>
            <a:cxnLst/>
            <a:rect l="l" t="t" r="r" b="b"/>
            <a:pathLst>
              <a:path w="4091579" h="4114800">
                <a:moveTo>
                  <a:pt x="0" y="0"/>
                </a:moveTo>
                <a:lnTo>
                  <a:pt x="4091579" y="0"/>
                </a:lnTo>
                <a:lnTo>
                  <a:pt x="40915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文本框 35">
            <a:extLst>
              <a:ext uri="{FF2B5EF4-FFF2-40B4-BE49-F238E27FC236}">
                <a16:creationId xmlns:a16="http://schemas.microsoft.com/office/drawing/2014/main" id="{1F94EC41-0994-B904-E81C-6B38D969EA56}"/>
              </a:ext>
            </a:extLst>
          </p:cNvPr>
          <p:cNvSpPr txBox="1"/>
          <p:nvPr/>
        </p:nvSpPr>
        <p:spPr>
          <a:xfrm>
            <a:off x="2787165" y="1320478"/>
            <a:ext cx="13164003" cy="1107947"/>
          </a:xfrm>
          <a:prstGeom prst="rect">
            <a:avLst/>
          </a:prstGeom>
          <a:noFill/>
        </p:spPr>
        <p:txBody>
          <a:bodyPr wrap="square" lIns="182834" tIns="91416" rIns="182834" bIns="91416"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defTabSz="1371600">
              <a:defRPr/>
            </a:pPr>
            <a:r>
              <a:rPr lang="en-US" sz="6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Bài</a:t>
            </a:r>
            <a:r>
              <a:rPr lang="en-US" sz="6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6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dự</a:t>
            </a:r>
            <a:r>
              <a:rPr lang="en-US" sz="6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6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thi</a:t>
            </a:r>
            <a:r>
              <a:rPr lang="en-US" sz="6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“CUỐN SÁCH EM YÊU”</a:t>
            </a:r>
          </a:p>
        </p:txBody>
      </p:sp>
      <p:sp>
        <p:nvSpPr>
          <p:cNvPr id="3" name="Rectangle 2">
            <a:extLst>
              <a:ext uri="{FF2B5EF4-FFF2-40B4-BE49-F238E27FC236}">
                <a16:creationId xmlns:a16="http://schemas.microsoft.com/office/drawing/2014/main" id="{134843B8-34B7-0543-4C46-43176BA86990}"/>
              </a:ext>
            </a:extLst>
          </p:cNvPr>
          <p:cNvSpPr/>
          <p:nvPr/>
        </p:nvSpPr>
        <p:spPr>
          <a:xfrm>
            <a:off x="4888284" y="4081671"/>
            <a:ext cx="8915399" cy="2123658"/>
          </a:xfrm>
          <a:prstGeom prst="rect">
            <a:avLst/>
          </a:prstGeom>
        </p:spPr>
        <p:txBody>
          <a:bodyPr wrap="square">
            <a:spAutoFit/>
          </a:bodyPr>
          <a:lstStyle/>
          <a:p>
            <a:pPr algn="just" defTabSz="1371600">
              <a:defRPr/>
            </a:pPr>
            <a:r>
              <a:rPr lang="en-US" sz="4400" dirty="0" err="1">
                <a:solidFill>
                  <a:srgbClr val="000000"/>
                </a:solidFill>
                <a:latin typeface="Times New Roman" panose="02020603050405020304" pitchFamily="18" charset="0"/>
                <a:cs typeface="Times New Roman" panose="02020603050405020304" pitchFamily="18" charset="0"/>
              </a:rPr>
              <a:t>Lựa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cuốn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endParaRPr lang="vi-VN" sz="4400" dirty="0">
              <a:solidFill>
                <a:srgbClr val="000000"/>
              </a:solidFill>
              <a:latin typeface="Times New Roman" panose="02020603050405020304" pitchFamily="18" charset="0"/>
              <a:cs typeface="Times New Roman" panose="02020603050405020304" pitchFamily="18" charset="0"/>
            </a:endParaRPr>
          </a:p>
        </p:txBody>
      </p:sp>
      <p:grpSp>
        <p:nvGrpSpPr>
          <p:cNvPr id="4" name="Group 10">
            <a:extLst>
              <a:ext uri="{FF2B5EF4-FFF2-40B4-BE49-F238E27FC236}">
                <a16:creationId xmlns:a16="http://schemas.microsoft.com/office/drawing/2014/main" id="{62E46E22-E5AB-1A42-1FBF-E237798514FA}"/>
              </a:ext>
            </a:extLst>
          </p:cNvPr>
          <p:cNvGrpSpPr/>
          <p:nvPr/>
        </p:nvGrpSpPr>
        <p:grpSpPr>
          <a:xfrm rot="2059077">
            <a:off x="15113943" y="8132821"/>
            <a:ext cx="3086100" cy="2700338"/>
            <a:chOff x="0" y="0"/>
            <a:chExt cx="812800" cy="711200"/>
          </a:xfrm>
        </p:grpSpPr>
        <p:sp>
          <p:nvSpPr>
            <p:cNvPr id="5" name="Freeform 11">
              <a:extLst>
                <a:ext uri="{FF2B5EF4-FFF2-40B4-BE49-F238E27FC236}">
                  <a16:creationId xmlns:a16="http://schemas.microsoft.com/office/drawing/2014/main" id="{31FED307-D56E-BF6C-2EBD-FF1431833162}"/>
                </a:ext>
              </a:extLst>
            </p:cNvPr>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FBE2AB"/>
            </a:solidFill>
          </p:spPr>
        </p:sp>
        <p:sp>
          <p:nvSpPr>
            <p:cNvPr id="6" name="TextBox 12">
              <a:extLst>
                <a:ext uri="{FF2B5EF4-FFF2-40B4-BE49-F238E27FC236}">
                  <a16:creationId xmlns:a16="http://schemas.microsoft.com/office/drawing/2014/main" id="{089452B3-6A00-71CB-E65D-1A23C8A83CA3}"/>
                </a:ext>
              </a:extLst>
            </p:cNvPr>
            <p:cNvSpPr txBox="1"/>
            <p:nvPr/>
          </p:nvSpPr>
          <p:spPr>
            <a:xfrm>
              <a:off x="127000" y="12700"/>
              <a:ext cx="558800" cy="3683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13">
            <a:extLst>
              <a:ext uri="{FF2B5EF4-FFF2-40B4-BE49-F238E27FC236}">
                <a16:creationId xmlns:a16="http://schemas.microsoft.com/office/drawing/2014/main" id="{6163F4F0-E890-5EDF-B575-ED2459748787}"/>
              </a:ext>
            </a:extLst>
          </p:cNvPr>
          <p:cNvSpPr/>
          <p:nvPr/>
        </p:nvSpPr>
        <p:spPr>
          <a:xfrm>
            <a:off x="14622010" y="782357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16">
            <a:extLst>
              <a:ext uri="{FF2B5EF4-FFF2-40B4-BE49-F238E27FC236}">
                <a16:creationId xmlns:a16="http://schemas.microsoft.com/office/drawing/2014/main" id="{C218F1EF-A259-AB76-9E6F-B86097DC84E2}"/>
              </a:ext>
            </a:extLst>
          </p:cNvPr>
          <p:cNvSpPr/>
          <p:nvPr/>
        </p:nvSpPr>
        <p:spPr>
          <a:xfrm>
            <a:off x="-1132934" y="7399148"/>
            <a:ext cx="3299150" cy="3376403"/>
          </a:xfrm>
          <a:custGeom>
            <a:avLst/>
            <a:gdLst/>
            <a:ahLst/>
            <a:cxnLst/>
            <a:rect l="l" t="t" r="r" b="b"/>
            <a:pathLst>
              <a:path w="3299150" h="3376403">
                <a:moveTo>
                  <a:pt x="0" y="0"/>
                </a:moveTo>
                <a:lnTo>
                  <a:pt x="3299150" y="0"/>
                </a:lnTo>
                <a:lnTo>
                  <a:pt x="3299150" y="3376402"/>
                </a:lnTo>
                <a:lnTo>
                  <a:pt x="0" y="33764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7">
            <a:extLst>
              <a:ext uri="{FF2B5EF4-FFF2-40B4-BE49-F238E27FC236}">
                <a16:creationId xmlns:a16="http://schemas.microsoft.com/office/drawing/2014/main" id="{2259FE2A-131C-6DE2-5A37-9B024177C3A5}"/>
              </a:ext>
            </a:extLst>
          </p:cNvPr>
          <p:cNvSpPr/>
          <p:nvPr/>
        </p:nvSpPr>
        <p:spPr>
          <a:xfrm>
            <a:off x="1143000" y="6549939"/>
            <a:ext cx="5237397" cy="3220999"/>
          </a:xfrm>
          <a:custGeom>
            <a:avLst/>
            <a:gdLst/>
            <a:ahLst/>
            <a:cxnLst/>
            <a:rect l="l" t="t" r="r" b="b"/>
            <a:pathLst>
              <a:path w="5237397" h="3220999">
                <a:moveTo>
                  <a:pt x="0" y="0"/>
                </a:moveTo>
                <a:lnTo>
                  <a:pt x="5237397" y="0"/>
                </a:lnTo>
                <a:lnTo>
                  <a:pt x="5237397" y="3220999"/>
                </a:lnTo>
                <a:lnTo>
                  <a:pt x="0" y="3220999"/>
                </a:lnTo>
                <a:lnTo>
                  <a:pt x="0" y="0"/>
                </a:lnTo>
                <a:close/>
              </a:path>
            </a:pathLst>
          </a:custGeom>
          <a:blipFill>
            <a:blip r:embed="rId9"/>
            <a:stretch>
              <a:fillRect/>
            </a:stretch>
          </a:blipFill>
        </p:spPr>
      </p:sp>
    </p:spTree>
    <p:extLst>
      <p:ext uri="{BB962C8B-B14F-4D97-AF65-F5344CB8AC3E}">
        <p14:creationId xmlns:p14="http://schemas.microsoft.com/office/powerpoint/2010/main" val="8951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ắm con đường lãng mạn nhất Hà Nội rực vàng mùa sấu thay lá">
            <a:extLst>
              <a:ext uri="{FF2B5EF4-FFF2-40B4-BE49-F238E27FC236}">
                <a16:creationId xmlns:a16="http://schemas.microsoft.com/office/drawing/2014/main" id="{896692F2-86B8-F041-9D58-41747A036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59208"/>
            <a:ext cx="15240000" cy="815509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9A86B56-F32E-E986-5E83-E894D857928F}"/>
              </a:ext>
            </a:extLst>
          </p:cNvPr>
          <p:cNvGrpSpPr/>
          <p:nvPr/>
        </p:nvGrpSpPr>
        <p:grpSpPr>
          <a:xfrm>
            <a:off x="3200400" y="342900"/>
            <a:ext cx="12199225" cy="1295400"/>
            <a:chOff x="449975" y="438150"/>
            <a:chExt cx="12199225" cy="1295400"/>
          </a:xfrm>
        </p:grpSpPr>
        <p:grpSp>
          <p:nvGrpSpPr>
            <p:cNvPr id="2" name="Group 4">
              <a:extLst>
                <a:ext uri="{FF2B5EF4-FFF2-40B4-BE49-F238E27FC236}">
                  <a16:creationId xmlns:a16="http://schemas.microsoft.com/office/drawing/2014/main" id="{1D692A82-01CE-DC08-840B-115B8068D1C2}"/>
                </a:ext>
              </a:extLst>
            </p:cNvPr>
            <p:cNvGrpSpPr/>
            <p:nvPr/>
          </p:nvGrpSpPr>
          <p:grpSpPr>
            <a:xfrm>
              <a:off x="457200" y="438150"/>
              <a:ext cx="12192000" cy="1295400"/>
              <a:chOff x="0" y="0"/>
              <a:chExt cx="7109054" cy="4342309"/>
            </a:xfrm>
          </p:grpSpPr>
          <p:sp>
            <p:nvSpPr>
              <p:cNvPr id="3" name="Freeform 5">
                <a:extLst>
                  <a:ext uri="{FF2B5EF4-FFF2-40B4-BE49-F238E27FC236}">
                    <a16:creationId xmlns:a16="http://schemas.microsoft.com/office/drawing/2014/main" id="{2C21A8CE-28F7-DB04-835A-EC1607361C47}"/>
                  </a:ext>
                </a:extLst>
              </p:cNvPr>
              <p:cNvSpPr/>
              <p:nvPr/>
            </p:nvSpPr>
            <p:spPr>
              <a:xfrm>
                <a:off x="-4213" y="0"/>
                <a:ext cx="7113266" cy="4342309"/>
              </a:xfrm>
              <a:custGeom>
                <a:avLst/>
                <a:gdLst/>
                <a:ahLst/>
                <a:cxnLst/>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4" name="TextBox 7">
              <a:extLst>
                <a:ext uri="{FF2B5EF4-FFF2-40B4-BE49-F238E27FC236}">
                  <a16:creationId xmlns:a16="http://schemas.microsoft.com/office/drawing/2014/main" id="{2AC76327-7D1F-E946-0989-A8CFD24A15C0}"/>
                </a:ext>
              </a:extLst>
            </p:cNvPr>
            <p:cNvSpPr txBox="1"/>
            <p:nvPr/>
          </p:nvSpPr>
          <p:spPr>
            <a:xfrm>
              <a:off x="449975" y="702315"/>
              <a:ext cx="12199223" cy="767069"/>
            </a:xfrm>
            <a:prstGeom prst="rect">
              <a:avLst/>
            </a:prstGeom>
          </p:spPr>
          <p:txBody>
            <a:bodyPr wrap="square" lIns="0" tIns="0" rIns="0" bIns="0" rtlCol="0" anchor="t">
              <a:spAutoFit/>
            </a:bodyPr>
            <a:lstStyle/>
            <a:p>
              <a:pPr marL="431799" lvl="1" algn="just">
                <a:lnSpc>
                  <a:spcPts val="6559"/>
                </a:lnSpc>
              </a:pPr>
              <a:r>
                <a:rPr lang="en-US" sz="4400" b="1" dirty="0">
                  <a:latin typeface="Times New Roman" panose="02020603050405020304" pitchFamily="18" charset="0"/>
                  <a:cs typeface="Times New Roman" panose="02020603050405020304" pitchFamily="18" charset="0"/>
                </a:rPr>
                <a:t>Quan </a:t>
              </a:r>
              <a:r>
                <a:rPr lang="en-US" sz="4400" b="1" dirty="0" err="1">
                  <a:latin typeface="Times New Roman" panose="02020603050405020304" pitchFamily="18" charset="0"/>
                  <a:cs typeface="Times New Roman" panose="02020603050405020304" pitchFamily="18" charset="0"/>
                </a:rPr>
                <a:t>sát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phù</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hợp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ảnh</a:t>
              </a:r>
              <a:endParaRPr lang="en-US" sz="44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3553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DBEE4E85-FBB4-C4C2-3D03-53877AC7E164}"/>
              </a:ext>
            </a:extLst>
          </p:cNvPr>
          <p:cNvGrpSpPr/>
          <p:nvPr/>
        </p:nvGrpSpPr>
        <p:grpSpPr>
          <a:xfrm>
            <a:off x="914399" y="1409700"/>
            <a:ext cx="16366429" cy="7696200"/>
            <a:chOff x="0" y="0"/>
            <a:chExt cx="7109054" cy="4342309"/>
          </a:xfrm>
        </p:grpSpPr>
        <p:sp>
          <p:nvSpPr>
            <p:cNvPr id="4" name="Freeform 5">
              <a:extLst>
                <a:ext uri="{FF2B5EF4-FFF2-40B4-BE49-F238E27FC236}">
                  <a16:creationId xmlns:a16="http://schemas.microsoft.com/office/drawing/2014/main" id="{A7096873-5803-5A6E-05D4-EAE8435A109A}"/>
                </a:ext>
              </a:extLst>
            </p:cNvPr>
            <p:cNvSpPr/>
            <p:nvPr/>
          </p:nvSpPr>
          <p:spPr>
            <a:xfrm>
              <a:off x="-4213" y="0"/>
              <a:ext cx="7113266" cy="4342309"/>
            </a:xfrm>
            <a:custGeom>
              <a:avLst/>
              <a:gdLst/>
              <a:ahLst/>
              <a:cxnLst/>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2" name="TextBox 2">
            <a:extLst>
              <a:ext uri="{FF2B5EF4-FFF2-40B4-BE49-F238E27FC236}">
                <a16:creationId xmlns:a16="http://schemas.microsoft.com/office/drawing/2014/main" id="{4D34586F-A46E-9C7F-1399-49BCC36AD41A}"/>
              </a:ext>
            </a:extLst>
          </p:cNvPr>
          <p:cNvSpPr txBox="1"/>
          <p:nvPr/>
        </p:nvSpPr>
        <p:spPr>
          <a:xfrm>
            <a:off x="1028945" y="2212117"/>
            <a:ext cx="16030400" cy="3424014"/>
          </a:xfrm>
          <a:prstGeom prst="rect">
            <a:avLst/>
          </a:prstGeom>
        </p:spPr>
        <p:txBody>
          <a:bodyPr wrap="square" lIns="0" tIns="0" rIns="0" bIns="0" rtlCol="0" anchor="t">
            <a:spAutoFit/>
          </a:bodyPr>
          <a:lstStyle/>
          <a:p>
            <a:pPr marL="0" lvl="0" indent="0" algn="ctr">
              <a:lnSpc>
                <a:spcPts val="8872"/>
              </a:lnSpc>
            </a:pPr>
            <a:r>
              <a:rPr lang="en-US" sz="8450" spc="-253" dirty="0">
                <a:solidFill>
                  <a:srgbClr val="512F1C"/>
                </a:solidFill>
                <a:latin typeface="#9Slide07 Soup of Justice" pitchFamily="2" charset="0"/>
              </a:rPr>
              <a:t>B. </a:t>
            </a:r>
          </a:p>
          <a:p>
            <a:pPr marL="0" lvl="0" indent="0" algn="ctr">
              <a:lnSpc>
                <a:spcPts val="8872"/>
              </a:lnSpc>
            </a:pPr>
            <a:r>
              <a:rPr lang="en-US" sz="8450" spc="-253" dirty="0" err="1">
                <a:solidFill>
                  <a:srgbClr val="512F1C"/>
                </a:solidFill>
                <a:latin typeface="#9Slide07 Soup of Justice" pitchFamily="2" charset="0"/>
              </a:rPr>
              <a:t>Viết</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một</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nhan</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đề</a:t>
            </a:r>
            <a:r>
              <a:rPr lang="en-US" sz="8450" spc="-253" dirty="0">
                <a:solidFill>
                  <a:srgbClr val="512F1C"/>
                </a:solidFill>
                <a:latin typeface="#9Slide07 Soup of Justice" pitchFamily="2" charset="0"/>
              </a:rPr>
              <a:t> </a:t>
            </a:r>
          </a:p>
          <a:p>
            <a:pPr marL="0" lvl="0" indent="0" algn="ctr">
              <a:lnSpc>
                <a:spcPts val="8872"/>
              </a:lnSpc>
            </a:pPr>
            <a:r>
              <a:rPr lang="en-US" sz="8450" spc="-253" dirty="0" err="1">
                <a:solidFill>
                  <a:srgbClr val="512F1C"/>
                </a:solidFill>
                <a:latin typeface="#9Slide07 Soup of Justice" pitchFamily="2" charset="0"/>
              </a:rPr>
              <a:t>và</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sáng</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tạo</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ra</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một</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tác</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phẩm</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mới</a:t>
            </a:r>
            <a:endParaRPr lang="en-US" sz="8450" spc="-253" dirty="0">
              <a:solidFill>
                <a:srgbClr val="512F1C"/>
              </a:solidFill>
              <a:latin typeface="#9Slide07 Soup of Justice" pitchFamily="2" charset="0"/>
            </a:endParaRPr>
          </a:p>
        </p:txBody>
      </p:sp>
      <p:grpSp>
        <p:nvGrpSpPr>
          <p:cNvPr id="5" name="Group 9">
            <a:extLst>
              <a:ext uri="{FF2B5EF4-FFF2-40B4-BE49-F238E27FC236}">
                <a16:creationId xmlns:a16="http://schemas.microsoft.com/office/drawing/2014/main" id="{7481B514-EA43-88C4-B56C-323D51DF706A}"/>
              </a:ext>
            </a:extLst>
          </p:cNvPr>
          <p:cNvGrpSpPr/>
          <p:nvPr/>
        </p:nvGrpSpPr>
        <p:grpSpPr>
          <a:xfrm>
            <a:off x="5715000" y="6438900"/>
            <a:ext cx="7382731" cy="109659"/>
            <a:chOff x="0" y="0"/>
            <a:chExt cx="9931020" cy="152237"/>
          </a:xfrm>
        </p:grpSpPr>
        <p:sp>
          <p:nvSpPr>
            <p:cNvPr id="6" name="Freeform 10">
              <a:extLst>
                <a:ext uri="{FF2B5EF4-FFF2-40B4-BE49-F238E27FC236}">
                  <a16:creationId xmlns:a16="http://schemas.microsoft.com/office/drawing/2014/main" id="{351D24B6-B742-B3E0-55E1-06B05BA8D29A}"/>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7" name="Freeform 10">
            <a:extLst>
              <a:ext uri="{FF2B5EF4-FFF2-40B4-BE49-F238E27FC236}">
                <a16:creationId xmlns:a16="http://schemas.microsoft.com/office/drawing/2014/main" id="{63F2CA7F-B4CB-0884-0BCD-6D3423728460}"/>
              </a:ext>
            </a:extLst>
          </p:cNvPr>
          <p:cNvSpPr/>
          <p:nvPr/>
        </p:nvSpPr>
        <p:spPr>
          <a:xfrm>
            <a:off x="-152400" y="5676900"/>
            <a:ext cx="5486400" cy="4876448"/>
          </a:xfrm>
          <a:custGeom>
            <a:avLst/>
            <a:gdLst/>
            <a:ahLst/>
            <a:cxnLst/>
            <a:rect l="l" t="t" r="r" b="b"/>
            <a:pathLst>
              <a:path w="4348534" h="4114800">
                <a:moveTo>
                  <a:pt x="0" y="0"/>
                </a:moveTo>
                <a:lnTo>
                  <a:pt x="4348533" y="0"/>
                </a:lnTo>
                <a:lnTo>
                  <a:pt x="434853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8257139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761868">
            <a:off x="888666" y="439566"/>
            <a:ext cx="2481050" cy="2953631"/>
          </a:xfrm>
          <a:custGeom>
            <a:avLst/>
            <a:gdLst/>
            <a:ahLst/>
            <a:cxnLst/>
            <a:rect l="l" t="t" r="r" b="b"/>
            <a:pathLst>
              <a:path w="2481050" h="2953631">
                <a:moveTo>
                  <a:pt x="0" y="0"/>
                </a:moveTo>
                <a:lnTo>
                  <a:pt x="2481050" y="0"/>
                </a:lnTo>
                <a:lnTo>
                  <a:pt x="2481050" y="2953631"/>
                </a:lnTo>
                <a:lnTo>
                  <a:pt x="0" y="29536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860090" y="3279764"/>
            <a:ext cx="2538202" cy="2432059"/>
          </a:xfrm>
          <a:custGeom>
            <a:avLst/>
            <a:gdLst/>
            <a:ahLst/>
            <a:cxnLst/>
            <a:rect l="l" t="t" r="r" b="b"/>
            <a:pathLst>
              <a:path w="2538202" h="2432059">
                <a:moveTo>
                  <a:pt x="0" y="0"/>
                </a:moveTo>
                <a:lnTo>
                  <a:pt x="2538202" y="0"/>
                </a:lnTo>
                <a:lnTo>
                  <a:pt x="2538202" y="2432059"/>
                </a:lnTo>
                <a:lnTo>
                  <a:pt x="0" y="2432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311069" flipH="1" flipV="1">
            <a:off x="12813512" y="-4316201"/>
            <a:ext cx="9208109" cy="8632403"/>
          </a:xfrm>
          <a:custGeom>
            <a:avLst/>
            <a:gdLst/>
            <a:ahLst/>
            <a:cxnLst/>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r:embed="rId8"/>
                </a:ext>
              </a:extLst>
            </a:blip>
            <a:stretch>
              <a:fillRect t="-910" b="-910"/>
            </a:stretch>
          </a:blipFill>
        </p:spPr>
      </p:sp>
      <p:sp>
        <p:nvSpPr>
          <p:cNvPr id="10" name="Freeform 10"/>
          <p:cNvSpPr/>
          <p:nvPr/>
        </p:nvSpPr>
        <p:spPr>
          <a:xfrm>
            <a:off x="13876894" y="6931560"/>
            <a:ext cx="3513937" cy="2101973"/>
          </a:xfrm>
          <a:custGeom>
            <a:avLst/>
            <a:gdLst/>
            <a:ahLst/>
            <a:cxnLst/>
            <a:rect l="l" t="t" r="r" b="b"/>
            <a:pathLst>
              <a:path w="3513937" h="2101973">
                <a:moveTo>
                  <a:pt x="0" y="0"/>
                </a:moveTo>
                <a:lnTo>
                  <a:pt x="3513937" y="0"/>
                </a:lnTo>
                <a:lnTo>
                  <a:pt x="3513937" y="2101974"/>
                </a:lnTo>
                <a:lnTo>
                  <a:pt x="0" y="21019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278887">
            <a:off x="14508683" y="5257941"/>
            <a:ext cx="2930372" cy="2610166"/>
          </a:xfrm>
          <a:custGeom>
            <a:avLst/>
            <a:gdLst/>
            <a:ahLst/>
            <a:cxnLst/>
            <a:rect l="l" t="t" r="r" b="b"/>
            <a:pathLst>
              <a:path w="2930372" h="2610166">
                <a:moveTo>
                  <a:pt x="0" y="0"/>
                </a:moveTo>
                <a:lnTo>
                  <a:pt x="2930372" y="0"/>
                </a:lnTo>
                <a:lnTo>
                  <a:pt x="2930372" y="2610165"/>
                </a:lnTo>
                <a:lnTo>
                  <a:pt x="0" y="26101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rot="-311069" flipH="1" flipV="1">
            <a:off x="-5347051" y="6479611"/>
            <a:ext cx="9208109" cy="8632403"/>
          </a:xfrm>
          <a:custGeom>
            <a:avLst/>
            <a:gdLst/>
            <a:ahLst/>
            <a:cxnLst/>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r:embed="rId8"/>
                </a:ext>
              </a:extLst>
            </a:blip>
            <a:stretch>
              <a:fillRect t="-910" b="-910"/>
            </a:stretch>
          </a:blipFill>
        </p:spPr>
      </p:sp>
      <p:sp>
        <p:nvSpPr>
          <p:cNvPr id="16" name="Freeform 16"/>
          <p:cNvSpPr/>
          <p:nvPr/>
        </p:nvSpPr>
        <p:spPr>
          <a:xfrm>
            <a:off x="3575133" y="1333500"/>
            <a:ext cx="1728329" cy="1821691"/>
          </a:xfrm>
          <a:custGeom>
            <a:avLst/>
            <a:gdLst/>
            <a:ahLst/>
            <a:cxnLst/>
            <a:rect l="l" t="t" r="r" b="b"/>
            <a:pathLst>
              <a:path w="1728329" h="1821691">
                <a:moveTo>
                  <a:pt x="0" y="0"/>
                </a:moveTo>
                <a:lnTo>
                  <a:pt x="1728329" y="0"/>
                </a:lnTo>
                <a:lnTo>
                  <a:pt x="1728329" y="1821690"/>
                </a:lnTo>
                <a:lnTo>
                  <a:pt x="0" y="18216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TextBox 3">
            <a:extLst>
              <a:ext uri="{FF2B5EF4-FFF2-40B4-BE49-F238E27FC236}">
                <a16:creationId xmlns:a16="http://schemas.microsoft.com/office/drawing/2014/main" id="{7CAD4C4C-D5DD-67A4-8BCF-458A34513BB9}"/>
              </a:ext>
            </a:extLst>
          </p:cNvPr>
          <p:cNvSpPr txBox="1"/>
          <p:nvPr/>
        </p:nvSpPr>
        <p:spPr>
          <a:xfrm>
            <a:off x="4335586" y="5174040"/>
            <a:ext cx="9990014" cy="1769715"/>
          </a:xfrm>
          <a:prstGeom prst="rect">
            <a:avLst/>
          </a:prstGeom>
        </p:spPr>
        <p:txBody>
          <a:bodyPr wrap="square" lIns="0" tIns="0" rIns="0" bIns="0" rtlCol="0" anchor="t">
            <a:spAutoFit/>
          </a:bodyPr>
          <a:lstStyle/>
          <a:p>
            <a:pPr marL="0" lvl="0" indent="0" algn="ctr">
              <a:spcBef>
                <a:spcPct val="0"/>
              </a:spcBef>
            </a:pPr>
            <a:r>
              <a:rPr lang="en-US" sz="11500" dirty="0" err="1">
                <a:solidFill>
                  <a:srgbClr val="512F1C"/>
                </a:solidFill>
                <a:latin typeface="#9Slide05 SVNDeadhead Script" pitchFamily="2" charset="0"/>
              </a:rPr>
              <a:t>Thực</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hành</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viết</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theo</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các</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bước</a:t>
            </a:r>
            <a:endParaRPr lang="en-US" sz="11500" u="none" strike="noStrike" dirty="0">
              <a:solidFill>
                <a:srgbClr val="512F1C"/>
              </a:solidFill>
              <a:latin typeface="#9Slide05 SVNDeadhead Script" pitchFamily="2" charset="0"/>
            </a:endParaRPr>
          </a:p>
        </p:txBody>
      </p:sp>
      <p:sp>
        <p:nvSpPr>
          <p:cNvPr id="19" name="TextBox 4">
            <a:extLst>
              <a:ext uri="{FF2B5EF4-FFF2-40B4-BE49-F238E27FC236}">
                <a16:creationId xmlns:a16="http://schemas.microsoft.com/office/drawing/2014/main" id="{7F25344F-AF59-9993-D590-F543BC0DA2A2}"/>
              </a:ext>
            </a:extLst>
          </p:cNvPr>
          <p:cNvSpPr txBox="1"/>
          <p:nvPr/>
        </p:nvSpPr>
        <p:spPr>
          <a:xfrm>
            <a:off x="4448836" y="3523910"/>
            <a:ext cx="9635172" cy="1769715"/>
          </a:xfrm>
          <a:prstGeom prst="rect">
            <a:avLst/>
          </a:prstGeom>
        </p:spPr>
        <p:txBody>
          <a:bodyPr lIns="0" tIns="0" rIns="0" bIns="0" rtlCol="0" anchor="t">
            <a:spAutoFit/>
          </a:bodyPr>
          <a:lstStyle/>
          <a:p>
            <a:pPr marL="0" lvl="0" indent="0" algn="ctr">
              <a:spcBef>
                <a:spcPct val="0"/>
              </a:spcBef>
            </a:pPr>
            <a:r>
              <a:rPr lang="en-US" sz="11500" spc="-270" dirty="0">
                <a:solidFill>
                  <a:srgbClr val="512F1C"/>
                </a:solidFill>
                <a:latin typeface="#9Slide05 SVNDeadhead Script" pitchFamily="2" charset="0"/>
              </a:rPr>
              <a:t>I..</a:t>
            </a:r>
          </a:p>
        </p:txBody>
      </p:sp>
    </p:spTree>
    <p:extLst>
      <p:ext uri="{BB962C8B-B14F-4D97-AF65-F5344CB8AC3E}">
        <p14:creationId xmlns:p14="http://schemas.microsoft.com/office/powerpoint/2010/main" val="140343127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1. </a:t>
            </a:r>
            <a:r>
              <a:rPr lang="en-US" sz="6000" u="none" strike="noStrike" spc="-270" dirty="0" err="1">
                <a:solidFill>
                  <a:srgbClr val="512F1C"/>
                </a:solidFill>
                <a:latin typeface="Times New Roman" panose="02020603050405020304" pitchFamily="18" charset="0"/>
                <a:cs typeface="Times New Roman" panose="02020603050405020304" pitchFamily="18" charset="0"/>
              </a:rPr>
              <a:t>Trước</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khi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dirty="0">
                <a:solidFill>
                  <a:sysClr val="windowText" lastClr="000000"/>
                </a:solidFill>
                <a:latin typeface="Times New Roman" panose="02020603050405020304" pitchFamily="18" charset="0"/>
                <a:cs typeface="Times New Roman" panose="02020603050405020304" pitchFamily="18" charset="0"/>
              </a:rPr>
              <a:t>a. </a:t>
            </a:r>
            <a:r>
              <a:rPr lang="en-US" sz="4600" b="1" dirty="0" err="1">
                <a:solidFill>
                  <a:sysClr val="windowText" lastClr="000000"/>
                </a:solidFill>
                <a:latin typeface="Times New Roman" panose="02020603050405020304" pitchFamily="18" charset="0"/>
                <a:cs typeface="Times New Roman" panose="02020603050405020304" pitchFamily="18" charset="0"/>
              </a:rPr>
              <a:t>Đọc</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nhan</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đề</a:t>
            </a:r>
            <a:endParaRPr lang="vi-VN" sz="4600" b="1" i="1" dirty="0">
              <a:solidFill>
                <a:sysClr val="windowText" lastClr="00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FED7179-34CF-CD8A-96F8-BD0A143A1E44}"/>
              </a:ext>
            </a:extLst>
          </p:cNvPr>
          <p:cNvGrpSpPr/>
          <p:nvPr/>
        </p:nvGrpSpPr>
        <p:grpSpPr>
          <a:xfrm>
            <a:off x="7016485" y="1490508"/>
            <a:ext cx="10962970" cy="2077277"/>
            <a:chOff x="7553630" y="1618423"/>
            <a:chExt cx="10277170" cy="2196761"/>
          </a:xfrm>
        </p:grpSpPr>
        <p:grpSp>
          <p:nvGrpSpPr>
            <p:cNvPr id="8" name="Group 4">
              <a:extLst>
                <a:ext uri="{FF2B5EF4-FFF2-40B4-BE49-F238E27FC236}">
                  <a16:creationId xmlns:a16="http://schemas.microsoft.com/office/drawing/2014/main" id="{AEB4165C-8B7C-FE41-ED0C-3B19A92518C2}"/>
                </a:ext>
              </a:extLst>
            </p:cNvPr>
            <p:cNvGrpSpPr/>
            <p:nvPr/>
          </p:nvGrpSpPr>
          <p:grpSpPr>
            <a:xfrm>
              <a:off x="7553630" y="1618423"/>
              <a:ext cx="10277170" cy="1933143"/>
              <a:chOff x="0" y="0"/>
              <a:chExt cx="7940860" cy="7564359"/>
            </a:xfrm>
          </p:grpSpPr>
          <p:sp>
            <p:nvSpPr>
              <p:cNvPr id="9" name="Freeform 5">
                <a:extLst>
                  <a:ext uri="{FF2B5EF4-FFF2-40B4-BE49-F238E27FC236}">
                    <a16:creationId xmlns:a16="http://schemas.microsoft.com/office/drawing/2014/main" id="{1668B480-C43B-528D-8876-8079D93CDA0C}"/>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2" name="TextBox 11">
              <a:extLst>
                <a:ext uri="{FF2B5EF4-FFF2-40B4-BE49-F238E27FC236}">
                  <a16:creationId xmlns:a16="http://schemas.microsoft.com/office/drawing/2014/main" id="{6BE4EC9D-77AD-4AEC-0A7F-004643F1B444}"/>
                </a:ext>
              </a:extLst>
            </p:cNvPr>
            <p:cNvSpPr txBox="1"/>
            <p:nvPr/>
          </p:nvSpPr>
          <p:spPr>
            <a:xfrm>
              <a:off x="8164032" y="1691526"/>
              <a:ext cx="9523268" cy="2123658"/>
            </a:xfrm>
            <a:prstGeom prst="rect">
              <a:avLst/>
            </a:prstGeom>
            <a:noFill/>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giáo</a:t>
              </a:r>
              <a:r>
                <a:rPr lang="en-US" sz="4400" dirty="0">
                  <a:solidFill>
                    <a:srgbClr val="000000"/>
                  </a:solidFill>
                  <a:latin typeface="Times New Roman" panose="02020603050405020304" pitchFamily="18" charset="0"/>
                  <a:cs typeface="Times New Roman" panose="02020603050405020304" pitchFamily="18" charset="0"/>
                </a:rPr>
                <a:t> khoa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loại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nội</a:t>
              </a:r>
              <a:r>
                <a:rPr lang="en-US" sz="4400" dirty="0">
                  <a:solidFill>
                    <a:srgbClr val="000000"/>
                  </a:solidFill>
                  <a:latin typeface="Times New Roman" panose="02020603050405020304" pitchFamily="18" charset="0"/>
                  <a:cs typeface="Times New Roman" panose="02020603050405020304" pitchFamily="18" charset="0"/>
                </a:rPr>
                <a:t> dung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a:t>
              </a:r>
            </a:p>
          </p:txBody>
        </p:sp>
      </p:grpSp>
      <p:sp>
        <p:nvSpPr>
          <p:cNvPr id="10" name="Freeform 16">
            <a:extLst>
              <a:ext uri="{FF2B5EF4-FFF2-40B4-BE49-F238E27FC236}">
                <a16:creationId xmlns:a16="http://schemas.microsoft.com/office/drawing/2014/main" id="{D0C99718-F9A7-19B6-C84E-44FAC23D92EA}"/>
              </a:ext>
            </a:extLst>
          </p:cNvPr>
          <p:cNvSpPr/>
          <p:nvPr/>
        </p:nvSpPr>
        <p:spPr>
          <a:xfrm rot="-1419706" flipV="1">
            <a:off x="5619550" y="2591481"/>
            <a:ext cx="1690104" cy="515482"/>
          </a:xfrm>
          <a:custGeom>
            <a:avLst/>
            <a:gdLst/>
            <a:ahLst/>
            <a:cxnLst/>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Rounded Rectangle 3">
            <a:extLst>
              <a:ext uri="{FF2B5EF4-FFF2-40B4-BE49-F238E27FC236}">
                <a16:creationId xmlns:a16="http://schemas.microsoft.com/office/drawing/2014/main" id="{39815471-A267-4AD6-D020-145D1ADE2FF1}"/>
              </a:ext>
            </a:extLst>
          </p:cNvPr>
          <p:cNvSpPr/>
          <p:nvPr/>
        </p:nvSpPr>
        <p:spPr>
          <a:xfrm>
            <a:off x="2734939" y="3992497"/>
            <a:ext cx="4281546" cy="1411330"/>
          </a:xfrm>
          <a:custGeom>
            <a:avLst/>
            <a:gdLst>
              <a:gd name="connsiteX0" fmla="*/ 0 w 4281546"/>
              <a:gd name="connsiteY0" fmla="*/ 77228 h 1411330"/>
              <a:gd name="connsiteX1" fmla="*/ 77228 w 4281546"/>
              <a:gd name="connsiteY1" fmla="*/ 0 h 1411330"/>
              <a:gd name="connsiteX2" fmla="*/ 4204318 w 4281546"/>
              <a:gd name="connsiteY2" fmla="*/ 0 h 1411330"/>
              <a:gd name="connsiteX3" fmla="*/ 4281546 w 4281546"/>
              <a:gd name="connsiteY3" fmla="*/ 77228 h 1411330"/>
              <a:gd name="connsiteX4" fmla="*/ 4281546 w 4281546"/>
              <a:gd name="connsiteY4" fmla="*/ 1334102 h 1411330"/>
              <a:gd name="connsiteX5" fmla="*/ 4204318 w 4281546"/>
              <a:gd name="connsiteY5" fmla="*/ 1411330 h 1411330"/>
              <a:gd name="connsiteX6" fmla="*/ 77228 w 4281546"/>
              <a:gd name="connsiteY6" fmla="*/ 1411330 h 1411330"/>
              <a:gd name="connsiteX7" fmla="*/ 0 w 4281546"/>
              <a:gd name="connsiteY7" fmla="*/ 1334102 h 1411330"/>
              <a:gd name="connsiteX8" fmla="*/ 0 w 4281546"/>
              <a:gd name="connsiteY8" fmla="*/ 77228 h 141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1546" h="1411330" fill="none" extrusionOk="0">
                <a:moveTo>
                  <a:pt x="0" y="77228"/>
                </a:moveTo>
                <a:cubicBezTo>
                  <a:pt x="2375" y="34104"/>
                  <a:pt x="35341" y="231"/>
                  <a:pt x="77228" y="0"/>
                </a:cubicBezTo>
                <a:cubicBezTo>
                  <a:pt x="1467538" y="-46106"/>
                  <a:pt x="3742301" y="-9927"/>
                  <a:pt x="4204318" y="0"/>
                </a:cubicBezTo>
                <a:cubicBezTo>
                  <a:pt x="4245522" y="1537"/>
                  <a:pt x="4280650" y="35341"/>
                  <a:pt x="4281546" y="77228"/>
                </a:cubicBezTo>
                <a:cubicBezTo>
                  <a:pt x="4258001" y="657327"/>
                  <a:pt x="4211895" y="1122804"/>
                  <a:pt x="4281546" y="1334102"/>
                </a:cubicBezTo>
                <a:cubicBezTo>
                  <a:pt x="4276411" y="1378524"/>
                  <a:pt x="4249839" y="1417940"/>
                  <a:pt x="4204318" y="1411330"/>
                </a:cubicBezTo>
                <a:cubicBezTo>
                  <a:pt x="3215537" y="1338292"/>
                  <a:pt x="1904223" y="1551064"/>
                  <a:pt x="77228" y="1411330"/>
                </a:cubicBezTo>
                <a:cubicBezTo>
                  <a:pt x="36045" y="1410776"/>
                  <a:pt x="-6194" y="1375539"/>
                  <a:pt x="0" y="1334102"/>
                </a:cubicBezTo>
                <a:cubicBezTo>
                  <a:pt x="5640" y="884656"/>
                  <a:pt x="-42052" y="538526"/>
                  <a:pt x="0" y="77228"/>
                </a:cubicBezTo>
                <a:close/>
              </a:path>
              <a:path w="4281546" h="1411330" stroke="0" extrusionOk="0">
                <a:moveTo>
                  <a:pt x="0" y="77228"/>
                </a:moveTo>
                <a:cubicBezTo>
                  <a:pt x="-3333" y="36435"/>
                  <a:pt x="39889" y="4755"/>
                  <a:pt x="77228" y="0"/>
                </a:cubicBezTo>
                <a:cubicBezTo>
                  <a:pt x="1451259" y="-43769"/>
                  <a:pt x="2875806" y="-28325"/>
                  <a:pt x="4204318" y="0"/>
                </a:cubicBezTo>
                <a:cubicBezTo>
                  <a:pt x="4241449" y="-3632"/>
                  <a:pt x="4287714" y="33512"/>
                  <a:pt x="4281546" y="77228"/>
                </a:cubicBezTo>
                <a:cubicBezTo>
                  <a:pt x="4211896" y="224878"/>
                  <a:pt x="4241410" y="858518"/>
                  <a:pt x="4281546" y="1334102"/>
                </a:cubicBezTo>
                <a:cubicBezTo>
                  <a:pt x="4277857" y="1376641"/>
                  <a:pt x="4246016" y="1411011"/>
                  <a:pt x="4204318" y="1411330"/>
                </a:cubicBezTo>
                <a:cubicBezTo>
                  <a:pt x="3200179" y="1556787"/>
                  <a:pt x="1485781" y="1302954"/>
                  <a:pt x="77228" y="1411330"/>
                </a:cubicBezTo>
                <a:cubicBezTo>
                  <a:pt x="40997" y="1410967"/>
                  <a:pt x="3804" y="1383172"/>
                  <a:pt x="0" y="1334102"/>
                </a:cubicBezTo>
                <a:cubicBezTo>
                  <a:pt x="12018" y="1060396"/>
                  <a:pt x="-86014" y="245862"/>
                  <a:pt x="0" y="77228"/>
                </a:cubicBezTo>
                <a:close/>
              </a:path>
            </a:pathLst>
          </a:custGeom>
          <a:solidFill>
            <a:schemeClr val="bg1"/>
          </a:solidFill>
          <a:ln w="19050">
            <a:solidFill>
              <a:schemeClr val="tx1"/>
            </a:solidFill>
            <a:extLst>
              <a:ext uri="{C807C97D-BFC1-408E-A445-0C87EB9F89A2}">
                <ask:lineSketchStyleProps xmlns:ask="http://schemas.microsoft.com/office/drawing/2018/sketchyshapes" sd="4022588583">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Cánh đồng</a:t>
            </a:r>
            <a:endParaRPr lang="en-US" sz="4400" dirty="0">
              <a:solidFill>
                <a:schemeClr val="tx1"/>
              </a:solidFill>
              <a:latin typeface="+mj-lt"/>
              <a:cs typeface="Arial" panose="020B0604020202020204" pitchFamily="34" charset="0"/>
            </a:endParaRPr>
          </a:p>
        </p:txBody>
      </p:sp>
      <p:sp>
        <p:nvSpPr>
          <p:cNvPr id="14" name="Rounded Rectangle 23">
            <a:extLst>
              <a:ext uri="{FF2B5EF4-FFF2-40B4-BE49-F238E27FC236}">
                <a16:creationId xmlns:a16="http://schemas.microsoft.com/office/drawing/2014/main" id="{0F21CB90-8862-FA13-63D2-E09919A544AF}"/>
              </a:ext>
            </a:extLst>
          </p:cNvPr>
          <p:cNvSpPr/>
          <p:nvPr/>
        </p:nvSpPr>
        <p:spPr>
          <a:xfrm>
            <a:off x="2713034" y="5605479"/>
            <a:ext cx="4281548" cy="1964098"/>
          </a:xfrm>
          <a:custGeom>
            <a:avLst/>
            <a:gdLst>
              <a:gd name="connsiteX0" fmla="*/ 0 w 4281548"/>
              <a:gd name="connsiteY0" fmla="*/ 107475 h 1964098"/>
              <a:gd name="connsiteX1" fmla="*/ 107475 w 4281548"/>
              <a:gd name="connsiteY1" fmla="*/ 0 h 1964098"/>
              <a:gd name="connsiteX2" fmla="*/ 4174073 w 4281548"/>
              <a:gd name="connsiteY2" fmla="*/ 0 h 1964098"/>
              <a:gd name="connsiteX3" fmla="*/ 4281548 w 4281548"/>
              <a:gd name="connsiteY3" fmla="*/ 107475 h 1964098"/>
              <a:gd name="connsiteX4" fmla="*/ 4281548 w 4281548"/>
              <a:gd name="connsiteY4" fmla="*/ 1856623 h 1964098"/>
              <a:gd name="connsiteX5" fmla="*/ 4174073 w 4281548"/>
              <a:gd name="connsiteY5" fmla="*/ 1964098 h 1964098"/>
              <a:gd name="connsiteX6" fmla="*/ 107475 w 4281548"/>
              <a:gd name="connsiteY6" fmla="*/ 1964098 h 1964098"/>
              <a:gd name="connsiteX7" fmla="*/ 0 w 4281548"/>
              <a:gd name="connsiteY7" fmla="*/ 1856623 h 1964098"/>
              <a:gd name="connsiteX8" fmla="*/ 0 w 4281548"/>
              <a:gd name="connsiteY8" fmla="*/ 107475 h 196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1548" h="1964098" fill="none" extrusionOk="0">
                <a:moveTo>
                  <a:pt x="0" y="107475"/>
                </a:moveTo>
                <a:cubicBezTo>
                  <a:pt x="-2846" y="51820"/>
                  <a:pt x="55588" y="7464"/>
                  <a:pt x="107475" y="0"/>
                </a:cubicBezTo>
                <a:cubicBezTo>
                  <a:pt x="1241205" y="73271"/>
                  <a:pt x="3513445" y="-69737"/>
                  <a:pt x="4174073" y="0"/>
                </a:cubicBezTo>
                <a:cubicBezTo>
                  <a:pt x="4234096" y="-2108"/>
                  <a:pt x="4278534" y="41789"/>
                  <a:pt x="4281548" y="107475"/>
                </a:cubicBezTo>
                <a:cubicBezTo>
                  <a:pt x="4248273" y="877056"/>
                  <a:pt x="4388668" y="1127587"/>
                  <a:pt x="4281548" y="1856623"/>
                </a:cubicBezTo>
                <a:cubicBezTo>
                  <a:pt x="4277137" y="1925132"/>
                  <a:pt x="4231496" y="1958696"/>
                  <a:pt x="4174073" y="1964098"/>
                </a:cubicBezTo>
                <a:cubicBezTo>
                  <a:pt x="2165720" y="1946717"/>
                  <a:pt x="1764207" y="1953730"/>
                  <a:pt x="107475" y="1964098"/>
                </a:cubicBezTo>
                <a:cubicBezTo>
                  <a:pt x="50428" y="1967601"/>
                  <a:pt x="-548" y="1915372"/>
                  <a:pt x="0" y="1856623"/>
                </a:cubicBezTo>
                <a:cubicBezTo>
                  <a:pt x="-141294" y="1284740"/>
                  <a:pt x="9437" y="943535"/>
                  <a:pt x="0" y="107475"/>
                </a:cubicBezTo>
                <a:close/>
              </a:path>
              <a:path w="4281548" h="1964098" stroke="0" extrusionOk="0">
                <a:moveTo>
                  <a:pt x="0" y="107475"/>
                </a:moveTo>
                <a:cubicBezTo>
                  <a:pt x="562" y="53847"/>
                  <a:pt x="59377" y="-2008"/>
                  <a:pt x="107475" y="0"/>
                </a:cubicBezTo>
                <a:cubicBezTo>
                  <a:pt x="1803808" y="-51483"/>
                  <a:pt x="2985272" y="-20862"/>
                  <a:pt x="4174073" y="0"/>
                </a:cubicBezTo>
                <a:cubicBezTo>
                  <a:pt x="4229746" y="-4126"/>
                  <a:pt x="4276324" y="45702"/>
                  <a:pt x="4281548" y="107475"/>
                </a:cubicBezTo>
                <a:cubicBezTo>
                  <a:pt x="4429612" y="419014"/>
                  <a:pt x="4289579" y="1680275"/>
                  <a:pt x="4281548" y="1856623"/>
                </a:cubicBezTo>
                <a:cubicBezTo>
                  <a:pt x="4275774" y="1921593"/>
                  <a:pt x="4241230" y="1966812"/>
                  <a:pt x="4174073" y="1964098"/>
                </a:cubicBezTo>
                <a:cubicBezTo>
                  <a:pt x="2908631" y="1821090"/>
                  <a:pt x="1906847" y="1991482"/>
                  <a:pt x="107475" y="1964098"/>
                </a:cubicBezTo>
                <a:cubicBezTo>
                  <a:pt x="47770" y="1963356"/>
                  <a:pt x="-2771" y="1910758"/>
                  <a:pt x="0" y="1856623"/>
                </a:cubicBezTo>
                <a:cubicBezTo>
                  <a:pt x="50886" y="1671236"/>
                  <a:pt x="-83815" y="870327"/>
                  <a:pt x="0" y="107475"/>
                </a:cubicBezTo>
                <a:close/>
              </a:path>
            </a:pathLst>
          </a:custGeom>
          <a:solidFill>
            <a:schemeClr val="bg1"/>
          </a:solidFill>
          <a:ln w="19050">
            <a:solidFill>
              <a:schemeClr val="tx1"/>
            </a:solidFill>
            <a:extLst>
              <a:ext uri="{C807C97D-BFC1-408E-A445-0C87EB9F89A2}">
                <ask:lineSketchStyleProps xmlns:ask="http://schemas.microsoft.com/office/drawing/2018/sketchyshapes" sd="2474136765">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Ngôi nhà có khu vườn nhỏ</a:t>
            </a:r>
            <a:endParaRPr lang="en-US" sz="4400" dirty="0">
              <a:solidFill>
                <a:schemeClr val="tx1"/>
              </a:solidFill>
              <a:latin typeface="+mj-lt"/>
              <a:cs typeface="Arial" panose="020B0604020202020204" pitchFamily="34" charset="0"/>
            </a:endParaRPr>
          </a:p>
        </p:txBody>
      </p:sp>
      <p:sp>
        <p:nvSpPr>
          <p:cNvPr id="15" name="Rounded Rectangle 24">
            <a:extLst>
              <a:ext uri="{FF2B5EF4-FFF2-40B4-BE49-F238E27FC236}">
                <a16:creationId xmlns:a16="http://schemas.microsoft.com/office/drawing/2014/main" id="{C8C6EC69-620F-8D00-5EB5-26079CCD5D0D}"/>
              </a:ext>
            </a:extLst>
          </p:cNvPr>
          <p:cNvSpPr/>
          <p:nvPr/>
        </p:nvSpPr>
        <p:spPr>
          <a:xfrm>
            <a:off x="2756842" y="7771228"/>
            <a:ext cx="4237740" cy="1942040"/>
          </a:xfrm>
          <a:custGeom>
            <a:avLst/>
            <a:gdLst>
              <a:gd name="connsiteX0" fmla="*/ 0 w 4237740"/>
              <a:gd name="connsiteY0" fmla="*/ 106268 h 1942040"/>
              <a:gd name="connsiteX1" fmla="*/ 106268 w 4237740"/>
              <a:gd name="connsiteY1" fmla="*/ 0 h 1942040"/>
              <a:gd name="connsiteX2" fmla="*/ 4131472 w 4237740"/>
              <a:gd name="connsiteY2" fmla="*/ 0 h 1942040"/>
              <a:gd name="connsiteX3" fmla="*/ 4237740 w 4237740"/>
              <a:gd name="connsiteY3" fmla="*/ 106268 h 1942040"/>
              <a:gd name="connsiteX4" fmla="*/ 4237740 w 4237740"/>
              <a:gd name="connsiteY4" fmla="*/ 1835772 h 1942040"/>
              <a:gd name="connsiteX5" fmla="*/ 4131472 w 4237740"/>
              <a:gd name="connsiteY5" fmla="*/ 1942040 h 1942040"/>
              <a:gd name="connsiteX6" fmla="*/ 106268 w 4237740"/>
              <a:gd name="connsiteY6" fmla="*/ 1942040 h 1942040"/>
              <a:gd name="connsiteX7" fmla="*/ 0 w 4237740"/>
              <a:gd name="connsiteY7" fmla="*/ 1835772 h 1942040"/>
              <a:gd name="connsiteX8" fmla="*/ 0 w 4237740"/>
              <a:gd name="connsiteY8" fmla="*/ 106268 h 194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7740" h="1942040" fill="none" extrusionOk="0">
                <a:moveTo>
                  <a:pt x="0" y="106268"/>
                </a:moveTo>
                <a:cubicBezTo>
                  <a:pt x="-1159" y="50588"/>
                  <a:pt x="47563" y="-9316"/>
                  <a:pt x="106268" y="0"/>
                </a:cubicBezTo>
                <a:cubicBezTo>
                  <a:pt x="907131" y="-103634"/>
                  <a:pt x="2218001" y="73885"/>
                  <a:pt x="4131472" y="0"/>
                </a:cubicBezTo>
                <a:cubicBezTo>
                  <a:pt x="4181508" y="-1912"/>
                  <a:pt x="4235706" y="45349"/>
                  <a:pt x="4237740" y="106268"/>
                </a:cubicBezTo>
                <a:cubicBezTo>
                  <a:pt x="4223502" y="933348"/>
                  <a:pt x="4237263" y="1573878"/>
                  <a:pt x="4237740" y="1835772"/>
                </a:cubicBezTo>
                <a:cubicBezTo>
                  <a:pt x="4237372" y="1887631"/>
                  <a:pt x="4189775" y="1942802"/>
                  <a:pt x="4131472" y="1942040"/>
                </a:cubicBezTo>
                <a:cubicBezTo>
                  <a:pt x="3485162" y="1981782"/>
                  <a:pt x="2051730" y="1940568"/>
                  <a:pt x="106268" y="1942040"/>
                </a:cubicBezTo>
                <a:cubicBezTo>
                  <a:pt x="39013" y="1949730"/>
                  <a:pt x="2076" y="1889760"/>
                  <a:pt x="0" y="1835772"/>
                </a:cubicBezTo>
                <a:cubicBezTo>
                  <a:pt x="82831" y="1062803"/>
                  <a:pt x="-127707" y="683794"/>
                  <a:pt x="0" y="106268"/>
                </a:cubicBezTo>
                <a:close/>
              </a:path>
              <a:path w="4237740" h="1942040" stroke="0" extrusionOk="0">
                <a:moveTo>
                  <a:pt x="0" y="106268"/>
                </a:moveTo>
                <a:cubicBezTo>
                  <a:pt x="3918" y="48314"/>
                  <a:pt x="43598" y="-10612"/>
                  <a:pt x="106268" y="0"/>
                </a:cubicBezTo>
                <a:cubicBezTo>
                  <a:pt x="974185" y="-82114"/>
                  <a:pt x="3425379" y="-84104"/>
                  <a:pt x="4131472" y="0"/>
                </a:cubicBezTo>
                <a:cubicBezTo>
                  <a:pt x="4189221" y="-11338"/>
                  <a:pt x="4235858" y="41667"/>
                  <a:pt x="4237740" y="106268"/>
                </a:cubicBezTo>
                <a:cubicBezTo>
                  <a:pt x="4206727" y="830754"/>
                  <a:pt x="4114871" y="1483661"/>
                  <a:pt x="4237740" y="1835772"/>
                </a:cubicBezTo>
                <a:cubicBezTo>
                  <a:pt x="4231607" y="1888812"/>
                  <a:pt x="4196841" y="1941262"/>
                  <a:pt x="4131472" y="1942040"/>
                </a:cubicBezTo>
                <a:cubicBezTo>
                  <a:pt x="3613692" y="2072144"/>
                  <a:pt x="1294451" y="2051358"/>
                  <a:pt x="106268" y="1942040"/>
                </a:cubicBezTo>
                <a:cubicBezTo>
                  <a:pt x="43955" y="1951393"/>
                  <a:pt x="-3006" y="1904531"/>
                  <a:pt x="0" y="1835772"/>
                </a:cubicBezTo>
                <a:cubicBezTo>
                  <a:pt x="117123" y="1516463"/>
                  <a:pt x="-124989" y="464581"/>
                  <a:pt x="0" y="106268"/>
                </a:cubicBezTo>
                <a:close/>
              </a:path>
            </a:pathLst>
          </a:custGeom>
          <a:solidFill>
            <a:schemeClr val="bg1"/>
          </a:solidFill>
          <a:ln w="19050">
            <a:solidFill>
              <a:schemeClr val="tx1"/>
            </a:solidFill>
            <a:extLst>
              <a:ext uri="{C807C97D-BFC1-408E-A445-0C87EB9F89A2}">
                <ask:lineSketchStyleProps xmlns:ask="http://schemas.microsoft.com/office/drawing/2018/sketchyshapes" sd="2722870195">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Chuyện kể trong thành phố</a:t>
            </a:r>
            <a:endParaRPr lang="en-US" sz="4400" dirty="0">
              <a:solidFill>
                <a:schemeClr val="tx1"/>
              </a:solidFill>
              <a:latin typeface="+mj-lt"/>
              <a:cs typeface="Arial" panose="020B0604020202020204" pitchFamily="34" charset="0"/>
            </a:endParaRPr>
          </a:p>
        </p:txBody>
      </p:sp>
      <p:sp>
        <p:nvSpPr>
          <p:cNvPr id="24" name="Rounded Rectangle 25">
            <a:extLst>
              <a:ext uri="{FF2B5EF4-FFF2-40B4-BE49-F238E27FC236}">
                <a16:creationId xmlns:a16="http://schemas.microsoft.com/office/drawing/2014/main" id="{8102139A-C949-6FFB-594B-9BC396E0394D}"/>
              </a:ext>
            </a:extLst>
          </p:cNvPr>
          <p:cNvSpPr/>
          <p:nvPr/>
        </p:nvSpPr>
        <p:spPr>
          <a:xfrm>
            <a:off x="7764712" y="3992495"/>
            <a:ext cx="4370808" cy="1411330"/>
          </a:xfrm>
          <a:custGeom>
            <a:avLst/>
            <a:gdLst>
              <a:gd name="connsiteX0" fmla="*/ 0 w 4370808"/>
              <a:gd name="connsiteY0" fmla="*/ 77228 h 1411330"/>
              <a:gd name="connsiteX1" fmla="*/ 77228 w 4370808"/>
              <a:gd name="connsiteY1" fmla="*/ 0 h 1411330"/>
              <a:gd name="connsiteX2" fmla="*/ 4293580 w 4370808"/>
              <a:gd name="connsiteY2" fmla="*/ 0 h 1411330"/>
              <a:gd name="connsiteX3" fmla="*/ 4370808 w 4370808"/>
              <a:gd name="connsiteY3" fmla="*/ 77228 h 1411330"/>
              <a:gd name="connsiteX4" fmla="*/ 4370808 w 4370808"/>
              <a:gd name="connsiteY4" fmla="*/ 1334102 h 1411330"/>
              <a:gd name="connsiteX5" fmla="*/ 4293580 w 4370808"/>
              <a:gd name="connsiteY5" fmla="*/ 1411330 h 1411330"/>
              <a:gd name="connsiteX6" fmla="*/ 77228 w 4370808"/>
              <a:gd name="connsiteY6" fmla="*/ 1411330 h 1411330"/>
              <a:gd name="connsiteX7" fmla="*/ 0 w 4370808"/>
              <a:gd name="connsiteY7" fmla="*/ 1334102 h 1411330"/>
              <a:gd name="connsiteX8" fmla="*/ 0 w 4370808"/>
              <a:gd name="connsiteY8" fmla="*/ 77228 h 141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0808" h="1411330" fill="none" extrusionOk="0">
                <a:moveTo>
                  <a:pt x="0" y="77228"/>
                </a:moveTo>
                <a:cubicBezTo>
                  <a:pt x="1619" y="37764"/>
                  <a:pt x="32930" y="-2024"/>
                  <a:pt x="77228" y="0"/>
                </a:cubicBezTo>
                <a:cubicBezTo>
                  <a:pt x="1812207" y="68573"/>
                  <a:pt x="2383802" y="-28286"/>
                  <a:pt x="4293580" y="0"/>
                </a:cubicBezTo>
                <a:cubicBezTo>
                  <a:pt x="4333140" y="-3153"/>
                  <a:pt x="4368866" y="31469"/>
                  <a:pt x="4370808" y="77228"/>
                </a:cubicBezTo>
                <a:cubicBezTo>
                  <a:pt x="4356509" y="474109"/>
                  <a:pt x="4270555" y="1070983"/>
                  <a:pt x="4370808" y="1334102"/>
                </a:cubicBezTo>
                <a:cubicBezTo>
                  <a:pt x="4370580" y="1372620"/>
                  <a:pt x="4338900" y="1405768"/>
                  <a:pt x="4293580" y="1411330"/>
                </a:cubicBezTo>
                <a:cubicBezTo>
                  <a:pt x="3606945" y="1249955"/>
                  <a:pt x="906711" y="1393441"/>
                  <a:pt x="77228" y="1411330"/>
                </a:cubicBezTo>
                <a:cubicBezTo>
                  <a:pt x="27370" y="1409296"/>
                  <a:pt x="-3822" y="1376256"/>
                  <a:pt x="0" y="1334102"/>
                </a:cubicBezTo>
                <a:cubicBezTo>
                  <a:pt x="62660" y="903988"/>
                  <a:pt x="-53357" y="662311"/>
                  <a:pt x="0" y="77228"/>
                </a:cubicBezTo>
                <a:close/>
              </a:path>
              <a:path w="4370808" h="1411330" stroke="0" extrusionOk="0">
                <a:moveTo>
                  <a:pt x="0" y="77228"/>
                </a:moveTo>
                <a:cubicBezTo>
                  <a:pt x="1006" y="29337"/>
                  <a:pt x="33849" y="-880"/>
                  <a:pt x="77228" y="0"/>
                </a:cubicBezTo>
                <a:cubicBezTo>
                  <a:pt x="1986316" y="-140743"/>
                  <a:pt x="3444633" y="136793"/>
                  <a:pt x="4293580" y="0"/>
                </a:cubicBezTo>
                <a:cubicBezTo>
                  <a:pt x="4341825" y="2587"/>
                  <a:pt x="4373478" y="31770"/>
                  <a:pt x="4370808" y="77228"/>
                </a:cubicBezTo>
                <a:cubicBezTo>
                  <a:pt x="4353722" y="304248"/>
                  <a:pt x="4281538" y="1075429"/>
                  <a:pt x="4370808" y="1334102"/>
                </a:cubicBezTo>
                <a:cubicBezTo>
                  <a:pt x="4371800" y="1376275"/>
                  <a:pt x="4336654" y="1412285"/>
                  <a:pt x="4293580" y="1411330"/>
                </a:cubicBezTo>
                <a:cubicBezTo>
                  <a:pt x="3449803" y="1376622"/>
                  <a:pt x="1362285" y="1571352"/>
                  <a:pt x="77228" y="1411330"/>
                </a:cubicBezTo>
                <a:cubicBezTo>
                  <a:pt x="30462" y="1408330"/>
                  <a:pt x="2404" y="1383389"/>
                  <a:pt x="0" y="1334102"/>
                </a:cubicBezTo>
                <a:cubicBezTo>
                  <a:pt x="87361" y="1201712"/>
                  <a:pt x="-84732" y="381585"/>
                  <a:pt x="0" y="77228"/>
                </a:cubicBezTo>
                <a:close/>
              </a:path>
            </a:pathLst>
          </a:custGeom>
          <a:solidFill>
            <a:schemeClr val="bg1"/>
          </a:solidFill>
          <a:ln w="19050">
            <a:solidFill>
              <a:schemeClr val="tx1"/>
            </a:solidFill>
            <a:extLst>
              <a:ext uri="{C807C97D-BFC1-408E-A445-0C87EB9F89A2}">
                <ask:lineSketchStyleProps xmlns:ask="http://schemas.microsoft.com/office/drawing/2018/sketchyshapes" sd="2665587048">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Những bông huệ</a:t>
            </a:r>
            <a:endParaRPr lang="en-US" sz="4400" dirty="0">
              <a:solidFill>
                <a:schemeClr val="tx1"/>
              </a:solidFill>
              <a:latin typeface="+mj-lt"/>
              <a:cs typeface="Arial" panose="020B0604020202020204" pitchFamily="34" charset="0"/>
            </a:endParaRPr>
          </a:p>
        </p:txBody>
      </p:sp>
      <p:sp>
        <p:nvSpPr>
          <p:cNvPr id="25" name="Rounded Rectangle 26">
            <a:extLst>
              <a:ext uri="{FF2B5EF4-FFF2-40B4-BE49-F238E27FC236}">
                <a16:creationId xmlns:a16="http://schemas.microsoft.com/office/drawing/2014/main" id="{830B9E74-7359-EDE0-ABA3-3F17EBDF1F01}"/>
              </a:ext>
            </a:extLst>
          </p:cNvPr>
          <p:cNvSpPr/>
          <p:nvPr/>
        </p:nvSpPr>
        <p:spPr>
          <a:xfrm>
            <a:off x="7748769" y="7765277"/>
            <a:ext cx="4402694" cy="1947990"/>
          </a:xfrm>
          <a:custGeom>
            <a:avLst/>
            <a:gdLst>
              <a:gd name="connsiteX0" fmla="*/ 0 w 4402694"/>
              <a:gd name="connsiteY0" fmla="*/ 106594 h 1947990"/>
              <a:gd name="connsiteX1" fmla="*/ 106594 w 4402694"/>
              <a:gd name="connsiteY1" fmla="*/ 0 h 1947990"/>
              <a:gd name="connsiteX2" fmla="*/ 4296100 w 4402694"/>
              <a:gd name="connsiteY2" fmla="*/ 0 h 1947990"/>
              <a:gd name="connsiteX3" fmla="*/ 4402694 w 4402694"/>
              <a:gd name="connsiteY3" fmla="*/ 106594 h 1947990"/>
              <a:gd name="connsiteX4" fmla="*/ 4402694 w 4402694"/>
              <a:gd name="connsiteY4" fmla="*/ 1841396 h 1947990"/>
              <a:gd name="connsiteX5" fmla="*/ 4296100 w 4402694"/>
              <a:gd name="connsiteY5" fmla="*/ 1947990 h 1947990"/>
              <a:gd name="connsiteX6" fmla="*/ 106594 w 4402694"/>
              <a:gd name="connsiteY6" fmla="*/ 1947990 h 1947990"/>
              <a:gd name="connsiteX7" fmla="*/ 0 w 4402694"/>
              <a:gd name="connsiteY7" fmla="*/ 1841396 h 1947990"/>
              <a:gd name="connsiteX8" fmla="*/ 0 w 4402694"/>
              <a:gd name="connsiteY8" fmla="*/ 106594 h 194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2694" h="1947990" fill="none" extrusionOk="0">
                <a:moveTo>
                  <a:pt x="0" y="106594"/>
                </a:moveTo>
                <a:cubicBezTo>
                  <a:pt x="-949" y="36574"/>
                  <a:pt x="45400" y="449"/>
                  <a:pt x="106594" y="0"/>
                </a:cubicBezTo>
                <a:cubicBezTo>
                  <a:pt x="2069262" y="83491"/>
                  <a:pt x="2421278" y="-122079"/>
                  <a:pt x="4296100" y="0"/>
                </a:cubicBezTo>
                <a:cubicBezTo>
                  <a:pt x="4355178" y="-1324"/>
                  <a:pt x="4405639" y="52633"/>
                  <a:pt x="4402694" y="106594"/>
                </a:cubicBezTo>
                <a:cubicBezTo>
                  <a:pt x="4459051" y="516148"/>
                  <a:pt x="4491469" y="1156496"/>
                  <a:pt x="4402694" y="1841396"/>
                </a:cubicBezTo>
                <a:cubicBezTo>
                  <a:pt x="4401530" y="1897850"/>
                  <a:pt x="4345090" y="1950371"/>
                  <a:pt x="4296100" y="1947990"/>
                </a:cubicBezTo>
                <a:cubicBezTo>
                  <a:pt x="3381201" y="1880109"/>
                  <a:pt x="1386117" y="2031867"/>
                  <a:pt x="106594" y="1947990"/>
                </a:cubicBezTo>
                <a:cubicBezTo>
                  <a:pt x="44893" y="1945725"/>
                  <a:pt x="1737" y="1895586"/>
                  <a:pt x="0" y="1841396"/>
                </a:cubicBezTo>
                <a:cubicBezTo>
                  <a:pt x="118075" y="1612393"/>
                  <a:pt x="91350" y="590862"/>
                  <a:pt x="0" y="106594"/>
                </a:cubicBezTo>
                <a:close/>
              </a:path>
              <a:path w="4402694" h="1947990" stroke="0" extrusionOk="0">
                <a:moveTo>
                  <a:pt x="0" y="106594"/>
                </a:moveTo>
                <a:cubicBezTo>
                  <a:pt x="-1342" y="47972"/>
                  <a:pt x="40937" y="-3354"/>
                  <a:pt x="106594" y="0"/>
                </a:cubicBezTo>
                <a:cubicBezTo>
                  <a:pt x="565495" y="-5494"/>
                  <a:pt x="2711134" y="-141066"/>
                  <a:pt x="4296100" y="0"/>
                </a:cubicBezTo>
                <a:cubicBezTo>
                  <a:pt x="4354259" y="8270"/>
                  <a:pt x="4403727" y="49684"/>
                  <a:pt x="4402694" y="106594"/>
                </a:cubicBezTo>
                <a:cubicBezTo>
                  <a:pt x="4472955" y="472888"/>
                  <a:pt x="4510924" y="1089883"/>
                  <a:pt x="4402694" y="1841396"/>
                </a:cubicBezTo>
                <a:cubicBezTo>
                  <a:pt x="4401194" y="1901121"/>
                  <a:pt x="4352733" y="1956076"/>
                  <a:pt x="4296100" y="1947990"/>
                </a:cubicBezTo>
                <a:cubicBezTo>
                  <a:pt x="2435439" y="1816588"/>
                  <a:pt x="1323252" y="1792854"/>
                  <a:pt x="106594" y="1947990"/>
                </a:cubicBezTo>
                <a:cubicBezTo>
                  <a:pt x="47880" y="1947199"/>
                  <a:pt x="1537" y="1896329"/>
                  <a:pt x="0" y="1841396"/>
                </a:cubicBezTo>
                <a:cubicBezTo>
                  <a:pt x="-131832" y="1550509"/>
                  <a:pt x="-67753" y="286705"/>
                  <a:pt x="0" y="106594"/>
                </a:cubicBezTo>
                <a:close/>
              </a:path>
            </a:pathLst>
          </a:custGeom>
          <a:solidFill>
            <a:schemeClr val="bg1"/>
          </a:solidFill>
          <a:ln w="19050">
            <a:solidFill>
              <a:schemeClr val="tx1"/>
            </a:solidFill>
            <a:extLst>
              <a:ext uri="{C807C97D-BFC1-408E-A445-0C87EB9F89A2}">
                <ask:lineSketchStyleProps xmlns:ask="http://schemas.microsoft.com/office/drawing/2018/sketchyshapes" sd="3644002856">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Trên sa mạc và trong rừng thẳm</a:t>
            </a:r>
            <a:endParaRPr lang="en-US" sz="4400" dirty="0">
              <a:solidFill>
                <a:schemeClr val="tx1"/>
              </a:solidFill>
              <a:latin typeface="+mj-lt"/>
              <a:cs typeface="Arial" panose="020B0604020202020204" pitchFamily="34" charset="0"/>
            </a:endParaRPr>
          </a:p>
        </p:txBody>
      </p:sp>
      <p:sp>
        <p:nvSpPr>
          <p:cNvPr id="26" name="Rounded Rectangle 27">
            <a:extLst>
              <a:ext uri="{FF2B5EF4-FFF2-40B4-BE49-F238E27FC236}">
                <a16:creationId xmlns:a16="http://schemas.microsoft.com/office/drawing/2014/main" id="{079E3901-E4CA-E744-EE04-F6BD4DA777F2}"/>
              </a:ext>
            </a:extLst>
          </p:cNvPr>
          <p:cNvSpPr/>
          <p:nvPr/>
        </p:nvSpPr>
        <p:spPr>
          <a:xfrm>
            <a:off x="7764712" y="5605479"/>
            <a:ext cx="4402692" cy="1964098"/>
          </a:xfrm>
          <a:custGeom>
            <a:avLst/>
            <a:gdLst>
              <a:gd name="connsiteX0" fmla="*/ 0 w 4402692"/>
              <a:gd name="connsiteY0" fmla="*/ 107475 h 1964098"/>
              <a:gd name="connsiteX1" fmla="*/ 107475 w 4402692"/>
              <a:gd name="connsiteY1" fmla="*/ 0 h 1964098"/>
              <a:gd name="connsiteX2" fmla="*/ 4295217 w 4402692"/>
              <a:gd name="connsiteY2" fmla="*/ 0 h 1964098"/>
              <a:gd name="connsiteX3" fmla="*/ 4402692 w 4402692"/>
              <a:gd name="connsiteY3" fmla="*/ 107475 h 1964098"/>
              <a:gd name="connsiteX4" fmla="*/ 4402692 w 4402692"/>
              <a:gd name="connsiteY4" fmla="*/ 1856623 h 1964098"/>
              <a:gd name="connsiteX5" fmla="*/ 4295217 w 4402692"/>
              <a:gd name="connsiteY5" fmla="*/ 1964098 h 1964098"/>
              <a:gd name="connsiteX6" fmla="*/ 107475 w 4402692"/>
              <a:gd name="connsiteY6" fmla="*/ 1964098 h 1964098"/>
              <a:gd name="connsiteX7" fmla="*/ 0 w 4402692"/>
              <a:gd name="connsiteY7" fmla="*/ 1856623 h 1964098"/>
              <a:gd name="connsiteX8" fmla="*/ 0 w 4402692"/>
              <a:gd name="connsiteY8" fmla="*/ 107475 h 196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2692" h="1964098" fill="none" extrusionOk="0">
                <a:moveTo>
                  <a:pt x="0" y="107475"/>
                </a:moveTo>
                <a:cubicBezTo>
                  <a:pt x="-7965" y="41328"/>
                  <a:pt x="47587" y="962"/>
                  <a:pt x="107475" y="0"/>
                </a:cubicBezTo>
                <a:cubicBezTo>
                  <a:pt x="1809655" y="-54617"/>
                  <a:pt x="2290407" y="157627"/>
                  <a:pt x="4295217" y="0"/>
                </a:cubicBezTo>
                <a:cubicBezTo>
                  <a:pt x="4354818" y="3025"/>
                  <a:pt x="4399582" y="56293"/>
                  <a:pt x="4402692" y="107475"/>
                </a:cubicBezTo>
                <a:cubicBezTo>
                  <a:pt x="4365556" y="898894"/>
                  <a:pt x="4508474" y="1167904"/>
                  <a:pt x="4402692" y="1856623"/>
                </a:cubicBezTo>
                <a:cubicBezTo>
                  <a:pt x="4404172" y="1916593"/>
                  <a:pt x="4359381" y="1967118"/>
                  <a:pt x="4295217" y="1964098"/>
                </a:cubicBezTo>
                <a:cubicBezTo>
                  <a:pt x="3070709" y="1940175"/>
                  <a:pt x="1646653" y="2049850"/>
                  <a:pt x="107475" y="1964098"/>
                </a:cubicBezTo>
                <a:cubicBezTo>
                  <a:pt x="51466" y="1973799"/>
                  <a:pt x="4591" y="1916887"/>
                  <a:pt x="0" y="1856623"/>
                </a:cubicBezTo>
                <a:cubicBezTo>
                  <a:pt x="-2589" y="1584101"/>
                  <a:pt x="24454" y="878251"/>
                  <a:pt x="0" y="107475"/>
                </a:cubicBezTo>
                <a:close/>
              </a:path>
              <a:path w="4402692" h="1964098" stroke="0" extrusionOk="0">
                <a:moveTo>
                  <a:pt x="0" y="107475"/>
                </a:moveTo>
                <a:cubicBezTo>
                  <a:pt x="-10931" y="48444"/>
                  <a:pt x="42709" y="2755"/>
                  <a:pt x="107475" y="0"/>
                </a:cubicBezTo>
                <a:cubicBezTo>
                  <a:pt x="1444144" y="-21598"/>
                  <a:pt x="2599629" y="57655"/>
                  <a:pt x="4295217" y="0"/>
                </a:cubicBezTo>
                <a:cubicBezTo>
                  <a:pt x="4355739" y="124"/>
                  <a:pt x="4402714" y="46424"/>
                  <a:pt x="4402692" y="107475"/>
                </a:cubicBezTo>
                <a:cubicBezTo>
                  <a:pt x="4328317" y="483504"/>
                  <a:pt x="4478962" y="1644584"/>
                  <a:pt x="4402692" y="1856623"/>
                </a:cubicBezTo>
                <a:cubicBezTo>
                  <a:pt x="4409634" y="1919757"/>
                  <a:pt x="4356584" y="1962896"/>
                  <a:pt x="4295217" y="1964098"/>
                </a:cubicBezTo>
                <a:cubicBezTo>
                  <a:pt x="2290130" y="1990497"/>
                  <a:pt x="1965610" y="1906677"/>
                  <a:pt x="107475" y="1964098"/>
                </a:cubicBezTo>
                <a:cubicBezTo>
                  <a:pt x="48138" y="1975261"/>
                  <a:pt x="-117" y="1915228"/>
                  <a:pt x="0" y="1856623"/>
                </a:cubicBezTo>
                <a:cubicBezTo>
                  <a:pt x="1054" y="1214345"/>
                  <a:pt x="15604" y="594368"/>
                  <a:pt x="0" y="107475"/>
                </a:cubicBezTo>
                <a:close/>
              </a:path>
            </a:pathLst>
          </a:custGeom>
          <a:solidFill>
            <a:schemeClr val="bg1"/>
          </a:solidFill>
          <a:ln w="19050">
            <a:solidFill>
              <a:schemeClr val="tx1"/>
            </a:solidFill>
            <a:extLst>
              <a:ext uri="{C807C97D-BFC1-408E-A445-0C87EB9F89A2}">
                <ask:lineSketchStyleProps xmlns:ask="http://schemas.microsoft.com/office/drawing/2018/sketchyshapes" sd="1501211018">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Con lừa và tôi</a:t>
            </a:r>
            <a:endParaRPr lang="en-US" sz="4400" dirty="0">
              <a:solidFill>
                <a:schemeClr val="tx1"/>
              </a:solidFill>
              <a:latin typeface="+mj-lt"/>
              <a:cs typeface="Arial" panose="020B0604020202020204" pitchFamily="34" charset="0"/>
            </a:endParaRPr>
          </a:p>
        </p:txBody>
      </p:sp>
      <p:sp>
        <p:nvSpPr>
          <p:cNvPr id="27" name="Rounded Rectangle 28">
            <a:extLst>
              <a:ext uri="{FF2B5EF4-FFF2-40B4-BE49-F238E27FC236}">
                <a16:creationId xmlns:a16="http://schemas.microsoft.com/office/drawing/2014/main" id="{88C8E76D-2081-778C-1042-9A5E8F51F232}"/>
              </a:ext>
            </a:extLst>
          </p:cNvPr>
          <p:cNvSpPr/>
          <p:nvPr/>
        </p:nvSpPr>
        <p:spPr>
          <a:xfrm>
            <a:off x="12725395" y="4454177"/>
            <a:ext cx="4103798" cy="1899296"/>
          </a:xfrm>
          <a:custGeom>
            <a:avLst/>
            <a:gdLst>
              <a:gd name="connsiteX0" fmla="*/ 0 w 4103798"/>
              <a:gd name="connsiteY0" fmla="*/ 103929 h 1899296"/>
              <a:gd name="connsiteX1" fmla="*/ 103929 w 4103798"/>
              <a:gd name="connsiteY1" fmla="*/ 0 h 1899296"/>
              <a:gd name="connsiteX2" fmla="*/ 3999869 w 4103798"/>
              <a:gd name="connsiteY2" fmla="*/ 0 h 1899296"/>
              <a:gd name="connsiteX3" fmla="*/ 4103798 w 4103798"/>
              <a:gd name="connsiteY3" fmla="*/ 103929 h 1899296"/>
              <a:gd name="connsiteX4" fmla="*/ 4103798 w 4103798"/>
              <a:gd name="connsiteY4" fmla="*/ 1795367 h 1899296"/>
              <a:gd name="connsiteX5" fmla="*/ 3999869 w 4103798"/>
              <a:gd name="connsiteY5" fmla="*/ 1899296 h 1899296"/>
              <a:gd name="connsiteX6" fmla="*/ 103929 w 4103798"/>
              <a:gd name="connsiteY6" fmla="*/ 1899296 h 1899296"/>
              <a:gd name="connsiteX7" fmla="*/ 0 w 4103798"/>
              <a:gd name="connsiteY7" fmla="*/ 1795367 h 1899296"/>
              <a:gd name="connsiteX8" fmla="*/ 0 w 4103798"/>
              <a:gd name="connsiteY8" fmla="*/ 103929 h 189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3798" h="1899296" fill="none" extrusionOk="0">
                <a:moveTo>
                  <a:pt x="0" y="103929"/>
                </a:moveTo>
                <a:cubicBezTo>
                  <a:pt x="1834" y="49530"/>
                  <a:pt x="45359" y="-1317"/>
                  <a:pt x="103929" y="0"/>
                </a:cubicBezTo>
                <a:cubicBezTo>
                  <a:pt x="1226179" y="19652"/>
                  <a:pt x="3462875" y="-133249"/>
                  <a:pt x="3999869" y="0"/>
                </a:cubicBezTo>
                <a:cubicBezTo>
                  <a:pt x="4059412" y="-360"/>
                  <a:pt x="4102749" y="46725"/>
                  <a:pt x="4103798" y="103929"/>
                </a:cubicBezTo>
                <a:cubicBezTo>
                  <a:pt x="4096901" y="764028"/>
                  <a:pt x="4200447" y="1466578"/>
                  <a:pt x="4103798" y="1795367"/>
                </a:cubicBezTo>
                <a:cubicBezTo>
                  <a:pt x="4103719" y="1848242"/>
                  <a:pt x="4061728" y="1900118"/>
                  <a:pt x="3999869" y="1899296"/>
                </a:cubicBezTo>
                <a:cubicBezTo>
                  <a:pt x="3291473" y="2000610"/>
                  <a:pt x="1757167" y="2047110"/>
                  <a:pt x="103929" y="1899296"/>
                </a:cubicBezTo>
                <a:cubicBezTo>
                  <a:pt x="45493" y="1905705"/>
                  <a:pt x="-2625" y="1858736"/>
                  <a:pt x="0" y="1795367"/>
                </a:cubicBezTo>
                <a:cubicBezTo>
                  <a:pt x="-22256" y="1435018"/>
                  <a:pt x="14951" y="640455"/>
                  <a:pt x="0" y="103929"/>
                </a:cubicBezTo>
                <a:close/>
              </a:path>
              <a:path w="4103798" h="1899296" stroke="0" extrusionOk="0">
                <a:moveTo>
                  <a:pt x="0" y="103929"/>
                </a:moveTo>
                <a:cubicBezTo>
                  <a:pt x="1666" y="46178"/>
                  <a:pt x="37054" y="-6132"/>
                  <a:pt x="103929" y="0"/>
                </a:cubicBezTo>
                <a:cubicBezTo>
                  <a:pt x="1427420" y="-63097"/>
                  <a:pt x="3415893" y="162686"/>
                  <a:pt x="3999869" y="0"/>
                </a:cubicBezTo>
                <a:cubicBezTo>
                  <a:pt x="4066831" y="-1074"/>
                  <a:pt x="4106111" y="57243"/>
                  <a:pt x="4103798" y="103929"/>
                </a:cubicBezTo>
                <a:cubicBezTo>
                  <a:pt x="3955969" y="562905"/>
                  <a:pt x="4040630" y="1350768"/>
                  <a:pt x="4103798" y="1795367"/>
                </a:cubicBezTo>
                <a:cubicBezTo>
                  <a:pt x="4101112" y="1859218"/>
                  <a:pt x="4056477" y="1897037"/>
                  <a:pt x="3999869" y="1899296"/>
                </a:cubicBezTo>
                <a:cubicBezTo>
                  <a:pt x="2218401" y="1973052"/>
                  <a:pt x="698175" y="1976245"/>
                  <a:pt x="103929" y="1899296"/>
                </a:cubicBezTo>
                <a:cubicBezTo>
                  <a:pt x="41061" y="1908767"/>
                  <a:pt x="-2902" y="1863267"/>
                  <a:pt x="0" y="1795367"/>
                </a:cubicBezTo>
                <a:cubicBezTo>
                  <a:pt x="-15234" y="1237650"/>
                  <a:pt x="26331" y="755828"/>
                  <a:pt x="0" y="103929"/>
                </a:cubicBezTo>
                <a:close/>
              </a:path>
            </a:pathLst>
          </a:custGeom>
          <a:solidFill>
            <a:schemeClr val="bg1"/>
          </a:solidFill>
          <a:ln w="19050">
            <a:solidFill>
              <a:schemeClr val="tx1"/>
            </a:solidFill>
            <a:extLst>
              <a:ext uri="{C807C97D-BFC1-408E-A445-0C87EB9F89A2}">
                <ask:lineSketchStyleProps xmlns:ask="http://schemas.microsoft.com/office/drawing/2018/sketchyshapes" sd="688809948">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Ngày cuối cùng của chiến tranh</a:t>
            </a:r>
            <a:endParaRPr lang="en-US" sz="4400" dirty="0">
              <a:solidFill>
                <a:schemeClr val="tx1"/>
              </a:solidFill>
              <a:latin typeface="+mj-lt"/>
              <a:cs typeface="Arial" panose="020B0604020202020204" pitchFamily="34" charset="0"/>
            </a:endParaRPr>
          </a:p>
        </p:txBody>
      </p:sp>
      <p:sp>
        <p:nvSpPr>
          <p:cNvPr id="28" name="Rounded Rectangle 29">
            <a:extLst>
              <a:ext uri="{FF2B5EF4-FFF2-40B4-BE49-F238E27FC236}">
                <a16:creationId xmlns:a16="http://schemas.microsoft.com/office/drawing/2014/main" id="{779C47AF-48E6-83D7-014D-CFFB535EA2AB}"/>
              </a:ext>
            </a:extLst>
          </p:cNvPr>
          <p:cNvSpPr/>
          <p:nvPr/>
        </p:nvSpPr>
        <p:spPr>
          <a:xfrm>
            <a:off x="12889824" y="7048500"/>
            <a:ext cx="4103798" cy="1951038"/>
          </a:xfrm>
          <a:custGeom>
            <a:avLst/>
            <a:gdLst>
              <a:gd name="connsiteX0" fmla="*/ 0 w 4103798"/>
              <a:gd name="connsiteY0" fmla="*/ 106761 h 1951038"/>
              <a:gd name="connsiteX1" fmla="*/ 106761 w 4103798"/>
              <a:gd name="connsiteY1" fmla="*/ 0 h 1951038"/>
              <a:gd name="connsiteX2" fmla="*/ 3997037 w 4103798"/>
              <a:gd name="connsiteY2" fmla="*/ 0 h 1951038"/>
              <a:gd name="connsiteX3" fmla="*/ 4103798 w 4103798"/>
              <a:gd name="connsiteY3" fmla="*/ 106761 h 1951038"/>
              <a:gd name="connsiteX4" fmla="*/ 4103798 w 4103798"/>
              <a:gd name="connsiteY4" fmla="*/ 1844277 h 1951038"/>
              <a:gd name="connsiteX5" fmla="*/ 3997037 w 4103798"/>
              <a:gd name="connsiteY5" fmla="*/ 1951038 h 1951038"/>
              <a:gd name="connsiteX6" fmla="*/ 106761 w 4103798"/>
              <a:gd name="connsiteY6" fmla="*/ 1951038 h 1951038"/>
              <a:gd name="connsiteX7" fmla="*/ 0 w 4103798"/>
              <a:gd name="connsiteY7" fmla="*/ 1844277 h 1951038"/>
              <a:gd name="connsiteX8" fmla="*/ 0 w 4103798"/>
              <a:gd name="connsiteY8" fmla="*/ 106761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3798" h="1951038" fill="none" extrusionOk="0">
                <a:moveTo>
                  <a:pt x="0" y="106761"/>
                </a:moveTo>
                <a:cubicBezTo>
                  <a:pt x="-2258" y="56956"/>
                  <a:pt x="43563" y="385"/>
                  <a:pt x="106761" y="0"/>
                </a:cubicBezTo>
                <a:cubicBezTo>
                  <a:pt x="1879640" y="102059"/>
                  <a:pt x="2939747" y="-6889"/>
                  <a:pt x="3997037" y="0"/>
                </a:cubicBezTo>
                <a:cubicBezTo>
                  <a:pt x="4055140" y="-3417"/>
                  <a:pt x="4101594" y="50533"/>
                  <a:pt x="4103798" y="106761"/>
                </a:cubicBezTo>
                <a:cubicBezTo>
                  <a:pt x="4048747" y="415714"/>
                  <a:pt x="4201927" y="1164836"/>
                  <a:pt x="4103798" y="1844277"/>
                </a:cubicBezTo>
                <a:cubicBezTo>
                  <a:pt x="4104370" y="1914518"/>
                  <a:pt x="4060666" y="1955460"/>
                  <a:pt x="3997037" y="1951038"/>
                </a:cubicBezTo>
                <a:cubicBezTo>
                  <a:pt x="3375880" y="1868418"/>
                  <a:pt x="1249470" y="1932357"/>
                  <a:pt x="106761" y="1951038"/>
                </a:cubicBezTo>
                <a:cubicBezTo>
                  <a:pt x="46493" y="1950082"/>
                  <a:pt x="8355" y="1900581"/>
                  <a:pt x="0" y="1844277"/>
                </a:cubicBezTo>
                <a:cubicBezTo>
                  <a:pt x="-128416" y="1610293"/>
                  <a:pt x="-24864" y="653695"/>
                  <a:pt x="0" y="106761"/>
                </a:cubicBezTo>
                <a:close/>
              </a:path>
              <a:path w="4103798" h="1951038" stroke="0" extrusionOk="0">
                <a:moveTo>
                  <a:pt x="0" y="106761"/>
                </a:moveTo>
                <a:cubicBezTo>
                  <a:pt x="10366" y="48854"/>
                  <a:pt x="52221" y="-2227"/>
                  <a:pt x="106761" y="0"/>
                </a:cubicBezTo>
                <a:cubicBezTo>
                  <a:pt x="1464092" y="-125589"/>
                  <a:pt x="3309523" y="-127811"/>
                  <a:pt x="3997037" y="0"/>
                </a:cubicBezTo>
                <a:cubicBezTo>
                  <a:pt x="4048516" y="-7585"/>
                  <a:pt x="4101965" y="58520"/>
                  <a:pt x="4103798" y="106761"/>
                </a:cubicBezTo>
                <a:cubicBezTo>
                  <a:pt x="4199482" y="695187"/>
                  <a:pt x="4237369" y="1322337"/>
                  <a:pt x="4103798" y="1844277"/>
                </a:cubicBezTo>
                <a:cubicBezTo>
                  <a:pt x="4111743" y="1908102"/>
                  <a:pt x="4055280" y="1950467"/>
                  <a:pt x="3997037" y="1951038"/>
                </a:cubicBezTo>
                <a:cubicBezTo>
                  <a:pt x="3052323" y="1821119"/>
                  <a:pt x="1536497" y="2118752"/>
                  <a:pt x="106761" y="1951038"/>
                </a:cubicBezTo>
                <a:cubicBezTo>
                  <a:pt x="48075" y="1949494"/>
                  <a:pt x="-5660" y="1902806"/>
                  <a:pt x="0" y="1844277"/>
                </a:cubicBezTo>
                <a:cubicBezTo>
                  <a:pt x="-135548" y="1430088"/>
                  <a:pt x="131879" y="656794"/>
                  <a:pt x="0" y="106761"/>
                </a:cubicBezTo>
                <a:close/>
              </a:path>
            </a:pathLst>
          </a:custGeom>
          <a:solidFill>
            <a:schemeClr val="bg1"/>
          </a:solidFill>
          <a:ln w="19050">
            <a:solidFill>
              <a:schemeClr val="tx1"/>
            </a:solidFill>
            <a:extLst>
              <a:ext uri="{C807C97D-BFC1-408E-A445-0C87EB9F89A2}">
                <ask:lineSketchStyleProps xmlns:ask="http://schemas.microsoft.com/office/drawing/2018/sketchyshapes" sd="2354637425">
                  <a:prstGeom prst="roundRect">
                    <a:avLst>
                      <a:gd name="adj" fmla="val 54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cs typeface="Arial" panose="020B0604020202020204" pitchFamily="34" charset="0"/>
              </a:rPr>
              <a:t>Món quà của mùa thu</a:t>
            </a:r>
            <a:endParaRPr lang="en-US" sz="4400" dirty="0">
              <a:solidFill>
                <a:schemeClr val="tx1"/>
              </a:solidFill>
              <a:latin typeface="+mj-lt"/>
              <a:cs typeface="Arial" panose="020B0604020202020204" pitchFamily="34" charset="0"/>
            </a:endParaRPr>
          </a:p>
        </p:txBody>
      </p:sp>
    </p:spTree>
    <p:extLst>
      <p:ext uri="{BB962C8B-B14F-4D97-AF65-F5344CB8AC3E}">
        <p14:creationId xmlns:p14="http://schemas.microsoft.com/office/powerpoint/2010/main" val="120276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inVertical)">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animBg="1"/>
      <p:bldP spid="15" grpId="0" animBg="1"/>
      <p:bldP spid="24" grpId="0" animBg="1"/>
      <p:bldP spid="25" grpId="0" animBg="1"/>
      <p:bldP spid="26" grpId="0" animBg="1"/>
      <p:bldP spid="2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1. </a:t>
            </a:r>
            <a:r>
              <a:rPr lang="en-US" sz="6000" u="none" strike="noStrike" spc="-270" dirty="0" err="1">
                <a:solidFill>
                  <a:srgbClr val="512F1C"/>
                </a:solidFill>
                <a:latin typeface="Times New Roman" panose="02020603050405020304" pitchFamily="18" charset="0"/>
                <a:cs typeface="Times New Roman" panose="02020603050405020304" pitchFamily="18" charset="0"/>
              </a:rPr>
              <a:t>Trước</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khi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id="{63526708-1287-8BD7-85E0-CF116F76DD1F}"/>
              </a:ext>
            </a:extLst>
          </p:cNvPr>
          <p:cNvSpPr/>
          <p:nvPr/>
        </p:nvSpPr>
        <p:spPr>
          <a:xfrm>
            <a:off x="1066799" y="1772199"/>
            <a:ext cx="5836414" cy="123792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dirty="0">
                <a:solidFill>
                  <a:sysClr val="windowText" lastClr="000000"/>
                </a:solidFill>
                <a:latin typeface="Times New Roman" panose="02020603050405020304" pitchFamily="18" charset="0"/>
                <a:cs typeface="Times New Roman" panose="02020603050405020304" pitchFamily="18" charset="0"/>
              </a:rPr>
              <a:t>b. </a:t>
            </a:r>
            <a:r>
              <a:rPr lang="en-US" sz="4600" b="1" dirty="0" err="1">
                <a:solidFill>
                  <a:sysClr val="windowText" lastClr="000000"/>
                </a:solidFill>
                <a:latin typeface="Times New Roman" panose="02020603050405020304" pitchFamily="18" charset="0"/>
                <a:cs typeface="Times New Roman" panose="02020603050405020304" pitchFamily="18" charset="0"/>
              </a:rPr>
              <a:t>Lựa</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chọn</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thể</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loại</a:t>
            </a:r>
            <a:endParaRPr lang="vi-VN" sz="4600" b="1" i="1" dirty="0">
              <a:solidFill>
                <a:sysClr val="windowText" lastClr="00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FED7179-34CF-CD8A-96F8-BD0A143A1E44}"/>
              </a:ext>
            </a:extLst>
          </p:cNvPr>
          <p:cNvGrpSpPr/>
          <p:nvPr/>
        </p:nvGrpSpPr>
        <p:grpSpPr>
          <a:xfrm>
            <a:off x="7016485" y="1490508"/>
            <a:ext cx="10962970" cy="1827997"/>
            <a:chOff x="7553630" y="1618423"/>
            <a:chExt cx="10277170" cy="1933143"/>
          </a:xfrm>
        </p:grpSpPr>
        <p:grpSp>
          <p:nvGrpSpPr>
            <p:cNvPr id="8" name="Group 4">
              <a:extLst>
                <a:ext uri="{FF2B5EF4-FFF2-40B4-BE49-F238E27FC236}">
                  <a16:creationId xmlns:a16="http://schemas.microsoft.com/office/drawing/2014/main" id="{AEB4165C-8B7C-FE41-ED0C-3B19A92518C2}"/>
                </a:ext>
              </a:extLst>
            </p:cNvPr>
            <p:cNvGrpSpPr/>
            <p:nvPr/>
          </p:nvGrpSpPr>
          <p:grpSpPr>
            <a:xfrm>
              <a:off x="7553630" y="1618423"/>
              <a:ext cx="10277170" cy="1933143"/>
              <a:chOff x="0" y="0"/>
              <a:chExt cx="7940860" cy="7564359"/>
            </a:xfrm>
          </p:grpSpPr>
          <p:sp>
            <p:nvSpPr>
              <p:cNvPr id="9" name="Freeform 5">
                <a:extLst>
                  <a:ext uri="{FF2B5EF4-FFF2-40B4-BE49-F238E27FC236}">
                    <a16:creationId xmlns:a16="http://schemas.microsoft.com/office/drawing/2014/main" id="{1668B480-C43B-528D-8876-8079D93CDA0C}"/>
                  </a:ext>
                </a:extLst>
              </p:cNvPr>
              <p:cNvSpPr/>
              <p:nvPr/>
            </p:nvSpPr>
            <p:spPr>
              <a:xfrm>
                <a:off x="0" y="-8527"/>
                <a:ext cx="7948606" cy="7577515"/>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2" name="TextBox 11">
              <a:extLst>
                <a:ext uri="{FF2B5EF4-FFF2-40B4-BE49-F238E27FC236}">
                  <a16:creationId xmlns:a16="http://schemas.microsoft.com/office/drawing/2014/main" id="{6BE4EC9D-77AD-4AEC-0A7F-004643F1B444}"/>
                </a:ext>
              </a:extLst>
            </p:cNvPr>
            <p:cNvSpPr txBox="1"/>
            <p:nvPr/>
          </p:nvSpPr>
          <p:spPr>
            <a:xfrm>
              <a:off x="8164032" y="1691526"/>
              <a:ext cx="9523268" cy="1529755"/>
            </a:xfrm>
            <a:prstGeom prst="rect">
              <a:avLst/>
            </a:prstGeom>
            <a:noFill/>
          </p:spPr>
          <p:txBody>
            <a:bodyPr wrap="square">
              <a:spAutoFit/>
            </a:bodyPr>
            <a:lstStyle/>
            <a:p>
              <a:pPr algn="ctr"/>
              <a:r>
                <a:rPr lang="en-US" sz="4400" dirty="0" err="1">
                  <a:solidFill>
                    <a:srgbClr val="000000"/>
                  </a:solidFill>
                  <a:latin typeface="Times New Roman" panose="02020603050405020304" pitchFamily="18" charset="0"/>
                  <a:cs typeface="Times New Roman" panose="02020603050405020304" pitchFamily="18" charset="0"/>
                </a:rPr>
                <a:t>Lựa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loại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tùy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bút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a:t>
              </a:r>
            </a:p>
          </p:txBody>
        </p:sp>
      </p:grpSp>
      <p:sp>
        <p:nvSpPr>
          <p:cNvPr id="10" name="Freeform 16">
            <a:extLst>
              <a:ext uri="{FF2B5EF4-FFF2-40B4-BE49-F238E27FC236}">
                <a16:creationId xmlns:a16="http://schemas.microsoft.com/office/drawing/2014/main" id="{D0C99718-F9A7-19B6-C84E-44FAC23D92EA}"/>
              </a:ext>
            </a:extLst>
          </p:cNvPr>
          <p:cNvSpPr/>
          <p:nvPr/>
        </p:nvSpPr>
        <p:spPr>
          <a:xfrm rot="-1419706" flipV="1">
            <a:off x="5619550" y="2591481"/>
            <a:ext cx="1690104" cy="515482"/>
          </a:xfrm>
          <a:custGeom>
            <a:avLst/>
            <a:gdLst/>
            <a:ahLst/>
            <a:cxnLst/>
            <a:rect l="l" t="t" r="r" b="b"/>
            <a:pathLst>
              <a:path w="1690104" h="515482">
                <a:moveTo>
                  <a:pt x="0" y="515482"/>
                </a:moveTo>
                <a:lnTo>
                  <a:pt x="1690104" y="515482"/>
                </a:lnTo>
                <a:lnTo>
                  <a:pt x="1690104" y="0"/>
                </a:lnTo>
                <a:lnTo>
                  <a:pt x="0" y="0"/>
                </a:lnTo>
                <a:lnTo>
                  <a:pt x="0" y="51548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4">
            <a:extLst>
              <a:ext uri="{FF2B5EF4-FFF2-40B4-BE49-F238E27FC236}">
                <a16:creationId xmlns:a16="http://schemas.microsoft.com/office/drawing/2014/main" id="{F285F1DE-4E41-2AA5-DD8C-629C3FCCD32E}"/>
              </a:ext>
            </a:extLst>
          </p:cNvPr>
          <p:cNvSpPr/>
          <p:nvPr/>
        </p:nvSpPr>
        <p:spPr>
          <a:xfrm>
            <a:off x="3394313" y="3782350"/>
            <a:ext cx="5229505" cy="6496281"/>
          </a:xfrm>
          <a:custGeom>
            <a:avLst/>
            <a:gdLst/>
            <a:ahLst/>
            <a:cxnLst/>
            <a:rect l="l" t="t" r="r" b="b"/>
            <a:pathLst>
              <a:path w="2761829" h="3430844">
                <a:moveTo>
                  <a:pt x="0" y="0"/>
                </a:moveTo>
                <a:lnTo>
                  <a:pt x="2761829" y="0"/>
                </a:lnTo>
                <a:lnTo>
                  <a:pt x="2761829" y="3430844"/>
                </a:lnTo>
                <a:lnTo>
                  <a:pt x="0" y="3430844"/>
                </a:lnTo>
                <a:lnTo>
                  <a:pt x="0" y="0"/>
                </a:lnTo>
                <a:close/>
              </a:path>
            </a:pathLst>
          </a:custGeom>
          <a:blipFill>
            <a:blip r:embed="rId5"/>
            <a:stretch>
              <a:fillRect/>
            </a:stretch>
          </a:blipFill>
        </p:spPr>
      </p:sp>
    </p:spTree>
    <p:extLst>
      <p:ext uri="{BB962C8B-B14F-4D97-AF65-F5344CB8AC3E}">
        <p14:creationId xmlns:p14="http://schemas.microsoft.com/office/powerpoint/2010/main" val="281414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1. </a:t>
            </a:r>
            <a:r>
              <a:rPr lang="en-US" sz="6000" u="none" strike="noStrike" spc="-270" dirty="0" err="1">
                <a:solidFill>
                  <a:srgbClr val="512F1C"/>
                </a:solidFill>
                <a:latin typeface="Times New Roman" panose="02020603050405020304" pitchFamily="18" charset="0"/>
                <a:cs typeface="Times New Roman" panose="02020603050405020304" pitchFamily="18" charset="0"/>
              </a:rPr>
              <a:t>Trước</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khi</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sp>
        <p:nvSpPr>
          <p:cNvPr id="7" name="Rounded Rectangle 1">
            <a:extLst>
              <a:ext uri="{FF2B5EF4-FFF2-40B4-BE49-F238E27FC236}">
                <a16:creationId xmlns:a16="http://schemas.microsoft.com/office/drawing/2014/main" id="{63526708-1287-8BD7-85E0-CF116F76DD1F}"/>
              </a:ext>
            </a:extLst>
          </p:cNvPr>
          <p:cNvSpPr/>
          <p:nvPr/>
        </p:nvSpPr>
        <p:spPr>
          <a:xfrm>
            <a:off x="1066798" y="1772198"/>
            <a:ext cx="9144002" cy="123713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600" b="1" dirty="0">
                <a:solidFill>
                  <a:sysClr val="windowText" lastClr="000000"/>
                </a:solidFill>
                <a:latin typeface="Times New Roman" panose="02020603050405020304" pitchFamily="18" charset="0"/>
                <a:cs typeface="Times New Roman" panose="02020603050405020304" pitchFamily="18" charset="0"/>
              </a:rPr>
              <a:t>c. Huy </a:t>
            </a:r>
            <a:r>
              <a:rPr lang="en-US" sz="4600" b="1" dirty="0" err="1">
                <a:solidFill>
                  <a:sysClr val="windowText" lastClr="000000"/>
                </a:solidFill>
                <a:latin typeface="Times New Roman" panose="02020603050405020304" pitchFamily="18" charset="0"/>
                <a:cs typeface="Times New Roman" panose="02020603050405020304" pitchFamily="18" charset="0"/>
              </a:rPr>
              <a:t>động</a:t>
            </a:r>
            <a:r>
              <a:rPr lang="en-US" sz="4600" b="1" dirty="0">
                <a:solidFill>
                  <a:sysClr val="windowText" lastClr="000000"/>
                </a:solidFill>
                <a:latin typeface="Times New Roman" panose="02020603050405020304" pitchFamily="18" charset="0"/>
                <a:cs typeface="Times New Roman" panose="02020603050405020304" pitchFamily="18" charset="0"/>
              </a:rPr>
              <a:t> ý </a:t>
            </a:r>
            <a:r>
              <a:rPr lang="en-US" sz="4600" b="1" dirty="0" err="1">
                <a:solidFill>
                  <a:sysClr val="windowText" lastClr="000000"/>
                </a:solidFill>
                <a:latin typeface="Times New Roman" panose="02020603050405020304" pitchFamily="18" charset="0"/>
                <a:cs typeface="Times New Roman" panose="02020603050405020304" pitchFamily="18" charset="0"/>
              </a:rPr>
              <a:t>tưởng</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tưởng</a:t>
            </a:r>
            <a:r>
              <a:rPr lang="en-US" sz="4600" b="1" dirty="0">
                <a:solidFill>
                  <a:sysClr val="windowText" lastClr="000000"/>
                </a:solidFill>
                <a:latin typeface="Times New Roman" panose="02020603050405020304" pitchFamily="18" charset="0"/>
                <a:cs typeface="Times New Roman" panose="02020603050405020304" pitchFamily="18" charset="0"/>
              </a:rPr>
              <a:t> </a:t>
            </a:r>
            <a:r>
              <a:rPr lang="en-US" sz="4600" b="1" dirty="0" err="1">
                <a:solidFill>
                  <a:sysClr val="windowText" lastClr="000000"/>
                </a:solidFill>
                <a:latin typeface="Times New Roman" panose="02020603050405020304" pitchFamily="18" charset="0"/>
                <a:cs typeface="Times New Roman" panose="02020603050405020304" pitchFamily="18" charset="0"/>
              </a:rPr>
              <a:t>tượng</a:t>
            </a:r>
            <a:endParaRPr lang="vi-VN" sz="4600" b="1" i="1" dirty="0">
              <a:solidFill>
                <a:sysClr val="windowText" lastClr="000000"/>
              </a:solidFill>
              <a:latin typeface="Times New Roman" panose="02020603050405020304" pitchFamily="18" charset="0"/>
              <a:cs typeface="Times New Roman" panose="02020603050405020304" pitchFamily="18" charset="0"/>
            </a:endParaRPr>
          </a:p>
        </p:txBody>
      </p:sp>
      <p:sp>
        <p:nvSpPr>
          <p:cNvPr id="13" name="Freeform 4">
            <a:extLst>
              <a:ext uri="{FF2B5EF4-FFF2-40B4-BE49-F238E27FC236}">
                <a16:creationId xmlns:a16="http://schemas.microsoft.com/office/drawing/2014/main" id="{3C8F2DF0-6F0D-A3FE-E729-7BF17471020C}"/>
              </a:ext>
            </a:extLst>
          </p:cNvPr>
          <p:cNvSpPr/>
          <p:nvPr/>
        </p:nvSpPr>
        <p:spPr>
          <a:xfrm>
            <a:off x="-126657" y="3141960"/>
            <a:ext cx="7176902" cy="6728191"/>
          </a:xfrm>
          <a:custGeom>
            <a:avLst/>
            <a:gdLst/>
            <a:ahLst/>
            <a:cxnLst/>
            <a:rect l="l" t="t" r="r" b="b"/>
            <a:pathLst>
              <a:path w="7176902" h="6728191">
                <a:moveTo>
                  <a:pt x="0" y="0"/>
                </a:moveTo>
                <a:lnTo>
                  <a:pt x="7176903" y="0"/>
                </a:lnTo>
                <a:lnTo>
                  <a:pt x="7176903" y="6728190"/>
                </a:lnTo>
                <a:lnTo>
                  <a:pt x="0" y="6728190"/>
                </a:lnTo>
                <a:lnTo>
                  <a:pt x="0" y="0"/>
                </a:lnTo>
                <a:close/>
              </a:path>
            </a:pathLst>
          </a:custGeom>
          <a:blipFill>
            <a:blip r:embed="rId3">
              <a:extLst>
                <a:ext uri="{96DAC541-7B7A-43D3-8B79-37D633B846F1}">
                  <asvg:svgBlip xmlns:asvg="http://schemas.microsoft.com/office/drawing/2016/SVG/main" r:embed="rId4"/>
                </a:ext>
              </a:extLst>
            </a:blip>
            <a:stretch>
              <a:fillRect t="-910" b="-910"/>
            </a:stretch>
          </a:blipFill>
        </p:spPr>
      </p:sp>
      <p:sp>
        <p:nvSpPr>
          <p:cNvPr id="14" name="Freeform 4">
            <a:extLst>
              <a:ext uri="{FF2B5EF4-FFF2-40B4-BE49-F238E27FC236}">
                <a16:creationId xmlns:a16="http://schemas.microsoft.com/office/drawing/2014/main" id="{BDE2DF0D-DC4E-0929-D250-93B739FB67F4}"/>
              </a:ext>
            </a:extLst>
          </p:cNvPr>
          <p:cNvSpPr/>
          <p:nvPr/>
        </p:nvSpPr>
        <p:spPr>
          <a:xfrm>
            <a:off x="12115800" y="2763877"/>
            <a:ext cx="7176902" cy="6728191"/>
          </a:xfrm>
          <a:custGeom>
            <a:avLst/>
            <a:gdLst/>
            <a:ahLst/>
            <a:cxnLst/>
            <a:rect l="l" t="t" r="r" b="b"/>
            <a:pathLst>
              <a:path w="7176902" h="6728191">
                <a:moveTo>
                  <a:pt x="0" y="0"/>
                </a:moveTo>
                <a:lnTo>
                  <a:pt x="7176903" y="0"/>
                </a:lnTo>
                <a:lnTo>
                  <a:pt x="7176903" y="6728190"/>
                </a:lnTo>
                <a:lnTo>
                  <a:pt x="0" y="6728190"/>
                </a:lnTo>
                <a:lnTo>
                  <a:pt x="0" y="0"/>
                </a:lnTo>
                <a:close/>
              </a:path>
            </a:pathLst>
          </a:custGeom>
          <a:blipFill>
            <a:blip r:embed="rId3">
              <a:extLst>
                <a:ext uri="{96DAC541-7B7A-43D3-8B79-37D633B846F1}">
                  <asvg:svgBlip xmlns:asvg="http://schemas.microsoft.com/office/drawing/2016/SVG/main" r:embed="rId4"/>
                </a:ext>
              </a:extLst>
            </a:blip>
            <a:stretch>
              <a:fillRect t="-910" b="-910"/>
            </a:stretch>
          </a:blipFill>
        </p:spPr>
      </p:sp>
      <p:sp>
        <p:nvSpPr>
          <p:cNvPr id="15" name="Freeform 4">
            <a:extLst>
              <a:ext uri="{FF2B5EF4-FFF2-40B4-BE49-F238E27FC236}">
                <a16:creationId xmlns:a16="http://schemas.microsoft.com/office/drawing/2014/main" id="{1708D75C-B88A-0EEA-7BBE-D6939F030A47}"/>
              </a:ext>
            </a:extLst>
          </p:cNvPr>
          <p:cNvSpPr/>
          <p:nvPr/>
        </p:nvSpPr>
        <p:spPr>
          <a:xfrm>
            <a:off x="5935417" y="2912833"/>
            <a:ext cx="7176902" cy="6728191"/>
          </a:xfrm>
          <a:custGeom>
            <a:avLst/>
            <a:gdLst/>
            <a:ahLst/>
            <a:cxnLst/>
            <a:rect l="l" t="t" r="r" b="b"/>
            <a:pathLst>
              <a:path w="7176902" h="6728191">
                <a:moveTo>
                  <a:pt x="0" y="0"/>
                </a:moveTo>
                <a:lnTo>
                  <a:pt x="7176903" y="0"/>
                </a:lnTo>
                <a:lnTo>
                  <a:pt x="7176903" y="6728190"/>
                </a:lnTo>
                <a:lnTo>
                  <a:pt x="0" y="6728190"/>
                </a:lnTo>
                <a:lnTo>
                  <a:pt x="0" y="0"/>
                </a:lnTo>
                <a:close/>
              </a:path>
            </a:pathLst>
          </a:custGeom>
          <a:blipFill>
            <a:blip r:embed="rId3">
              <a:extLst>
                <a:ext uri="{96DAC541-7B7A-43D3-8B79-37D633B846F1}">
                  <asvg:svgBlip xmlns:asvg="http://schemas.microsoft.com/office/drawing/2016/SVG/main" r:embed="rId4"/>
                </a:ext>
              </a:extLst>
            </a:blip>
            <a:stretch>
              <a:fillRect t="-910" b="-910"/>
            </a:stretch>
          </a:blipFill>
        </p:spPr>
      </p:sp>
      <p:sp>
        <p:nvSpPr>
          <p:cNvPr id="17" name="TextBox 16">
            <a:extLst>
              <a:ext uri="{FF2B5EF4-FFF2-40B4-BE49-F238E27FC236}">
                <a16:creationId xmlns:a16="http://schemas.microsoft.com/office/drawing/2014/main" id="{F23FCCCB-A216-BC56-F429-942B30006923}"/>
              </a:ext>
            </a:extLst>
          </p:cNvPr>
          <p:cNvSpPr txBox="1"/>
          <p:nvPr/>
        </p:nvSpPr>
        <p:spPr>
          <a:xfrm>
            <a:off x="593216" y="4937412"/>
            <a:ext cx="4648200" cy="2800767"/>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Hình dung về ý tưởng, cảm xúc (nếu em định làm thơ)</a:t>
            </a:r>
            <a:r>
              <a:rPr lang="en-US" sz="4400" dirty="0">
                <a:solidFill>
                  <a:sysClr val="windowText" lastClr="000000"/>
                </a:solidFill>
                <a:latin typeface="+mj-lt"/>
                <a:cs typeface="Arial" panose="020B0604020202020204" pitchFamily="34" charset="0"/>
              </a:rPr>
              <a:t>.</a:t>
            </a:r>
          </a:p>
        </p:txBody>
      </p:sp>
      <p:sp>
        <p:nvSpPr>
          <p:cNvPr id="18" name="TextBox 17">
            <a:extLst>
              <a:ext uri="{FF2B5EF4-FFF2-40B4-BE49-F238E27FC236}">
                <a16:creationId xmlns:a16="http://schemas.microsoft.com/office/drawing/2014/main" id="{E8ECAF26-466D-86AE-33C0-52BC5E63A1ED}"/>
              </a:ext>
            </a:extLst>
          </p:cNvPr>
          <p:cNvSpPr txBox="1"/>
          <p:nvPr/>
        </p:nvSpPr>
        <p:spPr>
          <a:xfrm>
            <a:off x="6777275" y="4570160"/>
            <a:ext cx="4648200" cy="3477875"/>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Viết tóm tắt đề cương cốt truyện: nhân vật, sự việc (mở đầu, diễn biến, kết thúc…)</a:t>
            </a:r>
          </a:p>
        </p:txBody>
      </p:sp>
      <p:sp>
        <p:nvSpPr>
          <p:cNvPr id="19" name="TextBox 18">
            <a:extLst>
              <a:ext uri="{FF2B5EF4-FFF2-40B4-BE49-F238E27FC236}">
                <a16:creationId xmlns:a16="http://schemas.microsoft.com/office/drawing/2014/main" id="{DFA7367D-05B5-E127-AC26-27B37267A405}"/>
              </a:ext>
            </a:extLst>
          </p:cNvPr>
          <p:cNvSpPr txBox="1"/>
          <p:nvPr/>
        </p:nvSpPr>
        <p:spPr>
          <a:xfrm>
            <a:off x="12957658" y="4341569"/>
            <a:ext cx="4648200" cy="3477875"/>
          </a:xfrm>
          <a:prstGeom prst="rect">
            <a:avLst/>
          </a:prstGeom>
          <a:noFill/>
        </p:spPr>
        <p:txBody>
          <a:bodyPr wrap="square">
            <a:spAutoFit/>
          </a:bodyPr>
          <a:lstStyle/>
          <a:p>
            <a:pPr algn="just"/>
            <a:r>
              <a:rPr lang="vi-VN" sz="4400" dirty="0">
                <a:solidFill>
                  <a:sysClr val="windowText" lastClr="000000"/>
                </a:solidFill>
                <a:latin typeface="+mj-lt"/>
                <a:cs typeface="Arial" panose="020B0604020202020204" pitchFamily="34" charset="0"/>
              </a:rPr>
              <a:t>Dự kiến một số nhan đề cho bài thơ, tác phẩm truyện… mà em định viết. </a:t>
            </a:r>
          </a:p>
        </p:txBody>
      </p:sp>
    </p:spTree>
    <p:extLst>
      <p:ext uri="{BB962C8B-B14F-4D97-AF65-F5344CB8AC3E}">
        <p14:creationId xmlns:p14="http://schemas.microsoft.com/office/powerpoint/2010/main" val="157465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8"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id="{E419E871-02A3-3F6A-11D2-582E86BB1183}"/>
              </a:ext>
            </a:extLst>
          </p:cNvPr>
          <p:cNvGrpSpPr/>
          <p:nvPr/>
        </p:nvGrpSpPr>
        <p:grpSpPr>
          <a:xfrm>
            <a:off x="990599" y="1490980"/>
            <a:ext cx="4953001" cy="147320"/>
            <a:chOff x="0" y="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id="{954FF7A7-C3F0-6E42-B548-33CD8BA69038}"/>
              </a:ext>
            </a:extLst>
          </p:cNvPr>
          <p:cNvSpPr txBox="1"/>
          <p:nvPr/>
        </p:nvSpPr>
        <p:spPr>
          <a:xfrm>
            <a:off x="1066799" y="120746"/>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2. </a:t>
            </a:r>
            <a:r>
              <a:rPr lang="en-US" sz="6000" u="none" strike="noStrike" spc="-270" dirty="0" err="1">
                <a:solidFill>
                  <a:srgbClr val="512F1C"/>
                </a:solidFill>
                <a:latin typeface="Times New Roman" panose="02020603050405020304" pitchFamily="18" charset="0"/>
                <a:cs typeface="Times New Roman" panose="02020603050405020304" pitchFamily="18" charset="0"/>
              </a:rPr>
              <a:t>Viết</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FED7179-34CF-CD8A-96F8-BD0A143A1E44}"/>
              </a:ext>
            </a:extLst>
          </p:cNvPr>
          <p:cNvGrpSpPr/>
          <p:nvPr/>
        </p:nvGrpSpPr>
        <p:grpSpPr>
          <a:xfrm>
            <a:off x="7016485" y="1488446"/>
            <a:ext cx="10973664" cy="2740653"/>
            <a:chOff x="7553630" y="1616242"/>
            <a:chExt cx="10287195" cy="2898295"/>
          </a:xfrm>
        </p:grpSpPr>
        <p:grpSp>
          <p:nvGrpSpPr>
            <p:cNvPr id="8" name="Group 4">
              <a:extLst>
                <a:ext uri="{FF2B5EF4-FFF2-40B4-BE49-F238E27FC236}">
                  <a16:creationId xmlns:a16="http://schemas.microsoft.com/office/drawing/2014/main" id="{AEB4165C-8B7C-FE41-ED0C-3B19A92518C2}"/>
                </a:ext>
              </a:extLst>
            </p:cNvPr>
            <p:cNvGrpSpPr/>
            <p:nvPr/>
          </p:nvGrpSpPr>
          <p:grpSpPr>
            <a:xfrm>
              <a:off x="7553630" y="1616242"/>
              <a:ext cx="10287195" cy="2898295"/>
              <a:chOff x="0" y="-8533"/>
              <a:chExt cx="7948606" cy="11340983"/>
            </a:xfrm>
          </p:grpSpPr>
          <p:sp>
            <p:nvSpPr>
              <p:cNvPr id="9" name="Freeform 5">
                <a:extLst>
                  <a:ext uri="{FF2B5EF4-FFF2-40B4-BE49-F238E27FC236}">
                    <a16:creationId xmlns:a16="http://schemas.microsoft.com/office/drawing/2014/main" id="{1668B480-C43B-528D-8876-8079D93CDA0C}"/>
                  </a:ext>
                </a:extLst>
              </p:cNvPr>
              <p:cNvSpPr/>
              <p:nvPr/>
            </p:nvSpPr>
            <p:spPr>
              <a:xfrm>
                <a:off x="0" y="-8533"/>
                <a:ext cx="7948606" cy="11340983"/>
              </a:xfrm>
              <a:custGeom>
                <a:avLst/>
                <a:gdLst/>
                <a:ahLst/>
                <a:cxnLst/>
                <a:rect l="l" t="t" r="r" b="b"/>
                <a:pathLst>
                  <a:path w="7948606" h="7577515">
                    <a:moveTo>
                      <a:pt x="7939465" y="2240849"/>
                    </a:moveTo>
                    <a:lnTo>
                      <a:pt x="7939465" y="2240975"/>
                    </a:lnTo>
                    <a:cubicBezTo>
                      <a:pt x="7939465" y="6773594"/>
                      <a:pt x="7672788" y="7194880"/>
                      <a:pt x="7065695" y="7270022"/>
                    </a:cubicBezTo>
                    <a:cubicBezTo>
                      <a:pt x="7027652" y="7302045"/>
                      <a:pt x="6957586" y="7358114"/>
                      <a:pt x="6876309" y="7409102"/>
                    </a:cubicBezTo>
                    <a:cubicBezTo>
                      <a:pt x="6736914" y="7496549"/>
                      <a:pt x="6665858" y="7537917"/>
                      <a:pt x="6613880" y="7570402"/>
                    </a:cubicBezTo>
                    <a:cubicBezTo>
                      <a:pt x="6602499" y="7577515"/>
                      <a:pt x="6587961" y="7568412"/>
                      <a:pt x="6589365" y="7555063"/>
                    </a:cubicBezTo>
                    <a:lnTo>
                      <a:pt x="6622979" y="7289657"/>
                    </a:lnTo>
                    <a:cubicBezTo>
                      <a:pt x="6478682" y="7292999"/>
                      <a:pt x="6306295" y="7295109"/>
                      <a:pt x="6127368" y="7293082"/>
                    </a:cubicBezTo>
                    <a:cubicBezTo>
                      <a:pt x="5745642" y="7288755"/>
                      <a:pt x="1057072" y="7273108"/>
                      <a:pt x="1057072" y="7273108"/>
                    </a:cubicBezTo>
                    <a:cubicBezTo>
                      <a:pt x="812930" y="7255440"/>
                      <a:pt x="565144" y="7221477"/>
                      <a:pt x="398404" y="7105123"/>
                    </a:cubicBezTo>
                    <a:cubicBezTo>
                      <a:pt x="120505" y="6911199"/>
                      <a:pt x="0" y="6556142"/>
                      <a:pt x="0" y="2240975"/>
                    </a:cubicBezTo>
                    <a:lnTo>
                      <a:pt x="0" y="2240849"/>
                    </a:lnTo>
                    <a:cubicBezTo>
                      <a:pt x="8537" y="880862"/>
                      <a:pt x="34263" y="622606"/>
                      <a:pt x="140291" y="451518"/>
                    </a:cubicBezTo>
                    <a:cubicBezTo>
                      <a:pt x="342602" y="125060"/>
                      <a:pt x="736658" y="15348"/>
                      <a:pt x="2943339" y="15348"/>
                    </a:cubicBezTo>
                    <a:cubicBezTo>
                      <a:pt x="2943339" y="15348"/>
                      <a:pt x="5585475" y="31363"/>
                      <a:pt x="5986614" y="15348"/>
                    </a:cubicBezTo>
                    <a:cubicBezTo>
                      <a:pt x="6371027" y="0"/>
                      <a:pt x="6834954" y="15348"/>
                      <a:pt x="6834954" y="15348"/>
                    </a:cubicBezTo>
                    <a:cubicBezTo>
                      <a:pt x="7203260" y="30308"/>
                      <a:pt x="7566575" y="168970"/>
                      <a:pt x="7764314" y="414132"/>
                    </a:cubicBezTo>
                    <a:cubicBezTo>
                      <a:pt x="7915332" y="601366"/>
                      <a:pt x="7948606" y="850716"/>
                      <a:pt x="7939465" y="2240849"/>
                    </a:cubicBezTo>
                    <a:close/>
                  </a:path>
                </a:pathLst>
              </a:custGeom>
              <a:solidFill>
                <a:srgbClr val="F8DDAF"/>
              </a:solidFill>
            </p:spPr>
          </p:sp>
        </p:grpSp>
        <p:sp>
          <p:nvSpPr>
            <p:cNvPr id="12" name="TextBox 11">
              <a:extLst>
                <a:ext uri="{FF2B5EF4-FFF2-40B4-BE49-F238E27FC236}">
                  <a16:creationId xmlns:a16="http://schemas.microsoft.com/office/drawing/2014/main" id="{6BE4EC9D-77AD-4AEC-0A7F-004643F1B444}"/>
                </a:ext>
              </a:extLst>
            </p:cNvPr>
            <p:cNvSpPr txBox="1"/>
            <p:nvPr/>
          </p:nvSpPr>
          <p:spPr>
            <a:xfrm>
              <a:off x="8164032" y="1691526"/>
              <a:ext cx="9523268" cy="2245810"/>
            </a:xfrm>
            <a:prstGeom prst="rect">
              <a:avLst/>
            </a:prstGeom>
            <a:noFill/>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hay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tùy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bút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p>
          </p:txBody>
        </p:sp>
      </p:grpSp>
      <p:sp>
        <p:nvSpPr>
          <p:cNvPr id="13" name="Rounded Rectangle 4">
            <a:extLst>
              <a:ext uri="{FF2B5EF4-FFF2-40B4-BE49-F238E27FC236}">
                <a16:creationId xmlns:a16="http://schemas.microsoft.com/office/drawing/2014/main" id="{DF4BEA8C-A5CD-5397-2BFE-CC3B49CC1C69}"/>
              </a:ext>
            </a:extLst>
          </p:cNvPr>
          <p:cNvSpPr/>
          <p:nvPr/>
        </p:nvSpPr>
        <p:spPr>
          <a:xfrm>
            <a:off x="7016485" y="6057902"/>
            <a:ext cx="9207444" cy="1953490"/>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solidFill>
                  <a:srgbClr val="000000"/>
                </a:solidFill>
                <a:latin typeface="Times New Roman" panose="02020603050405020304" pitchFamily="18" charset="0"/>
                <a:cs typeface="Times New Roman" panose="02020603050405020304" pitchFamily="18" charset="0"/>
              </a:rPr>
              <a:t>Em chính là người sáng tạo ra một thế giới mới của mình.</a:t>
            </a:r>
          </a:p>
        </p:txBody>
      </p:sp>
      <p:pic>
        <p:nvPicPr>
          <p:cNvPr id="15" name="Picture 14" descr="A cartoon of a person leaning against a wall&#10;&#10;Description automatically generated">
            <a:extLst>
              <a:ext uri="{FF2B5EF4-FFF2-40B4-BE49-F238E27FC236}">
                <a16:creationId xmlns:a16="http://schemas.microsoft.com/office/drawing/2014/main" id="{ECD3D23E-3C1E-B7D3-89ED-4B5215F81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695" y="841665"/>
            <a:ext cx="10287000" cy="10287000"/>
          </a:xfrm>
          <a:prstGeom prst="rect">
            <a:avLst/>
          </a:prstGeom>
        </p:spPr>
      </p:pic>
    </p:spTree>
    <p:extLst>
      <p:ext uri="{BB962C8B-B14F-4D97-AF65-F5344CB8AC3E}">
        <p14:creationId xmlns:p14="http://schemas.microsoft.com/office/powerpoint/2010/main" val="286275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DBEE4E85-FBB4-C4C2-3D03-53877AC7E164}"/>
              </a:ext>
            </a:extLst>
          </p:cNvPr>
          <p:cNvGrpSpPr/>
          <p:nvPr/>
        </p:nvGrpSpPr>
        <p:grpSpPr>
          <a:xfrm>
            <a:off x="914399" y="1409700"/>
            <a:ext cx="16366429" cy="7696200"/>
            <a:chOff x="0" y="0"/>
            <a:chExt cx="7109054" cy="4342309"/>
          </a:xfrm>
        </p:grpSpPr>
        <p:sp>
          <p:nvSpPr>
            <p:cNvPr id="4" name="Freeform 5">
              <a:extLst>
                <a:ext uri="{FF2B5EF4-FFF2-40B4-BE49-F238E27FC236}">
                  <a16:creationId xmlns:a16="http://schemas.microsoft.com/office/drawing/2014/main" id="{A7096873-5803-5A6E-05D4-EAE8435A109A}"/>
                </a:ext>
              </a:extLst>
            </p:cNvPr>
            <p:cNvSpPr/>
            <p:nvPr/>
          </p:nvSpPr>
          <p:spPr>
            <a:xfrm>
              <a:off x="-4213" y="0"/>
              <a:ext cx="7113266" cy="4342309"/>
            </a:xfrm>
            <a:custGeom>
              <a:avLst/>
              <a:gdLst/>
              <a:ahLst/>
              <a:cxnLst/>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2" name="TextBox 2">
            <a:extLst>
              <a:ext uri="{FF2B5EF4-FFF2-40B4-BE49-F238E27FC236}">
                <a16:creationId xmlns:a16="http://schemas.microsoft.com/office/drawing/2014/main" id="{4D34586F-A46E-9C7F-1399-49BCC36AD41A}"/>
              </a:ext>
            </a:extLst>
          </p:cNvPr>
          <p:cNvSpPr txBox="1"/>
          <p:nvPr/>
        </p:nvSpPr>
        <p:spPr>
          <a:xfrm>
            <a:off x="1434663" y="2476500"/>
            <a:ext cx="15316200" cy="3424014"/>
          </a:xfrm>
          <a:prstGeom prst="rect">
            <a:avLst/>
          </a:prstGeom>
        </p:spPr>
        <p:txBody>
          <a:bodyPr wrap="square" lIns="0" tIns="0" rIns="0" bIns="0" rtlCol="0" anchor="t">
            <a:spAutoFit/>
          </a:bodyPr>
          <a:lstStyle/>
          <a:p>
            <a:pPr marL="0" lvl="0" indent="0" algn="ctr">
              <a:lnSpc>
                <a:spcPts val="8872"/>
              </a:lnSpc>
            </a:pPr>
            <a:r>
              <a:rPr lang="en-US" sz="8450" spc="-253" dirty="0">
                <a:solidFill>
                  <a:srgbClr val="512F1C"/>
                </a:solidFill>
                <a:latin typeface="#9Slide07 Soup of Justice" pitchFamily="2" charset="0"/>
              </a:rPr>
              <a:t>A. </a:t>
            </a:r>
          </a:p>
          <a:p>
            <a:pPr marL="0" lvl="0" indent="0" algn="ctr">
              <a:lnSpc>
                <a:spcPts val="8872"/>
              </a:lnSpc>
            </a:pPr>
            <a:r>
              <a:rPr lang="en-US" sz="8450" spc="-253" dirty="0" err="1">
                <a:solidFill>
                  <a:srgbClr val="512F1C"/>
                </a:solidFill>
                <a:latin typeface="#9Slide07 Soup of Justice" pitchFamily="2" charset="0"/>
              </a:rPr>
              <a:t>Viết</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bài</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văn</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thuyết</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minh</a:t>
            </a:r>
            <a:endParaRPr lang="en-US" sz="8450" spc="-253" dirty="0">
              <a:solidFill>
                <a:srgbClr val="512F1C"/>
              </a:solidFill>
              <a:latin typeface="#9Slide07 Soup of Justice" pitchFamily="2" charset="0"/>
            </a:endParaRPr>
          </a:p>
          <a:p>
            <a:pPr marL="0" lvl="0" indent="0" algn="ctr">
              <a:lnSpc>
                <a:spcPts val="8872"/>
              </a:lnSpc>
            </a:pP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giới</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thiệu</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cuốn</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sách</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yêu</a:t>
            </a:r>
            <a:r>
              <a:rPr lang="en-US" sz="8450" spc="-253" dirty="0">
                <a:solidFill>
                  <a:srgbClr val="512F1C"/>
                </a:solidFill>
                <a:latin typeface="#9Slide07 Soup of Justice" pitchFamily="2" charset="0"/>
              </a:rPr>
              <a:t> </a:t>
            </a:r>
            <a:r>
              <a:rPr lang="en-US" sz="8450" spc="-253" dirty="0" err="1">
                <a:solidFill>
                  <a:srgbClr val="512F1C"/>
                </a:solidFill>
                <a:latin typeface="#9Slide07 Soup of Justice" pitchFamily="2" charset="0"/>
              </a:rPr>
              <a:t>thích</a:t>
            </a:r>
            <a:endParaRPr lang="en-US" sz="8450" spc="-253" dirty="0">
              <a:solidFill>
                <a:srgbClr val="512F1C"/>
              </a:solidFill>
              <a:latin typeface="#9Slide07 Soup of Justice" pitchFamily="2" charset="0"/>
            </a:endParaRPr>
          </a:p>
        </p:txBody>
      </p:sp>
      <p:grpSp>
        <p:nvGrpSpPr>
          <p:cNvPr id="5" name="Group 9">
            <a:extLst>
              <a:ext uri="{FF2B5EF4-FFF2-40B4-BE49-F238E27FC236}">
                <a16:creationId xmlns:a16="http://schemas.microsoft.com/office/drawing/2014/main" id="{7481B514-EA43-88C4-B56C-323D51DF706A}"/>
              </a:ext>
            </a:extLst>
          </p:cNvPr>
          <p:cNvGrpSpPr/>
          <p:nvPr/>
        </p:nvGrpSpPr>
        <p:grpSpPr>
          <a:xfrm>
            <a:off x="5715000" y="6438900"/>
            <a:ext cx="7382731" cy="109659"/>
            <a:chOff x="0" y="0"/>
            <a:chExt cx="9931020" cy="152237"/>
          </a:xfrm>
        </p:grpSpPr>
        <p:sp>
          <p:nvSpPr>
            <p:cNvPr id="6" name="Freeform 10">
              <a:extLst>
                <a:ext uri="{FF2B5EF4-FFF2-40B4-BE49-F238E27FC236}">
                  <a16:creationId xmlns:a16="http://schemas.microsoft.com/office/drawing/2014/main" id="{351D24B6-B742-B3E0-55E1-06B05BA8D29A}"/>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7" name="Freeform 10">
            <a:extLst>
              <a:ext uri="{FF2B5EF4-FFF2-40B4-BE49-F238E27FC236}">
                <a16:creationId xmlns:a16="http://schemas.microsoft.com/office/drawing/2014/main" id="{63F2CA7F-B4CB-0884-0BCD-6D3423728460}"/>
              </a:ext>
            </a:extLst>
          </p:cNvPr>
          <p:cNvSpPr/>
          <p:nvPr/>
        </p:nvSpPr>
        <p:spPr>
          <a:xfrm>
            <a:off x="-152400" y="5676900"/>
            <a:ext cx="5486400" cy="4876448"/>
          </a:xfrm>
          <a:custGeom>
            <a:avLst/>
            <a:gdLst/>
            <a:ahLst/>
            <a:cxnLst/>
            <a:rect l="l" t="t" r="r" b="b"/>
            <a:pathLst>
              <a:path w="4348534" h="4114800">
                <a:moveTo>
                  <a:pt x="0" y="0"/>
                </a:moveTo>
                <a:lnTo>
                  <a:pt x="4348533" y="0"/>
                </a:lnTo>
                <a:lnTo>
                  <a:pt x="434853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58356576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0B1DE8AD-93D6-65CF-5687-249E1D8E7BA0}"/>
              </a:ext>
            </a:extLst>
          </p:cNvPr>
          <p:cNvGrpSpPr/>
          <p:nvPr/>
        </p:nvGrpSpPr>
        <p:grpSpPr>
          <a:xfrm rot="-10800000">
            <a:off x="6324600" y="-7277100"/>
            <a:ext cx="12722686" cy="25591701"/>
            <a:chOff x="0" y="0"/>
            <a:chExt cx="2094039" cy="4212162"/>
          </a:xfrm>
        </p:grpSpPr>
        <p:sp>
          <p:nvSpPr>
            <p:cNvPr id="6" name="Freeform 3">
              <a:extLst>
                <a:ext uri="{FF2B5EF4-FFF2-40B4-BE49-F238E27FC236}">
                  <a16:creationId xmlns:a16="http://schemas.microsoft.com/office/drawing/2014/main" id="{CEE643CD-ED2A-8278-E71D-7DB9609D1088}"/>
                </a:ext>
              </a:extLst>
            </p:cNvPr>
            <p:cNvSpPr/>
            <p:nvPr/>
          </p:nvSpPr>
          <p:spPr>
            <a:xfrm>
              <a:off x="-9098" y="-6509"/>
              <a:ext cx="2108369" cy="4244216"/>
            </a:xfrm>
            <a:custGeom>
              <a:avLst/>
              <a:gdLst/>
              <a:ahLst/>
              <a:cxnLst/>
              <a:rect l="l" t="t" r="r" b="b"/>
              <a:pathLst>
                <a:path w="2108369" h="4244216">
                  <a:moveTo>
                    <a:pt x="63030" y="3650662"/>
                  </a:moveTo>
                  <a:cubicBezTo>
                    <a:pt x="63030" y="3650662"/>
                    <a:pt x="0" y="3404098"/>
                    <a:pt x="10218" y="1214762"/>
                  </a:cubicBezTo>
                  <a:cubicBezTo>
                    <a:pt x="18651" y="990971"/>
                    <a:pt x="65033" y="645332"/>
                    <a:pt x="65033" y="645332"/>
                  </a:cubicBezTo>
                  <a:cubicBezTo>
                    <a:pt x="82233" y="502466"/>
                    <a:pt x="56685" y="337866"/>
                    <a:pt x="181385" y="223925"/>
                  </a:cubicBezTo>
                  <a:cubicBezTo>
                    <a:pt x="346794" y="72788"/>
                    <a:pt x="621643" y="0"/>
                    <a:pt x="1215296" y="6965"/>
                  </a:cubicBezTo>
                  <a:cubicBezTo>
                    <a:pt x="1432044" y="16819"/>
                    <a:pt x="1636360" y="36481"/>
                    <a:pt x="1770548" y="101690"/>
                  </a:cubicBezTo>
                  <a:cubicBezTo>
                    <a:pt x="2026594" y="226120"/>
                    <a:pt x="2108369" y="459160"/>
                    <a:pt x="2102881" y="704684"/>
                  </a:cubicBezTo>
                  <a:cubicBezTo>
                    <a:pt x="2102881" y="704684"/>
                    <a:pt x="2059593" y="1013073"/>
                    <a:pt x="2067027" y="1248607"/>
                  </a:cubicBezTo>
                  <a:cubicBezTo>
                    <a:pt x="2074150" y="3392464"/>
                    <a:pt x="2081307" y="3588066"/>
                    <a:pt x="2081307" y="3588066"/>
                  </a:cubicBezTo>
                  <a:cubicBezTo>
                    <a:pt x="2064625" y="3803799"/>
                    <a:pt x="1949981" y="4014410"/>
                    <a:pt x="1753112" y="4126035"/>
                  </a:cubicBezTo>
                  <a:cubicBezTo>
                    <a:pt x="1602760" y="4211283"/>
                    <a:pt x="1404729" y="4226381"/>
                    <a:pt x="1106677" y="4215639"/>
                  </a:cubicBezTo>
                  <a:cubicBezTo>
                    <a:pt x="645952" y="4210362"/>
                    <a:pt x="384604" y="4244216"/>
                    <a:pt x="254278" y="4135058"/>
                  </a:cubicBezTo>
                  <a:cubicBezTo>
                    <a:pt x="145767" y="4044173"/>
                    <a:pt x="81795" y="3850861"/>
                    <a:pt x="63030" y="3650662"/>
                  </a:cubicBezTo>
                  <a:close/>
                </a:path>
              </a:pathLst>
            </a:custGeom>
            <a:solidFill>
              <a:srgbClr val="FFF5E8"/>
            </a:solidFill>
          </p:spPr>
        </p:sp>
      </p:grpSp>
      <p:grpSp>
        <p:nvGrpSpPr>
          <p:cNvPr id="2" name="Group 6">
            <a:extLst>
              <a:ext uri="{FF2B5EF4-FFF2-40B4-BE49-F238E27FC236}">
                <a16:creationId xmlns:a16="http://schemas.microsoft.com/office/drawing/2014/main" id="{E419E871-02A3-3F6A-11D2-582E86BB1183}"/>
              </a:ext>
            </a:extLst>
          </p:cNvPr>
          <p:cNvGrpSpPr/>
          <p:nvPr/>
        </p:nvGrpSpPr>
        <p:grpSpPr>
          <a:xfrm>
            <a:off x="978200" y="1518194"/>
            <a:ext cx="4953001" cy="147320"/>
            <a:chOff x="0" y="0"/>
            <a:chExt cx="9931020" cy="152237"/>
          </a:xfrm>
        </p:grpSpPr>
        <p:sp>
          <p:nvSpPr>
            <p:cNvPr id="3" name="Freeform 7">
              <a:extLst>
                <a:ext uri="{FF2B5EF4-FFF2-40B4-BE49-F238E27FC236}">
                  <a16:creationId xmlns:a16="http://schemas.microsoft.com/office/drawing/2014/main" id="{1A496D78-99B4-268B-B973-2429980E170F}"/>
                </a:ext>
              </a:extLst>
            </p:cNvPr>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4" name="TextBox 8">
            <a:extLst>
              <a:ext uri="{FF2B5EF4-FFF2-40B4-BE49-F238E27FC236}">
                <a16:creationId xmlns:a16="http://schemas.microsoft.com/office/drawing/2014/main" id="{954FF7A7-C3F0-6E42-B548-33CD8BA69038}"/>
              </a:ext>
            </a:extLst>
          </p:cNvPr>
          <p:cNvSpPr txBox="1"/>
          <p:nvPr/>
        </p:nvSpPr>
        <p:spPr>
          <a:xfrm>
            <a:off x="1054400" y="147960"/>
            <a:ext cx="8296170" cy="1237134"/>
          </a:xfrm>
          <a:prstGeom prst="rect">
            <a:avLst/>
          </a:prstGeom>
        </p:spPr>
        <p:txBody>
          <a:bodyPr lIns="0" tIns="0" rIns="0" bIns="0" rtlCol="0" anchor="t">
            <a:spAutoFit/>
          </a:bodyPr>
          <a:lstStyle/>
          <a:p>
            <a:pPr marL="0" lvl="0" indent="0" algn="l">
              <a:lnSpc>
                <a:spcPts val="10800"/>
              </a:lnSpc>
              <a:spcBef>
                <a:spcPct val="0"/>
              </a:spcBef>
            </a:pPr>
            <a:r>
              <a:rPr lang="en-US" sz="6000" u="none" strike="noStrike" spc="-270" dirty="0">
                <a:solidFill>
                  <a:srgbClr val="512F1C"/>
                </a:solidFill>
                <a:latin typeface="Times New Roman" panose="02020603050405020304" pitchFamily="18" charset="0"/>
                <a:cs typeface="Times New Roman" panose="02020603050405020304" pitchFamily="18" charset="0"/>
              </a:rPr>
              <a:t>3. </a:t>
            </a:r>
            <a:r>
              <a:rPr lang="en-US" sz="6000" u="none" strike="noStrike" spc="-270" dirty="0" err="1">
                <a:solidFill>
                  <a:srgbClr val="512F1C"/>
                </a:solidFill>
                <a:latin typeface="Times New Roman" panose="02020603050405020304" pitchFamily="18" charset="0"/>
                <a:cs typeface="Times New Roman" panose="02020603050405020304" pitchFamily="18" charset="0"/>
              </a:rPr>
              <a:t>Chỉnh</a:t>
            </a:r>
            <a:r>
              <a:rPr lang="en-US" sz="6000" u="none" strike="noStrike" spc="-270" dirty="0">
                <a:solidFill>
                  <a:srgbClr val="512F1C"/>
                </a:solidFill>
                <a:latin typeface="Times New Roman" panose="02020603050405020304" pitchFamily="18" charset="0"/>
                <a:cs typeface="Times New Roman" panose="02020603050405020304" pitchFamily="18" charset="0"/>
              </a:rPr>
              <a:t> </a:t>
            </a:r>
            <a:r>
              <a:rPr lang="en-US" sz="6000" u="none" strike="noStrike" spc="-270" dirty="0" err="1">
                <a:solidFill>
                  <a:srgbClr val="512F1C"/>
                </a:solidFill>
                <a:latin typeface="Times New Roman" panose="02020603050405020304" pitchFamily="18" charset="0"/>
                <a:cs typeface="Times New Roman" panose="02020603050405020304" pitchFamily="18" charset="0"/>
              </a:rPr>
              <a:t>sửa</a:t>
            </a:r>
            <a:endParaRPr lang="en-US" sz="6000" u="none" strike="noStrike" spc="-270" dirty="0">
              <a:solidFill>
                <a:srgbClr val="512F1C"/>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744873F-6878-22FB-9E08-C9C37A0BD6F4}"/>
              </a:ext>
            </a:extLst>
          </p:cNvPr>
          <p:cNvPicPr>
            <a:picLocks noChangeAspect="1"/>
          </p:cNvPicPr>
          <p:nvPr/>
        </p:nvPicPr>
        <p:blipFill>
          <a:blip r:embed="rId3"/>
          <a:stretch>
            <a:fillRect/>
          </a:stretch>
        </p:blipFill>
        <p:spPr>
          <a:xfrm>
            <a:off x="8382000" y="147960"/>
            <a:ext cx="7090913" cy="10287000"/>
          </a:xfrm>
          <a:prstGeom prst="rect">
            <a:avLst/>
          </a:prstGeom>
        </p:spPr>
      </p:pic>
      <p:sp>
        <p:nvSpPr>
          <p:cNvPr id="14" name="Freeform 11">
            <a:extLst>
              <a:ext uri="{FF2B5EF4-FFF2-40B4-BE49-F238E27FC236}">
                <a16:creationId xmlns:a16="http://schemas.microsoft.com/office/drawing/2014/main" id="{8013A180-CFDA-2E7F-AD0E-B7209C9C7083}"/>
              </a:ext>
            </a:extLst>
          </p:cNvPr>
          <p:cNvSpPr/>
          <p:nvPr/>
        </p:nvSpPr>
        <p:spPr>
          <a:xfrm>
            <a:off x="304800" y="4561114"/>
            <a:ext cx="5802923" cy="4114800"/>
          </a:xfrm>
          <a:custGeom>
            <a:avLst/>
            <a:gdLst/>
            <a:ahLst/>
            <a:cxnLst/>
            <a:rect l="l" t="t" r="r" b="b"/>
            <a:pathLst>
              <a:path w="5802923" h="4114800">
                <a:moveTo>
                  <a:pt x="0" y="0"/>
                </a:moveTo>
                <a:lnTo>
                  <a:pt x="5802923" y="0"/>
                </a:lnTo>
                <a:lnTo>
                  <a:pt x="580292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8145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761868">
            <a:off x="888666" y="439566"/>
            <a:ext cx="2481050" cy="2953631"/>
          </a:xfrm>
          <a:custGeom>
            <a:avLst/>
            <a:gdLst/>
            <a:ahLst/>
            <a:cxnLst/>
            <a:rect l="l" t="t" r="r" b="b"/>
            <a:pathLst>
              <a:path w="2481050" h="2953631">
                <a:moveTo>
                  <a:pt x="0" y="0"/>
                </a:moveTo>
                <a:lnTo>
                  <a:pt x="2481050" y="0"/>
                </a:lnTo>
                <a:lnTo>
                  <a:pt x="2481050" y="2953631"/>
                </a:lnTo>
                <a:lnTo>
                  <a:pt x="0" y="29536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860090" y="3279764"/>
            <a:ext cx="2538202" cy="2432059"/>
          </a:xfrm>
          <a:custGeom>
            <a:avLst/>
            <a:gdLst/>
            <a:ahLst/>
            <a:cxnLst/>
            <a:rect l="l" t="t" r="r" b="b"/>
            <a:pathLst>
              <a:path w="2538202" h="2432059">
                <a:moveTo>
                  <a:pt x="0" y="0"/>
                </a:moveTo>
                <a:lnTo>
                  <a:pt x="2538202" y="0"/>
                </a:lnTo>
                <a:lnTo>
                  <a:pt x="2538202" y="2432059"/>
                </a:lnTo>
                <a:lnTo>
                  <a:pt x="0" y="2432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311069" flipH="1" flipV="1">
            <a:off x="12813512" y="-4316201"/>
            <a:ext cx="9208109" cy="8632403"/>
          </a:xfrm>
          <a:custGeom>
            <a:avLst/>
            <a:gdLst/>
            <a:ahLst/>
            <a:cxnLst/>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r:embed="rId8"/>
                </a:ext>
              </a:extLst>
            </a:blip>
            <a:stretch>
              <a:fillRect t="-910" b="-910"/>
            </a:stretch>
          </a:blipFill>
        </p:spPr>
      </p:sp>
      <p:sp>
        <p:nvSpPr>
          <p:cNvPr id="10" name="Freeform 10"/>
          <p:cNvSpPr/>
          <p:nvPr/>
        </p:nvSpPr>
        <p:spPr>
          <a:xfrm>
            <a:off x="13876894" y="6931560"/>
            <a:ext cx="3513937" cy="2101973"/>
          </a:xfrm>
          <a:custGeom>
            <a:avLst/>
            <a:gdLst/>
            <a:ahLst/>
            <a:cxnLst/>
            <a:rect l="l" t="t" r="r" b="b"/>
            <a:pathLst>
              <a:path w="3513937" h="2101973">
                <a:moveTo>
                  <a:pt x="0" y="0"/>
                </a:moveTo>
                <a:lnTo>
                  <a:pt x="3513937" y="0"/>
                </a:lnTo>
                <a:lnTo>
                  <a:pt x="3513937" y="2101974"/>
                </a:lnTo>
                <a:lnTo>
                  <a:pt x="0" y="21019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278887">
            <a:off x="14508683" y="5257941"/>
            <a:ext cx="2930372" cy="2610166"/>
          </a:xfrm>
          <a:custGeom>
            <a:avLst/>
            <a:gdLst/>
            <a:ahLst/>
            <a:cxnLst/>
            <a:rect l="l" t="t" r="r" b="b"/>
            <a:pathLst>
              <a:path w="2930372" h="2610166">
                <a:moveTo>
                  <a:pt x="0" y="0"/>
                </a:moveTo>
                <a:lnTo>
                  <a:pt x="2930372" y="0"/>
                </a:lnTo>
                <a:lnTo>
                  <a:pt x="2930372" y="2610165"/>
                </a:lnTo>
                <a:lnTo>
                  <a:pt x="0" y="26101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rot="-311069" flipH="1" flipV="1">
            <a:off x="-5347051" y="6479611"/>
            <a:ext cx="9208109" cy="8632403"/>
          </a:xfrm>
          <a:custGeom>
            <a:avLst/>
            <a:gdLst/>
            <a:ahLst/>
            <a:cxnLst/>
            <a:rect l="l" t="t" r="r" b="b"/>
            <a:pathLst>
              <a:path w="9208109" h="8632403">
                <a:moveTo>
                  <a:pt x="9208109" y="8632402"/>
                </a:moveTo>
                <a:lnTo>
                  <a:pt x="0" y="8632402"/>
                </a:lnTo>
                <a:lnTo>
                  <a:pt x="0" y="0"/>
                </a:lnTo>
                <a:lnTo>
                  <a:pt x="9208109" y="0"/>
                </a:lnTo>
                <a:lnTo>
                  <a:pt x="9208109" y="8632402"/>
                </a:lnTo>
                <a:close/>
              </a:path>
            </a:pathLst>
          </a:custGeom>
          <a:blipFill>
            <a:blip r:embed="rId7">
              <a:extLst>
                <a:ext uri="{96DAC541-7B7A-43D3-8B79-37D633B846F1}">
                  <asvg:svgBlip xmlns:asvg="http://schemas.microsoft.com/office/drawing/2016/SVG/main" r:embed="rId8"/>
                </a:ext>
              </a:extLst>
            </a:blip>
            <a:stretch>
              <a:fillRect t="-910" b="-910"/>
            </a:stretch>
          </a:blipFill>
        </p:spPr>
      </p:sp>
      <p:sp>
        <p:nvSpPr>
          <p:cNvPr id="16" name="Freeform 16"/>
          <p:cNvSpPr/>
          <p:nvPr/>
        </p:nvSpPr>
        <p:spPr>
          <a:xfrm>
            <a:off x="3575133" y="1333500"/>
            <a:ext cx="1728329" cy="1821691"/>
          </a:xfrm>
          <a:custGeom>
            <a:avLst/>
            <a:gdLst/>
            <a:ahLst/>
            <a:cxnLst/>
            <a:rect l="l" t="t" r="r" b="b"/>
            <a:pathLst>
              <a:path w="1728329" h="1821691">
                <a:moveTo>
                  <a:pt x="0" y="0"/>
                </a:moveTo>
                <a:lnTo>
                  <a:pt x="1728329" y="0"/>
                </a:lnTo>
                <a:lnTo>
                  <a:pt x="1728329" y="1821690"/>
                </a:lnTo>
                <a:lnTo>
                  <a:pt x="0" y="18216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TextBox 3">
            <a:extLst>
              <a:ext uri="{FF2B5EF4-FFF2-40B4-BE49-F238E27FC236}">
                <a16:creationId xmlns:a16="http://schemas.microsoft.com/office/drawing/2014/main" id="{7CAD4C4C-D5DD-67A4-8BCF-458A34513BB9}"/>
              </a:ext>
            </a:extLst>
          </p:cNvPr>
          <p:cNvSpPr txBox="1"/>
          <p:nvPr/>
        </p:nvSpPr>
        <p:spPr>
          <a:xfrm>
            <a:off x="4335586" y="5174040"/>
            <a:ext cx="9990014" cy="1769715"/>
          </a:xfrm>
          <a:prstGeom prst="rect">
            <a:avLst/>
          </a:prstGeom>
        </p:spPr>
        <p:txBody>
          <a:bodyPr wrap="square" lIns="0" tIns="0" rIns="0" bIns="0" rtlCol="0" anchor="t">
            <a:spAutoFit/>
          </a:bodyPr>
          <a:lstStyle/>
          <a:p>
            <a:pPr marL="0" lvl="0" indent="0" algn="ctr">
              <a:spcBef>
                <a:spcPct val="0"/>
              </a:spcBef>
            </a:pPr>
            <a:r>
              <a:rPr lang="en-US" sz="11500" dirty="0" err="1">
                <a:solidFill>
                  <a:srgbClr val="512F1C"/>
                </a:solidFill>
                <a:latin typeface="#9Slide05 SVNDeadhead Script" pitchFamily="2" charset="0"/>
              </a:rPr>
              <a:t>Luyện</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tập</a:t>
            </a:r>
            <a:endParaRPr lang="en-US" sz="11500" u="none" strike="noStrike" dirty="0">
              <a:solidFill>
                <a:srgbClr val="512F1C"/>
              </a:solidFill>
              <a:latin typeface="#9Slide05 SVNDeadhead Script" pitchFamily="2" charset="0"/>
            </a:endParaRPr>
          </a:p>
        </p:txBody>
      </p:sp>
      <p:sp>
        <p:nvSpPr>
          <p:cNvPr id="19" name="TextBox 4">
            <a:extLst>
              <a:ext uri="{FF2B5EF4-FFF2-40B4-BE49-F238E27FC236}">
                <a16:creationId xmlns:a16="http://schemas.microsoft.com/office/drawing/2014/main" id="{7F25344F-AF59-9993-D590-F543BC0DA2A2}"/>
              </a:ext>
            </a:extLst>
          </p:cNvPr>
          <p:cNvSpPr txBox="1"/>
          <p:nvPr/>
        </p:nvSpPr>
        <p:spPr>
          <a:xfrm>
            <a:off x="4448836" y="3523910"/>
            <a:ext cx="9635172" cy="1769715"/>
          </a:xfrm>
          <a:prstGeom prst="rect">
            <a:avLst/>
          </a:prstGeom>
        </p:spPr>
        <p:txBody>
          <a:bodyPr lIns="0" tIns="0" rIns="0" bIns="0" rtlCol="0" anchor="t">
            <a:spAutoFit/>
          </a:bodyPr>
          <a:lstStyle/>
          <a:p>
            <a:pPr marL="0" lvl="0" indent="0" algn="ctr">
              <a:spcBef>
                <a:spcPct val="0"/>
              </a:spcBef>
            </a:pPr>
            <a:r>
              <a:rPr lang="en-US" sz="11500" spc="-270" dirty="0">
                <a:solidFill>
                  <a:srgbClr val="512F1C"/>
                </a:solidFill>
                <a:latin typeface="#9Slide05 SVNDeadhead Script" pitchFamily="2" charset="0"/>
              </a:rPr>
              <a:t>I.I.</a:t>
            </a:r>
          </a:p>
        </p:txBody>
      </p:sp>
    </p:spTree>
    <p:extLst>
      <p:ext uri="{BB962C8B-B14F-4D97-AF65-F5344CB8AC3E}">
        <p14:creationId xmlns:p14="http://schemas.microsoft.com/office/powerpoint/2010/main" val="2946963737"/>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5">
            <a:extLst>
              <a:ext uri="{FF2B5EF4-FFF2-40B4-BE49-F238E27FC236}">
                <a16:creationId xmlns:a16="http://schemas.microsoft.com/office/drawing/2014/main" id="{FA39FDD1-F0FA-6858-BCD1-F9D89243615D}"/>
              </a:ext>
            </a:extLst>
          </p:cNvPr>
          <p:cNvSpPr txBox="1"/>
          <p:nvPr/>
        </p:nvSpPr>
        <p:spPr>
          <a:xfrm>
            <a:off x="2362200" y="419100"/>
            <a:ext cx="13164003" cy="1415724"/>
          </a:xfrm>
          <a:prstGeom prst="rect">
            <a:avLst/>
          </a:prstGeom>
          <a:noFill/>
        </p:spPr>
        <p:txBody>
          <a:bodyPr wrap="square" lIns="182834" tIns="91416" rIns="182834" bIns="91416"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defTabSz="1371600">
              <a:defRPr/>
            </a:pPr>
            <a:r>
              <a:rPr lang="en-US" sz="8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Tạo</a:t>
            </a:r>
            <a:r>
              <a:rPr lang="en-US" sz="8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nhan</a:t>
            </a:r>
            <a:r>
              <a:rPr lang="en-US" sz="8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đề</a:t>
            </a:r>
            <a:r>
              <a:rPr lang="en-US" sz="8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và</a:t>
            </a:r>
            <a:r>
              <a:rPr lang="en-US" sz="8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tác</a:t>
            </a:r>
            <a:r>
              <a:rPr lang="en-US" sz="8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phẩm</a:t>
            </a:r>
            <a:r>
              <a:rPr lang="en-US" sz="8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0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tự</a:t>
            </a:r>
            <a:r>
              <a:rPr lang="en-US" sz="80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do</a:t>
            </a:r>
          </a:p>
        </p:txBody>
      </p:sp>
      <p:pic>
        <p:nvPicPr>
          <p:cNvPr id="7" name="Picture 6">
            <a:extLst>
              <a:ext uri="{FF2B5EF4-FFF2-40B4-BE49-F238E27FC236}">
                <a16:creationId xmlns:a16="http://schemas.microsoft.com/office/drawing/2014/main" id="{A1B79F52-ED83-F270-56E9-7350078750C0}"/>
              </a:ext>
            </a:extLst>
          </p:cNvPr>
          <p:cNvPicPr>
            <a:picLocks noChangeAspect="1"/>
          </p:cNvPicPr>
          <p:nvPr/>
        </p:nvPicPr>
        <p:blipFill>
          <a:blip r:embed="rId3"/>
          <a:stretch>
            <a:fillRect/>
          </a:stretch>
        </p:blipFill>
        <p:spPr>
          <a:xfrm>
            <a:off x="1866900" y="1856359"/>
            <a:ext cx="14554200" cy="8150352"/>
          </a:xfrm>
          <a:prstGeom prst="rect">
            <a:avLst/>
          </a:prstGeom>
        </p:spPr>
      </p:pic>
    </p:spTree>
    <p:extLst>
      <p:ext uri="{BB962C8B-B14F-4D97-AF65-F5344CB8AC3E}">
        <p14:creationId xmlns:p14="http://schemas.microsoft.com/office/powerpoint/2010/main" val="293280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2F00FE42-EFFC-927D-CD0C-1BE607FDB691}"/>
              </a:ext>
            </a:extLst>
          </p:cNvPr>
          <p:cNvGrpSpPr/>
          <p:nvPr/>
        </p:nvGrpSpPr>
        <p:grpSpPr>
          <a:xfrm>
            <a:off x="1362636" y="3074235"/>
            <a:ext cx="11582400" cy="5316000"/>
            <a:chOff x="0" y="0"/>
            <a:chExt cx="7109054" cy="4342309"/>
          </a:xfrm>
        </p:grpSpPr>
        <p:sp>
          <p:nvSpPr>
            <p:cNvPr id="11" name="Freeform 5">
              <a:extLst>
                <a:ext uri="{FF2B5EF4-FFF2-40B4-BE49-F238E27FC236}">
                  <a16:creationId xmlns:a16="http://schemas.microsoft.com/office/drawing/2014/main" id="{1A304208-3F9C-22FD-08BF-2D4ACC65F853}"/>
                </a:ext>
              </a:extLst>
            </p:cNvPr>
            <p:cNvSpPr/>
            <p:nvPr/>
          </p:nvSpPr>
          <p:spPr>
            <a:xfrm>
              <a:off x="-4213" y="0"/>
              <a:ext cx="7113266" cy="4342309"/>
            </a:xfrm>
            <a:custGeom>
              <a:avLst/>
              <a:gdLst/>
              <a:ahLst/>
              <a:cxnLst/>
              <a:rect l="l" t="t" r="r" b="b"/>
              <a:pathLst>
                <a:path w="7113266" h="4342309">
                  <a:moveTo>
                    <a:pt x="278431" y="16918"/>
                  </a:moveTo>
                  <a:cubicBezTo>
                    <a:pt x="278431" y="16918"/>
                    <a:pt x="604014" y="12258"/>
                    <a:pt x="996744" y="12454"/>
                  </a:cubicBezTo>
                  <a:cubicBezTo>
                    <a:pt x="5575168" y="12671"/>
                    <a:pt x="6839198" y="0"/>
                    <a:pt x="6839198" y="0"/>
                  </a:cubicBezTo>
                  <a:cubicBezTo>
                    <a:pt x="6906662" y="0"/>
                    <a:pt x="6982599" y="0"/>
                    <a:pt x="7061372" y="85073"/>
                  </a:cubicBezTo>
                  <a:cubicBezTo>
                    <a:pt x="7104350" y="131488"/>
                    <a:pt x="7105418" y="240224"/>
                    <a:pt x="7105823" y="320281"/>
                  </a:cubicBezTo>
                  <a:cubicBezTo>
                    <a:pt x="7105823" y="320281"/>
                    <a:pt x="7104119" y="2970288"/>
                    <a:pt x="7104119" y="3579725"/>
                  </a:cubicBezTo>
                  <a:cubicBezTo>
                    <a:pt x="7104119" y="3793883"/>
                    <a:pt x="7113267" y="4093062"/>
                    <a:pt x="7113267" y="4093062"/>
                  </a:cubicBezTo>
                  <a:cubicBezTo>
                    <a:pt x="7113267" y="4221731"/>
                    <a:pt x="7109097" y="4342309"/>
                    <a:pt x="6856259" y="4334174"/>
                  </a:cubicBezTo>
                  <a:cubicBezTo>
                    <a:pt x="6856259" y="4334174"/>
                    <a:pt x="6479787" y="4313876"/>
                    <a:pt x="5739135" y="4321474"/>
                  </a:cubicBezTo>
                  <a:cubicBezTo>
                    <a:pt x="1873467" y="4329609"/>
                    <a:pt x="304023" y="4342309"/>
                    <a:pt x="304023" y="4342309"/>
                  </a:cubicBezTo>
                  <a:cubicBezTo>
                    <a:pt x="132548" y="4342309"/>
                    <a:pt x="4213" y="4241240"/>
                    <a:pt x="8532" y="4038692"/>
                  </a:cubicBezTo>
                  <a:cubicBezTo>
                    <a:pt x="8532" y="4038692"/>
                    <a:pt x="9630" y="3540151"/>
                    <a:pt x="4815" y="1279594"/>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9" name="Freeform 17">
            <a:extLst>
              <a:ext uri="{FF2B5EF4-FFF2-40B4-BE49-F238E27FC236}">
                <a16:creationId xmlns:a16="http://schemas.microsoft.com/office/drawing/2014/main" id="{F078A5A8-30D7-99B2-067D-F683DE2C9DC4}"/>
              </a:ext>
            </a:extLst>
          </p:cNvPr>
          <p:cNvSpPr/>
          <p:nvPr/>
        </p:nvSpPr>
        <p:spPr>
          <a:xfrm>
            <a:off x="46569" y="8572500"/>
            <a:ext cx="4091579" cy="4114800"/>
          </a:xfrm>
          <a:custGeom>
            <a:avLst/>
            <a:gdLst/>
            <a:ahLst/>
            <a:cxnLst/>
            <a:rect l="l" t="t" r="r" b="b"/>
            <a:pathLst>
              <a:path w="4091579" h="4114800">
                <a:moveTo>
                  <a:pt x="0" y="0"/>
                </a:moveTo>
                <a:lnTo>
                  <a:pt x="4091579" y="0"/>
                </a:lnTo>
                <a:lnTo>
                  <a:pt x="40915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文本框 35">
            <a:extLst>
              <a:ext uri="{FF2B5EF4-FFF2-40B4-BE49-F238E27FC236}">
                <a16:creationId xmlns:a16="http://schemas.microsoft.com/office/drawing/2014/main" id="{1F94EC41-0994-B904-E81C-6B38D969EA56}"/>
              </a:ext>
            </a:extLst>
          </p:cNvPr>
          <p:cNvSpPr txBox="1"/>
          <p:nvPr/>
        </p:nvSpPr>
        <p:spPr>
          <a:xfrm>
            <a:off x="1143000" y="1109323"/>
            <a:ext cx="13164003" cy="1538834"/>
          </a:xfrm>
          <a:prstGeom prst="rect">
            <a:avLst/>
          </a:prstGeom>
          <a:noFill/>
        </p:spPr>
        <p:txBody>
          <a:bodyPr wrap="square" lIns="182834" tIns="91416" rIns="182834" bIns="91416"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defTabSz="1371600">
              <a:defRPr/>
            </a:pPr>
            <a:r>
              <a:rPr lang="en-US" sz="88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Góc</a:t>
            </a:r>
            <a:r>
              <a:rPr lang="en-US" sz="88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8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sáng</a:t>
            </a:r>
            <a:r>
              <a:rPr lang="en-US" sz="8800" dirty="0">
                <a:solidFill>
                  <a:schemeClr val="accent2">
                    <a:lumMod val="50000"/>
                  </a:schemeClr>
                </a:solidFill>
                <a:effectLst/>
                <a:latin typeface="#9Slide05 SVNBlenda Script" panose="02000804000000020003" pitchFamily="2" charset="0"/>
                <a:cs typeface="#9Slide03 Arima Madurai Black" panose="00000A00000000000000" pitchFamily="2" charset="0"/>
              </a:rPr>
              <a:t> </a:t>
            </a:r>
            <a:r>
              <a:rPr lang="en-US" sz="8800" dirty="0" err="1">
                <a:solidFill>
                  <a:schemeClr val="accent2">
                    <a:lumMod val="50000"/>
                  </a:schemeClr>
                </a:solidFill>
                <a:effectLst/>
                <a:latin typeface="#9Slide05 SVNBlenda Script" panose="02000804000000020003" pitchFamily="2" charset="0"/>
                <a:cs typeface="#9Slide03 Arima Madurai Black" panose="00000A00000000000000" pitchFamily="2" charset="0"/>
              </a:rPr>
              <a:t>tạo</a:t>
            </a:r>
            <a:endParaRPr lang="en-US" sz="8800" dirty="0">
              <a:solidFill>
                <a:schemeClr val="accent2">
                  <a:lumMod val="50000"/>
                </a:schemeClr>
              </a:solidFill>
              <a:effectLst/>
              <a:latin typeface="#9Slide05 SVNBlenda Script" panose="02000804000000020003" pitchFamily="2" charset="0"/>
              <a:cs typeface="#9Slide03 Arima Madurai Black" panose="00000A00000000000000" pitchFamily="2" charset="0"/>
            </a:endParaRPr>
          </a:p>
        </p:txBody>
      </p:sp>
      <p:sp>
        <p:nvSpPr>
          <p:cNvPr id="3" name="Rectangle 2">
            <a:extLst>
              <a:ext uri="{FF2B5EF4-FFF2-40B4-BE49-F238E27FC236}">
                <a16:creationId xmlns:a16="http://schemas.microsoft.com/office/drawing/2014/main" id="{134843B8-34B7-0543-4C46-43176BA86990}"/>
              </a:ext>
            </a:extLst>
          </p:cNvPr>
          <p:cNvSpPr/>
          <p:nvPr/>
        </p:nvSpPr>
        <p:spPr>
          <a:xfrm>
            <a:off x="2692702" y="4260124"/>
            <a:ext cx="8915399" cy="1446550"/>
          </a:xfrm>
          <a:prstGeom prst="rect">
            <a:avLst/>
          </a:prstGeom>
        </p:spPr>
        <p:txBody>
          <a:bodyPr wrap="square">
            <a:spAutoFit/>
          </a:bodyPr>
          <a:lstStyle/>
          <a:p>
            <a:pPr algn="ctr" defTabSz="1371600">
              <a:defRPr/>
            </a:pP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p>
          <a:p>
            <a:pPr algn="ctr" defTabSz="1371600">
              <a:defRPr/>
            </a:pP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mới</a:t>
            </a:r>
            <a:endParaRPr lang="vi-VN" sz="4400" dirty="0">
              <a:solidFill>
                <a:srgbClr val="000000"/>
              </a:solidFill>
              <a:latin typeface="Times New Roman" panose="02020603050405020304" pitchFamily="18" charset="0"/>
              <a:cs typeface="Times New Roman" panose="02020603050405020304" pitchFamily="18" charset="0"/>
            </a:endParaRPr>
          </a:p>
        </p:txBody>
      </p:sp>
      <p:grpSp>
        <p:nvGrpSpPr>
          <p:cNvPr id="4" name="Group 10">
            <a:extLst>
              <a:ext uri="{FF2B5EF4-FFF2-40B4-BE49-F238E27FC236}">
                <a16:creationId xmlns:a16="http://schemas.microsoft.com/office/drawing/2014/main" id="{62E46E22-E5AB-1A42-1FBF-E237798514FA}"/>
              </a:ext>
            </a:extLst>
          </p:cNvPr>
          <p:cNvGrpSpPr/>
          <p:nvPr/>
        </p:nvGrpSpPr>
        <p:grpSpPr>
          <a:xfrm rot="2059077">
            <a:off x="15113943" y="8132821"/>
            <a:ext cx="3086100" cy="2700338"/>
            <a:chOff x="0" y="0"/>
            <a:chExt cx="812800" cy="711200"/>
          </a:xfrm>
        </p:grpSpPr>
        <p:sp>
          <p:nvSpPr>
            <p:cNvPr id="5" name="Freeform 11">
              <a:extLst>
                <a:ext uri="{FF2B5EF4-FFF2-40B4-BE49-F238E27FC236}">
                  <a16:creationId xmlns:a16="http://schemas.microsoft.com/office/drawing/2014/main" id="{31FED307-D56E-BF6C-2EBD-FF1431833162}"/>
                </a:ext>
              </a:extLst>
            </p:cNvPr>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FBE2AB"/>
            </a:solidFill>
          </p:spPr>
        </p:sp>
        <p:sp>
          <p:nvSpPr>
            <p:cNvPr id="6" name="TextBox 12">
              <a:extLst>
                <a:ext uri="{FF2B5EF4-FFF2-40B4-BE49-F238E27FC236}">
                  <a16:creationId xmlns:a16="http://schemas.microsoft.com/office/drawing/2014/main" id="{089452B3-6A00-71CB-E65D-1A23C8A83CA3}"/>
                </a:ext>
              </a:extLst>
            </p:cNvPr>
            <p:cNvSpPr txBox="1"/>
            <p:nvPr/>
          </p:nvSpPr>
          <p:spPr>
            <a:xfrm>
              <a:off x="127000" y="12700"/>
              <a:ext cx="558800" cy="3683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13">
            <a:extLst>
              <a:ext uri="{FF2B5EF4-FFF2-40B4-BE49-F238E27FC236}">
                <a16:creationId xmlns:a16="http://schemas.microsoft.com/office/drawing/2014/main" id="{6163F4F0-E890-5EDF-B575-ED2459748787}"/>
              </a:ext>
            </a:extLst>
          </p:cNvPr>
          <p:cNvSpPr/>
          <p:nvPr/>
        </p:nvSpPr>
        <p:spPr>
          <a:xfrm>
            <a:off x="14622010" y="782357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16">
            <a:extLst>
              <a:ext uri="{FF2B5EF4-FFF2-40B4-BE49-F238E27FC236}">
                <a16:creationId xmlns:a16="http://schemas.microsoft.com/office/drawing/2014/main" id="{C218F1EF-A259-AB76-9E6F-B86097DC84E2}"/>
              </a:ext>
            </a:extLst>
          </p:cNvPr>
          <p:cNvSpPr/>
          <p:nvPr/>
        </p:nvSpPr>
        <p:spPr>
          <a:xfrm>
            <a:off x="-1132934" y="7399148"/>
            <a:ext cx="3299150" cy="3376403"/>
          </a:xfrm>
          <a:custGeom>
            <a:avLst/>
            <a:gdLst/>
            <a:ahLst/>
            <a:cxnLst/>
            <a:rect l="l" t="t" r="r" b="b"/>
            <a:pathLst>
              <a:path w="3299150" h="3376403">
                <a:moveTo>
                  <a:pt x="0" y="0"/>
                </a:moveTo>
                <a:lnTo>
                  <a:pt x="3299150" y="0"/>
                </a:lnTo>
                <a:lnTo>
                  <a:pt x="3299150" y="3376402"/>
                </a:lnTo>
                <a:lnTo>
                  <a:pt x="0" y="33764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25">
            <a:extLst>
              <a:ext uri="{FF2B5EF4-FFF2-40B4-BE49-F238E27FC236}">
                <a16:creationId xmlns:a16="http://schemas.microsoft.com/office/drawing/2014/main" id="{AE6D7398-912B-3022-BDD7-000D4B5AEBEE}"/>
              </a:ext>
            </a:extLst>
          </p:cNvPr>
          <p:cNvSpPr/>
          <p:nvPr/>
        </p:nvSpPr>
        <p:spPr>
          <a:xfrm>
            <a:off x="11706545" y="4076700"/>
            <a:ext cx="6047999" cy="5870215"/>
          </a:xfrm>
          <a:custGeom>
            <a:avLst/>
            <a:gdLst/>
            <a:ahLst/>
            <a:cxnLst/>
            <a:rect l="l" t="t" r="r" b="b"/>
            <a:pathLst>
              <a:path w="4684159" h="4757579">
                <a:moveTo>
                  <a:pt x="0" y="0"/>
                </a:moveTo>
                <a:lnTo>
                  <a:pt x="4684159" y="0"/>
                </a:lnTo>
                <a:lnTo>
                  <a:pt x="4684159" y="4757579"/>
                </a:lnTo>
                <a:lnTo>
                  <a:pt x="0" y="47575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180583344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53503" y="2758166"/>
            <a:ext cx="9635172" cy="5189560"/>
            <a:chOff x="0" y="-228600"/>
            <a:chExt cx="9200032" cy="6919406"/>
          </a:xfrm>
        </p:grpSpPr>
        <p:sp>
          <p:nvSpPr>
            <p:cNvPr id="3" name="TextBox 3"/>
            <p:cNvSpPr txBox="1"/>
            <p:nvPr/>
          </p:nvSpPr>
          <p:spPr>
            <a:xfrm>
              <a:off x="0" y="1971571"/>
              <a:ext cx="9200032" cy="4719235"/>
            </a:xfrm>
            <a:prstGeom prst="rect">
              <a:avLst/>
            </a:prstGeom>
          </p:spPr>
          <p:txBody>
            <a:bodyPr lIns="0" tIns="0" rIns="0" bIns="0" rtlCol="0" anchor="t">
              <a:spAutoFit/>
            </a:bodyPr>
            <a:lstStyle/>
            <a:p>
              <a:pPr marL="0" lvl="0" indent="0" algn="ctr">
                <a:spcBef>
                  <a:spcPct val="0"/>
                </a:spcBef>
              </a:pPr>
              <a:r>
                <a:rPr lang="en-US" sz="11500" dirty="0" err="1">
                  <a:solidFill>
                    <a:srgbClr val="512F1C"/>
                  </a:solidFill>
                  <a:latin typeface="#9Slide05 SVNDeadhead Script" pitchFamily="2" charset="0"/>
                </a:rPr>
                <a:t>Yêu</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cầu</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của</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kiểu</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bài</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viết</a:t>
              </a:r>
              <a:endParaRPr lang="en-US" sz="11500" u="none" strike="noStrike" dirty="0">
                <a:solidFill>
                  <a:srgbClr val="512F1C"/>
                </a:solidFill>
                <a:latin typeface="#9Slide05 SVNDeadhead Script" pitchFamily="2" charset="0"/>
              </a:endParaRPr>
            </a:p>
          </p:txBody>
        </p:sp>
        <p:sp>
          <p:nvSpPr>
            <p:cNvPr id="4" name="TextBox 4"/>
            <p:cNvSpPr txBox="1"/>
            <p:nvPr/>
          </p:nvSpPr>
          <p:spPr>
            <a:xfrm>
              <a:off x="0" y="-228600"/>
              <a:ext cx="9200032" cy="2359617"/>
            </a:xfrm>
            <a:prstGeom prst="rect">
              <a:avLst/>
            </a:prstGeom>
          </p:spPr>
          <p:txBody>
            <a:bodyPr lIns="0" tIns="0" rIns="0" bIns="0" rtlCol="0" anchor="t">
              <a:spAutoFit/>
            </a:bodyPr>
            <a:lstStyle/>
            <a:p>
              <a:pPr marL="0" lvl="0" indent="0" algn="ctr">
                <a:spcBef>
                  <a:spcPct val="0"/>
                </a:spcBef>
              </a:pPr>
              <a:r>
                <a:rPr lang="en-US" sz="11500" spc="-270" dirty="0">
                  <a:solidFill>
                    <a:srgbClr val="512F1C"/>
                  </a:solidFill>
                  <a:latin typeface="#9Slide05 SVNDeadhead Script" pitchFamily="2" charset="0"/>
                </a:rPr>
                <a:t>I.</a:t>
              </a:r>
            </a:p>
          </p:txBody>
        </p:sp>
      </p:grpSp>
      <p:sp>
        <p:nvSpPr>
          <p:cNvPr id="5" name="Freeform 5"/>
          <p:cNvSpPr/>
          <p:nvPr/>
        </p:nvSpPr>
        <p:spPr>
          <a:xfrm rot="-311069" flipH="1" flipV="1">
            <a:off x="-1698087" y="827299"/>
            <a:ext cx="9208109" cy="8632403"/>
          </a:xfrm>
          <a:custGeom>
            <a:avLst/>
            <a:gdLst/>
            <a:ahLst/>
            <a:cxnLst/>
            <a:rect l="l" t="t" r="r" b="b"/>
            <a:pathLst>
              <a:path w="9208109" h="8632403">
                <a:moveTo>
                  <a:pt x="9208109" y="8632403"/>
                </a:moveTo>
                <a:lnTo>
                  <a:pt x="0" y="8632403"/>
                </a:lnTo>
                <a:lnTo>
                  <a:pt x="0" y="0"/>
                </a:lnTo>
                <a:lnTo>
                  <a:pt x="9208109" y="0"/>
                </a:lnTo>
                <a:lnTo>
                  <a:pt x="9208109" y="8632403"/>
                </a:lnTo>
                <a:close/>
              </a:path>
            </a:pathLst>
          </a:custGeom>
          <a:blipFill>
            <a:blip r:embed="rId3">
              <a:extLst>
                <a:ext uri="{96DAC541-7B7A-43D3-8B79-37D633B846F1}">
                  <asvg:svgBlip xmlns:asvg="http://schemas.microsoft.com/office/drawing/2016/SVG/main" r:embed="rId4"/>
                </a:ext>
              </a:extLst>
            </a:blip>
            <a:stretch>
              <a:fillRect t="-910" b="-910"/>
            </a:stretch>
          </a:blipFill>
        </p:spPr>
      </p:sp>
      <p:sp>
        <p:nvSpPr>
          <p:cNvPr id="6" name="Freeform 6"/>
          <p:cNvSpPr/>
          <p:nvPr/>
        </p:nvSpPr>
        <p:spPr>
          <a:xfrm>
            <a:off x="861658" y="4053184"/>
            <a:ext cx="5220966" cy="3588228"/>
          </a:xfrm>
          <a:custGeom>
            <a:avLst/>
            <a:gdLst/>
            <a:ahLst/>
            <a:cxnLst/>
            <a:rect l="l" t="t" r="r" b="b"/>
            <a:pathLst>
              <a:path w="5220966" h="3588228">
                <a:moveTo>
                  <a:pt x="0" y="0"/>
                </a:moveTo>
                <a:lnTo>
                  <a:pt x="5220966" y="0"/>
                </a:lnTo>
                <a:lnTo>
                  <a:pt x="5220966" y="3588228"/>
                </a:lnTo>
                <a:lnTo>
                  <a:pt x="0" y="35882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278887">
            <a:off x="3613335" y="2036146"/>
            <a:ext cx="4098974" cy="3651073"/>
          </a:xfrm>
          <a:custGeom>
            <a:avLst/>
            <a:gdLst/>
            <a:ahLst/>
            <a:cxnLst/>
            <a:rect l="l" t="t" r="r" b="b"/>
            <a:pathLst>
              <a:path w="4098974" h="3651073">
                <a:moveTo>
                  <a:pt x="0" y="0"/>
                </a:moveTo>
                <a:lnTo>
                  <a:pt x="4098974" y="0"/>
                </a:lnTo>
                <a:lnTo>
                  <a:pt x="4098974" y="3651073"/>
                </a:lnTo>
                <a:lnTo>
                  <a:pt x="0" y="36510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066800" y="2095500"/>
            <a:ext cx="9029698" cy="4137723"/>
            <a:chOff x="0" y="0"/>
            <a:chExt cx="9433593" cy="1879496"/>
          </a:xfrm>
        </p:grpSpPr>
        <p:sp>
          <p:nvSpPr>
            <p:cNvPr id="5" name="Freeform 5"/>
            <p:cNvSpPr/>
            <p:nvPr/>
          </p:nvSpPr>
          <p:spPr>
            <a:xfrm>
              <a:off x="-4213" y="0"/>
              <a:ext cx="9437805" cy="1879496"/>
            </a:xfrm>
            <a:custGeom>
              <a:avLst/>
              <a:gdLst/>
              <a:ahLst/>
              <a:cxnLst/>
              <a:rect l="l" t="t" r="r" b="b"/>
              <a:pathLst>
                <a:path w="9437805" h="1879496">
                  <a:moveTo>
                    <a:pt x="278431" y="16918"/>
                  </a:moveTo>
                  <a:cubicBezTo>
                    <a:pt x="278431" y="16918"/>
                    <a:pt x="604014" y="12258"/>
                    <a:pt x="1038131" y="12454"/>
                  </a:cubicBezTo>
                  <a:cubicBezTo>
                    <a:pt x="7605695" y="12671"/>
                    <a:pt x="9163737" y="0"/>
                    <a:pt x="9163737" y="0"/>
                  </a:cubicBezTo>
                  <a:cubicBezTo>
                    <a:pt x="9231201" y="0"/>
                    <a:pt x="9307137" y="0"/>
                    <a:pt x="9385911" y="85073"/>
                  </a:cubicBezTo>
                  <a:cubicBezTo>
                    <a:pt x="9428889" y="131488"/>
                    <a:pt x="9429957" y="240224"/>
                    <a:pt x="9430362" y="320281"/>
                  </a:cubicBezTo>
                  <a:cubicBezTo>
                    <a:pt x="9430362" y="320281"/>
                    <a:pt x="9428658" y="932605"/>
                    <a:pt x="9428658" y="1116912"/>
                  </a:cubicBezTo>
                  <a:cubicBezTo>
                    <a:pt x="9428658" y="1331071"/>
                    <a:pt x="9437805" y="1630250"/>
                    <a:pt x="9437805" y="1630250"/>
                  </a:cubicBezTo>
                  <a:cubicBezTo>
                    <a:pt x="9437805" y="1758918"/>
                    <a:pt x="9433636" y="1879496"/>
                    <a:pt x="9180798" y="1871362"/>
                  </a:cubicBezTo>
                  <a:cubicBezTo>
                    <a:pt x="9180798" y="1871362"/>
                    <a:pt x="8804325" y="1851063"/>
                    <a:pt x="7840899" y="1858662"/>
                  </a:cubicBezTo>
                  <a:cubicBezTo>
                    <a:pt x="2295755"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5E8"/>
            </a:solidFill>
          </p:spPr>
        </p:sp>
      </p:grpSp>
      <p:grpSp>
        <p:nvGrpSpPr>
          <p:cNvPr id="6" name="Group 6"/>
          <p:cNvGrpSpPr/>
          <p:nvPr/>
        </p:nvGrpSpPr>
        <p:grpSpPr>
          <a:xfrm>
            <a:off x="990599" y="1490980"/>
            <a:ext cx="7688719" cy="114204"/>
            <a:chOff x="0" y="0"/>
            <a:chExt cx="9931020" cy="152237"/>
          </a:xfrm>
        </p:grpSpPr>
        <p:sp>
          <p:nvSpPr>
            <p:cNvPr id="7" name="Freeform 7"/>
            <p:cNvSpPr/>
            <p:nvPr/>
          </p:nvSpPr>
          <p:spPr>
            <a:xfrm>
              <a:off x="-28960" y="-488"/>
              <a:ext cx="9967668" cy="154038"/>
            </a:xfrm>
            <a:custGeom>
              <a:avLst/>
              <a:gdLst/>
              <a:ahLst/>
              <a:cxnLst/>
              <a:rect l="l" t="t" r="r" b="b"/>
              <a:pathLst>
                <a:path w="9967668" h="154038">
                  <a:moveTo>
                    <a:pt x="83139" y="152711"/>
                  </a:moveTo>
                  <a:cubicBezTo>
                    <a:pt x="0" y="154039"/>
                    <a:pt x="20033" y="56470"/>
                    <a:pt x="92578" y="55311"/>
                  </a:cubicBezTo>
                  <a:cubicBezTo>
                    <a:pt x="519198" y="48503"/>
                    <a:pt x="945864" y="45062"/>
                    <a:pt x="1372479" y="37947"/>
                  </a:cubicBezTo>
                  <a:cubicBezTo>
                    <a:pt x="1948912" y="28333"/>
                    <a:pt x="2525290" y="1405"/>
                    <a:pt x="8979734" y="496"/>
                  </a:cubicBezTo>
                  <a:cubicBezTo>
                    <a:pt x="9293674" y="0"/>
                    <a:pt x="9605831" y="21244"/>
                    <a:pt x="9918623" y="46119"/>
                  </a:cubicBezTo>
                  <a:cubicBezTo>
                    <a:pt x="9947592" y="48423"/>
                    <a:pt x="9967668" y="76080"/>
                    <a:pt x="9957141" y="103401"/>
                  </a:cubicBezTo>
                  <a:cubicBezTo>
                    <a:pt x="9945246" y="134271"/>
                    <a:pt x="9906901" y="144247"/>
                    <a:pt x="9877405" y="141901"/>
                  </a:cubicBezTo>
                  <a:cubicBezTo>
                    <a:pt x="9701649" y="127924"/>
                    <a:pt x="9525811" y="113278"/>
                    <a:pt x="9349649" y="105384"/>
                  </a:cubicBezTo>
                  <a:cubicBezTo>
                    <a:pt x="8037135" y="87846"/>
                    <a:pt x="2687818" y="102526"/>
                    <a:pt x="2296484" y="112977"/>
                  </a:cubicBezTo>
                  <a:cubicBezTo>
                    <a:pt x="1558727" y="132681"/>
                    <a:pt x="821041" y="140936"/>
                    <a:pt x="83139" y="152711"/>
                  </a:cubicBezTo>
                  <a:close/>
                </a:path>
              </a:pathLst>
            </a:custGeom>
            <a:solidFill>
              <a:srgbClr val="E66634"/>
            </a:solidFill>
          </p:spPr>
        </p:sp>
      </p:grpSp>
      <p:sp>
        <p:nvSpPr>
          <p:cNvPr id="8" name="TextBox 8"/>
          <p:cNvSpPr txBox="1"/>
          <p:nvPr/>
        </p:nvSpPr>
        <p:spPr>
          <a:xfrm>
            <a:off x="1066799" y="120746"/>
            <a:ext cx="8296170" cy="1384995"/>
          </a:xfrm>
          <a:prstGeom prst="rect">
            <a:avLst/>
          </a:prstGeom>
        </p:spPr>
        <p:txBody>
          <a:bodyPr lIns="0" tIns="0" rIns="0" bIns="0" rtlCol="0" anchor="t">
            <a:spAutoFit/>
          </a:bodyPr>
          <a:lstStyle/>
          <a:p>
            <a:pPr marL="0" lvl="0" indent="0" algn="l">
              <a:lnSpc>
                <a:spcPts val="10800"/>
              </a:lnSpc>
              <a:spcBef>
                <a:spcPct val="0"/>
              </a:spcBef>
            </a:pPr>
            <a:r>
              <a:rPr lang="en-US" sz="9000" u="none" strike="noStrike" spc="-270" dirty="0" err="1">
                <a:solidFill>
                  <a:srgbClr val="512F1C"/>
                </a:solidFill>
                <a:latin typeface="Tropikal"/>
              </a:rPr>
              <a:t>Yêu</a:t>
            </a:r>
            <a:r>
              <a:rPr lang="en-US" sz="9000" u="none" strike="noStrike" spc="-270" dirty="0">
                <a:solidFill>
                  <a:srgbClr val="512F1C"/>
                </a:solidFill>
                <a:latin typeface="Tropikal"/>
              </a:rPr>
              <a:t> </a:t>
            </a:r>
            <a:r>
              <a:rPr lang="en-US" sz="9000" u="none" strike="noStrike" spc="-270" dirty="0" err="1">
                <a:solidFill>
                  <a:srgbClr val="512F1C"/>
                </a:solidFill>
                <a:latin typeface="Tropikal"/>
              </a:rPr>
              <a:t>cầu</a:t>
            </a:r>
            <a:endParaRPr lang="en-US" sz="9000" u="none" strike="noStrike" spc="-270" dirty="0">
              <a:solidFill>
                <a:srgbClr val="512F1C"/>
              </a:solidFill>
              <a:latin typeface="Tropikal"/>
            </a:endParaRPr>
          </a:p>
        </p:txBody>
      </p:sp>
      <p:sp>
        <p:nvSpPr>
          <p:cNvPr id="9" name="TextBox 9"/>
          <p:cNvSpPr txBox="1"/>
          <p:nvPr/>
        </p:nvSpPr>
        <p:spPr>
          <a:xfrm>
            <a:off x="2536490" y="2461007"/>
            <a:ext cx="7238142" cy="3385542"/>
          </a:xfrm>
          <a:prstGeom prst="rect">
            <a:avLst/>
          </a:prstGeom>
        </p:spPr>
        <p:txBody>
          <a:bodyPr wrap="square" lIns="0" tIns="0" rIns="0" bIns="0" rtlCol="0" anchor="t">
            <a:spAutoFit/>
          </a:bodyPr>
          <a:lstStyle/>
          <a:p>
            <a:pPr algn="just"/>
            <a:r>
              <a:rPr lang="vi-VN" sz="4400" dirty="0">
                <a:solidFill>
                  <a:sysClr val="windowText" lastClr="000000"/>
                </a:solidFill>
                <a:latin typeface="+mj-lt"/>
                <a:cs typeface="Arial" panose="020B0604020202020204" pitchFamily="34" charset="0"/>
              </a:rPr>
              <a:t>Giới thiệu được những thông tin cơ bản để nhận diện cuốn sách: nhan đề, tác giả, loại; thể loại văn bản; đề tài; chủ đề; bố cục; nội dung chính (tóm tắt)</a:t>
            </a:r>
            <a:r>
              <a:rPr lang="en-US" sz="4400" dirty="0">
                <a:solidFill>
                  <a:sysClr val="windowText" lastClr="000000"/>
                </a:solidFill>
                <a:latin typeface="+mj-lt"/>
                <a:cs typeface="Arial" panose="020B0604020202020204" pitchFamily="34" charset="0"/>
              </a:rPr>
              <a:t>.</a:t>
            </a:r>
          </a:p>
        </p:txBody>
      </p:sp>
      <p:grpSp>
        <p:nvGrpSpPr>
          <p:cNvPr id="11" name="Group 11"/>
          <p:cNvGrpSpPr/>
          <p:nvPr/>
        </p:nvGrpSpPr>
        <p:grpSpPr>
          <a:xfrm>
            <a:off x="1066799" y="6545197"/>
            <a:ext cx="9029700" cy="2982214"/>
            <a:chOff x="0" y="0"/>
            <a:chExt cx="8143978" cy="2382192"/>
          </a:xfrm>
        </p:grpSpPr>
        <p:sp>
          <p:nvSpPr>
            <p:cNvPr id="12" name="Freeform 12"/>
            <p:cNvSpPr/>
            <p:nvPr/>
          </p:nvSpPr>
          <p:spPr>
            <a:xfrm>
              <a:off x="-4213" y="0"/>
              <a:ext cx="8148190" cy="2382192"/>
            </a:xfrm>
            <a:custGeom>
              <a:avLst/>
              <a:gdLst/>
              <a:ahLst/>
              <a:cxnLst/>
              <a:rect l="l" t="t" r="r" b="b"/>
              <a:pathLst>
                <a:path w="8148190" h="2382192">
                  <a:moveTo>
                    <a:pt x="278431" y="16918"/>
                  </a:moveTo>
                  <a:cubicBezTo>
                    <a:pt x="278431" y="16918"/>
                    <a:pt x="604014" y="12258"/>
                    <a:pt x="1015170" y="12454"/>
                  </a:cubicBezTo>
                  <a:cubicBezTo>
                    <a:pt x="6479193" y="12671"/>
                    <a:pt x="7874122" y="0"/>
                    <a:pt x="7874122" y="0"/>
                  </a:cubicBezTo>
                  <a:cubicBezTo>
                    <a:pt x="7941586" y="0"/>
                    <a:pt x="8017522" y="0"/>
                    <a:pt x="8096296" y="85073"/>
                  </a:cubicBezTo>
                  <a:cubicBezTo>
                    <a:pt x="8139274" y="131488"/>
                    <a:pt x="8140342" y="240224"/>
                    <a:pt x="8140747" y="320281"/>
                  </a:cubicBezTo>
                  <a:cubicBezTo>
                    <a:pt x="8140747" y="320281"/>
                    <a:pt x="8139043" y="1348525"/>
                    <a:pt x="8139043" y="1619608"/>
                  </a:cubicBezTo>
                  <a:cubicBezTo>
                    <a:pt x="8139043" y="1833767"/>
                    <a:pt x="8148190" y="2132946"/>
                    <a:pt x="8148190" y="2132946"/>
                  </a:cubicBezTo>
                  <a:cubicBezTo>
                    <a:pt x="8148190" y="2261614"/>
                    <a:pt x="8144021" y="2382192"/>
                    <a:pt x="7891183" y="2374058"/>
                  </a:cubicBezTo>
                  <a:cubicBezTo>
                    <a:pt x="7891183" y="2374058"/>
                    <a:pt x="7514710" y="2353759"/>
                    <a:pt x="6674876" y="2361358"/>
                  </a:cubicBezTo>
                  <a:cubicBezTo>
                    <a:pt x="2061477" y="2369492"/>
                    <a:pt x="304023" y="2382192"/>
                    <a:pt x="304023" y="2382192"/>
                  </a:cubicBezTo>
                  <a:cubicBezTo>
                    <a:pt x="132548" y="2382192"/>
                    <a:pt x="4213" y="2281123"/>
                    <a:pt x="8532" y="2078576"/>
                  </a:cubicBezTo>
                  <a:cubicBezTo>
                    <a:pt x="8532" y="2078576"/>
                    <a:pt x="9630" y="1580035"/>
                    <a:pt x="4815" y="1003430"/>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13" name="TextBox 13"/>
          <p:cNvSpPr txBox="1"/>
          <p:nvPr/>
        </p:nvSpPr>
        <p:spPr>
          <a:xfrm>
            <a:off x="2536490" y="6796132"/>
            <a:ext cx="7238142" cy="2031325"/>
          </a:xfrm>
          <a:prstGeom prst="rect">
            <a:avLst/>
          </a:prstGeom>
        </p:spPr>
        <p:txBody>
          <a:bodyPr wrap="square" lIns="0" tIns="0" rIns="0" bIns="0" rtlCol="0" anchor="t">
            <a:spAutoFit/>
          </a:bodyPr>
          <a:lstStyle/>
          <a:p>
            <a:pPr algn="just"/>
            <a:r>
              <a:rPr lang="vi-VN" sz="4400" dirty="0">
                <a:solidFill>
                  <a:sysClr val="windowText" lastClr="000000"/>
                </a:solidFill>
                <a:latin typeface="+mj-lt"/>
                <a:cs typeface="Arial" panose="020B0604020202020204" pitchFamily="34" charset="0"/>
              </a:rPr>
              <a:t>Nêu được những giá trị, đóng góp nổi bật hoặc những điểm mới, thú vị của cuốn sách</a:t>
            </a:r>
            <a:r>
              <a:rPr lang="en-US" sz="4400" dirty="0">
                <a:solidFill>
                  <a:sysClr val="windowText" lastClr="000000"/>
                </a:solidFill>
                <a:latin typeface="+mj-lt"/>
                <a:cs typeface="Arial" panose="020B0604020202020204" pitchFamily="34" charset="0"/>
              </a:rPr>
              <a:t>.</a:t>
            </a:r>
          </a:p>
        </p:txBody>
      </p:sp>
      <p:grpSp>
        <p:nvGrpSpPr>
          <p:cNvPr id="14" name="Group 14"/>
          <p:cNvGrpSpPr/>
          <p:nvPr/>
        </p:nvGrpSpPr>
        <p:grpSpPr>
          <a:xfrm>
            <a:off x="10332820" y="2095499"/>
            <a:ext cx="6848648" cy="4061523"/>
            <a:chOff x="0" y="0"/>
            <a:chExt cx="11977325" cy="2586412"/>
          </a:xfrm>
        </p:grpSpPr>
        <p:sp>
          <p:nvSpPr>
            <p:cNvPr id="15" name="Freeform 15"/>
            <p:cNvSpPr/>
            <p:nvPr/>
          </p:nvSpPr>
          <p:spPr>
            <a:xfrm>
              <a:off x="-4213" y="0"/>
              <a:ext cx="11981537" cy="2586412"/>
            </a:xfrm>
            <a:custGeom>
              <a:avLst/>
              <a:gdLst/>
              <a:ahLst/>
              <a:cxnLst/>
              <a:rect l="l" t="t" r="r" b="b"/>
              <a:pathLst>
                <a:path w="11981537" h="2586412">
                  <a:moveTo>
                    <a:pt x="278431" y="16918"/>
                  </a:moveTo>
                  <a:cubicBezTo>
                    <a:pt x="278431" y="16918"/>
                    <a:pt x="604014" y="12258"/>
                    <a:pt x="1083420" y="12454"/>
                  </a:cubicBezTo>
                  <a:cubicBezTo>
                    <a:pt x="9827691" y="12671"/>
                    <a:pt x="11707469" y="0"/>
                    <a:pt x="11707469" y="0"/>
                  </a:cubicBezTo>
                  <a:cubicBezTo>
                    <a:pt x="11774933" y="0"/>
                    <a:pt x="11850870" y="0"/>
                    <a:pt x="11929643" y="85073"/>
                  </a:cubicBezTo>
                  <a:cubicBezTo>
                    <a:pt x="11972621" y="131488"/>
                    <a:pt x="11973689" y="240224"/>
                    <a:pt x="11974094" y="320281"/>
                  </a:cubicBezTo>
                  <a:cubicBezTo>
                    <a:pt x="11974094" y="320281"/>
                    <a:pt x="11972389" y="1517493"/>
                    <a:pt x="11972389" y="1823828"/>
                  </a:cubicBezTo>
                  <a:cubicBezTo>
                    <a:pt x="11972389" y="2037987"/>
                    <a:pt x="11981538" y="2337166"/>
                    <a:pt x="11981538" y="2337166"/>
                  </a:cubicBezTo>
                  <a:cubicBezTo>
                    <a:pt x="11981538" y="2465834"/>
                    <a:pt x="11977368" y="2586412"/>
                    <a:pt x="11724530" y="2578278"/>
                  </a:cubicBezTo>
                  <a:cubicBezTo>
                    <a:pt x="11724530" y="2578278"/>
                    <a:pt x="11348058" y="2557979"/>
                    <a:pt x="10140849" y="2565578"/>
                  </a:cubicBezTo>
                  <a:cubicBezTo>
                    <a:pt x="2757863" y="2573712"/>
                    <a:pt x="304023" y="2586412"/>
                    <a:pt x="304023" y="2586412"/>
                  </a:cubicBezTo>
                  <a:cubicBezTo>
                    <a:pt x="132548" y="2586412"/>
                    <a:pt x="4213" y="2485343"/>
                    <a:pt x="8532" y="2282796"/>
                  </a:cubicBezTo>
                  <a:cubicBezTo>
                    <a:pt x="8532" y="2282796"/>
                    <a:pt x="9630" y="1784255"/>
                    <a:pt x="4815" y="1032203"/>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16" name="TextBox 16"/>
          <p:cNvSpPr txBox="1"/>
          <p:nvPr/>
        </p:nvSpPr>
        <p:spPr>
          <a:xfrm>
            <a:off x="11658178" y="2366413"/>
            <a:ext cx="5296321" cy="2708434"/>
          </a:xfrm>
          <a:prstGeom prst="rect">
            <a:avLst/>
          </a:prstGeom>
        </p:spPr>
        <p:txBody>
          <a:bodyPr wrap="square" lIns="0" tIns="0" rIns="0" bIns="0" rtlCol="0" anchor="t">
            <a:spAutoFit/>
          </a:bodyPr>
          <a:lstStyle/>
          <a:p>
            <a:pPr algn="just"/>
            <a:r>
              <a:rPr lang="vi-VN" sz="4400" dirty="0">
                <a:solidFill>
                  <a:sysClr val="windowText" lastClr="000000"/>
                </a:solidFill>
                <a:latin typeface="+mj-lt"/>
                <a:cs typeface="Arial" panose="020B0604020202020204" pitchFamily="34" charset="0"/>
              </a:rPr>
              <a:t>Trình bày được cách nhìn (quan điểm, thái độ) của tác giả về đời sống</a:t>
            </a:r>
            <a:r>
              <a:rPr lang="en-US" sz="4400" dirty="0">
                <a:solidFill>
                  <a:sysClr val="windowText" lastClr="000000"/>
                </a:solidFill>
                <a:latin typeface="+mj-lt"/>
                <a:cs typeface="Arial" panose="020B0604020202020204" pitchFamily="34" charset="0"/>
              </a:rPr>
              <a:t>.</a:t>
            </a:r>
          </a:p>
        </p:txBody>
      </p:sp>
      <p:grpSp>
        <p:nvGrpSpPr>
          <p:cNvPr id="20" name="Group 20"/>
          <p:cNvGrpSpPr/>
          <p:nvPr/>
        </p:nvGrpSpPr>
        <p:grpSpPr>
          <a:xfrm>
            <a:off x="10317583" y="6545196"/>
            <a:ext cx="6889760" cy="2982215"/>
            <a:chOff x="0" y="0"/>
            <a:chExt cx="9447856" cy="2382192"/>
          </a:xfrm>
        </p:grpSpPr>
        <p:sp>
          <p:nvSpPr>
            <p:cNvPr id="21" name="Freeform 21"/>
            <p:cNvSpPr/>
            <p:nvPr/>
          </p:nvSpPr>
          <p:spPr>
            <a:xfrm>
              <a:off x="-4213" y="0"/>
              <a:ext cx="9452068" cy="2382192"/>
            </a:xfrm>
            <a:custGeom>
              <a:avLst/>
              <a:gdLst/>
              <a:ahLst/>
              <a:cxnLst/>
              <a:rect l="l" t="t" r="r" b="b"/>
              <a:pathLst>
                <a:path w="9452068" h="2382192">
                  <a:moveTo>
                    <a:pt x="278431" y="16918"/>
                  </a:moveTo>
                  <a:cubicBezTo>
                    <a:pt x="278431" y="16918"/>
                    <a:pt x="604014" y="12258"/>
                    <a:pt x="1038384" y="12454"/>
                  </a:cubicBezTo>
                  <a:cubicBezTo>
                    <a:pt x="7618154" y="12671"/>
                    <a:pt x="9178000" y="0"/>
                    <a:pt x="9178000" y="0"/>
                  </a:cubicBezTo>
                  <a:cubicBezTo>
                    <a:pt x="9245464" y="0"/>
                    <a:pt x="9321401" y="0"/>
                    <a:pt x="9400174" y="85073"/>
                  </a:cubicBezTo>
                  <a:cubicBezTo>
                    <a:pt x="9443152" y="131488"/>
                    <a:pt x="9444221" y="240224"/>
                    <a:pt x="9444625" y="320281"/>
                  </a:cubicBezTo>
                  <a:cubicBezTo>
                    <a:pt x="9444625" y="320281"/>
                    <a:pt x="9442921" y="1348525"/>
                    <a:pt x="9442921" y="1619608"/>
                  </a:cubicBezTo>
                  <a:cubicBezTo>
                    <a:pt x="9442921" y="1833767"/>
                    <a:pt x="9452069" y="2132946"/>
                    <a:pt x="9452069" y="2132946"/>
                  </a:cubicBezTo>
                  <a:cubicBezTo>
                    <a:pt x="9452069" y="2261614"/>
                    <a:pt x="9447899" y="2382192"/>
                    <a:pt x="9195061" y="2374058"/>
                  </a:cubicBezTo>
                  <a:cubicBezTo>
                    <a:pt x="9195061" y="2374058"/>
                    <a:pt x="8818589" y="2353759"/>
                    <a:pt x="7853795" y="2361358"/>
                  </a:cubicBezTo>
                  <a:cubicBezTo>
                    <a:pt x="2298346" y="2369492"/>
                    <a:pt x="304023" y="2382192"/>
                    <a:pt x="304023" y="2382192"/>
                  </a:cubicBezTo>
                  <a:cubicBezTo>
                    <a:pt x="132548" y="2382192"/>
                    <a:pt x="4213" y="2281123"/>
                    <a:pt x="8532" y="2078576"/>
                  </a:cubicBezTo>
                  <a:cubicBezTo>
                    <a:pt x="8532" y="2078576"/>
                    <a:pt x="9630" y="1580035"/>
                    <a:pt x="4815" y="1003430"/>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22" name="TextBox 22"/>
          <p:cNvSpPr txBox="1"/>
          <p:nvPr/>
        </p:nvSpPr>
        <p:spPr>
          <a:xfrm>
            <a:off x="11437093" y="6818978"/>
            <a:ext cx="5517406" cy="2708434"/>
          </a:xfrm>
          <a:prstGeom prst="rect">
            <a:avLst/>
          </a:prstGeom>
        </p:spPr>
        <p:txBody>
          <a:bodyPr wrap="square" lIns="0" tIns="0" rIns="0" bIns="0" rtlCol="0" anchor="t">
            <a:spAutoFit/>
          </a:bodyPr>
          <a:lstStyle/>
          <a:p>
            <a:pPr algn="just"/>
            <a:r>
              <a:rPr lang="vi-VN" sz="4400" dirty="0">
                <a:solidFill>
                  <a:sysClr val="windowText" lastClr="000000"/>
                </a:solidFill>
                <a:latin typeface="+mj-lt"/>
                <a:cs typeface="Arial" panose="020B0604020202020204" pitchFamily="34" charset="0"/>
              </a:rPr>
              <a:t>Nhấn mạnh những đặc điểm gợi hứng thú đối với việc đọc, tìm hiểu cuốn sách</a:t>
            </a:r>
            <a:r>
              <a:rPr lang="en-US" sz="4400" dirty="0">
                <a:solidFill>
                  <a:sysClr val="windowText" lastClr="000000"/>
                </a:solidFill>
                <a:latin typeface="+mj-lt"/>
                <a:cs typeface="Arial" panose="020B0604020202020204" pitchFamily="34" charset="0"/>
              </a:rPr>
              <a:t>.</a:t>
            </a:r>
          </a:p>
        </p:txBody>
      </p:sp>
      <p:grpSp>
        <p:nvGrpSpPr>
          <p:cNvPr id="23" name="Group 23"/>
          <p:cNvGrpSpPr/>
          <p:nvPr/>
        </p:nvGrpSpPr>
        <p:grpSpPr>
          <a:xfrm>
            <a:off x="1344298" y="2387544"/>
            <a:ext cx="828549" cy="776746"/>
            <a:chOff x="26321" y="28174"/>
            <a:chExt cx="1104732" cy="1035662"/>
          </a:xfrm>
        </p:grpSpPr>
        <p:sp>
          <p:nvSpPr>
            <p:cNvPr id="24" name="Freeform 24"/>
            <p:cNvSpPr/>
            <p:nvPr/>
          </p:nvSpPr>
          <p:spPr>
            <a:xfrm rot="-179833" flipH="1" flipV="1">
              <a:off x="26321" y="28174"/>
              <a:ext cx="1104732" cy="1035662"/>
            </a:xfrm>
            <a:custGeom>
              <a:avLst/>
              <a:gdLst/>
              <a:ahLst/>
              <a:cxnLst/>
              <a:rect l="l" t="t" r="r" b="b"/>
              <a:pathLst>
                <a:path w="1104732" h="1035662">
                  <a:moveTo>
                    <a:pt x="1104732" y="1035662"/>
                  </a:moveTo>
                  <a:lnTo>
                    <a:pt x="0" y="1035662"/>
                  </a:lnTo>
                  <a:lnTo>
                    <a:pt x="0" y="0"/>
                  </a:lnTo>
                  <a:lnTo>
                    <a:pt x="1104732" y="0"/>
                  </a:lnTo>
                  <a:lnTo>
                    <a:pt x="1104732" y="1035662"/>
                  </a:lnTo>
                  <a:close/>
                </a:path>
              </a:pathLst>
            </a:custGeom>
            <a:blipFill>
              <a:blip r:embed="rId3">
                <a:extLst>
                  <a:ext uri="{96DAC541-7B7A-43D3-8B79-37D633B846F1}">
                    <asvg:svgBlip xmlns:asvg="http://schemas.microsoft.com/office/drawing/2016/SVG/main" r:embed="rId4"/>
                  </a:ext>
                </a:extLst>
              </a:blip>
              <a:stretch>
                <a:fillRect t="-910" b="-910"/>
              </a:stretch>
            </a:blipFill>
          </p:spPr>
        </p:sp>
        <p:sp>
          <p:nvSpPr>
            <p:cNvPr id="25" name="TextBox 25"/>
            <p:cNvSpPr txBox="1"/>
            <p:nvPr/>
          </p:nvSpPr>
          <p:spPr>
            <a:xfrm>
              <a:off x="294780" y="158699"/>
              <a:ext cx="706200" cy="902811"/>
            </a:xfrm>
            <a:prstGeom prst="rect">
              <a:avLst/>
            </a:prstGeom>
          </p:spPr>
          <p:txBody>
            <a:bodyPr lIns="0" tIns="0" rIns="0" bIns="0" rtlCol="0" anchor="t">
              <a:spAutoFit/>
            </a:bodyPr>
            <a:lstStyle/>
            <a:p>
              <a:pPr marL="0" lvl="0" indent="0" algn="ctr">
                <a:spcBef>
                  <a:spcPct val="0"/>
                </a:spcBef>
              </a:pPr>
              <a:r>
                <a:rPr lang="en-US" sz="4400" spc="-92">
                  <a:solidFill>
                    <a:srgbClr val="FFF5E8"/>
                  </a:solidFill>
                  <a:latin typeface="+mj-lt"/>
                </a:rPr>
                <a:t>1</a:t>
              </a:r>
            </a:p>
          </p:txBody>
        </p:sp>
      </p:grpSp>
      <p:grpSp>
        <p:nvGrpSpPr>
          <p:cNvPr id="29" name="Group 29"/>
          <p:cNvGrpSpPr/>
          <p:nvPr/>
        </p:nvGrpSpPr>
        <p:grpSpPr>
          <a:xfrm>
            <a:off x="1344298" y="6849633"/>
            <a:ext cx="828549" cy="776746"/>
            <a:chOff x="26321" y="28174"/>
            <a:chExt cx="1104732" cy="1035662"/>
          </a:xfrm>
        </p:grpSpPr>
        <p:sp>
          <p:nvSpPr>
            <p:cNvPr id="30" name="Freeform 30"/>
            <p:cNvSpPr/>
            <p:nvPr/>
          </p:nvSpPr>
          <p:spPr>
            <a:xfrm rot="-179833" flipH="1" flipV="1">
              <a:off x="26321" y="28174"/>
              <a:ext cx="1104732" cy="1035662"/>
            </a:xfrm>
            <a:custGeom>
              <a:avLst/>
              <a:gdLst/>
              <a:ahLst/>
              <a:cxnLst/>
              <a:rect l="l" t="t" r="r" b="b"/>
              <a:pathLst>
                <a:path w="1104732" h="1035662">
                  <a:moveTo>
                    <a:pt x="1104732" y="1035662"/>
                  </a:moveTo>
                  <a:lnTo>
                    <a:pt x="0" y="1035662"/>
                  </a:lnTo>
                  <a:lnTo>
                    <a:pt x="0" y="0"/>
                  </a:lnTo>
                  <a:lnTo>
                    <a:pt x="1104732" y="0"/>
                  </a:lnTo>
                  <a:lnTo>
                    <a:pt x="1104732" y="1035662"/>
                  </a:lnTo>
                  <a:close/>
                </a:path>
              </a:pathLst>
            </a:custGeom>
            <a:blipFill>
              <a:blip r:embed="rId3">
                <a:extLst>
                  <a:ext uri="{96DAC541-7B7A-43D3-8B79-37D633B846F1}">
                    <asvg:svgBlip xmlns:asvg="http://schemas.microsoft.com/office/drawing/2016/SVG/main" r:embed="rId4"/>
                  </a:ext>
                </a:extLst>
              </a:blip>
              <a:stretch>
                <a:fillRect t="-910" b="-910"/>
              </a:stretch>
            </a:blipFill>
          </p:spPr>
        </p:sp>
        <p:sp>
          <p:nvSpPr>
            <p:cNvPr id="31" name="TextBox 31"/>
            <p:cNvSpPr txBox="1"/>
            <p:nvPr/>
          </p:nvSpPr>
          <p:spPr>
            <a:xfrm>
              <a:off x="294780" y="158699"/>
              <a:ext cx="706200" cy="902811"/>
            </a:xfrm>
            <a:prstGeom prst="rect">
              <a:avLst/>
            </a:prstGeom>
          </p:spPr>
          <p:txBody>
            <a:bodyPr lIns="0" tIns="0" rIns="0" bIns="0" rtlCol="0" anchor="t">
              <a:spAutoFit/>
            </a:bodyPr>
            <a:lstStyle/>
            <a:p>
              <a:pPr marL="0" lvl="0" indent="0" algn="ctr">
                <a:spcBef>
                  <a:spcPct val="0"/>
                </a:spcBef>
              </a:pPr>
              <a:r>
                <a:rPr lang="en-US" sz="4400" spc="-92">
                  <a:solidFill>
                    <a:srgbClr val="FFF5E8"/>
                  </a:solidFill>
                  <a:latin typeface="+mj-lt"/>
                </a:rPr>
                <a:t>3</a:t>
              </a:r>
            </a:p>
          </p:txBody>
        </p:sp>
      </p:grpSp>
      <p:grpSp>
        <p:nvGrpSpPr>
          <p:cNvPr id="32" name="Group 32"/>
          <p:cNvGrpSpPr/>
          <p:nvPr/>
        </p:nvGrpSpPr>
        <p:grpSpPr>
          <a:xfrm>
            <a:off x="10706099" y="2280681"/>
            <a:ext cx="828549" cy="776746"/>
            <a:chOff x="26321" y="28174"/>
            <a:chExt cx="1104732" cy="1035662"/>
          </a:xfrm>
        </p:grpSpPr>
        <p:sp>
          <p:nvSpPr>
            <p:cNvPr id="33" name="Freeform 33"/>
            <p:cNvSpPr/>
            <p:nvPr/>
          </p:nvSpPr>
          <p:spPr>
            <a:xfrm rot="-179833" flipH="1" flipV="1">
              <a:off x="26321" y="28174"/>
              <a:ext cx="1104732" cy="1035662"/>
            </a:xfrm>
            <a:custGeom>
              <a:avLst/>
              <a:gdLst/>
              <a:ahLst/>
              <a:cxnLst/>
              <a:rect l="l" t="t" r="r" b="b"/>
              <a:pathLst>
                <a:path w="1104732" h="1035662">
                  <a:moveTo>
                    <a:pt x="1104732" y="1035662"/>
                  </a:moveTo>
                  <a:lnTo>
                    <a:pt x="0" y="1035662"/>
                  </a:lnTo>
                  <a:lnTo>
                    <a:pt x="0" y="0"/>
                  </a:lnTo>
                  <a:lnTo>
                    <a:pt x="1104732" y="0"/>
                  </a:lnTo>
                  <a:lnTo>
                    <a:pt x="1104732" y="1035662"/>
                  </a:lnTo>
                  <a:close/>
                </a:path>
              </a:pathLst>
            </a:custGeom>
            <a:blipFill>
              <a:blip r:embed="rId3">
                <a:extLst>
                  <a:ext uri="{96DAC541-7B7A-43D3-8B79-37D633B846F1}">
                    <asvg:svgBlip xmlns:asvg="http://schemas.microsoft.com/office/drawing/2016/SVG/main" r:embed="rId4"/>
                  </a:ext>
                </a:extLst>
              </a:blip>
              <a:stretch>
                <a:fillRect t="-910" b="-910"/>
              </a:stretch>
            </a:blipFill>
          </p:spPr>
        </p:sp>
        <p:sp>
          <p:nvSpPr>
            <p:cNvPr id="34" name="TextBox 34"/>
            <p:cNvSpPr txBox="1"/>
            <p:nvPr/>
          </p:nvSpPr>
          <p:spPr>
            <a:xfrm>
              <a:off x="294780" y="158699"/>
              <a:ext cx="706200" cy="902811"/>
            </a:xfrm>
            <a:prstGeom prst="rect">
              <a:avLst/>
            </a:prstGeom>
          </p:spPr>
          <p:txBody>
            <a:bodyPr lIns="0" tIns="0" rIns="0" bIns="0" rtlCol="0" anchor="t">
              <a:spAutoFit/>
            </a:bodyPr>
            <a:lstStyle/>
            <a:p>
              <a:pPr marL="0" lvl="0" indent="0" algn="ctr">
                <a:spcBef>
                  <a:spcPct val="0"/>
                </a:spcBef>
              </a:pPr>
              <a:r>
                <a:rPr lang="en-US" sz="4400" spc="-92" dirty="0">
                  <a:solidFill>
                    <a:srgbClr val="FFF5E8"/>
                  </a:solidFill>
                  <a:latin typeface="+mj-lt"/>
                </a:rPr>
                <a:t>2</a:t>
              </a:r>
            </a:p>
          </p:txBody>
        </p:sp>
      </p:grpSp>
      <p:grpSp>
        <p:nvGrpSpPr>
          <p:cNvPr id="38" name="Group 38"/>
          <p:cNvGrpSpPr/>
          <p:nvPr/>
        </p:nvGrpSpPr>
        <p:grpSpPr>
          <a:xfrm>
            <a:off x="10608544" y="6828502"/>
            <a:ext cx="828549" cy="776746"/>
            <a:chOff x="26321" y="28174"/>
            <a:chExt cx="1104732" cy="1035662"/>
          </a:xfrm>
        </p:grpSpPr>
        <p:sp>
          <p:nvSpPr>
            <p:cNvPr id="39" name="Freeform 39"/>
            <p:cNvSpPr/>
            <p:nvPr/>
          </p:nvSpPr>
          <p:spPr>
            <a:xfrm rot="-179833" flipH="1" flipV="1">
              <a:off x="26321" y="28174"/>
              <a:ext cx="1104732" cy="1035662"/>
            </a:xfrm>
            <a:custGeom>
              <a:avLst/>
              <a:gdLst/>
              <a:ahLst/>
              <a:cxnLst/>
              <a:rect l="l" t="t" r="r" b="b"/>
              <a:pathLst>
                <a:path w="1104732" h="1035662">
                  <a:moveTo>
                    <a:pt x="1104732" y="1035662"/>
                  </a:moveTo>
                  <a:lnTo>
                    <a:pt x="0" y="1035662"/>
                  </a:lnTo>
                  <a:lnTo>
                    <a:pt x="0" y="0"/>
                  </a:lnTo>
                  <a:lnTo>
                    <a:pt x="1104732" y="0"/>
                  </a:lnTo>
                  <a:lnTo>
                    <a:pt x="1104732" y="1035662"/>
                  </a:lnTo>
                  <a:close/>
                </a:path>
              </a:pathLst>
            </a:custGeom>
            <a:blipFill>
              <a:blip r:embed="rId3">
                <a:extLst>
                  <a:ext uri="{96DAC541-7B7A-43D3-8B79-37D633B846F1}">
                    <asvg:svgBlip xmlns:asvg="http://schemas.microsoft.com/office/drawing/2016/SVG/main" r:embed="rId4"/>
                  </a:ext>
                </a:extLst>
              </a:blip>
              <a:stretch>
                <a:fillRect t="-910" b="-910"/>
              </a:stretch>
            </a:blipFill>
          </p:spPr>
        </p:sp>
        <p:sp>
          <p:nvSpPr>
            <p:cNvPr id="40" name="TextBox 40"/>
            <p:cNvSpPr txBox="1"/>
            <p:nvPr/>
          </p:nvSpPr>
          <p:spPr>
            <a:xfrm>
              <a:off x="294780" y="118305"/>
              <a:ext cx="706200" cy="902810"/>
            </a:xfrm>
            <a:prstGeom prst="rect">
              <a:avLst/>
            </a:prstGeom>
          </p:spPr>
          <p:txBody>
            <a:bodyPr wrap="square" lIns="0" tIns="0" rIns="0" bIns="0" rtlCol="0" anchor="t">
              <a:spAutoFit/>
            </a:bodyPr>
            <a:lstStyle/>
            <a:p>
              <a:pPr marL="0" lvl="0" indent="0" algn="ctr">
                <a:spcBef>
                  <a:spcPct val="0"/>
                </a:spcBef>
              </a:pPr>
              <a:r>
                <a:rPr lang="en-US" sz="4400" spc="-92" dirty="0">
                  <a:solidFill>
                    <a:srgbClr val="FFF5E8"/>
                  </a:solidFill>
                  <a:latin typeface="+mj-lt"/>
                </a:rPr>
                <a:t>4</a:t>
              </a:r>
            </a:p>
          </p:txBody>
        </p:sp>
      </p:gr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par>
                                <p:cTn id="52" presetID="16" presetClass="entr" presetSubtype="21"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6"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59566" y="3523910"/>
            <a:ext cx="11368867" cy="4436411"/>
            <a:chOff x="0" y="0"/>
            <a:chExt cx="16245892" cy="6339546"/>
          </a:xfrm>
        </p:grpSpPr>
        <p:sp>
          <p:nvSpPr>
            <p:cNvPr id="3" name="Freeform 3"/>
            <p:cNvSpPr/>
            <p:nvPr/>
          </p:nvSpPr>
          <p:spPr>
            <a:xfrm>
              <a:off x="-4213" y="0"/>
              <a:ext cx="16250105" cy="6339546"/>
            </a:xfrm>
            <a:custGeom>
              <a:avLst/>
              <a:gdLst/>
              <a:ahLst/>
              <a:cxnLst/>
              <a:rect l="l" t="t" r="r" b="b"/>
              <a:pathLst>
                <a:path w="16250105" h="6339546">
                  <a:moveTo>
                    <a:pt x="278431" y="16918"/>
                  </a:moveTo>
                  <a:cubicBezTo>
                    <a:pt x="278431" y="16918"/>
                    <a:pt x="604014" y="12258"/>
                    <a:pt x="1159419" y="12454"/>
                  </a:cubicBezTo>
                  <a:cubicBezTo>
                    <a:pt x="13556361" y="12671"/>
                    <a:pt x="15976037" y="0"/>
                    <a:pt x="15976037" y="0"/>
                  </a:cubicBezTo>
                  <a:cubicBezTo>
                    <a:pt x="16043501" y="0"/>
                    <a:pt x="16119437" y="0"/>
                    <a:pt x="16198211" y="85073"/>
                  </a:cubicBezTo>
                  <a:cubicBezTo>
                    <a:pt x="16241188" y="131488"/>
                    <a:pt x="16242256" y="240224"/>
                    <a:pt x="16242662" y="320281"/>
                  </a:cubicBezTo>
                  <a:cubicBezTo>
                    <a:pt x="16242662" y="320281"/>
                    <a:pt x="16240957" y="4622764"/>
                    <a:pt x="16240957" y="5576962"/>
                  </a:cubicBezTo>
                  <a:cubicBezTo>
                    <a:pt x="16240957" y="5791121"/>
                    <a:pt x="16250105" y="6090300"/>
                    <a:pt x="16250105" y="6090300"/>
                  </a:cubicBezTo>
                  <a:cubicBezTo>
                    <a:pt x="16250105" y="6218968"/>
                    <a:pt x="16245936" y="6339546"/>
                    <a:pt x="15993098" y="6331412"/>
                  </a:cubicBezTo>
                  <a:cubicBezTo>
                    <a:pt x="15993098" y="6331412"/>
                    <a:pt x="15616626" y="6311114"/>
                    <a:pt x="14000332" y="6318712"/>
                  </a:cubicBezTo>
                  <a:cubicBezTo>
                    <a:pt x="3533313" y="6326846"/>
                    <a:pt x="304023" y="6339546"/>
                    <a:pt x="304023" y="6339546"/>
                  </a:cubicBezTo>
                  <a:cubicBezTo>
                    <a:pt x="132548" y="6339546"/>
                    <a:pt x="4213" y="6238477"/>
                    <a:pt x="8532" y="6035930"/>
                  </a:cubicBezTo>
                  <a:cubicBezTo>
                    <a:pt x="8532" y="6035930"/>
                    <a:pt x="9630" y="5537389"/>
                    <a:pt x="4815" y="1560988"/>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6" name="Freeform 6"/>
          <p:cNvSpPr/>
          <p:nvPr/>
        </p:nvSpPr>
        <p:spPr>
          <a:xfrm>
            <a:off x="2226543" y="2342449"/>
            <a:ext cx="2466048" cy="2362922"/>
          </a:xfrm>
          <a:custGeom>
            <a:avLst/>
            <a:gdLst/>
            <a:ahLst/>
            <a:cxnLst/>
            <a:rect l="l" t="t" r="r" b="b"/>
            <a:pathLst>
              <a:path w="2466048" h="2362922">
                <a:moveTo>
                  <a:pt x="0" y="0"/>
                </a:moveTo>
                <a:lnTo>
                  <a:pt x="2466047" y="0"/>
                </a:lnTo>
                <a:lnTo>
                  <a:pt x="2466047" y="2362922"/>
                </a:lnTo>
                <a:lnTo>
                  <a:pt x="0" y="23629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4084007" y="7063867"/>
            <a:ext cx="3266824" cy="1954155"/>
          </a:xfrm>
          <a:custGeom>
            <a:avLst/>
            <a:gdLst/>
            <a:ahLst/>
            <a:cxnLst/>
            <a:rect l="l" t="t" r="r" b="b"/>
            <a:pathLst>
              <a:path w="3266824" h="1954155">
                <a:moveTo>
                  <a:pt x="0" y="0"/>
                </a:moveTo>
                <a:lnTo>
                  <a:pt x="3266825" y="0"/>
                </a:lnTo>
                <a:lnTo>
                  <a:pt x="3266825" y="1954155"/>
                </a:lnTo>
                <a:lnTo>
                  <a:pt x="0" y="1954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278887">
            <a:off x="14671367" y="5507942"/>
            <a:ext cx="2724298" cy="2426609"/>
          </a:xfrm>
          <a:custGeom>
            <a:avLst/>
            <a:gdLst/>
            <a:ahLst/>
            <a:cxnLst/>
            <a:rect l="l" t="t" r="r" b="b"/>
            <a:pathLst>
              <a:path w="2724298" h="2426609">
                <a:moveTo>
                  <a:pt x="0" y="0"/>
                </a:moveTo>
                <a:lnTo>
                  <a:pt x="2724298" y="0"/>
                </a:lnTo>
                <a:lnTo>
                  <a:pt x="2724298" y="2426609"/>
                </a:lnTo>
                <a:lnTo>
                  <a:pt x="0" y="24266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761868">
            <a:off x="1447166" y="899325"/>
            <a:ext cx="2041172" cy="2429966"/>
          </a:xfrm>
          <a:custGeom>
            <a:avLst/>
            <a:gdLst/>
            <a:ahLst/>
            <a:cxnLst/>
            <a:rect l="l" t="t" r="r" b="b"/>
            <a:pathLst>
              <a:path w="2041172" h="2429966">
                <a:moveTo>
                  <a:pt x="0" y="0"/>
                </a:moveTo>
                <a:lnTo>
                  <a:pt x="2041172" y="0"/>
                </a:lnTo>
                <a:lnTo>
                  <a:pt x="2041172" y="2429966"/>
                </a:lnTo>
                <a:lnTo>
                  <a:pt x="0" y="24299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0" name="Group 2">
            <a:extLst>
              <a:ext uri="{FF2B5EF4-FFF2-40B4-BE49-F238E27FC236}">
                <a16:creationId xmlns:a16="http://schemas.microsoft.com/office/drawing/2014/main" id="{AA261DD0-9771-3931-5D06-7BBC8A8A32C7}"/>
              </a:ext>
            </a:extLst>
          </p:cNvPr>
          <p:cNvGrpSpPr/>
          <p:nvPr/>
        </p:nvGrpSpPr>
        <p:grpSpPr>
          <a:xfrm>
            <a:off x="4335586" y="3523910"/>
            <a:ext cx="9990014" cy="3419845"/>
            <a:chOff x="-108135" y="-228600"/>
            <a:chExt cx="9538849" cy="4559788"/>
          </a:xfrm>
        </p:grpSpPr>
        <p:sp>
          <p:nvSpPr>
            <p:cNvPr id="11" name="TextBox 3">
              <a:extLst>
                <a:ext uri="{FF2B5EF4-FFF2-40B4-BE49-F238E27FC236}">
                  <a16:creationId xmlns:a16="http://schemas.microsoft.com/office/drawing/2014/main" id="{355E59E5-356A-8D0C-F39B-30998071B5A7}"/>
                </a:ext>
              </a:extLst>
            </p:cNvPr>
            <p:cNvSpPr txBox="1"/>
            <p:nvPr/>
          </p:nvSpPr>
          <p:spPr>
            <a:xfrm>
              <a:off x="-108135" y="1971571"/>
              <a:ext cx="9538849" cy="2359617"/>
            </a:xfrm>
            <a:prstGeom prst="rect">
              <a:avLst/>
            </a:prstGeom>
          </p:spPr>
          <p:txBody>
            <a:bodyPr wrap="square" lIns="0" tIns="0" rIns="0" bIns="0" rtlCol="0" anchor="t">
              <a:spAutoFit/>
            </a:bodyPr>
            <a:lstStyle/>
            <a:p>
              <a:pPr marL="0" lvl="0" indent="0" algn="ctr">
                <a:spcBef>
                  <a:spcPct val="0"/>
                </a:spcBef>
              </a:pPr>
              <a:r>
                <a:rPr lang="en-US" sz="11500" dirty="0" err="1">
                  <a:solidFill>
                    <a:srgbClr val="512F1C"/>
                  </a:solidFill>
                  <a:latin typeface="#9Slide05 SVNDeadhead Script" pitchFamily="2" charset="0"/>
                </a:rPr>
                <a:t>Phân</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tích</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bài</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viết</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tham</a:t>
              </a:r>
              <a:r>
                <a:rPr lang="en-US" sz="11500" dirty="0">
                  <a:solidFill>
                    <a:srgbClr val="512F1C"/>
                  </a:solidFill>
                  <a:latin typeface="#9Slide05 SVNDeadhead Script" pitchFamily="2" charset="0"/>
                </a:rPr>
                <a:t> </a:t>
              </a:r>
              <a:r>
                <a:rPr lang="en-US" sz="11500" dirty="0" err="1">
                  <a:solidFill>
                    <a:srgbClr val="512F1C"/>
                  </a:solidFill>
                  <a:latin typeface="#9Slide05 SVNDeadhead Script" pitchFamily="2" charset="0"/>
                </a:rPr>
                <a:t>khảo</a:t>
              </a:r>
              <a:endParaRPr lang="en-US" sz="11500" u="none" strike="noStrike" dirty="0">
                <a:solidFill>
                  <a:srgbClr val="512F1C"/>
                </a:solidFill>
                <a:latin typeface="#9Slide05 SVNDeadhead Script" pitchFamily="2" charset="0"/>
              </a:endParaRPr>
            </a:p>
          </p:txBody>
        </p:sp>
        <p:sp>
          <p:nvSpPr>
            <p:cNvPr id="12" name="TextBox 4">
              <a:extLst>
                <a:ext uri="{FF2B5EF4-FFF2-40B4-BE49-F238E27FC236}">
                  <a16:creationId xmlns:a16="http://schemas.microsoft.com/office/drawing/2014/main" id="{74035A20-4BE6-48C9-5A8F-CD1CB4AB3B6E}"/>
                </a:ext>
              </a:extLst>
            </p:cNvPr>
            <p:cNvSpPr txBox="1"/>
            <p:nvPr/>
          </p:nvSpPr>
          <p:spPr>
            <a:xfrm>
              <a:off x="0" y="-228600"/>
              <a:ext cx="9200032" cy="2359617"/>
            </a:xfrm>
            <a:prstGeom prst="rect">
              <a:avLst/>
            </a:prstGeom>
          </p:spPr>
          <p:txBody>
            <a:bodyPr lIns="0" tIns="0" rIns="0" bIns="0" rtlCol="0" anchor="t">
              <a:spAutoFit/>
            </a:bodyPr>
            <a:lstStyle/>
            <a:p>
              <a:pPr marL="0" lvl="0" indent="0" algn="ctr">
                <a:spcBef>
                  <a:spcPct val="0"/>
                </a:spcBef>
              </a:pPr>
              <a:r>
                <a:rPr lang="en-US" sz="11500" spc="-270" dirty="0">
                  <a:solidFill>
                    <a:srgbClr val="512F1C"/>
                  </a:solidFill>
                  <a:latin typeface="#9Slide05 SVNDeadhead Script" pitchFamily="2" charset="0"/>
                </a:rPr>
                <a:t>II..</a:t>
              </a:r>
            </a:p>
          </p:txBody>
        </p:sp>
      </p:gr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6BFE271-610B-CB2F-97D2-881D7179629C}"/>
              </a:ext>
            </a:extLst>
          </p:cNvPr>
          <p:cNvGrpSpPr/>
          <p:nvPr/>
        </p:nvGrpSpPr>
        <p:grpSpPr>
          <a:xfrm>
            <a:off x="6477000" y="2925294"/>
            <a:ext cx="11368867" cy="4436411"/>
            <a:chOff x="0" y="0"/>
            <a:chExt cx="16245892" cy="6339546"/>
          </a:xfrm>
        </p:grpSpPr>
        <p:sp>
          <p:nvSpPr>
            <p:cNvPr id="5" name="Freeform 3">
              <a:extLst>
                <a:ext uri="{FF2B5EF4-FFF2-40B4-BE49-F238E27FC236}">
                  <a16:creationId xmlns:a16="http://schemas.microsoft.com/office/drawing/2014/main" id="{A2FCF5C5-AAA9-2CD2-B3FD-ACD8EC84B1FA}"/>
                </a:ext>
              </a:extLst>
            </p:cNvPr>
            <p:cNvSpPr/>
            <p:nvPr/>
          </p:nvSpPr>
          <p:spPr>
            <a:xfrm>
              <a:off x="-4213" y="0"/>
              <a:ext cx="16250105" cy="6339546"/>
            </a:xfrm>
            <a:custGeom>
              <a:avLst/>
              <a:gdLst/>
              <a:ahLst/>
              <a:cxnLst/>
              <a:rect l="l" t="t" r="r" b="b"/>
              <a:pathLst>
                <a:path w="16250105" h="6339546">
                  <a:moveTo>
                    <a:pt x="278431" y="16918"/>
                  </a:moveTo>
                  <a:cubicBezTo>
                    <a:pt x="278431" y="16918"/>
                    <a:pt x="604014" y="12258"/>
                    <a:pt x="1159419" y="12454"/>
                  </a:cubicBezTo>
                  <a:cubicBezTo>
                    <a:pt x="13556361" y="12671"/>
                    <a:pt x="15976037" y="0"/>
                    <a:pt x="15976037" y="0"/>
                  </a:cubicBezTo>
                  <a:cubicBezTo>
                    <a:pt x="16043501" y="0"/>
                    <a:pt x="16119437" y="0"/>
                    <a:pt x="16198211" y="85073"/>
                  </a:cubicBezTo>
                  <a:cubicBezTo>
                    <a:pt x="16241188" y="131488"/>
                    <a:pt x="16242256" y="240224"/>
                    <a:pt x="16242662" y="320281"/>
                  </a:cubicBezTo>
                  <a:cubicBezTo>
                    <a:pt x="16242662" y="320281"/>
                    <a:pt x="16240957" y="4622764"/>
                    <a:pt x="16240957" y="5576962"/>
                  </a:cubicBezTo>
                  <a:cubicBezTo>
                    <a:pt x="16240957" y="5791121"/>
                    <a:pt x="16250105" y="6090300"/>
                    <a:pt x="16250105" y="6090300"/>
                  </a:cubicBezTo>
                  <a:cubicBezTo>
                    <a:pt x="16250105" y="6218968"/>
                    <a:pt x="16245936" y="6339546"/>
                    <a:pt x="15993098" y="6331412"/>
                  </a:cubicBezTo>
                  <a:cubicBezTo>
                    <a:pt x="15993098" y="6331412"/>
                    <a:pt x="15616626" y="6311114"/>
                    <a:pt x="14000332" y="6318712"/>
                  </a:cubicBezTo>
                  <a:cubicBezTo>
                    <a:pt x="3533313" y="6326846"/>
                    <a:pt x="304023" y="6339546"/>
                    <a:pt x="304023" y="6339546"/>
                  </a:cubicBezTo>
                  <a:cubicBezTo>
                    <a:pt x="132548" y="6339546"/>
                    <a:pt x="4213" y="6238477"/>
                    <a:pt x="8532" y="6035930"/>
                  </a:cubicBezTo>
                  <a:cubicBezTo>
                    <a:pt x="8532" y="6035930"/>
                    <a:pt x="9630" y="5537389"/>
                    <a:pt x="4815" y="1560988"/>
                  </a:cubicBezTo>
                  <a:cubicBezTo>
                    <a:pt x="0" y="663668"/>
                    <a:pt x="25592" y="330596"/>
                    <a:pt x="25592" y="330596"/>
                  </a:cubicBezTo>
                  <a:cubicBezTo>
                    <a:pt x="27224" y="150571"/>
                    <a:pt x="143504" y="16918"/>
                    <a:pt x="278431" y="16918"/>
                  </a:cubicBezTo>
                  <a:close/>
                </a:path>
              </a:pathLst>
            </a:custGeom>
            <a:solidFill>
              <a:srgbClr val="FFF5E8"/>
            </a:solidFill>
          </p:spPr>
        </p:sp>
      </p:grpSp>
      <p:sp>
        <p:nvSpPr>
          <p:cNvPr id="2" name="TextBox 1">
            <a:extLst>
              <a:ext uri="{FF2B5EF4-FFF2-40B4-BE49-F238E27FC236}">
                <a16:creationId xmlns:a16="http://schemas.microsoft.com/office/drawing/2014/main" id="{B761F958-6D74-E403-B1CA-6450EA1E5AFC}"/>
              </a:ext>
            </a:extLst>
          </p:cNvPr>
          <p:cNvSpPr txBox="1"/>
          <p:nvPr/>
        </p:nvSpPr>
        <p:spPr>
          <a:xfrm>
            <a:off x="6477000" y="4229100"/>
            <a:ext cx="11582400" cy="2123658"/>
          </a:xfrm>
          <a:prstGeom prst="rect">
            <a:avLst/>
          </a:prstGeom>
          <a:noFill/>
        </p:spPr>
        <p:txBody>
          <a:bodyPr wrap="square" rtlCol="0">
            <a:spAutoFit/>
          </a:bodyPr>
          <a:lstStyle/>
          <a:p>
            <a:pPr algn="ctr"/>
            <a:r>
              <a:rPr lang="en-US" sz="6600" b="1" i="1" dirty="0" err="1">
                <a:solidFill>
                  <a:srgbClr val="C00000"/>
                </a:solidFill>
                <a:latin typeface="#9Slide05 FS Blonde Script" panose="03000503000000000000" pitchFamily="65" charset="0"/>
                <a:cs typeface="Times New Roman" panose="02020603050405020304" pitchFamily="18" charset="0"/>
              </a:rPr>
              <a:t>Mắt</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sói</a:t>
            </a:r>
            <a:r>
              <a:rPr lang="en-US" sz="6600" b="1" i="1" dirty="0">
                <a:solidFill>
                  <a:srgbClr val="C00000"/>
                </a:solidFill>
                <a:latin typeface="#9Slide05 FS Blonde Script" panose="03000503000000000000" pitchFamily="65" charset="0"/>
                <a:cs typeface="Times New Roman" panose="02020603050405020304" pitchFamily="18" charset="0"/>
              </a:rPr>
              <a:t> – </a:t>
            </a:r>
            <a:r>
              <a:rPr lang="en-US" sz="6600" b="1" i="1" dirty="0" err="1">
                <a:solidFill>
                  <a:srgbClr val="C00000"/>
                </a:solidFill>
                <a:latin typeface="#9Slide05 FS Blonde Script" panose="03000503000000000000" pitchFamily="65" charset="0"/>
                <a:cs typeface="Times New Roman" panose="02020603050405020304" pitchFamily="18" charset="0"/>
              </a:rPr>
              <a:t>câu</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chuyện</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về</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cuộc</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phiêu</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lưu</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của</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những</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điều</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ngẫu</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nhiên</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và</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kì</a:t>
            </a:r>
            <a:r>
              <a:rPr lang="en-US" sz="6600" b="1" i="1" dirty="0">
                <a:solidFill>
                  <a:srgbClr val="C00000"/>
                </a:solidFill>
                <a:latin typeface="#9Slide05 FS Blonde Script" panose="03000503000000000000" pitchFamily="65" charset="0"/>
                <a:cs typeface="Times New Roman" panose="02020603050405020304" pitchFamily="18" charset="0"/>
              </a:rPr>
              <a:t> </a:t>
            </a:r>
            <a:r>
              <a:rPr lang="en-US" sz="6600" b="1" i="1" dirty="0" err="1">
                <a:solidFill>
                  <a:srgbClr val="C00000"/>
                </a:solidFill>
                <a:latin typeface="#9Slide05 FS Blonde Script" panose="03000503000000000000" pitchFamily="65" charset="0"/>
                <a:cs typeface="Times New Roman" panose="02020603050405020304" pitchFamily="18" charset="0"/>
              </a:rPr>
              <a:t>diệu</a:t>
            </a:r>
            <a:endParaRPr lang="en-US" sz="6600" b="1" i="1" dirty="0">
              <a:solidFill>
                <a:srgbClr val="C00000"/>
              </a:solidFill>
              <a:latin typeface="#9Slide05 FS Blonde Script" panose="03000503000000000000" pitchFamily="65" charset="0"/>
              <a:cs typeface="Times New Roman" panose="02020603050405020304" pitchFamily="18" charset="0"/>
            </a:endParaRPr>
          </a:p>
        </p:txBody>
      </p:sp>
      <p:sp>
        <p:nvSpPr>
          <p:cNvPr id="3" name="Freeform 3">
            <a:extLst>
              <a:ext uri="{FF2B5EF4-FFF2-40B4-BE49-F238E27FC236}">
                <a16:creationId xmlns:a16="http://schemas.microsoft.com/office/drawing/2014/main" id="{71927792-40AB-CBA9-CCE7-2649DFAB246B}"/>
              </a:ext>
            </a:extLst>
          </p:cNvPr>
          <p:cNvSpPr/>
          <p:nvPr/>
        </p:nvSpPr>
        <p:spPr>
          <a:xfrm>
            <a:off x="-1371600" y="2158421"/>
            <a:ext cx="8430827" cy="8388673"/>
          </a:xfrm>
          <a:custGeom>
            <a:avLst/>
            <a:gdLst/>
            <a:ahLst/>
            <a:cxnLst/>
            <a:rect l="l" t="t" r="r" b="b"/>
            <a:pathLst>
              <a:path w="4977042" h="4952157">
                <a:moveTo>
                  <a:pt x="0" y="0"/>
                </a:moveTo>
                <a:lnTo>
                  <a:pt x="4977042" y="0"/>
                </a:lnTo>
                <a:lnTo>
                  <a:pt x="4977042" y="4952156"/>
                </a:lnTo>
                <a:lnTo>
                  <a:pt x="0" y="4952156"/>
                </a:lnTo>
                <a:lnTo>
                  <a:pt x="0" y="0"/>
                </a:lnTo>
                <a:close/>
              </a:path>
            </a:pathLst>
          </a:custGeom>
          <a:blipFill>
            <a:blip r:embed="rId3"/>
            <a:stretch>
              <a:fillRect/>
            </a:stretch>
          </a:blipFill>
        </p:spPr>
      </p:sp>
    </p:spTree>
    <p:extLst>
      <p:ext uri="{BB962C8B-B14F-4D97-AF65-F5344CB8AC3E}">
        <p14:creationId xmlns:p14="http://schemas.microsoft.com/office/powerpoint/2010/main" val="1642996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2C3EDD-D21B-9071-F660-4037C5647E6B}"/>
              </a:ext>
            </a:extLst>
          </p:cNvPr>
          <p:cNvPicPr>
            <a:picLocks noChangeAspect="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t="20911" b="7619"/>
          <a:stretch/>
        </p:blipFill>
        <p:spPr>
          <a:xfrm>
            <a:off x="-6178" y="0"/>
            <a:ext cx="18294178" cy="10287000"/>
          </a:xfrm>
          <a:prstGeom prst="rect">
            <a:avLst/>
          </a:prstGeom>
        </p:spPr>
      </p:pic>
      <p:sp>
        <p:nvSpPr>
          <p:cNvPr id="5" name="Rectangle 4">
            <a:extLst>
              <a:ext uri="{FF2B5EF4-FFF2-40B4-BE49-F238E27FC236}">
                <a16:creationId xmlns:a16="http://schemas.microsoft.com/office/drawing/2014/main" id="{FE1EB4F2-DF24-DBE5-EEF8-EEAEDBC73A10}"/>
              </a:ext>
            </a:extLst>
          </p:cNvPr>
          <p:cNvSpPr/>
          <p:nvPr/>
        </p:nvSpPr>
        <p:spPr>
          <a:xfrm>
            <a:off x="1371600" y="1028699"/>
            <a:ext cx="12801600" cy="3296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3800" b="1" i="0" u="none" strike="noStrike" kern="1200" cap="none" spc="0" normalizeH="0" baseline="0" noProof="0" dirty="0" err="1">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rPr>
              <a:t>Giúp</a:t>
            </a:r>
            <a:r>
              <a:rPr kumimoji="0" lang="en-US" sz="13800" b="1" i="0" u="none" strike="noStrike" kern="1200" cap="none" spc="0" normalizeH="0" baseline="0" noProof="0" dirty="0">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rPr>
              <a:t> </a:t>
            </a:r>
            <a:r>
              <a:rPr kumimoji="0" lang="en-US" sz="13800" b="1" i="0" u="none" strike="noStrike" kern="1200" cap="none" spc="0" normalizeH="0" baseline="0" noProof="0" dirty="0" err="1">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rPr>
              <a:t>sói</a:t>
            </a:r>
            <a:r>
              <a:rPr kumimoji="0" lang="en-US" sz="13800" b="1" i="0" u="none" strike="noStrike" kern="1200" cap="none" spc="0" normalizeH="0" baseline="0" noProof="0" dirty="0">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rPr>
              <a:t> </a:t>
            </a:r>
            <a:r>
              <a:rPr kumimoji="0" lang="en-US" sz="13800" b="1" i="0" u="none" strike="noStrike" kern="1200" cap="none" spc="0" normalizeH="0" baseline="0" noProof="0" dirty="0" err="1">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rPr>
              <a:t>về</a:t>
            </a:r>
            <a:r>
              <a:rPr kumimoji="0" lang="en-US" sz="13800" b="1" i="0" u="none" strike="noStrike" kern="1200" cap="none" spc="0" normalizeH="0" baseline="0" noProof="0" dirty="0">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rPr>
              <a:t> </a:t>
            </a:r>
            <a:r>
              <a:rPr kumimoji="0" lang="en-US" sz="13800" b="1" i="0" u="none" strike="noStrike" kern="1200" cap="none" spc="0" normalizeH="0" baseline="0" noProof="0" dirty="0" err="1">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rPr>
              <a:t>rừng</a:t>
            </a:r>
            <a:endParaRPr kumimoji="0" lang="en-US" sz="13800" b="1" i="1" u="none" strike="noStrike" kern="1200" cap="none" spc="0" normalizeH="0" baseline="0" noProof="0" dirty="0">
              <a:ln>
                <a:noFill/>
              </a:ln>
              <a:solidFill>
                <a:prstClr val="white"/>
              </a:solidFill>
              <a:effectLst>
                <a:glow rad="228600">
                  <a:srgbClr val="8064A2">
                    <a:satMod val="175000"/>
                    <a:alpha val="40000"/>
                  </a:srgbClr>
                </a:glow>
                <a:outerShdw blurRad="38100" dist="38100" dir="2700000" algn="tl">
                  <a:srgbClr val="000000">
                    <a:alpha val="43137"/>
                  </a:srgbClr>
                </a:outerShdw>
              </a:effectLst>
              <a:uLnTx/>
              <a:uFillTx/>
              <a:latin typeface="#9Slide05 VL Fadilla" pitchFamily="2" charset="0"/>
              <a:ea typeface="Cambria" panose="02040503050406030204" pitchFamily="18" charset="0"/>
              <a:cs typeface="Times New Roman" panose="02020603050405020304" pitchFamily="18" charset="0"/>
            </a:endParaRPr>
          </a:p>
        </p:txBody>
      </p:sp>
      <p:sp>
        <p:nvSpPr>
          <p:cNvPr id="37" name="Freeform 4">
            <a:hlinkClick r:id="rId5" action="ppaction://hlinksldjump"/>
            <a:extLst>
              <a:ext uri="{FF2B5EF4-FFF2-40B4-BE49-F238E27FC236}">
                <a16:creationId xmlns:a16="http://schemas.microsoft.com/office/drawing/2014/main" id="{B8490F36-E0E0-C175-5FA0-58E2E1BE3A3B}"/>
              </a:ext>
            </a:extLst>
          </p:cNvPr>
          <p:cNvSpPr/>
          <p:nvPr/>
        </p:nvSpPr>
        <p:spPr>
          <a:xfrm>
            <a:off x="16603683" y="8878484"/>
            <a:ext cx="1357430" cy="1395816"/>
          </a:xfrm>
          <a:custGeom>
            <a:avLst/>
            <a:gdLst/>
            <a:ahLst/>
            <a:cxnLst/>
            <a:rect l="l" t="t" r="r" b="b"/>
            <a:pathLst>
              <a:path w="3228521" h="3319816">
                <a:moveTo>
                  <a:pt x="0" y="0"/>
                </a:moveTo>
                <a:lnTo>
                  <a:pt x="3228521" y="0"/>
                </a:lnTo>
                <a:lnTo>
                  <a:pt x="3228521" y="3319816"/>
                </a:lnTo>
                <a:lnTo>
                  <a:pt x="0" y="3319816"/>
                </a:lnTo>
                <a:lnTo>
                  <a:pt x="0" y="0"/>
                </a:lnTo>
                <a:close/>
              </a:path>
            </a:pathLst>
          </a:custGeom>
          <a:blipFill>
            <a:blip r:embed="rId6"/>
            <a:stretch>
              <a:fillRect/>
            </a:stretch>
          </a:blipFill>
        </p:spPr>
      </p:sp>
      <p:pic>
        <p:nvPicPr>
          <p:cNvPr id="64" name="Picture 63">
            <a:extLst>
              <a:ext uri="{FF2B5EF4-FFF2-40B4-BE49-F238E27FC236}">
                <a16:creationId xmlns:a16="http://schemas.microsoft.com/office/drawing/2014/main" id="{799E7863-5F34-B4AA-47D1-53589E347535}"/>
              </a:ext>
            </a:extLst>
          </p:cNvPr>
          <p:cNvPicPr>
            <a:picLocks noChangeAspect="1"/>
          </p:cNvPicPr>
          <p:nvPr/>
        </p:nvPicPr>
        <p:blipFill>
          <a:blip r:embed="rId7"/>
          <a:stretch>
            <a:fillRect/>
          </a:stretch>
        </p:blipFill>
        <p:spPr>
          <a:xfrm>
            <a:off x="1239769" y="4702478"/>
            <a:ext cx="1889924" cy="1871634"/>
          </a:xfrm>
          <a:prstGeom prst="rect">
            <a:avLst/>
          </a:prstGeom>
        </p:spPr>
      </p:pic>
      <p:pic>
        <p:nvPicPr>
          <p:cNvPr id="65" name="Picture 64">
            <a:extLst>
              <a:ext uri="{FF2B5EF4-FFF2-40B4-BE49-F238E27FC236}">
                <a16:creationId xmlns:a16="http://schemas.microsoft.com/office/drawing/2014/main" id="{318A2059-F81D-E7AB-57F3-1B9005F92391}"/>
              </a:ext>
            </a:extLst>
          </p:cNvPr>
          <p:cNvPicPr>
            <a:picLocks noChangeAspect="1"/>
          </p:cNvPicPr>
          <p:nvPr/>
        </p:nvPicPr>
        <p:blipFill>
          <a:blip r:embed="rId8"/>
          <a:stretch>
            <a:fillRect/>
          </a:stretch>
        </p:blipFill>
        <p:spPr>
          <a:xfrm>
            <a:off x="3913293" y="4647012"/>
            <a:ext cx="1865538" cy="1871634"/>
          </a:xfrm>
          <a:prstGeom prst="rect">
            <a:avLst/>
          </a:prstGeom>
        </p:spPr>
      </p:pic>
      <p:pic>
        <p:nvPicPr>
          <p:cNvPr id="66" name="Picture 65">
            <a:extLst>
              <a:ext uri="{FF2B5EF4-FFF2-40B4-BE49-F238E27FC236}">
                <a16:creationId xmlns:a16="http://schemas.microsoft.com/office/drawing/2014/main" id="{DF006EFA-972F-CDDB-E57F-F7EB919292BC}"/>
              </a:ext>
            </a:extLst>
          </p:cNvPr>
          <p:cNvPicPr>
            <a:picLocks noChangeAspect="1"/>
          </p:cNvPicPr>
          <p:nvPr/>
        </p:nvPicPr>
        <p:blipFill>
          <a:blip r:embed="rId9"/>
          <a:stretch>
            <a:fillRect/>
          </a:stretch>
        </p:blipFill>
        <p:spPr>
          <a:xfrm>
            <a:off x="6854018" y="4714017"/>
            <a:ext cx="1865538" cy="1865538"/>
          </a:xfrm>
          <a:prstGeom prst="rect">
            <a:avLst/>
          </a:prstGeom>
        </p:spPr>
      </p:pic>
      <p:pic>
        <p:nvPicPr>
          <p:cNvPr id="67" name="Picture 66">
            <a:extLst>
              <a:ext uri="{FF2B5EF4-FFF2-40B4-BE49-F238E27FC236}">
                <a16:creationId xmlns:a16="http://schemas.microsoft.com/office/drawing/2014/main" id="{E874A592-FEE9-B9F7-2671-06D190F84D9D}"/>
              </a:ext>
            </a:extLst>
          </p:cNvPr>
          <p:cNvPicPr>
            <a:picLocks noChangeAspect="1"/>
          </p:cNvPicPr>
          <p:nvPr/>
        </p:nvPicPr>
        <p:blipFill>
          <a:blip r:embed="rId10"/>
          <a:stretch>
            <a:fillRect/>
          </a:stretch>
        </p:blipFill>
        <p:spPr>
          <a:xfrm>
            <a:off x="2649064" y="6814625"/>
            <a:ext cx="1871634" cy="1865538"/>
          </a:xfrm>
          <a:prstGeom prst="rect">
            <a:avLst/>
          </a:prstGeom>
        </p:spPr>
      </p:pic>
      <p:pic>
        <p:nvPicPr>
          <p:cNvPr id="68" name="Picture 67">
            <a:extLst>
              <a:ext uri="{FF2B5EF4-FFF2-40B4-BE49-F238E27FC236}">
                <a16:creationId xmlns:a16="http://schemas.microsoft.com/office/drawing/2014/main" id="{262FAB56-BD6B-3016-521A-199657344719}"/>
              </a:ext>
            </a:extLst>
          </p:cNvPr>
          <p:cNvPicPr>
            <a:picLocks noChangeAspect="1"/>
          </p:cNvPicPr>
          <p:nvPr/>
        </p:nvPicPr>
        <p:blipFill>
          <a:blip r:embed="rId11"/>
          <a:stretch>
            <a:fillRect/>
          </a:stretch>
        </p:blipFill>
        <p:spPr>
          <a:xfrm>
            <a:off x="5410200" y="6814625"/>
            <a:ext cx="1871634" cy="1865538"/>
          </a:xfrm>
          <a:prstGeom prst="rect">
            <a:avLst/>
          </a:prstGeom>
        </p:spPr>
      </p:pic>
      <p:pic>
        <p:nvPicPr>
          <p:cNvPr id="58" name="Picture 57">
            <a:hlinkClick r:id="rId12" action="ppaction://hlinksldjump"/>
            <a:extLst>
              <a:ext uri="{FF2B5EF4-FFF2-40B4-BE49-F238E27FC236}">
                <a16:creationId xmlns:a16="http://schemas.microsoft.com/office/drawing/2014/main" id="{5D04EB00-5383-F38A-8D49-F95AA11B2540}"/>
              </a:ext>
            </a:extLst>
          </p:cNvPr>
          <p:cNvPicPr>
            <a:picLocks noChangeAspect="1"/>
          </p:cNvPicPr>
          <p:nvPr/>
        </p:nvPicPr>
        <p:blipFill>
          <a:blip r:embed="rId7"/>
          <a:stretch>
            <a:fillRect/>
          </a:stretch>
        </p:blipFill>
        <p:spPr>
          <a:xfrm>
            <a:off x="1239769" y="4702478"/>
            <a:ext cx="1889924" cy="1871634"/>
          </a:xfrm>
          <a:prstGeom prst="rect">
            <a:avLst/>
          </a:prstGeom>
        </p:spPr>
      </p:pic>
      <p:pic>
        <p:nvPicPr>
          <p:cNvPr id="59" name="Picture 58">
            <a:hlinkClick r:id="rId13" action="ppaction://hlinksldjump"/>
            <a:extLst>
              <a:ext uri="{FF2B5EF4-FFF2-40B4-BE49-F238E27FC236}">
                <a16:creationId xmlns:a16="http://schemas.microsoft.com/office/drawing/2014/main" id="{6629628E-EBA4-2971-4101-82BCD3718556}"/>
              </a:ext>
            </a:extLst>
          </p:cNvPr>
          <p:cNvPicPr>
            <a:picLocks noChangeAspect="1"/>
          </p:cNvPicPr>
          <p:nvPr/>
        </p:nvPicPr>
        <p:blipFill>
          <a:blip r:embed="rId8"/>
          <a:stretch>
            <a:fillRect/>
          </a:stretch>
        </p:blipFill>
        <p:spPr>
          <a:xfrm>
            <a:off x="3913293" y="4647012"/>
            <a:ext cx="1865538" cy="1871634"/>
          </a:xfrm>
          <a:prstGeom prst="rect">
            <a:avLst/>
          </a:prstGeom>
        </p:spPr>
      </p:pic>
      <p:pic>
        <p:nvPicPr>
          <p:cNvPr id="60" name="Picture 59">
            <a:hlinkClick r:id="rId14" action="ppaction://hlinksldjump"/>
            <a:extLst>
              <a:ext uri="{FF2B5EF4-FFF2-40B4-BE49-F238E27FC236}">
                <a16:creationId xmlns:a16="http://schemas.microsoft.com/office/drawing/2014/main" id="{8F70F9A3-1B14-4558-48BB-10C865315E12}"/>
              </a:ext>
            </a:extLst>
          </p:cNvPr>
          <p:cNvPicPr>
            <a:picLocks noChangeAspect="1"/>
          </p:cNvPicPr>
          <p:nvPr/>
        </p:nvPicPr>
        <p:blipFill>
          <a:blip r:embed="rId9"/>
          <a:stretch>
            <a:fillRect/>
          </a:stretch>
        </p:blipFill>
        <p:spPr>
          <a:xfrm>
            <a:off x="6854018" y="4714017"/>
            <a:ext cx="1865538" cy="1865538"/>
          </a:xfrm>
          <a:prstGeom prst="rect">
            <a:avLst/>
          </a:prstGeom>
        </p:spPr>
      </p:pic>
      <p:pic>
        <p:nvPicPr>
          <p:cNvPr id="61" name="Picture 60">
            <a:hlinkClick r:id="rId15" action="ppaction://hlinksldjump"/>
            <a:extLst>
              <a:ext uri="{FF2B5EF4-FFF2-40B4-BE49-F238E27FC236}">
                <a16:creationId xmlns:a16="http://schemas.microsoft.com/office/drawing/2014/main" id="{475DBF85-E8F5-A98B-1006-0C4B0AEB7AD7}"/>
              </a:ext>
            </a:extLst>
          </p:cNvPr>
          <p:cNvPicPr>
            <a:picLocks noChangeAspect="1"/>
          </p:cNvPicPr>
          <p:nvPr/>
        </p:nvPicPr>
        <p:blipFill>
          <a:blip r:embed="rId10"/>
          <a:stretch>
            <a:fillRect/>
          </a:stretch>
        </p:blipFill>
        <p:spPr>
          <a:xfrm>
            <a:off x="2649064" y="6814625"/>
            <a:ext cx="1871634" cy="1865538"/>
          </a:xfrm>
          <a:prstGeom prst="rect">
            <a:avLst/>
          </a:prstGeom>
        </p:spPr>
      </p:pic>
      <p:pic>
        <p:nvPicPr>
          <p:cNvPr id="62" name="Picture 61">
            <a:hlinkClick r:id="rId16" action="ppaction://hlinksldjump"/>
            <a:extLst>
              <a:ext uri="{FF2B5EF4-FFF2-40B4-BE49-F238E27FC236}">
                <a16:creationId xmlns:a16="http://schemas.microsoft.com/office/drawing/2014/main" id="{A831C7A9-3DFD-9C4B-71C6-04CA623A465D}"/>
              </a:ext>
            </a:extLst>
          </p:cNvPr>
          <p:cNvPicPr>
            <a:picLocks noChangeAspect="1"/>
          </p:cNvPicPr>
          <p:nvPr/>
        </p:nvPicPr>
        <p:blipFill>
          <a:blip r:embed="rId11"/>
          <a:stretch>
            <a:fillRect/>
          </a:stretch>
        </p:blipFill>
        <p:spPr>
          <a:xfrm>
            <a:off x="5410200" y="6814625"/>
            <a:ext cx="1871634" cy="1865538"/>
          </a:xfrm>
          <a:prstGeom prst="rect">
            <a:avLst/>
          </a:prstGeom>
        </p:spPr>
      </p:pic>
    </p:spTree>
    <p:extLst>
      <p:ext uri="{BB962C8B-B14F-4D97-AF65-F5344CB8AC3E}">
        <p14:creationId xmlns:p14="http://schemas.microsoft.com/office/powerpoint/2010/main" val="75120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8" restart="whenNotActive" fill="hold" evtFilter="cancelBubble" nodeType="interactiveSeq">
                <p:stCondLst>
                  <p:cond evt="onClick" delay="0">
                    <p:tgtEl>
                      <p:spTgt spid="59"/>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59"/>
                                        </p:tgtEl>
                                      </p:cBhvr>
                                    </p:animEffect>
                                    <p:set>
                                      <p:cBhvr>
                                        <p:cTn id="1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4" restart="whenNotActive" fill="hold" evtFilter="cancelBubble" nodeType="interactiveSeq">
                <p:stCondLst>
                  <p:cond evt="onClick" delay="0">
                    <p:tgtEl>
                      <p:spTgt spid="60"/>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60"/>
                                        </p:tgtEl>
                                      </p:cBhvr>
                                    </p:animEffect>
                                    <p:set>
                                      <p:cBhvr>
                                        <p:cTn id="1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0" restart="whenNotActive" fill="hold" evtFilter="cancelBubble" nodeType="interactiveSeq">
                <p:stCondLst>
                  <p:cond evt="onClick" delay="0">
                    <p:tgtEl>
                      <p:spTgt spid="62"/>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62"/>
                                        </p:tgtEl>
                                      </p:cBhvr>
                                    </p:animEffect>
                                    <p:set>
                                      <p:cBhvr>
                                        <p:cTn id="2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6" restart="whenNotActive" fill="hold" evtFilter="cancelBubble" nodeType="interactiveSeq">
                <p:stCondLst>
                  <p:cond evt="onClick" delay="0">
                    <p:tgtEl>
                      <p:spTgt spid="61"/>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61"/>
                                        </p:tgtEl>
                                      </p:cBhvr>
                                    </p:animEffect>
                                    <p:set>
                                      <p:cBhvr>
                                        <p:cTn id="31"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2" restart="whenNotActive" fill="hold" evtFilter="cancelBubble" nodeType="interactiveSeq">
                <p:stCondLst>
                  <p:cond evt="onClick" delay="0">
                    <p:tgtEl>
                      <p:spTgt spid="64"/>
                    </p:tgtEl>
                  </p:cond>
                </p:stCondLst>
                <p:endSync evt="end" delay="0">
                  <p:rtn val="all"/>
                </p:endSync>
                <p:childTnLst>
                  <p:par>
                    <p:cTn id="33" fill="hold">
                      <p:stCondLst>
                        <p:cond delay="0"/>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64"/>
                                        </p:tgtEl>
                                        <p:attrNameLst>
                                          <p:attrName>ppt_w</p:attrName>
                                        </p:attrNameLst>
                                      </p:cBhvr>
                                      <p:tavLst>
                                        <p:tav tm="0">
                                          <p:val>
                                            <p:strVal val="ppt_w"/>
                                          </p:val>
                                        </p:tav>
                                        <p:tav tm="100000">
                                          <p:val>
                                            <p:fltVal val="0"/>
                                          </p:val>
                                        </p:tav>
                                      </p:tavLst>
                                    </p:anim>
                                    <p:anim calcmode="lin" valueType="num">
                                      <p:cBhvr>
                                        <p:cTn id="37" dur="500"/>
                                        <p:tgtEl>
                                          <p:spTgt spid="64"/>
                                        </p:tgtEl>
                                        <p:attrNameLst>
                                          <p:attrName>ppt_h</p:attrName>
                                        </p:attrNameLst>
                                      </p:cBhvr>
                                      <p:tavLst>
                                        <p:tav tm="0">
                                          <p:val>
                                            <p:strVal val="ppt_h"/>
                                          </p:val>
                                        </p:tav>
                                        <p:tav tm="100000">
                                          <p:val>
                                            <p:fltVal val="0"/>
                                          </p:val>
                                        </p:tav>
                                      </p:tavLst>
                                    </p:anim>
                                    <p:animEffect transition="out" filter="fade">
                                      <p:cBhvr>
                                        <p:cTn id="38" dur="500"/>
                                        <p:tgtEl>
                                          <p:spTgt spid="64"/>
                                        </p:tgtEl>
                                      </p:cBhvr>
                                    </p:animEffect>
                                    <p:set>
                                      <p:cBhvr>
                                        <p:cTn id="39" dur="1" fill="hold">
                                          <p:stCondLst>
                                            <p:cond delay="499"/>
                                          </p:stCondLst>
                                        </p:cTn>
                                        <p:tgtEl>
                                          <p:spTgt spid="64"/>
                                        </p:tgtEl>
                                        <p:attrNameLst>
                                          <p:attrName>style.visibility</p:attrName>
                                        </p:attrNameLst>
                                      </p:cBhvr>
                                      <p:to>
                                        <p:strVal val="hidden"/>
                                      </p:to>
                                    </p:set>
                                  </p:childTnLst>
                                  <p:subTnLst>
                                    <p:audio>
                                      <p:cMediaNode vol="56000">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4"/>
                  </p:tgtEl>
                </p:cond>
              </p:nextCondLst>
            </p:seq>
            <p:seq concurrent="1" nextAc="seek">
              <p:cTn id="40" restart="whenNotActive" fill="hold" evtFilter="cancelBubble" nodeType="interactiveSeq">
                <p:stCondLst>
                  <p:cond evt="onClick" delay="0">
                    <p:tgtEl>
                      <p:spTgt spid="65"/>
                    </p:tgtEl>
                  </p:cond>
                </p:stCondLst>
                <p:endSync evt="end" delay="0">
                  <p:rtn val="all"/>
                </p:endSync>
                <p:childTnLst>
                  <p:par>
                    <p:cTn id="41" fill="hold">
                      <p:stCondLst>
                        <p:cond delay="0"/>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65"/>
                                        </p:tgtEl>
                                        <p:attrNameLst>
                                          <p:attrName>ppt_w</p:attrName>
                                        </p:attrNameLst>
                                      </p:cBhvr>
                                      <p:tavLst>
                                        <p:tav tm="0">
                                          <p:val>
                                            <p:strVal val="ppt_w"/>
                                          </p:val>
                                        </p:tav>
                                        <p:tav tm="100000">
                                          <p:val>
                                            <p:fltVal val="0"/>
                                          </p:val>
                                        </p:tav>
                                      </p:tavLst>
                                    </p:anim>
                                    <p:anim calcmode="lin" valueType="num">
                                      <p:cBhvr>
                                        <p:cTn id="45" dur="500"/>
                                        <p:tgtEl>
                                          <p:spTgt spid="65"/>
                                        </p:tgtEl>
                                        <p:attrNameLst>
                                          <p:attrName>ppt_h</p:attrName>
                                        </p:attrNameLst>
                                      </p:cBhvr>
                                      <p:tavLst>
                                        <p:tav tm="0">
                                          <p:val>
                                            <p:strVal val="ppt_h"/>
                                          </p:val>
                                        </p:tav>
                                        <p:tav tm="100000">
                                          <p:val>
                                            <p:fltVal val="0"/>
                                          </p:val>
                                        </p:tav>
                                      </p:tavLst>
                                    </p:anim>
                                    <p:animEffect transition="out" filter="fade">
                                      <p:cBhvr>
                                        <p:cTn id="46" dur="500"/>
                                        <p:tgtEl>
                                          <p:spTgt spid="65"/>
                                        </p:tgtEl>
                                      </p:cBhvr>
                                    </p:animEffect>
                                    <p:set>
                                      <p:cBhvr>
                                        <p:cTn id="47" dur="1" fill="hold">
                                          <p:stCondLst>
                                            <p:cond delay="499"/>
                                          </p:stCondLst>
                                        </p:cTn>
                                        <p:tgtEl>
                                          <p:spTgt spid="65"/>
                                        </p:tgtEl>
                                        <p:attrNameLst>
                                          <p:attrName>style.visibility</p:attrName>
                                        </p:attrNameLst>
                                      </p:cBhvr>
                                      <p:to>
                                        <p:strVal val="hidden"/>
                                      </p:to>
                                    </p:set>
                                  </p:childTnLst>
                                  <p:subTnLst>
                                    <p:audio>
                                      <p:cMediaNode vol="56000">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5"/>
                  </p:tgtEl>
                </p:cond>
              </p:nextCondLst>
            </p:seq>
            <p:seq concurrent="1" nextAc="seek">
              <p:cTn id="48" restart="whenNotActive" fill="hold" evtFilter="cancelBubble" nodeType="interactiveSeq">
                <p:stCondLst>
                  <p:cond evt="onClick" delay="0">
                    <p:tgtEl>
                      <p:spTgt spid="66"/>
                    </p:tgtEl>
                  </p:cond>
                </p:stCondLst>
                <p:endSync evt="end" delay="0">
                  <p:rtn val="all"/>
                </p:endSync>
                <p:childTnLst>
                  <p:par>
                    <p:cTn id="49" fill="hold">
                      <p:stCondLst>
                        <p:cond delay="0"/>
                      </p:stCondLst>
                      <p:childTnLst>
                        <p:par>
                          <p:cTn id="50" fill="hold">
                            <p:stCondLst>
                              <p:cond delay="0"/>
                            </p:stCondLst>
                            <p:childTnLst>
                              <p:par>
                                <p:cTn id="51" presetID="53" presetClass="exit" presetSubtype="32" fill="hold" nodeType="clickEffect">
                                  <p:stCondLst>
                                    <p:cond delay="0"/>
                                  </p:stCondLst>
                                  <p:childTnLst>
                                    <p:anim calcmode="lin" valueType="num">
                                      <p:cBhvr>
                                        <p:cTn id="52" dur="500"/>
                                        <p:tgtEl>
                                          <p:spTgt spid="66"/>
                                        </p:tgtEl>
                                        <p:attrNameLst>
                                          <p:attrName>ppt_w</p:attrName>
                                        </p:attrNameLst>
                                      </p:cBhvr>
                                      <p:tavLst>
                                        <p:tav tm="0">
                                          <p:val>
                                            <p:strVal val="ppt_w"/>
                                          </p:val>
                                        </p:tav>
                                        <p:tav tm="100000">
                                          <p:val>
                                            <p:fltVal val="0"/>
                                          </p:val>
                                        </p:tav>
                                      </p:tavLst>
                                    </p:anim>
                                    <p:anim calcmode="lin" valueType="num">
                                      <p:cBhvr>
                                        <p:cTn id="53" dur="500"/>
                                        <p:tgtEl>
                                          <p:spTgt spid="66"/>
                                        </p:tgtEl>
                                        <p:attrNameLst>
                                          <p:attrName>ppt_h</p:attrName>
                                        </p:attrNameLst>
                                      </p:cBhvr>
                                      <p:tavLst>
                                        <p:tav tm="0">
                                          <p:val>
                                            <p:strVal val="ppt_h"/>
                                          </p:val>
                                        </p:tav>
                                        <p:tav tm="100000">
                                          <p:val>
                                            <p:fltVal val="0"/>
                                          </p:val>
                                        </p:tav>
                                      </p:tavLst>
                                    </p:anim>
                                    <p:animEffect transition="out" filter="fade">
                                      <p:cBhvr>
                                        <p:cTn id="54" dur="500"/>
                                        <p:tgtEl>
                                          <p:spTgt spid="66"/>
                                        </p:tgtEl>
                                      </p:cBhvr>
                                    </p:animEffect>
                                    <p:set>
                                      <p:cBhvr>
                                        <p:cTn id="55" dur="1" fill="hold">
                                          <p:stCondLst>
                                            <p:cond delay="499"/>
                                          </p:stCondLst>
                                        </p:cTn>
                                        <p:tgtEl>
                                          <p:spTgt spid="66"/>
                                        </p:tgtEl>
                                        <p:attrNameLst>
                                          <p:attrName>style.visibility</p:attrName>
                                        </p:attrNameLst>
                                      </p:cBhvr>
                                      <p:to>
                                        <p:strVal val="hidden"/>
                                      </p:to>
                                    </p:set>
                                  </p:childTnLst>
                                  <p:subTnLst>
                                    <p:audio>
                                      <p:cMediaNode vol="56000">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6"/>
                  </p:tgtEl>
                </p:cond>
              </p:nextCondLst>
            </p:seq>
            <p:seq concurrent="1" nextAc="seek">
              <p:cTn id="56" restart="whenNotActive" fill="hold" evtFilter="cancelBubble" nodeType="interactiveSeq">
                <p:stCondLst>
                  <p:cond evt="onClick" delay="0">
                    <p:tgtEl>
                      <p:spTgt spid="67"/>
                    </p:tgtEl>
                  </p:cond>
                </p:stCondLst>
                <p:endSync evt="end" delay="0">
                  <p:rtn val="all"/>
                </p:endSync>
                <p:childTnLst>
                  <p:par>
                    <p:cTn id="57" fill="hold">
                      <p:stCondLst>
                        <p:cond delay="0"/>
                      </p:stCondLst>
                      <p:childTnLst>
                        <p:par>
                          <p:cTn id="58" fill="hold">
                            <p:stCondLst>
                              <p:cond delay="0"/>
                            </p:stCondLst>
                            <p:childTnLst>
                              <p:par>
                                <p:cTn id="59" presetID="53" presetClass="exit" presetSubtype="32" fill="hold" nodeType="clickEffect">
                                  <p:stCondLst>
                                    <p:cond delay="0"/>
                                  </p:stCondLst>
                                  <p:childTnLst>
                                    <p:anim calcmode="lin" valueType="num">
                                      <p:cBhvr>
                                        <p:cTn id="60" dur="500"/>
                                        <p:tgtEl>
                                          <p:spTgt spid="67"/>
                                        </p:tgtEl>
                                        <p:attrNameLst>
                                          <p:attrName>ppt_w</p:attrName>
                                        </p:attrNameLst>
                                      </p:cBhvr>
                                      <p:tavLst>
                                        <p:tav tm="0">
                                          <p:val>
                                            <p:strVal val="ppt_w"/>
                                          </p:val>
                                        </p:tav>
                                        <p:tav tm="100000">
                                          <p:val>
                                            <p:fltVal val="0"/>
                                          </p:val>
                                        </p:tav>
                                      </p:tavLst>
                                    </p:anim>
                                    <p:anim calcmode="lin" valueType="num">
                                      <p:cBhvr>
                                        <p:cTn id="61" dur="500"/>
                                        <p:tgtEl>
                                          <p:spTgt spid="67"/>
                                        </p:tgtEl>
                                        <p:attrNameLst>
                                          <p:attrName>ppt_h</p:attrName>
                                        </p:attrNameLst>
                                      </p:cBhvr>
                                      <p:tavLst>
                                        <p:tav tm="0">
                                          <p:val>
                                            <p:strVal val="ppt_h"/>
                                          </p:val>
                                        </p:tav>
                                        <p:tav tm="100000">
                                          <p:val>
                                            <p:fltVal val="0"/>
                                          </p:val>
                                        </p:tav>
                                      </p:tavLst>
                                    </p:anim>
                                    <p:animEffect transition="out" filter="fade">
                                      <p:cBhvr>
                                        <p:cTn id="62" dur="500"/>
                                        <p:tgtEl>
                                          <p:spTgt spid="67"/>
                                        </p:tgtEl>
                                      </p:cBhvr>
                                    </p:animEffect>
                                    <p:set>
                                      <p:cBhvr>
                                        <p:cTn id="63" dur="1" fill="hold">
                                          <p:stCondLst>
                                            <p:cond delay="499"/>
                                          </p:stCondLst>
                                        </p:cTn>
                                        <p:tgtEl>
                                          <p:spTgt spid="67"/>
                                        </p:tgtEl>
                                        <p:attrNameLst>
                                          <p:attrName>style.visibility</p:attrName>
                                        </p:attrNameLst>
                                      </p:cBhvr>
                                      <p:to>
                                        <p:strVal val="hidden"/>
                                      </p:to>
                                    </p:set>
                                  </p:childTnLst>
                                  <p:subTnLst>
                                    <p:audio>
                                      <p:cMediaNode vol="56000">
                                        <p:cTn display="0" masterRel="sameClick">
                                          <p:stCondLst>
                                            <p:cond evt="begin" delay="0">
                                              <p:tn val="5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7"/>
                  </p:tgtEl>
                </p:cond>
              </p:nextCondLst>
            </p:seq>
            <p:seq concurrent="1" nextAc="seek">
              <p:cTn id="64" restart="whenNotActive" fill="hold" evtFilter="cancelBubble" nodeType="interactiveSeq">
                <p:stCondLst>
                  <p:cond evt="onClick" delay="0">
                    <p:tgtEl>
                      <p:spTgt spid="68"/>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500"/>
                                        <p:tgtEl>
                                          <p:spTgt spid="68"/>
                                        </p:tgtEl>
                                        <p:attrNameLst>
                                          <p:attrName>ppt_w</p:attrName>
                                        </p:attrNameLst>
                                      </p:cBhvr>
                                      <p:tavLst>
                                        <p:tav tm="0">
                                          <p:val>
                                            <p:strVal val="ppt_w"/>
                                          </p:val>
                                        </p:tav>
                                        <p:tav tm="100000">
                                          <p:val>
                                            <p:fltVal val="0"/>
                                          </p:val>
                                        </p:tav>
                                      </p:tavLst>
                                    </p:anim>
                                    <p:anim calcmode="lin" valueType="num">
                                      <p:cBhvr>
                                        <p:cTn id="69" dur="500"/>
                                        <p:tgtEl>
                                          <p:spTgt spid="68"/>
                                        </p:tgtEl>
                                        <p:attrNameLst>
                                          <p:attrName>ppt_h</p:attrName>
                                        </p:attrNameLst>
                                      </p:cBhvr>
                                      <p:tavLst>
                                        <p:tav tm="0">
                                          <p:val>
                                            <p:strVal val="ppt_h"/>
                                          </p:val>
                                        </p:tav>
                                        <p:tav tm="100000">
                                          <p:val>
                                            <p:fltVal val="0"/>
                                          </p:val>
                                        </p:tav>
                                      </p:tavLst>
                                    </p:anim>
                                    <p:animEffect transition="out" filter="fade">
                                      <p:cBhvr>
                                        <p:cTn id="70" dur="500"/>
                                        <p:tgtEl>
                                          <p:spTgt spid="68"/>
                                        </p:tgtEl>
                                      </p:cBhvr>
                                    </p:animEffect>
                                    <p:set>
                                      <p:cBhvr>
                                        <p:cTn id="71" dur="1" fill="hold">
                                          <p:stCondLst>
                                            <p:cond delay="499"/>
                                          </p:stCondLst>
                                        </p:cTn>
                                        <p:tgtEl>
                                          <p:spTgt spid="68"/>
                                        </p:tgtEl>
                                        <p:attrNameLst>
                                          <p:attrName>style.visibility</p:attrName>
                                        </p:attrNameLst>
                                      </p:cBhvr>
                                      <p:to>
                                        <p:strVal val="hidden"/>
                                      </p:to>
                                    </p:set>
                                  </p:childTnLst>
                                  <p:subTnLst>
                                    <p:audio>
                                      <p:cMediaNode vol="56000">
                                        <p:cTn display="0" masterRel="sameClick">
                                          <p:stCondLst>
                                            <p:cond evt="begin" delay="0">
                                              <p:tn val="6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nip Diagonal Corner Rectangle 3">
            <a:extLst>
              <a:ext uri="{FF2B5EF4-FFF2-40B4-BE49-F238E27FC236}">
                <a16:creationId xmlns:a16="http://schemas.microsoft.com/office/drawing/2014/main" id="{C133B53D-6483-4F1C-88E3-96BA2B5BA18A}"/>
              </a:ext>
            </a:extLst>
          </p:cNvPr>
          <p:cNvSpPr/>
          <p:nvPr/>
        </p:nvSpPr>
        <p:spPr>
          <a:xfrm>
            <a:off x="762000" y="1181100"/>
            <a:ext cx="13715193" cy="2175830"/>
          </a:xfrm>
          <a:prstGeom prst="snip2DiagRect">
            <a:avLst>
              <a:gd name="adj1" fmla="val 0"/>
              <a:gd name="adj2" fmla="val 0"/>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r>
              <a:rPr lang="en-US" sz="5400" b="1" dirty="0" err="1">
                <a:solidFill>
                  <a:prstClr val="black"/>
                </a:solidFill>
                <a:latin typeface="Times New Roman" panose="02020603050405020304" pitchFamily="18" charset="0"/>
                <a:cs typeface="Times New Roman" panose="02020603050405020304" pitchFamily="18" charset="0"/>
              </a:rPr>
              <a:t>Câu</a:t>
            </a:r>
            <a:r>
              <a:rPr lang="en-US" sz="5400" b="1" dirty="0">
                <a:solidFill>
                  <a:prstClr val="black"/>
                </a:solidFill>
                <a:latin typeface="Times New Roman" panose="02020603050405020304" pitchFamily="18" charset="0"/>
                <a:cs typeface="Times New Roman" panose="02020603050405020304" pitchFamily="18" charset="0"/>
              </a:rPr>
              <a:t> 1: </a:t>
            </a:r>
            <a:r>
              <a:rPr lang="vi-VN" sz="5400" b="1" dirty="0">
                <a:solidFill>
                  <a:prstClr val="black"/>
                </a:solidFill>
                <a:latin typeface="Times New Roman" panose="02020603050405020304" pitchFamily="18" charset="0"/>
                <a:cs typeface="Times New Roman" panose="02020603050405020304" pitchFamily="18" charset="0"/>
              </a:rPr>
              <a:t>Trong đoạn văn đầu tiên, người viết đã giới thiệu những thông tin gì về cuốn sách?</a:t>
            </a:r>
            <a:endParaRPr kumimoji="0" lang="vi-VN"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F6D374AC-27DF-47EF-998D-56F93F86F098}"/>
              </a:ext>
            </a:extLst>
          </p:cNvPr>
          <p:cNvSpPr/>
          <p:nvPr/>
        </p:nvSpPr>
        <p:spPr>
          <a:xfrm>
            <a:off x="762000" y="4349910"/>
            <a:ext cx="6418731"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Nhan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xuất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dung </a:t>
            </a:r>
            <a:r>
              <a:rPr lang="en-US" sz="4400" dirty="0" err="1">
                <a:solidFill>
                  <a:prstClr val="black"/>
                </a:solidFill>
                <a:latin typeface="Times New Roman" panose="02020603050405020304" pitchFamily="18" charset="0"/>
                <a:cs typeface="Times New Roman" panose="02020603050405020304" pitchFamily="18" charset="0"/>
              </a:rPr>
              <a:t>lượng</a:t>
            </a:r>
            <a:endParaRPr kumimoji="0" lang="en-SG" sz="44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3809D820-4F41-4D65-B59A-BE45E72E74ED}"/>
              </a:ext>
            </a:extLst>
          </p:cNvPr>
          <p:cNvSpPr/>
          <p:nvPr/>
        </p:nvSpPr>
        <p:spPr>
          <a:xfrm>
            <a:off x="7962901" y="4356194"/>
            <a:ext cx="6514292"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en-US" sz="4400" dirty="0">
                <a:solidFill>
                  <a:prstClr val="black"/>
                </a:solidFill>
                <a:latin typeface="Times New Roman" panose="02020603050405020304" pitchFamily="18" charset="0"/>
                <a:cs typeface="Times New Roman" panose="02020603050405020304" pitchFamily="18" charset="0"/>
              </a:rPr>
              <a:t>Thông điệp, dung </a:t>
            </a:r>
            <a:r>
              <a:rPr lang="en-US" sz="4400" dirty="0" err="1">
                <a:solidFill>
                  <a:prstClr val="black"/>
                </a:solidFill>
                <a:latin typeface="Times New Roman" panose="02020603050405020304" pitchFamily="18" charset="0"/>
                <a:cs typeface="Times New Roman" panose="02020603050405020304" pitchFamily="18" charset="0"/>
              </a:rPr>
              <a:t>lượng</a:t>
            </a:r>
            <a:endParaRPr kumimoji="0" lang="en-SG" sz="44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CA75823F-F65E-4498-B3B8-A8D1CA536065}"/>
              </a:ext>
            </a:extLst>
          </p:cNvPr>
          <p:cNvSpPr/>
          <p:nvPr/>
        </p:nvSpPr>
        <p:spPr>
          <a:xfrm>
            <a:off x="762000" y="7326122"/>
            <a:ext cx="6418731"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thuật</a:t>
            </a:r>
            <a:endParaRPr kumimoji="0" lang="en-SG" sz="4400" b="0" i="0" u="none" strike="noStrike" kern="1200" cap="none" spc="0" normalizeH="0" baseline="0" noProof="0" dirty="0">
              <a:ln>
                <a:noFill/>
              </a:ln>
              <a:solidFill>
                <a:srgbClr val="393A68"/>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0F45B2DF-9B7B-4460-A564-CD5475777EDE}"/>
              </a:ext>
            </a:extLst>
          </p:cNvPr>
          <p:cNvSpPr/>
          <p:nvPr/>
        </p:nvSpPr>
        <p:spPr>
          <a:xfrm>
            <a:off x="7962901" y="7332405"/>
            <a:ext cx="6514292" cy="2003897"/>
          </a:xfrm>
          <a:prstGeom prst="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en-US" sz="4400" noProof="0" dirty="0" err="1">
                <a:solidFill>
                  <a:prstClr val="black"/>
                </a:solidFill>
                <a:latin typeface="Times New Roman" panose="02020603050405020304" pitchFamily="18" charset="0"/>
                <a:cs typeface="Times New Roman" panose="02020603050405020304" pitchFamily="18" charset="0"/>
              </a:rPr>
              <a:t>Năm</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xuất</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bản</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nhà</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xuất</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bản</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0ADB5E89-5521-455F-B6FA-9147AD9447BF}"/>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853026" y="4769664"/>
            <a:ext cx="1327706" cy="1062089"/>
          </a:xfrm>
          <a:prstGeom prst="rect">
            <a:avLst/>
          </a:prstGeom>
        </p:spPr>
      </p:pic>
      <p:pic>
        <p:nvPicPr>
          <p:cNvPr id="17" name="Picture 16">
            <a:extLst>
              <a:ext uri="{FF2B5EF4-FFF2-40B4-BE49-F238E27FC236}">
                <a16:creationId xmlns:a16="http://schemas.microsoft.com/office/drawing/2014/main" id="{8DF65687-D5EA-4BCF-8C8E-B05B7BAE8B8E}"/>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973927" y="7753696"/>
            <a:ext cx="1206804" cy="1056132"/>
          </a:xfrm>
          <a:prstGeom prst="rect">
            <a:avLst/>
          </a:prstGeom>
        </p:spPr>
      </p:pic>
      <p:pic>
        <p:nvPicPr>
          <p:cNvPr id="18" name="Picture 17">
            <a:extLst>
              <a:ext uri="{FF2B5EF4-FFF2-40B4-BE49-F238E27FC236}">
                <a16:creationId xmlns:a16="http://schemas.microsoft.com/office/drawing/2014/main" id="{6E8BF05C-72C0-4B91-A84C-615FE914F1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60504" y="7749033"/>
            <a:ext cx="1207113" cy="1060796"/>
          </a:xfrm>
          <a:prstGeom prst="rect">
            <a:avLst/>
          </a:prstGeom>
        </p:spPr>
      </p:pic>
      <p:pic>
        <p:nvPicPr>
          <p:cNvPr id="19" name="Picture 18">
            <a:extLst>
              <a:ext uri="{FF2B5EF4-FFF2-40B4-BE49-F238E27FC236}">
                <a16:creationId xmlns:a16="http://schemas.microsoft.com/office/drawing/2014/main" id="{37AB94DF-2C8B-4FEE-BFC5-C25876440A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60504" y="5005833"/>
            <a:ext cx="1207113" cy="1060796"/>
          </a:xfrm>
          <a:prstGeom prst="rect">
            <a:avLst/>
          </a:prstGeom>
        </p:spPr>
      </p:pic>
      <p:sp>
        <p:nvSpPr>
          <p:cNvPr id="2" name="Freeform 5">
            <a:hlinkClick r:id="rId9" action="ppaction://hlinksldjump"/>
            <a:extLst>
              <a:ext uri="{FF2B5EF4-FFF2-40B4-BE49-F238E27FC236}">
                <a16:creationId xmlns:a16="http://schemas.microsoft.com/office/drawing/2014/main" id="{176142DA-1EE6-EBA5-B426-33411F0D3760}"/>
              </a:ext>
            </a:extLst>
          </p:cNvPr>
          <p:cNvSpPr/>
          <p:nvPr/>
        </p:nvSpPr>
        <p:spPr>
          <a:xfrm>
            <a:off x="14481917" y="-269153"/>
            <a:ext cx="6096807" cy="10594253"/>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10">
              <a:duotone>
                <a:prstClr val="black"/>
                <a:schemeClr val="accent4">
                  <a:tint val="45000"/>
                  <a:satMod val="400000"/>
                </a:schemeClr>
              </a:duotone>
              <a:extLst>
                <a:ext uri="{BEBA8EAE-BF5A-486C-A8C5-ECC9F3942E4B}">
                  <a14:imgProps xmlns:a14="http://schemas.microsoft.com/office/drawing/2010/main">
                    <a14:imgLayer r:embed="rId11">
                      <a14:imgEffect>
                        <a14:saturation sat="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319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2"/>
                                        </p:tgtEl>
                                        <p:attrNameLst>
                                          <p:attrName>fillcolor</p:attrName>
                                        </p:attrNameLst>
                                      </p:cBhvr>
                                      <p:to>
                                        <a:srgbClr val="FFF2CC"/>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6"/>
                                        </p:tgtEl>
                                        <p:attrNameLst>
                                          <p:attrName>style.visibility</p:attrName>
                                        </p:attrNameLst>
                                      </p:cBhvr>
                                      <p:to>
                                        <p:strVal val="visible"/>
                                      </p:to>
                                    </p:set>
                                    <p:anim calcmode="lin" valueType="num">
                                      <p:cBhvr>
                                        <p:cTn id="39" dur="250" fill="hold"/>
                                        <p:tgtEl>
                                          <p:spTgt spid="16"/>
                                        </p:tgtEl>
                                        <p:attrNameLst>
                                          <p:attrName>ppt_w</p:attrName>
                                        </p:attrNameLst>
                                      </p:cBhvr>
                                      <p:tavLst>
                                        <p:tav tm="0">
                                          <p:val>
                                            <p:strVal val="4*#ppt_w"/>
                                          </p:val>
                                        </p:tav>
                                        <p:tav tm="100000">
                                          <p:val>
                                            <p:strVal val="#ppt_w"/>
                                          </p:val>
                                        </p:tav>
                                      </p:tavLst>
                                    </p:anim>
                                    <p:anim calcmode="lin" valueType="num">
                                      <p:cBhvr>
                                        <p:cTn id="4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12"/>
                                        </p:tgtEl>
                                        <p:attrNameLst>
                                          <p:attrName>fillcolor</p:attrName>
                                        </p:attrNameLst>
                                      </p:cBhvr>
                                      <p:to>
                                        <a:srgbClr val="00B050"/>
                                      </p:to>
                                    </p:animClr>
                                    <p:set>
                                      <p:cBhvr>
                                        <p:cTn id="43" dur="250" fill="hold"/>
                                        <p:tgtEl>
                                          <p:spTgt spid="12"/>
                                        </p:tgtEl>
                                        <p:attrNameLst>
                                          <p:attrName>fill.type</p:attrName>
                                        </p:attrNameLst>
                                      </p:cBhvr>
                                      <p:to>
                                        <p:strVal val="solid"/>
                                      </p:to>
                                    </p:set>
                                    <p:set>
                                      <p:cBhvr>
                                        <p:cTn id="4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3"/>
                                        </p:tgtEl>
                                        <p:attrNameLst>
                                          <p:attrName>fillcolor</p:attrName>
                                        </p:attrNameLst>
                                      </p:cBhvr>
                                      <p:to>
                                        <a:srgbClr val="FFF2CC"/>
                                      </p:to>
                                    </p:animClr>
                                    <p:set>
                                      <p:cBhvr>
                                        <p:cTn id="50" dur="250" fill="hold"/>
                                        <p:tgtEl>
                                          <p:spTgt spid="13"/>
                                        </p:tgtEl>
                                        <p:attrNameLst>
                                          <p:attrName>fill.type</p:attrName>
                                        </p:attrNameLst>
                                      </p:cBhvr>
                                      <p:to>
                                        <p:strVal val="solid"/>
                                      </p:to>
                                    </p:set>
                                    <p:set>
                                      <p:cBhvr>
                                        <p:cTn id="51" dur="250" fill="hold"/>
                                        <p:tgtEl>
                                          <p:spTgt spid="1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9"/>
                                        </p:tgtEl>
                                        <p:attrNameLst>
                                          <p:attrName>style.visibility</p:attrName>
                                        </p:attrNameLst>
                                      </p:cBhvr>
                                      <p:to>
                                        <p:strVal val="visible"/>
                                      </p:to>
                                    </p:set>
                                    <p:anim calcmode="lin" valueType="num">
                                      <p:cBhvr>
                                        <p:cTn id="54" dur="250" fill="hold"/>
                                        <p:tgtEl>
                                          <p:spTgt spid="19"/>
                                        </p:tgtEl>
                                        <p:attrNameLst>
                                          <p:attrName>ppt_w</p:attrName>
                                        </p:attrNameLst>
                                      </p:cBhvr>
                                      <p:tavLst>
                                        <p:tav tm="0">
                                          <p:val>
                                            <p:strVal val="4*#ppt_w"/>
                                          </p:val>
                                        </p:tav>
                                        <p:tav tm="100000">
                                          <p:val>
                                            <p:strVal val="#ppt_w"/>
                                          </p:val>
                                        </p:tav>
                                      </p:tavLst>
                                    </p:anim>
                                    <p:anim calcmode="lin" valueType="num">
                                      <p:cBhvr>
                                        <p:cTn id="5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13"/>
                                        </p:tgtEl>
                                        <p:attrNameLst>
                                          <p:attrName>fillcolor</p:attrName>
                                        </p:attrNameLst>
                                      </p:cBhvr>
                                      <p:to>
                                        <a:srgbClr val="FFFF00"/>
                                      </p:to>
                                    </p:animClr>
                                    <p:set>
                                      <p:cBhvr>
                                        <p:cTn id="58" dur="250" fill="hold"/>
                                        <p:tgtEl>
                                          <p:spTgt spid="13"/>
                                        </p:tgtEl>
                                        <p:attrNameLst>
                                          <p:attrName>fill.type</p:attrName>
                                        </p:attrNameLst>
                                      </p:cBhvr>
                                      <p:to>
                                        <p:strVal val="solid"/>
                                      </p:to>
                                    </p:set>
                                    <p:set>
                                      <p:cBhvr>
                                        <p:cTn id="5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4"/>
                                        </p:tgtEl>
                                        <p:attrNameLst>
                                          <p:attrName>fillcolor</p:attrName>
                                        </p:attrNameLst>
                                      </p:cBhvr>
                                      <p:to>
                                        <a:srgbClr val="FFF2CC"/>
                                      </p:to>
                                    </p:animClr>
                                    <p:set>
                                      <p:cBhvr>
                                        <p:cTn id="65" dur="250" fill="hold"/>
                                        <p:tgtEl>
                                          <p:spTgt spid="14"/>
                                        </p:tgtEl>
                                        <p:attrNameLst>
                                          <p:attrName>fill.type</p:attrName>
                                        </p:attrNameLst>
                                      </p:cBhvr>
                                      <p:to>
                                        <p:strVal val="solid"/>
                                      </p:to>
                                    </p:set>
                                    <p:set>
                                      <p:cBhvr>
                                        <p:cTn id="66" dur="250" fill="hold"/>
                                        <p:tgtEl>
                                          <p:spTgt spid="14"/>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14"/>
                                        </p:tgtEl>
                                        <p:attrNameLst>
                                          <p:attrName>fillcolor</p:attrName>
                                        </p:attrNameLst>
                                      </p:cBhvr>
                                      <p:to>
                                        <a:srgbClr val="FFFF00"/>
                                      </p:to>
                                    </p:animClr>
                                    <p:set>
                                      <p:cBhvr>
                                        <p:cTn id="73" dur="250" fill="hold"/>
                                        <p:tgtEl>
                                          <p:spTgt spid="14"/>
                                        </p:tgtEl>
                                        <p:attrNameLst>
                                          <p:attrName>fill.type</p:attrName>
                                        </p:attrNameLst>
                                      </p:cBhvr>
                                      <p:to>
                                        <p:strVal val="solid"/>
                                      </p:to>
                                    </p:set>
                                    <p:set>
                                      <p:cBhvr>
                                        <p:cTn id="7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5"/>
                                        </p:tgtEl>
                                        <p:attrNameLst>
                                          <p:attrName>fillcolor</p:attrName>
                                        </p:attrNameLst>
                                      </p:cBhvr>
                                      <p:to>
                                        <a:srgbClr val="FFF2CC"/>
                                      </p:to>
                                    </p:animClr>
                                    <p:set>
                                      <p:cBhvr>
                                        <p:cTn id="80" dur="250" fill="hold"/>
                                        <p:tgtEl>
                                          <p:spTgt spid="15"/>
                                        </p:tgtEl>
                                        <p:attrNameLst>
                                          <p:attrName>fill.type</p:attrName>
                                        </p:attrNameLst>
                                      </p:cBhvr>
                                      <p:to>
                                        <p:strVal val="solid"/>
                                      </p:to>
                                    </p:set>
                                    <p:set>
                                      <p:cBhvr>
                                        <p:cTn id="81" dur="250" fill="hold"/>
                                        <p:tgtEl>
                                          <p:spTgt spid="15"/>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8"/>
                                        </p:tgtEl>
                                        <p:attrNameLst>
                                          <p:attrName>style.visibility</p:attrName>
                                        </p:attrNameLst>
                                      </p:cBhvr>
                                      <p:to>
                                        <p:strVal val="visible"/>
                                      </p:to>
                                    </p:set>
                                    <p:anim calcmode="lin" valueType="num">
                                      <p:cBhvr>
                                        <p:cTn id="84" dur="250" fill="hold"/>
                                        <p:tgtEl>
                                          <p:spTgt spid="18"/>
                                        </p:tgtEl>
                                        <p:attrNameLst>
                                          <p:attrName>ppt_w</p:attrName>
                                        </p:attrNameLst>
                                      </p:cBhvr>
                                      <p:tavLst>
                                        <p:tav tm="0">
                                          <p:val>
                                            <p:strVal val="4*#ppt_w"/>
                                          </p:val>
                                        </p:tav>
                                        <p:tav tm="100000">
                                          <p:val>
                                            <p:strVal val="#ppt_w"/>
                                          </p:val>
                                        </p:tav>
                                      </p:tavLst>
                                    </p:anim>
                                    <p:anim calcmode="lin" valueType="num">
                                      <p:cBhvr>
                                        <p:cTn id="8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15"/>
                                        </p:tgtEl>
                                        <p:attrNameLst>
                                          <p:attrName>fillcolor</p:attrName>
                                        </p:attrNameLst>
                                      </p:cBhvr>
                                      <p:to>
                                        <a:srgbClr val="FFFF00"/>
                                      </p:to>
                                    </p:animClr>
                                    <p:set>
                                      <p:cBhvr>
                                        <p:cTn id="88" dur="250" fill="hold"/>
                                        <p:tgtEl>
                                          <p:spTgt spid="15"/>
                                        </p:tgtEl>
                                        <p:attrNameLst>
                                          <p:attrName>fill.type</p:attrName>
                                        </p:attrNameLst>
                                      </p:cBhvr>
                                      <p:to>
                                        <p:strVal val="solid"/>
                                      </p:to>
                                    </p:set>
                                    <p:set>
                                      <p:cBhvr>
                                        <p:cTn id="89"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1" grpId="0" animBg="1"/>
      <p:bldP spid="12" grpId="0" animBg="1"/>
      <p:bldP spid="13" grpId="0" animBg="1"/>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2468</Words>
  <Application>Microsoft Office PowerPoint</Application>
  <PresentationFormat>Custom</PresentationFormat>
  <Paragraphs>206</Paragraphs>
  <Slides>33</Slides>
  <Notes>32</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33</vt:i4>
      </vt:variant>
    </vt:vector>
  </HeadingPairs>
  <TitlesOfParts>
    <vt:vector size="50" baseType="lpstr">
      <vt:lpstr>Muli</vt:lpstr>
      <vt:lpstr>#9Slide05 FS Blonde Script</vt:lpstr>
      <vt:lpstr>#9Slide07 IcielBaliho Script</vt:lpstr>
      <vt:lpstr>Calibri</vt:lpstr>
      <vt:lpstr>#9Slide05 SVNBlenda Script</vt:lpstr>
      <vt:lpstr>#9Slide05 SVNDeadhead Script</vt:lpstr>
      <vt:lpstr>#9Slide07 SVNDessert Menu Scrip</vt:lpstr>
      <vt:lpstr>Arial</vt:lpstr>
      <vt:lpstr>#9Slide07 Soup of Justice</vt:lpstr>
      <vt:lpstr>#9Slide05 VL Fadilla</vt:lpstr>
      <vt:lpstr>Tropikal</vt:lpstr>
      <vt:lpstr>Söhne</vt:lpstr>
      <vt:lpstr>Times New Roman</vt:lpstr>
      <vt:lpstr>Calibri Light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Strategies in Finding Key Information Education Presentation in Cream Brown Friendly Hand Drawn Style</dc:title>
  <cp:lastModifiedBy>Dell Inspiron 5320</cp:lastModifiedBy>
  <cp:revision>21</cp:revision>
  <dcterms:created xsi:type="dcterms:W3CDTF">2006-08-16T00:00:00Z</dcterms:created>
  <dcterms:modified xsi:type="dcterms:W3CDTF">2024-04-13T03:42:45Z</dcterms:modified>
  <dc:identifier>DAGCGj5wIfo</dc:identifier>
</cp:coreProperties>
</file>