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Nunito SemiBold" panose="020B0604020202020204" charset="0"/>
      <p:regular r:id="rId45"/>
      <p:bold r:id="rId46"/>
      <p:italic r:id="rId47"/>
      <p:boldItalic r:id="rId48"/>
    </p:embeddedFont>
    <p:embeddedFont>
      <p:font typeface="Amatic SC" panose="020B0604020202020204" charset="-79"/>
      <p:regular r:id="rId49"/>
      <p:bold r:id="rId50"/>
    </p:embeddedFont>
    <p:embeddedFont>
      <p:font typeface="Cambria Math" panose="02040503050406030204" pitchFamily="18" charset="0"/>
      <p:regular r:id="rId51"/>
    </p:embeddedFont>
    <p:embeddedFont>
      <p:font typeface="Autour One" panose="020B0604020202020204" charset="0"/>
      <p:regular r:id="rId52"/>
    </p:embeddedFont>
    <p:embeddedFont>
      <p:font typeface="Calibri" panose="020F0502020204030204" pitchFamily="34" charset="0"/>
      <p:regular r:id="rId53"/>
      <p:bold r:id="rId54"/>
      <p:italic r:id="rId55"/>
      <p:boldItalic r:id="rId56"/>
    </p:embeddedFont>
    <p:embeddedFont>
      <p:font typeface="Nunito" panose="020B0604020202020204" charset="0"/>
      <p:regular r:id="rId57"/>
      <p:bold r:id="rId58"/>
      <p:italic r:id="rId59"/>
      <p:boldItalic r:id="rId60"/>
    </p:embeddedFont>
    <p:embeddedFont>
      <p:font typeface="Mali Light"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5" d="100"/>
          <a:sy n="85" d="100"/>
        </p:scale>
        <p:origin x="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17/11/2022</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NULL"/><Relationship Id="rId35" Type="http://schemas.openxmlformats.org/officeDocument/2006/relationships/image" Target="../media/image408.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32" Type="http://schemas.openxmlformats.org/officeDocument/2006/relationships/image" Target="../media/image1.png"/><Relationship Id="rId31"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10" Type="http://schemas.openxmlformats.org/officeDocument/2006/relationships/image" Target="../media/image38.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37" Type="http://schemas.openxmlformats.org/officeDocument/2006/relationships/image" Target="../media/image288.sv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smtClean="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6.19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en-US" sz="2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2324</Words>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Nunito SemiBold</vt:lpstr>
      <vt:lpstr>Amatic SC</vt:lpstr>
      <vt:lpstr>Cambria Math</vt:lpstr>
      <vt:lpstr>Autour One</vt:lpstr>
      <vt:lpstr>Calibri</vt:lpstr>
      <vt:lpstr>Roboto Condensed Light</vt:lpstr>
      <vt:lpstr>Times New Roman</vt:lpstr>
      <vt:lpstr>Nunito</vt:lpstr>
      <vt:lpstr>Mali Light</vt:lpstr>
      <vt:lpstr>Symbol</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Thư Viện VnTeach.Com</dc:creator>
  <cp:keywords>Thư Viện VnTeach.Com</cp:keywords>
  <dcterms:modified xsi:type="dcterms:W3CDTF">2022-11-17T17:16:55Z</dcterms:modified>
</cp:coreProperties>
</file>