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F8"/>
    <a:srgbClr val="EAF4DF"/>
    <a:srgbClr val="070707"/>
    <a:srgbClr val="424C2C"/>
    <a:srgbClr val="54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1884" autoAdjust="0"/>
  </p:normalViewPr>
  <p:slideViewPr>
    <p:cSldViewPr snapToGrid="0">
      <p:cViewPr varScale="1">
        <p:scale>
          <a:sx n="64" d="100"/>
          <a:sy n="64" d="100"/>
        </p:scale>
        <p:origin x="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F3869-880D-4276-B136-E731450BE50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0608-0FC6-4626-BCC5-CB9F5DFF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3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1421-BA34-EC98-0032-F6242D5FA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06DCC-3C1D-0D55-0566-BAB0F9466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4207E-74BA-DE6C-7A03-9705E28C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53CF9-8C81-3D51-A551-F090E04F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6BD2-779D-4FE0-3400-F4318645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F6EE-5816-7DD9-194E-D1F42897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AE94D-ED82-E506-28EC-D0D447C3B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7E70-2189-3FEA-FD9B-4B25891F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1799A-CA94-C397-15B3-352852EC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47759-1CC2-FED1-69AE-8005D506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8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C7F99-0191-E3F4-D5FC-090AE3DFC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FDC0D-6AAA-CD46-350E-985D67938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053E4-085D-D27F-5E0C-7ECB0C1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967C9-BA15-E80B-17AE-0F6A9AE8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0083D-E5F0-61A4-CE1E-A6F80F31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2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570E-428D-E623-805D-E84F8114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B698-019E-E7D4-FBEC-0015B0918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540F0-285E-1B81-307B-691B4FA7C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00122-8437-8560-83A9-E26CD992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ADA5A-42D7-CAEA-1935-BCA4C7F0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8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6CAB-449F-45DC-8ABA-E2613536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AAE98-D49B-FBD8-4E72-DE6F6B269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1330-371E-4CE0-298F-E2D2381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F4799-1AF4-D1C5-D8D6-73EA2C76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C002E-303B-08C9-6641-1D6AD6D6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7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788B-2704-BE31-D328-CCC2FF6D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9040-1770-26D3-2FAE-C91F521BE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99985-4727-3D1C-147E-BB7934D02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BBE4A-B8EE-AE2E-CB33-FABBA532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802E9-46D0-539A-6B7F-0747005B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B5439-0196-5D56-D277-685E6898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9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8A8B-4348-2835-C8F8-91DB8718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5B717-A65C-05E0-4ED3-BD9682DA2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95D07-D1DE-57FC-2519-1DC3909A2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60D4A-B104-7826-7316-36BA4B70C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2D887-9922-20D6-E389-D421FADC3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C6FDAF-C589-85DE-E192-17A83FA9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7E983-F52B-832B-B860-904CE4F5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9017A-0FBC-6635-99AF-1CEB1ED5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B3D7-8AF6-5538-EC01-B012222C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87E07-5723-6EB6-208A-DCE3B8D1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64327-CA23-6C8E-8BDD-030A947B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55332-662F-0D67-312B-62B470FF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BD225-F461-88FC-4208-2280FA60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00278-0EBB-FFD3-FA08-347BA01E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9AEA8-D2F0-D324-51EA-8A3E0A83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FCF3E-E923-8FBF-B6C4-78F97AC6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1B8F-A90E-549F-BCC7-540677383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3025C-B1F3-914C-95DF-FE8C6E10D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B4B43-DEC0-8D28-2F82-ED9C5356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482BF-8C66-4251-FA95-0FAE4EE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C2416-2B30-8893-69CD-0FE2CA08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5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1884-0DA3-7626-23B8-A2CD5FF4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C9871-293F-105E-85AB-5F9B3207C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74E15-8ABB-B5E6-B660-5878AFC68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E12FC-12BB-D081-7D53-5B555E7B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180A4-BECF-0E96-9954-C602A3DA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8BD5D-E045-107D-2047-24D06290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7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B14CF-F821-E88A-8AA7-23F6B916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64FB5-5C77-189F-4604-220971143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4B7D2-FA2D-5C6A-30DD-527023955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62FE5-E64F-4FAE-88F2-2FA32014F278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8C4D0-4F23-D372-A3B4-13444AEC4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B74D8-279E-4F69-4FCD-D326DC318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E0C4DA-9A7C-A3F9-0BF9-4DAC2E42894A}"/>
              </a:ext>
            </a:extLst>
          </p:cNvPr>
          <p:cNvSpPr txBox="1"/>
          <p:nvPr/>
        </p:nvSpPr>
        <p:spPr>
          <a:xfrm>
            <a:off x="3100388" y="171450"/>
            <a:ext cx="5186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#9Slide05 Braxton Regular" panose="03060000000000000000" pitchFamily="66" charset="0"/>
              </a:rPr>
              <a:t>Phiếu</a:t>
            </a:r>
            <a:r>
              <a:rPr lang="en-US" sz="3200" dirty="0"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latin typeface="#9Slide05 Braxton Regular" panose="03060000000000000000" pitchFamily="66" charset="0"/>
              </a:rPr>
              <a:t>học</a:t>
            </a:r>
            <a:r>
              <a:rPr lang="en-US" sz="3200" dirty="0"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latin typeface="#9Slide05 Braxton Regular" panose="03060000000000000000" pitchFamily="66" charset="0"/>
              </a:rPr>
              <a:t>tập</a:t>
            </a:r>
            <a:endParaRPr lang="en-US" sz="3200" dirty="0">
              <a:latin typeface="#9Slide05 Braxton Regular" panose="03060000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7D79A-E744-C4A3-2FBF-DB689D2DB433}"/>
              </a:ext>
            </a:extLst>
          </p:cNvPr>
          <p:cNvSpPr txBox="1"/>
          <p:nvPr/>
        </p:nvSpPr>
        <p:spPr>
          <a:xfrm>
            <a:off x="235744" y="645319"/>
            <a:ext cx="11751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Họ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và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tên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:………………………………………………………………………………………….    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Lớp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………………………………………………………………………...</a:t>
            </a:r>
          </a:p>
          <a:p>
            <a:pPr algn="just"/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Nhiệm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vụ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: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Điền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thông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tin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phù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hợp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vào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các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ô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trong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bảng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dưới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đây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581BC10-A7D9-7CD4-F615-845763E3B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29501"/>
              </p:ext>
            </p:extLst>
          </p:nvPr>
        </p:nvGraphicFramePr>
        <p:xfrm>
          <a:off x="235744" y="1534055"/>
          <a:ext cx="11751468" cy="527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053">
                  <a:extLst>
                    <a:ext uri="{9D8B030D-6E8A-4147-A177-3AD203B41FA5}">
                      <a16:colId xmlns:a16="http://schemas.microsoft.com/office/drawing/2014/main" val="1773212361"/>
                    </a:ext>
                  </a:extLst>
                </a:gridCol>
                <a:gridCol w="2753681">
                  <a:extLst>
                    <a:ext uri="{9D8B030D-6E8A-4147-A177-3AD203B41FA5}">
                      <a16:colId xmlns:a16="http://schemas.microsoft.com/office/drawing/2014/main" val="1124034428"/>
                    </a:ext>
                  </a:extLst>
                </a:gridCol>
                <a:gridCol w="2937867">
                  <a:extLst>
                    <a:ext uri="{9D8B030D-6E8A-4147-A177-3AD203B41FA5}">
                      <a16:colId xmlns:a16="http://schemas.microsoft.com/office/drawing/2014/main" val="265595148"/>
                    </a:ext>
                  </a:extLst>
                </a:gridCol>
                <a:gridCol w="2937867">
                  <a:extLst>
                    <a:ext uri="{9D8B030D-6E8A-4147-A177-3AD203B41FA5}">
                      <a16:colId xmlns:a16="http://schemas.microsoft.com/office/drawing/2014/main" val="4152705430"/>
                    </a:ext>
                  </a:extLst>
                </a:gridCol>
              </a:tblGrid>
              <a:tr h="434681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Nét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chung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cô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gái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8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636047"/>
                  </a:ext>
                </a:extLst>
              </a:tr>
              <a:tr h="4346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13299"/>
                  </a:ext>
                </a:extLst>
              </a:tr>
              <a:tr h="4346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033103"/>
                  </a:ext>
                </a:extLst>
              </a:tr>
              <a:tr h="4346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04499"/>
                  </a:ext>
                </a:extLst>
              </a:tr>
              <a:tr h="434681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Nét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riêng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mỗi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người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Phương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Định</a:t>
                      </a:r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Nho</a:t>
                      </a:r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Thao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701720"/>
                  </a:ext>
                </a:extLst>
              </a:tr>
              <a:tr h="21734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830627"/>
                  </a:ext>
                </a:extLst>
              </a:tr>
              <a:tr h="69981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Nhận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xét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chung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cô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gái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8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520296"/>
                  </a:ext>
                </a:extLst>
              </a:tr>
            </a:tbl>
          </a:graphicData>
        </a:graphic>
      </p:graphicFrame>
      <p:sp>
        <p:nvSpPr>
          <p:cNvPr id="2" name="Freeform 3">
            <a:extLst>
              <a:ext uri="{FF2B5EF4-FFF2-40B4-BE49-F238E27FC236}">
                <a16:creationId xmlns:a16="http://schemas.microsoft.com/office/drawing/2014/main" id="{5B312DAE-6F35-17D9-52BC-E745B748F7F4}"/>
              </a:ext>
            </a:extLst>
          </p:cNvPr>
          <p:cNvSpPr/>
          <p:nvPr/>
        </p:nvSpPr>
        <p:spPr>
          <a:xfrm>
            <a:off x="10411514" y="-2801638"/>
            <a:ext cx="5456865" cy="4086225"/>
          </a:xfrm>
          <a:custGeom>
            <a:avLst/>
            <a:gdLst/>
            <a:ahLst/>
            <a:cxnLst/>
            <a:rect l="l" t="t" r="r" b="b"/>
            <a:pathLst>
              <a:path w="8281358" h="8229600">
                <a:moveTo>
                  <a:pt x="0" y="0"/>
                </a:moveTo>
                <a:lnTo>
                  <a:pt x="8281359" y="0"/>
                </a:lnTo>
                <a:lnTo>
                  <a:pt x="828135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bright="70000" contrast="-70000"/>
            </a:blip>
            <a:stretch>
              <a:fillRect/>
            </a:stretch>
          </a:blipFill>
        </p:spPr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BEA048-1B95-E4E3-707B-0B4D50D1D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701" y1="29981" x2="55597" y2="46927"/>
                        <a14:foregroundMark x1="55597" y1="46927" x2="60634" y2="54749"/>
                        <a14:foregroundMark x1="41045" y1="56052" x2="72761" y2="45624"/>
                        <a14:foregroundMark x1="30037" y1="50652" x2="53545" y2="31844"/>
                        <a14:foregroundMark x1="53545" y1="31844" x2="52052" y2="30726"/>
                        <a14:foregroundMark x1="52799" y1="29795" x2="40672" y2="50279"/>
                        <a14:foregroundMark x1="70336" y1="31657" x2="69776" y2="29423"/>
                        <a14:foregroundMark x1="35075" y1="37058" x2="41978" y2="32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59" y="-147206"/>
            <a:ext cx="1219809" cy="122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4">
            <a:extLst>
              <a:ext uri="{FF2B5EF4-FFF2-40B4-BE49-F238E27FC236}">
                <a16:creationId xmlns:a16="http://schemas.microsoft.com/office/drawing/2014/main" id="{C030E0AE-38CD-674C-CBC9-5F0F28F23A67}"/>
              </a:ext>
            </a:extLst>
          </p:cNvPr>
          <p:cNvSpPr/>
          <p:nvPr/>
        </p:nvSpPr>
        <p:spPr>
          <a:xfrm>
            <a:off x="11151394" y="46601"/>
            <a:ext cx="1001358" cy="1139698"/>
          </a:xfrm>
          <a:custGeom>
            <a:avLst/>
            <a:gdLst/>
            <a:ahLst/>
            <a:cxnLst/>
            <a:rect l="l" t="t" r="r" b="b"/>
            <a:pathLst>
              <a:path w="9325326" h="8229600">
                <a:moveTo>
                  <a:pt x="0" y="0"/>
                </a:moveTo>
                <a:lnTo>
                  <a:pt x="9325325" y="0"/>
                </a:lnTo>
                <a:lnTo>
                  <a:pt x="93253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4292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47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#9Slide05 Braxton Regular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Xem video/hình ảnh “Cô gái mở đường”  </dc:title>
  <dc:creator>Dell Inspiron 5320</dc:creator>
  <cp:lastModifiedBy>Dell Inspiron 5320</cp:lastModifiedBy>
  <cp:revision>13</cp:revision>
  <dcterms:created xsi:type="dcterms:W3CDTF">2024-01-13T01:20:05Z</dcterms:created>
  <dcterms:modified xsi:type="dcterms:W3CDTF">2024-01-14T06:18:51Z</dcterms:modified>
</cp:coreProperties>
</file>