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79" r:id="rId2"/>
    <p:sldId id="262" r:id="rId3"/>
    <p:sldId id="308" r:id="rId4"/>
    <p:sldId id="309" r:id="rId5"/>
    <p:sldId id="310" r:id="rId6"/>
    <p:sldId id="311" r:id="rId7"/>
    <p:sldId id="283" r:id="rId8"/>
    <p:sldId id="313" r:id="rId9"/>
    <p:sldId id="260" r:id="rId10"/>
    <p:sldId id="315" r:id="rId11"/>
    <p:sldId id="276" r:id="rId12"/>
    <p:sldId id="275" r:id="rId13"/>
    <p:sldId id="316" r:id="rId14"/>
    <p:sldId id="317" r:id="rId15"/>
    <p:sldId id="318" r:id="rId16"/>
    <p:sldId id="277" r:id="rId17"/>
    <p:sldId id="288" r:id="rId18"/>
    <p:sldId id="319" r:id="rId19"/>
    <p:sldId id="325" r:id="rId20"/>
  </p:sldIdLst>
  <p:sldSz cx="18288000" cy="10287000"/>
  <p:notesSz cx="6858000" cy="9144000"/>
  <p:embeddedFontLst>
    <p:embeddedFont>
      <p:font typeface="#9Slide05 SVNUnthrift" charset="0"/>
      <p:regular r:id="rId22"/>
    </p:embeddedFont>
    <p:embeddedFont>
      <p:font typeface="Calibri" panose="020F0502020204030204" pitchFamily="34" charset="0"/>
      <p:regular r:id="rId23"/>
      <p:bold r:id="rId24"/>
      <p:italic r:id="rId25"/>
      <p:boldItalic r:id="rId26"/>
    </p:embeddedFont>
    <p:embeddedFont>
      <p:font typeface="#9Slide06 FS Playlist Script" panose="020B0604020202020204" charset="0"/>
      <p:regular r:id="rId27"/>
    </p:embeddedFont>
    <p:embeddedFont>
      <p:font typeface="#9Slide05 Yen Tu" panose="020B0604020202020204" charset="0"/>
      <p:regular r:id="rId28"/>
    </p:embeddedFont>
    <p:embeddedFont>
      <p:font typeface="#9Slide07 SVNGuerrilla" panose="00000500000000000000" charset="0"/>
      <p:regular r:id="rId29"/>
    </p:embeddedFont>
    <p:embeddedFont>
      <p:font typeface="#9Slide05 Dancing Script" panose="020B0604020202020204" charset="0"/>
      <p:bold r:id="rId30"/>
    </p:embeddedFont>
    <p:embeddedFont>
      <p:font typeface="#9Slide05 VL Fadilla" panose="020B0604020202020204" charset="0"/>
      <p:regular r:id="rId31"/>
    </p:embeddedFont>
    <p:embeddedFont>
      <p:font typeface="#9Slide05 Claudia" panose="020B0604020202020204" charset="0"/>
      <p:regular r:id="rId32"/>
    </p:embeddedFont>
    <p:embeddedFont>
      <p:font typeface="Open Sans" panose="020B0606030504020204" pitchFamily="34" charset="0"/>
      <p:regular r:id="rId33"/>
      <p:bold r:id="rId34"/>
      <p:italic r:id="rId35"/>
      <p:boldItalic r:id="rId36"/>
    </p:embeddedFont>
    <p:embeddedFont>
      <p:font typeface="Sigher" panose="020B0604020202020204" charset="0"/>
      <p:regular r:id="rId37"/>
    </p:embeddedFont>
    <p:embeddedFont>
      <p:font typeface="#9Slide05 Agile Script Calligra" panose="020B0604020202020204" charset="0"/>
      <p:regular r:id="rId38"/>
    </p:embeddedFont>
    <p:embeddedFont>
      <p:font typeface="Roboto" panose="02000000000000000000" pitchFamily="2"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3C07A"/>
    <a:srgbClr val="704B24"/>
    <a:srgbClr val="231F20"/>
    <a:srgbClr val="A67D4E"/>
    <a:srgbClr val="E45F5C"/>
    <a:srgbClr val="53DC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7633" autoAdjust="0"/>
  </p:normalViewPr>
  <p:slideViewPr>
    <p:cSldViewPr>
      <p:cViewPr varScale="1">
        <p:scale>
          <a:sx n="40" d="100"/>
          <a:sy n="40" d="100"/>
        </p:scale>
        <p:origin x="90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F3E51-17D7-484D-B713-9987696B18C4}" type="datetimeFigureOut">
              <a:rPr lang="en-US" smtClean="0"/>
              <a:t>3/9/2025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2F6C1-DD13-44F4-A462-6170C0CEEF85}" type="slidenum">
              <a:rPr lang="en-US" smtClean="0"/>
              <a:t>‹#›</a:t>
            </a:fld>
            <a:endParaRPr lang="en-US"/>
          </a:p>
        </p:txBody>
      </p:sp>
    </p:spTree>
    <p:extLst>
      <p:ext uri="{BB962C8B-B14F-4D97-AF65-F5344CB8AC3E}">
        <p14:creationId xmlns:p14="http://schemas.microsoft.com/office/powerpoint/2010/main" val="1171844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1</a:t>
            </a:r>
          </a:p>
        </p:txBody>
      </p:sp>
      <p:sp>
        <p:nvSpPr>
          <p:cNvPr id="4" name="Slide Number Placeholder 3"/>
          <p:cNvSpPr>
            <a:spLocks noGrp="1"/>
          </p:cNvSpPr>
          <p:nvPr>
            <p:ph type="sldNum" sz="quarter" idx="5"/>
          </p:nvPr>
        </p:nvSpPr>
        <p:spPr/>
        <p:txBody>
          <a:bodyPr/>
          <a:lstStyle/>
          <a:p>
            <a:fld id="{B7D2F6C1-DD13-44F4-A462-6170C0CEEF85}" type="slidenum">
              <a:rPr lang="en-US" smtClean="0"/>
              <a:t>1</a:t>
            </a:fld>
            <a:endParaRPr lang="en-US"/>
          </a:p>
        </p:txBody>
      </p:sp>
    </p:spTree>
    <p:extLst>
      <p:ext uri="{BB962C8B-B14F-4D97-AF65-F5344CB8AC3E}">
        <p14:creationId xmlns:p14="http://schemas.microsoft.com/office/powerpoint/2010/main" val="3889924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Văn </a:t>
            </a:r>
            <a:r>
              <a:rPr lang="en-US" dirty="0" err="1"/>
              <a:t>bản</a:t>
            </a:r>
            <a:r>
              <a:rPr lang="en-US" dirty="0"/>
              <a:t> </a:t>
            </a:r>
            <a:r>
              <a:rPr lang="en-US" dirty="0" err="1"/>
              <a:t>nghị</a:t>
            </a:r>
            <a:r>
              <a:rPr lang="en-US" dirty="0"/>
              <a:t> </a:t>
            </a:r>
            <a:r>
              <a:rPr lang="en-US" dirty="0" err="1"/>
              <a:t>luận</a:t>
            </a:r>
            <a:r>
              <a:rPr lang="en-US" dirty="0"/>
              <a:t> </a:t>
            </a:r>
            <a:r>
              <a:rPr lang="en-US" dirty="0" err="1"/>
              <a:t>văn</a:t>
            </a:r>
            <a:r>
              <a:rPr lang="en-US" dirty="0"/>
              <a:t> </a:t>
            </a:r>
            <a:r>
              <a:rPr lang="en-US" dirty="0" err="1"/>
              <a:t>học</a:t>
            </a:r>
            <a:r>
              <a:rPr lang="en-US" dirty="0"/>
              <a:t> </a:t>
            </a:r>
            <a:r>
              <a:rPr lang="en-US" dirty="0" err="1"/>
              <a:t>cần</a:t>
            </a:r>
            <a:r>
              <a:rPr lang="en-US" dirty="0"/>
              <a:t> </a:t>
            </a:r>
            <a:r>
              <a:rPr lang="en-US" dirty="0" err="1"/>
              <a:t>có</a:t>
            </a:r>
            <a:r>
              <a:rPr lang="en-US" dirty="0"/>
              <a:t> </a:t>
            </a:r>
            <a:r>
              <a:rPr lang="en-US" dirty="0" err="1"/>
              <a:t>luận</a:t>
            </a:r>
            <a:r>
              <a:rPr lang="en-US" dirty="0"/>
              <a:t> </a:t>
            </a:r>
            <a:r>
              <a:rPr lang="en-US" dirty="0" err="1"/>
              <a:t>đề</a:t>
            </a:r>
            <a:r>
              <a:rPr lang="en-US" dirty="0"/>
              <a:t>, </a:t>
            </a:r>
            <a:r>
              <a:rPr lang="en-US" dirty="0" err="1"/>
              <a:t>luận</a:t>
            </a:r>
            <a:r>
              <a:rPr lang="en-US" dirty="0"/>
              <a:t> </a:t>
            </a:r>
            <a:r>
              <a:rPr lang="en-US" dirty="0" err="1"/>
              <a:t>điểm</a:t>
            </a:r>
            <a:r>
              <a:rPr lang="en-US" dirty="0"/>
              <a:t> </a:t>
            </a:r>
            <a:r>
              <a:rPr lang="en-US" dirty="0" err="1"/>
              <a:t>rõ</a:t>
            </a:r>
            <a:r>
              <a:rPr lang="en-US" dirty="0"/>
              <a:t> </a:t>
            </a:r>
            <a:r>
              <a:rPr lang="en-US" dirty="0" err="1"/>
              <a:t>ràng</a:t>
            </a:r>
            <a:r>
              <a:rPr lang="en-US" dirty="0"/>
              <a:t>; </a:t>
            </a:r>
            <a:r>
              <a:rPr lang="en-US" dirty="0" err="1"/>
              <a:t>lí</a:t>
            </a:r>
            <a:r>
              <a:rPr lang="en-US" dirty="0"/>
              <a:t> </a:t>
            </a:r>
            <a:r>
              <a:rPr lang="en-US" dirty="0" err="1"/>
              <a:t>lẽ</a:t>
            </a:r>
            <a:r>
              <a:rPr lang="en-US" dirty="0"/>
              <a:t> </a:t>
            </a:r>
            <a:r>
              <a:rPr lang="en-US" dirty="0" err="1"/>
              <a:t>xác</a:t>
            </a:r>
            <a:r>
              <a:rPr lang="en-US" dirty="0"/>
              <a:t> </a:t>
            </a:r>
            <a:r>
              <a:rPr lang="en-US" dirty="0" err="1"/>
              <a:t>đáng</a:t>
            </a:r>
            <a:r>
              <a:rPr lang="en-US" dirty="0"/>
              <a:t>; </a:t>
            </a:r>
            <a:r>
              <a:rPr lang="en-US" dirty="0" err="1"/>
              <a:t>bằng</a:t>
            </a:r>
            <a:r>
              <a:rPr lang="en-US" dirty="0"/>
              <a:t> </a:t>
            </a:r>
            <a:r>
              <a:rPr lang="en-US" dirty="0" err="1"/>
              <a:t>chứng</a:t>
            </a:r>
            <a:r>
              <a:rPr lang="en-US" dirty="0"/>
              <a:t> </a:t>
            </a:r>
            <a:r>
              <a:rPr lang="en-US" dirty="0" err="1"/>
              <a:t>thuyết</a:t>
            </a:r>
            <a:r>
              <a:rPr lang="en-US" dirty="0"/>
              <a:t> </a:t>
            </a:r>
            <a:r>
              <a:rPr lang="en-US" dirty="0" err="1"/>
              <a:t>phục</a:t>
            </a:r>
            <a:r>
              <a:rPr lang="en-US" dirty="0"/>
              <a:t> </a:t>
            </a:r>
            <a:r>
              <a:rPr lang="en-US" dirty="0" err="1"/>
              <a:t>và</a:t>
            </a:r>
            <a:r>
              <a:rPr lang="en-US" dirty="0"/>
              <a:t> </a:t>
            </a:r>
            <a:r>
              <a:rPr lang="en-US" dirty="0" err="1"/>
              <a:t>được</a:t>
            </a:r>
            <a:r>
              <a:rPr lang="en-US" dirty="0"/>
              <a:t> </a:t>
            </a:r>
            <a:r>
              <a:rPr lang="en-US" dirty="0" err="1"/>
              <a:t>tổ</a:t>
            </a:r>
            <a:r>
              <a:rPr lang="en-US" dirty="0"/>
              <a:t> </a:t>
            </a:r>
            <a:r>
              <a:rPr lang="en-US" dirty="0" err="1"/>
              <a:t>chức</a:t>
            </a:r>
            <a:r>
              <a:rPr lang="en-US" dirty="0"/>
              <a:t> </a:t>
            </a:r>
            <a:r>
              <a:rPr lang="en-US" dirty="0" err="1"/>
              <a:t>một</a:t>
            </a:r>
            <a:r>
              <a:rPr lang="en-US" dirty="0"/>
              <a:t> </a:t>
            </a:r>
            <a:r>
              <a:rPr lang="en-US" dirty="0" err="1"/>
              <a:t>cách</a:t>
            </a:r>
            <a:r>
              <a:rPr lang="en-US" dirty="0"/>
              <a:t> </a:t>
            </a:r>
            <a:r>
              <a:rPr lang="en-US" dirty="0" err="1"/>
              <a:t>hợp</a:t>
            </a:r>
            <a:r>
              <a:rPr lang="en-US" dirty="0"/>
              <a:t> </a:t>
            </a:r>
            <a:r>
              <a:rPr lang="en-US" dirty="0" err="1"/>
              <a:t>lí</a:t>
            </a:r>
            <a:r>
              <a:rPr lang="en-US" dirty="0"/>
              <a:t>.</a:t>
            </a:r>
          </a:p>
          <a:p>
            <a:pPr marL="0" indent="0" algn="just">
              <a:buNone/>
            </a:pPr>
            <a:r>
              <a:rPr lang="en-US" dirty="0"/>
              <a:t>- </a:t>
            </a:r>
            <a:r>
              <a:rPr lang="en-US" dirty="0" err="1"/>
              <a:t>Luận</a:t>
            </a:r>
            <a:r>
              <a:rPr lang="en-US" dirty="0"/>
              <a:t> </a:t>
            </a:r>
            <a:r>
              <a:rPr lang="en-US" dirty="0" err="1"/>
              <a:t>đề</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nghị</a:t>
            </a:r>
            <a:r>
              <a:rPr lang="en-US" dirty="0"/>
              <a:t> </a:t>
            </a:r>
            <a:r>
              <a:rPr lang="en-US" dirty="0" err="1"/>
              <a:t>luận</a:t>
            </a:r>
            <a:r>
              <a:rPr lang="en-US" dirty="0"/>
              <a:t> </a:t>
            </a:r>
            <a:r>
              <a:rPr lang="en-US" dirty="0" err="1"/>
              <a:t>văn</a:t>
            </a:r>
            <a:r>
              <a:rPr lang="en-US" dirty="0"/>
              <a:t> </a:t>
            </a:r>
            <a:r>
              <a:rPr lang="en-US" dirty="0" err="1"/>
              <a:t>học</a:t>
            </a:r>
            <a:r>
              <a:rPr lang="en-US" dirty="0"/>
              <a:t> </a:t>
            </a:r>
            <a:r>
              <a:rPr lang="en-US" dirty="0" err="1"/>
              <a:t>là</a:t>
            </a:r>
            <a:r>
              <a:rPr lang="en-US" dirty="0"/>
              <a:t> </a:t>
            </a:r>
            <a:r>
              <a:rPr lang="en-US" dirty="0" err="1"/>
              <a:t>vấn</a:t>
            </a:r>
            <a:r>
              <a:rPr lang="en-US" dirty="0"/>
              <a:t> </a:t>
            </a:r>
            <a:r>
              <a:rPr lang="en-US" dirty="0" err="1"/>
              <a:t>đề</a:t>
            </a:r>
            <a:r>
              <a:rPr lang="en-US" dirty="0"/>
              <a:t> </a:t>
            </a:r>
            <a:r>
              <a:rPr lang="en-US" dirty="0" err="1"/>
              <a:t>chính</a:t>
            </a:r>
            <a:r>
              <a:rPr lang="en-US" dirty="0"/>
              <a:t> (</a:t>
            </a:r>
            <a:r>
              <a:rPr lang="en-US" dirty="0" err="1"/>
              <a:t>về</a:t>
            </a:r>
            <a:r>
              <a:rPr lang="en-US" dirty="0"/>
              <a:t> </a:t>
            </a:r>
            <a:r>
              <a:rPr lang="en-US" dirty="0" err="1"/>
              <a:t>tác</a:t>
            </a:r>
            <a:r>
              <a:rPr lang="en-US" dirty="0"/>
              <a:t> </a:t>
            </a:r>
            <a:r>
              <a:rPr lang="en-US" dirty="0" err="1"/>
              <a:t>phẩm</a:t>
            </a:r>
            <a:r>
              <a:rPr lang="en-US" dirty="0"/>
              <a:t>, </a:t>
            </a:r>
            <a:r>
              <a:rPr lang="en-US" dirty="0" err="1"/>
              <a:t>tác</a:t>
            </a:r>
            <a:r>
              <a:rPr lang="en-US" dirty="0"/>
              <a:t> </a:t>
            </a:r>
            <a:r>
              <a:rPr lang="en-US" dirty="0" err="1"/>
              <a:t>giả</a:t>
            </a:r>
            <a:r>
              <a:rPr lang="en-US" dirty="0"/>
              <a:t>, </a:t>
            </a:r>
            <a:r>
              <a:rPr lang="en-US" dirty="0" err="1"/>
              <a:t>thể</a:t>
            </a:r>
            <a:r>
              <a:rPr lang="en-US" dirty="0"/>
              <a:t> </a:t>
            </a:r>
            <a:r>
              <a:rPr lang="en-US" dirty="0" err="1"/>
              <a:t>loại</a:t>
            </a:r>
            <a:r>
              <a:rPr lang="en-US" dirty="0"/>
              <a:t>,…) </a:t>
            </a:r>
            <a:r>
              <a:rPr lang="en-US" dirty="0" err="1"/>
              <a:t>được</a:t>
            </a:r>
            <a:r>
              <a:rPr lang="en-US" dirty="0"/>
              <a:t> </a:t>
            </a:r>
            <a:r>
              <a:rPr lang="en-US" dirty="0" err="1"/>
              <a:t>bàn</a:t>
            </a:r>
            <a:r>
              <a:rPr lang="en-US" dirty="0"/>
              <a:t> </a:t>
            </a:r>
            <a:r>
              <a:rPr lang="en-US" dirty="0" err="1"/>
              <a:t>luận</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thường</a:t>
            </a:r>
            <a:r>
              <a:rPr lang="en-US" dirty="0"/>
              <a:t> </a:t>
            </a:r>
            <a:r>
              <a:rPr lang="en-US" dirty="0" err="1"/>
              <a:t>thể</a:t>
            </a:r>
            <a:r>
              <a:rPr lang="en-US" dirty="0"/>
              <a:t> </a:t>
            </a:r>
            <a:r>
              <a:rPr lang="en-US" dirty="0" err="1"/>
              <a:t>hiện</a:t>
            </a:r>
            <a:r>
              <a:rPr lang="en-US" dirty="0"/>
              <a:t> ở </a:t>
            </a:r>
            <a:r>
              <a:rPr lang="en-US" dirty="0" err="1"/>
              <a:t>nhan</a:t>
            </a:r>
            <a:r>
              <a:rPr lang="en-US" dirty="0"/>
              <a:t> </a:t>
            </a:r>
            <a:r>
              <a:rPr lang="en-US" dirty="0" err="1"/>
              <a:t>đề</a:t>
            </a:r>
            <a:r>
              <a:rPr lang="en-US" dirty="0"/>
              <a:t>, </a:t>
            </a:r>
            <a:r>
              <a:rPr lang="en-US" dirty="0" err="1"/>
              <a:t>phần</a:t>
            </a:r>
            <a:r>
              <a:rPr lang="en-US" dirty="0"/>
              <a:t> </a:t>
            </a:r>
            <a:r>
              <a:rPr lang="en-US" dirty="0" err="1"/>
              <a:t>mở</a:t>
            </a:r>
            <a:r>
              <a:rPr lang="en-US" dirty="0"/>
              <a:t> </a:t>
            </a:r>
            <a:r>
              <a:rPr lang="en-US" dirty="0" err="1"/>
              <a:t>đầu</a:t>
            </a:r>
            <a:r>
              <a:rPr lang="en-US" dirty="0"/>
              <a:t> </a:t>
            </a:r>
            <a:r>
              <a:rPr lang="en-US" dirty="0" err="1"/>
              <a:t>hoặc</a:t>
            </a:r>
            <a:r>
              <a:rPr lang="en-US" dirty="0"/>
              <a:t> </a:t>
            </a:r>
            <a:r>
              <a:rPr lang="en-US" dirty="0" err="1"/>
              <a:t>được</a:t>
            </a:r>
            <a:r>
              <a:rPr lang="en-US" dirty="0"/>
              <a:t> </a:t>
            </a:r>
            <a:r>
              <a:rPr lang="en-US" dirty="0" err="1"/>
              <a:t>suy</a:t>
            </a:r>
            <a:r>
              <a:rPr lang="en-US" dirty="0"/>
              <a:t> </a:t>
            </a:r>
            <a:r>
              <a:rPr lang="en-US" dirty="0" err="1"/>
              <a:t>luận</a:t>
            </a:r>
            <a:r>
              <a:rPr lang="en-US" dirty="0"/>
              <a:t> </a:t>
            </a:r>
            <a:r>
              <a:rPr lang="en-US" dirty="0" err="1"/>
              <a:t>từ</a:t>
            </a:r>
            <a:r>
              <a:rPr lang="en-US" dirty="0"/>
              <a:t> </a:t>
            </a:r>
            <a:r>
              <a:rPr lang="en-US" dirty="0" err="1"/>
              <a:t>toàn</a:t>
            </a:r>
            <a:r>
              <a:rPr lang="en-US" dirty="0"/>
              <a:t> </a:t>
            </a:r>
            <a:r>
              <a:rPr lang="en-US" dirty="0" err="1"/>
              <a:t>bộ</a:t>
            </a:r>
            <a:r>
              <a:rPr lang="en-US" dirty="0"/>
              <a:t> </a:t>
            </a:r>
            <a:r>
              <a:rPr lang="en-US" dirty="0" err="1"/>
              <a:t>văn</a:t>
            </a:r>
            <a:r>
              <a:rPr lang="en-US" dirty="0"/>
              <a:t> </a:t>
            </a:r>
            <a:r>
              <a:rPr lang="en-US" dirty="0" err="1"/>
              <a:t>bản</a:t>
            </a:r>
            <a:r>
              <a:rPr lang="en-US" dirty="0"/>
              <a:t>.</a:t>
            </a:r>
          </a:p>
          <a:p>
            <a:pPr marL="0" indent="0" algn="just">
              <a:buNone/>
            </a:pPr>
            <a:r>
              <a:rPr lang="en-US" dirty="0"/>
              <a:t>- </a:t>
            </a:r>
            <a:r>
              <a:rPr lang="en-US" dirty="0" err="1"/>
              <a:t>Luận</a:t>
            </a:r>
            <a:r>
              <a:rPr lang="en-US" dirty="0"/>
              <a:t> </a:t>
            </a:r>
            <a:r>
              <a:rPr lang="en-US" dirty="0" err="1"/>
              <a:t>điểm</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nghị</a:t>
            </a:r>
            <a:r>
              <a:rPr lang="en-US" dirty="0"/>
              <a:t> </a:t>
            </a:r>
            <a:r>
              <a:rPr lang="en-US" dirty="0" err="1"/>
              <a:t>luận</a:t>
            </a:r>
            <a:r>
              <a:rPr lang="en-US" dirty="0"/>
              <a:t> </a:t>
            </a:r>
            <a:r>
              <a:rPr lang="en-US" dirty="0" err="1"/>
              <a:t>văn</a:t>
            </a:r>
            <a:r>
              <a:rPr lang="en-US" dirty="0"/>
              <a:t> </a:t>
            </a:r>
            <a:r>
              <a:rPr lang="en-US" dirty="0" err="1"/>
              <a:t>học</a:t>
            </a:r>
            <a:r>
              <a:rPr lang="en-US" dirty="0"/>
              <a:t> </a:t>
            </a:r>
            <a:r>
              <a:rPr lang="en-US" dirty="0" err="1"/>
              <a:t>là</a:t>
            </a:r>
            <a:r>
              <a:rPr lang="en-US" dirty="0"/>
              <a:t> </a:t>
            </a:r>
            <a:r>
              <a:rPr lang="en-US" dirty="0" err="1"/>
              <a:t>những</a:t>
            </a:r>
            <a:r>
              <a:rPr lang="en-US" dirty="0"/>
              <a:t> ý </a:t>
            </a:r>
            <a:r>
              <a:rPr lang="en-US" dirty="0" err="1"/>
              <a:t>chính</a:t>
            </a:r>
            <a:r>
              <a:rPr lang="en-US" dirty="0"/>
              <a:t> </a:t>
            </a:r>
            <a:r>
              <a:rPr lang="en-US" dirty="0" err="1"/>
              <a:t>được</a:t>
            </a:r>
            <a:r>
              <a:rPr lang="en-US" dirty="0"/>
              <a:t> </a:t>
            </a:r>
            <a:r>
              <a:rPr lang="en-US" dirty="0" err="1"/>
              <a:t>triển</a:t>
            </a:r>
            <a:r>
              <a:rPr lang="en-US" dirty="0"/>
              <a:t> </a:t>
            </a:r>
            <a:r>
              <a:rPr lang="en-US" dirty="0" err="1"/>
              <a:t>khai</a:t>
            </a:r>
            <a:r>
              <a:rPr lang="en-US" dirty="0"/>
              <a:t> </a:t>
            </a:r>
            <a:r>
              <a:rPr lang="en-US" dirty="0" err="1"/>
              <a:t>nhằm</a:t>
            </a:r>
            <a:r>
              <a:rPr lang="en-US" dirty="0"/>
              <a:t> </a:t>
            </a:r>
            <a:r>
              <a:rPr lang="en-US" dirty="0" err="1"/>
              <a:t>cụ</a:t>
            </a:r>
            <a:r>
              <a:rPr lang="en-US" dirty="0"/>
              <a:t> </a:t>
            </a:r>
            <a:r>
              <a:rPr lang="en-US" dirty="0" err="1"/>
              <a:t>thể</a:t>
            </a:r>
            <a:r>
              <a:rPr lang="en-US" dirty="0"/>
              <a:t> </a:t>
            </a:r>
            <a:r>
              <a:rPr lang="en-US" dirty="0" err="1"/>
              <a:t>hóa</a:t>
            </a:r>
            <a:r>
              <a:rPr lang="en-US" dirty="0"/>
              <a:t> </a:t>
            </a:r>
            <a:r>
              <a:rPr lang="en-US" dirty="0" err="1"/>
              <a:t>luận</a:t>
            </a:r>
            <a:r>
              <a:rPr lang="en-US" dirty="0"/>
              <a:t> </a:t>
            </a:r>
            <a:r>
              <a:rPr lang="en-US" dirty="0" err="1"/>
              <a:t>đề</a:t>
            </a:r>
            <a:r>
              <a:rPr lang="en-US" dirty="0"/>
              <a:t>, </a:t>
            </a:r>
            <a:r>
              <a:rPr lang="en-US" dirty="0" err="1"/>
              <a:t>dựa</a:t>
            </a:r>
            <a:r>
              <a:rPr lang="en-US" dirty="0"/>
              <a:t> </a:t>
            </a:r>
            <a:r>
              <a:rPr lang="en-US" dirty="0" err="1"/>
              <a:t>trên</a:t>
            </a:r>
            <a:r>
              <a:rPr lang="en-US" dirty="0"/>
              <a:t> </a:t>
            </a:r>
            <a:r>
              <a:rPr lang="en-US" dirty="0" err="1"/>
              <a:t>đặc</a:t>
            </a:r>
            <a:r>
              <a:rPr lang="en-US" dirty="0"/>
              <a:t> </a:t>
            </a:r>
            <a:r>
              <a:rPr lang="en-US" dirty="0" err="1"/>
              <a:t>điểm</a:t>
            </a:r>
            <a:r>
              <a:rPr lang="en-US" dirty="0"/>
              <a:t> </a:t>
            </a:r>
            <a:r>
              <a:rPr lang="en-US" dirty="0" err="1"/>
              <a:t>của</a:t>
            </a:r>
            <a:r>
              <a:rPr lang="en-US" dirty="0"/>
              <a:t> </a:t>
            </a:r>
            <a:r>
              <a:rPr lang="en-US" dirty="0" err="1"/>
              <a:t>đối</a:t>
            </a:r>
            <a:r>
              <a:rPr lang="en-US" dirty="0"/>
              <a:t> </a:t>
            </a:r>
            <a:r>
              <a:rPr lang="en-US" dirty="0" err="1"/>
              <a:t>tượng</a:t>
            </a:r>
            <a:r>
              <a:rPr lang="en-US" dirty="0"/>
              <a:t> </a:t>
            </a:r>
            <a:r>
              <a:rPr lang="en-US" dirty="0" err="1"/>
              <a:t>được</a:t>
            </a:r>
            <a:r>
              <a:rPr lang="en-US" dirty="0"/>
              <a:t> </a:t>
            </a:r>
            <a:r>
              <a:rPr lang="en-US" dirty="0" err="1"/>
              <a:t>bàn</a:t>
            </a:r>
            <a:r>
              <a:rPr lang="en-US" dirty="0"/>
              <a:t> </a:t>
            </a:r>
            <a:r>
              <a:rPr lang="en-US" dirty="0" err="1"/>
              <a:t>luận</a:t>
            </a:r>
            <a:r>
              <a:rPr lang="en-US" dirty="0"/>
              <a:t>. </a:t>
            </a:r>
            <a:r>
              <a:rPr lang="en-US" dirty="0" err="1"/>
              <a:t>Chẳng</a:t>
            </a:r>
            <a:r>
              <a:rPr lang="en-US" dirty="0"/>
              <a:t> </a:t>
            </a:r>
            <a:r>
              <a:rPr lang="en-US" dirty="0" err="1"/>
              <a:t>hạn</a:t>
            </a:r>
            <a:r>
              <a:rPr lang="en-US" dirty="0"/>
              <a:t>, </a:t>
            </a:r>
            <a:r>
              <a:rPr lang="en-US" dirty="0" err="1"/>
              <a:t>nếu</a:t>
            </a:r>
            <a:r>
              <a:rPr lang="en-US" dirty="0"/>
              <a:t> </a:t>
            </a:r>
            <a:r>
              <a:rPr lang="en-US" dirty="0" err="1"/>
              <a:t>đối</a:t>
            </a:r>
            <a:r>
              <a:rPr lang="en-US" dirty="0"/>
              <a:t> </a:t>
            </a:r>
            <a:r>
              <a:rPr lang="en-US" dirty="0" err="1"/>
              <a:t>tượng</a:t>
            </a:r>
            <a:r>
              <a:rPr lang="en-US" dirty="0"/>
              <a:t> </a:t>
            </a:r>
            <a:r>
              <a:rPr lang="en-US" dirty="0" err="1"/>
              <a:t>được</a:t>
            </a:r>
            <a:r>
              <a:rPr lang="en-US" dirty="0"/>
              <a:t> </a:t>
            </a:r>
            <a:r>
              <a:rPr lang="en-US" dirty="0" err="1"/>
              <a:t>bàn</a:t>
            </a:r>
            <a:r>
              <a:rPr lang="en-US" dirty="0"/>
              <a:t> </a:t>
            </a:r>
            <a:r>
              <a:rPr lang="en-US" dirty="0" err="1"/>
              <a:t>luận</a:t>
            </a:r>
            <a:r>
              <a:rPr lang="en-US" dirty="0"/>
              <a:t> </a:t>
            </a:r>
            <a:r>
              <a:rPr lang="en-US" dirty="0" err="1"/>
              <a:t>là</a:t>
            </a:r>
            <a:r>
              <a:rPr lang="en-US" dirty="0"/>
              <a:t> </a:t>
            </a:r>
            <a:r>
              <a:rPr lang="en-US" dirty="0" err="1"/>
              <a:t>một</a:t>
            </a:r>
            <a:r>
              <a:rPr lang="en-US" dirty="0"/>
              <a:t> </a:t>
            </a:r>
            <a:r>
              <a:rPr lang="en-US" dirty="0" err="1"/>
              <a:t>tác</a:t>
            </a:r>
            <a:r>
              <a:rPr lang="en-US" dirty="0"/>
              <a:t> </a:t>
            </a:r>
            <a:r>
              <a:rPr lang="en-US" dirty="0" err="1"/>
              <a:t>phẩm</a:t>
            </a:r>
            <a:r>
              <a:rPr lang="en-US" dirty="0"/>
              <a:t> </a:t>
            </a:r>
            <a:r>
              <a:rPr lang="en-US" dirty="0" err="1"/>
              <a:t>văn</a:t>
            </a:r>
            <a:r>
              <a:rPr lang="en-US" dirty="0"/>
              <a:t> </a:t>
            </a:r>
            <a:r>
              <a:rPr lang="en-US" dirty="0" err="1"/>
              <a:t>học</a:t>
            </a:r>
            <a:r>
              <a:rPr lang="en-US" dirty="0"/>
              <a:t> </a:t>
            </a:r>
            <a:r>
              <a:rPr lang="en-US" dirty="0" err="1"/>
              <a:t>thì</a:t>
            </a:r>
            <a:r>
              <a:rPr lang="en-US" dirty="0"/>
              <a:t> </a:t>
            </a:r>
            <a:r>
              <a:rPr lang="en-US" dirty="0" err="1"/>
              <a:t>hệ</a:t>
            </a:r>
            <a:r>
              <a:rPr lang="en-US" dirty="0"/>
              <a:t> </a:t>
            </a:r>
            <a:r>
              <a:rPr lang="en-US" dirty="0" err="1"/>
              <a:t>thống</a:t>
            </a:r>
            <a:r>
              <a:rPr lang="en-US" dirty="0"/>
              <a:t> </a:t>
            </a:r>
            <a:r>
              <a:rPr lang="en-US" dirty="0" err="1"/>
              <a:t>luận</a:t>
            </a:r>
            <a:r>
              <a:rPr lang="en-US" dirty="0"/>
              <a:t> </a:t>
            </a:r>
            <a:r>
              <a:rPr lang="en-US" dirty="0" err="1"/>
              <a:t>điểm</a:t>
            </a:r>
            <a:r>
              <a:rPr lang="en-US" dirty="0"/>
              <a:t> </a:t>
            </a:r>
            <a:r>
              <a:rPr lang="en-US" dirty="0" err="1"/>
              <a:t>có</a:t>
            </a:r>
            <a:r>
              <a:rPr lang="en-US" dirty="0"/>
              <a:t> </a:t>
            </a:r>
            <a:r>
              <a:rPr lang="en-US" dirty="0" err="1"/>
              <a:t>thể</a:t>
            </a:r>
            <a:r>
              <a:rPr lang="en-US" dirty="0"/>
              <a:t> </a:t>
            </a:r>
            <a:r>
              <a:rPr lang="en-US" dirty="0" err="1"/>
              <a:t>được</a:t>
            </a:r>
            <a:r>
              <a:rPr lang="en-US" dirty="0"/>
              <a:t> </a:t>
            </a:r>
            <a:r>
              <a:rPr lang="en-US" dirty="0" err="1"/>
              <a:t>triển</a:t>
            </a:r>
            <a:r>
              <a:rPr lang="en-US" dirty="0"/>
              <a:t> </a:t>
            </a:r>
            <a:r>
              <a:rPr lang="en-US" dirty="0" err="1"/>
              <a:t>khai</a:t>
            </a:r>
            <a:r>
              <a:rPr lang="en-US" dirty="0"/>
              <a:t> </a:t>
            </a:r>
            <a:r>
              <a:rPr lang="en-US" dirty="0" err="1"/>
              <a:t>dựa</a:t>
            </a:r>
            <a:r>
              <a:rPr lang="en-US" dirty="0"/>
              <a:t> </a:t>
            </a:r>
            <a:r>
              <a:rPr lang="en-US" dirty="0" err="1"/>
              <a:t>trên</a:t>
            </a:r>
            <a:r>
              <a:rPr lang="en-US" dirty="0"/>
              <a:t> </a:t>
            </a:r>
            <a:r>
              <a:rPr lang="en-US" dirty="0" err="1"/>
              <a:t>các</a:t>
            </a:r>
            <a:r>
              <a:rPr lang="en-US" dirty="0"/>
              <a:t> </a:t>
            </a:r>
            <a:r>
              <a:rPr lang="en-US" dirty="0" err="1"/>
              <a:t>đặc</a:t>
            </a:r>
            <a:r>
              <a:rPr lang="en-US" dirty="0"/>
              <a:t> </a:t>
            </a:r>
            <a:r>
              <a:rPr lang="en-US" dirty="0" err="1"/>
              <a:t>điểm</a:t>
            </a:r>
            <a:r>
              <a:rPr lang="en-US" dirty="0"/>
              <a:t> </a:t>
            </a:r>
            <a:r>
              <a:rPr lang="en-US" dirty="0" err="1"/>
              <a:t>nội</a:t>
            </a:r>
            <a:r>
              <a:rPr lang="en-US" dirty="0"/>
              <a:t> dung </a:t>
            </a:r>
            <a:r>
              <a:rPr lang="en-US" dirty="0" err="1"/>
              <a:t>và</a:t>
            </a:r>
            <a:r>
              <a:rPr lang="en-US" dirty="0"/>
              <a:t> </a:t>
            </a:r>
            <a:r>
              <a:rPr lang="en-US" dirty="0" err="1"/>
              <a:t>nghệ</a:t>
            </a:r>
            <a:r>
              <a:rPr lang="en-US" dirty="0"/>
              <a:t> </a:t>
            </a:r>
            <a:r>
              <a:rPr lang="en-US" dirty="0" err="1"/>
              <a:t>thuật</a:t>
            </a:r>
            <a:r>
              <a:rPr lang="en-US" dirty="0"/>
              <a:t> </a:t>
            </a:r>
            <a:r>
              <a:rPr lang="en-US" dirty="0" err="1"/>
              <a:t>của</a:t>
            </a:r>
            <a:r>
              <a:rPr lang="en-US" dirty="0"/>
              <a:t> </a:t>
            </a:r>
            <a:r>
              <a:rPr lang="en-US" dirty="0" err="1"/>
              <a:t>tác</a:t>
            </a:r>
            <a:r>
              <a:rPr lang="en-US" dirty="0"/>
              <a:t> </a:t>
            </a:r>
            <a:r>
              <a:rPr lang="en-US" dirty="0" err="1"/>
              <a:t>phẩm</a:t>
            </a:r>
            <a:r>
              <a:rPr lang="en-US" dirty="0"/>
              <a:t> </a:t>
            </a:r>
            <a:r>
              <a:rPr lang="en-US" dirty="0" err="1"/>
              <a:t>đó</a:t>
            </a:r>
            <a:r>
              <a:rPr lang="en-US" dirty="0"/>
              <a:t>.</a:t>
            </a:r>
          </a:p>
          <a:p>
            <a:pPr marL="0" indent="0" algn="just">
              <a:buNone/>
            </a:pPr>
            <a:r>
              <a:rPr lang="en-US" dirty="0"/>
              <a:t>- </a:t>
            </a:r>
            <a:r>
              <a:rPr lang="en-US" dirty="0" err="1"/>
              <a:t>Lí</a:t>
            </a:r>
            <a:r>
              <a:rPr lang="en-US" dirty="0"/>
              <a:t> </a:t>
            </a:r>
            <a:r>
              <a:rPr lang="en-US" dirty="0" err="1"/>
              <a:t>lẽ</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nghị</a:t>
            </a:r>
            <a:r>
              <a:rPr lang="en-US" dirty="0"/>
              <a:t> </a:t>
            </a:r>
            <a:r>
              <a:rPr lang="en-US" dirty="0" err="1"/>
              <a:t>luận</a:t>
            </a:r>
            <a:r>
              <a:rPr lang="en-US" dirty="0"/>
              <a:t> </a:t>
            </a:r>
            <a:r>
              <a:rPr lang="en-US" dirty="0" err="1"/>
              <a:t>văn</a:t>
            </a:r>
            <a:r>
              <a:rPr lang="en-US" dirty="0"/>
              <a:t> </a:t>
            </a:r>
            <a:r>
              <a:rPr lang="en-US" dirty="0" err="1"/>
              <a:t>học</a:t>
            </a:r>
            <a:r>
              <a:rPr lang="en-US" dirty="0"/>
              <a:t> </a:t>
            </a:r>
            <a:r>
              <a:rPr lang="en-US" dirty="0" err="1"/>
              <a:t>là</a:t>
            </a:r>
            <a:r>
              <a:rPr lang="en-US" dirty="0"/>
              <a:t> </a:t>
            </a:r>
            <a:r>
              <a:rPr lang="en-US" dirty="0" err="1"/>
              <a:t>những</a:t>
            </a:r>
            <a:r>
              <a:rPr lang="en-US" dirty="0"/>
              <a:t> </a:t>
            </a:r>
            <a:r>
              <a:rPr lang="en-US" dirty="0" err="1"/>
              <a:t>điều</a:t>
            </a:r>
            <a:r>
              <a:rPr lang="en-US" dirty="0"/>
              <a:t> </a:t>
            </a:r>
            <a:r>
              <a:rPr lang="en-US" dirty="0" err="1"/>
              <a:t>được</a:t>
            </a:r>
            <a:r>
              <a:rPr lang="en-US" dirty="0"/>
              <a:t> </a:t>
            </a:r>
            <a:r>
              <a:rPr lang="en-US" dirty="0" err="1"/>
              <a:t>nêu</a:t>
            </a:r>
            <a:r>
              <a:rPr lang="en-US" dirty="0"/>
              <a:t> </a:t>
            </a:r>
            <a:r>
              <a:rPr lang="en-US" dirty="0" err="1"/>
              <a:t>ra</a:t>
            </a:r>
            <a:r>
              <a:rPr lang="en-US" dirty="0"/>
              <a:t> </a:t>
            </a:r>
            <a:r>
              <a:rPr lang="en-US" dirty="0" err="1"/>
              <a:t>một</a:t>
            </a:r>
            <a:r>
              <a:rPr lang="en-US" dirty="0"/>
              <a:t> </a:t>
            </a:r>
            <a:r>
              <a:rPr lang="en-US" dirty="0" err="1"/>
              <a:t>cách</a:t>
            </a:r>
            <a:r>
              <a:rPr lang="en-US" dirty="0"/>
              <a:t> </a:t>
            </a:r>
            <a:r>
              <a:rPr lang="en-US" dirty="0" err="1"/>
              <a:t>có</a:t>
            </a:r>
            <a:r>
              <a:rPr lang="en-US" dirty="0"/>
              <a:t> </a:t>
            </a:r>
            <a:r>
              <a:rPr lang="en-US" dirty="0" err="1"/>
              <a:t>căn</a:t>
            </a:r>
            <a:r>
              <a:rPr lang="en-US" dirty="0"/>
              <a:t> </a:t>
            </a:r>
            <a:r>
              <a:rPr lang="en-US" dirty="0" err="1"/>
              <a:t>cứ</a:t>
            </a:r>
            <a:r>
              <a:rPr lang="en-US" dirty="0"/>
              <a:t> </a:t>
            </a:r>
            <a:r>
              <a:rPr lang="en-US" dirty="0" err="1"/>
              <a:t>hợp</a:t>
            </a:r>
            <a:r>
              <a:rPr lang="en-US" dirty="0"/>
              <a:t> logic </a:t>
            </a:r>
            <a:r>
              <a:rPr lang="en-US" dirty="0" err="1"/>
              <a:t>để</a:t>
            </a:r>
            <a:r>
              <a:rPr lang="en-US" dirty="0"/>
              <a:t> </a:t>
            </a:r>
            <a:r>
              <a:rPr lang="en-US" dirty="0" err="1"/>
              <a:t>làm</a:t>
            </a:r>
            <a:r>
              <a:rPr lang="en-US" dirty="0"/>
              <a:t> </a:t>
            </a:r>
            <a:r>
              <a:rPr lang="en-US" dirty="0" err="1"/>
              <a:t>rõ</a:t>
            </a:r>
            <a:r>
              <a:rPr lang="en-US" dirty="0"/>
              <a:t> </a:t>
            </a:r>
            <a:r>
              <a:rPr lang="en-US" dirty="0" err="1"/>
              <a:t>tính</a:t>
            </a:r>
            <a:r>
              <a:rPr lang="en-US" dirty="0"/>
              <a:t> </a:t>
            </a:r>
            <a:r>
              <a:rPr lang="en-US" dirty="0" err="1"/>
              <a:t>đúng</a:t>
            </a:r>
            <a:r>
              <a:rPr lang="en-US" dirty="0"/>
              <a:t> </a:t>
            </a:r>
            <a:r>
              <a:rPr lang="en-US" dirty="0" err="1"/>
              <a:t>đắn</a:t>
            </a:r>
            <a:r>
              <a:rPr lang="en-US" dirty="0"/>
              <a:t> </a:t>
            </a:r>
            <a:r>
              <a:rPr lang="en-US" dirty="0" err="1"/>
              <a:t>của</a:t>
            </a:r>
            <a:r>
              <a:rPr lang="en-US" dirty="0"/>
              <a:t> </a:t>
            </a:r>
            <a:r>
              <a:rPr lang="en-US" dirty="0" err="1"/>
              <a:t>luận</a:t>
            </a:r>
            <a:r>
              <a:rPr lang="en-US" dirty="0"/>
              <a:t> </a:t>
            </a:r>
            <a:r>
              <a:rPr lang="en-US" dirty="0" err="1"/>
              <a:t>điểm</a:t>
            </a:r>
            <a:r>
              <a:rPr lang="en-US" dirty="0"/>
              <a:t>. </a:t>
            </a:r>
            <a:r>
              <a:rPr lang="en-US" dirty="0" err="1"/>
              <a:t>Lí</a:t>
            </a:r>
            <a:r>
              <a:rPr lang="en-US" dirty="0"/>
              <a:t> </a:t>
            </a:r>
            <a:r>
              <a:rPr lang="en-US" dirty="0" err="1"/>
              <a:t>lẽ</a:t>
            </a:r>
            <a:r>
              <a:rPr lang="en-US" dirty="0"/>
              <a:t> </a:t>
            </a:r>
            <a:r>
              <a:rPr lang="en-US" dirty="0" err="1"/>
              <a:t>có</a:t>
            </a:r>
            <a:r>
              <a:rPr lang="en-US" dirty="0"/>
              <a:t> </a:t>
            </a:r>
            <a:r>
              <a:rPr lang="en-US" dirty="0" err="1"/>
              <a:t>thể</a:t>
            </a:r>
            <a:r>
              <a:rPr lang="en-US" dirty="0"/>
              <a:t> </a:t>
            </a:r>
            <a:r>
              <a:rPr lang="en-US" dirty="0" err="1"/>
              <a:t>đan</a:t>
            </a:r>
            <a:r>
              <a:rPr lang="en-US" dirty="0"/>
              <a:t> xen </a:t>
            </a:r>
            <a:r>
              <a:rPr lang="en-US" dirty="0" err="1"/>
              <a:t>yếu</a:t>
            </a:r>
            <a:r>
              <a:rPr lang="en-US" dirty="0"/>
              <a:t> </a:t>
            </a:r>
            <a:r>
              <a:rPr lang="en-US" dirty="0" err="1"/>
              <a:t>tố</a:t>
            </a:r>
            <a:r>
              <a:rPr lang="en-US" dirty="0"/>
              <a:t> </a:t>
            </a:r>
            <a:r>
              <a:rPr lang="en-US" dirty="0" err="1"/>
              <a:t>biểu</a:t>
            </a:r>
            <a:r>
              <a:rPr lang="en-US" dirty="0"/>
              <a:t> </a:t>
            </a:r>
            <a:r>
              <a:rPr lang="en-US" dirty="0" err="1"/>
              <a:t>cảm</a:t>
            </a:r>
            <a:r>
              <a:rPr lang="en-US" dirty="0"/>
              <a:t> </a:t>
            </a:r>
            <a:r>
              <a:rPr lang="en-US" dirty="0" err="1"/>
              <a:t>nhưng</a:t>
            </a:r>
            <a:r>
              <a:rPr lang="en-US" dirty="0"/>
              <a:t> </a:t>
            </a:r>
            <a:r>
              <a:rPr lang="en-US" dirty="0" err="1"/>
              <a:t>cần</a:t>
            </a:r>
            <a:r>
              <a:rPr lang="en-US" dirty="0"/>
              <a:t> </a:t>
            </a:r>
            <a:r>
              <a:rPr lang="en-US" dirty="0" err="1"/>
              <a:t>chặt</a:t>
            </a:r>
            <a:r>
              <a:rPr lang="en-US" dirty="0"/>
              <a:t> </a:t>
            </a:r>
            <a:r>
              <a:rPr lang="en-US" dirty="0" err="1"/>
              <a:t>chẽ</a:t>
            </a:r>
            <a:r>
              <a:rPr lang="en-US" dirty="0"/>
              <a:t>, </a:t>
            </a:r>
            <a:r>
              <a:rPr lang="en-US" dirty="0" err="1"/>
              <a:t>khúc</a:t>
            </a:r>
            <a:r>
              <a:rPr lang="en-US" dirty="0"/>
              <a:t> </a:t>
            </a:r>
            <a:r>
              <a:rPr lang="en-US" dirty="0" err="1"/>
              <a:t>chiết</a:t>
            </a:r>
            <a:r>
              <a:rPr lang="en-US" dirty="0"/>
              <a:t>, </a:t>
            </a:r>
            <a:r>
              <a:rPr lang="en-US" dirty="0" err="1"/>
              <a:t>sắc</a:t>
            </a:r>
            <a:r>
              <a:rPr lang="en-US" dirty="0"/>
              <a:t> </a:t>
            </a:r>
            <a:r>
              <a:rPr lang="en-US" dirty="0" err="1"/>
              <a:t>bén</a:t>
            </a:r>
            <a:r>
              <a:rPr lang="en-US" dirty="0"/>
              <a:t>, </a:t>
            </a:r>
            <a:r>
              <a:rPr lang="en-US" dirty="0" err="1"/>
              <a:t>tránh</a:t>
            </a:r>
            <a:r>
              <a:rPr lang="en-US" dirty="0"/>
              <a:t> </a:t>
            </a:r>
            <a:r>
              <a:rPr lang="en-US" dirty="0" err="1"/>
              <a:t>dài</a:t>
            </a:r>
            <a:r>
              <a:rPr lang="en-US" dirty="0"/>
              <a:t> </a:t>
            </a:r>
            <a:r>
              <a:rPr lang="en-US" dirty="0" err="1"/>
              <a:t>dòng</a:t>
            </a:r>
            <a:r>
              <a:rPr lang="en-US" dirty="0"/>
              <a:t> </a:t>
            </a:r>
            <a:r>
              <a:rPr lang="en-US" dirty="0" err="1"/>
              <a:t>và</a:t>
            </a:r>
            <a:r>
              <a:rPr lang="en-US" dirty="0"/>
              <a:t> </a:t>
            </a:r>
            <a:r>
              <a:rPr lang="en-US" dirty="0" err="1"/>
              <a:t>cảm</a:t>
            </a:r>
            <a:r>
              <a:rPr lang="en-US" dirty="0"/>
              <a:t> </a:t>
            </a:r>
            <a:r>
              <a:rPr lang="en-US" dirty="0" err="1"/>
              <a:t>tính</a:t>
            </a:r>
            <a:r>
              <a:rPr lang="en-US" dirty="0"/>
              <a:t>. </a:t>
            </a:r>
            <a:r>
              <a:rPr lang="en-US" dirty="0" err="1"/>
              <a:t>Bằng</a:t>
            </a:r>
            <a:r>
              <a:rPr lang="en-US" dirty="0"/>
              <a:t> </a:t>
            </a:r>
            <a:r>
              <a:rPr lang="en-US" dirty="0" err="1"/>
              <a:t>chứng</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nghị</a:t>
            </a:r>
            <a:r>
              <a:rPr lang="en-US" dirty="0"/>
              <a:t> </a:t>
            </a:r>
            <a:r>
              <a:rPr lang="en-US" dirty="0" err="1"/>
              <a:t>luận</a:t>
            </a:r>
            <a:r>
              <a:rPr lang="en-US" dirty="0"/>
              <a:t> </a:t>
            </a:r>
            <a:r>
              <a:rPr lang="en-US" dirty="0" err="1"/>
              <a:t>văn</a:t>
            </a:r>
            <a:r>
              <a:rPr lang="en-US" dirty="0"/>
              <a:t> </a:t>
            </a:r>
            <a:r>
              <a:rPr lang="en-US" dirty="0" err="1"/>
              <a:t>học</a:t>
            </a:r>
            <a:r>
              <a:rPr lang="en-US" dirty="0"/>
              <a:t> </a:t>
            </a:r>
            <a:r>
              <a:rPr lang="en-US" dirty="0" err="1"/>
              <a:t>là</a:t>
            </a:r>
            <a:r>
              <a:rPr lang="en-US" dirty="0"/>
              <a:t> </a:t>
            </a:r>
            <a:r>
              <a:rPr lang="en-US" dirty="0" err="1"/>
              <a:t>những</a:t>
            </a:r>
            <a:r>
              <a:rPr lang="en-US" dirty="0"/>
              <a:t> </a:t>
            </a:r>
            <a:r>
              <a:rPr lang="en-US" dirty="0" err="1"/>
              <a:t>câu</a:t>
            </a:r>
            <a:r>
              <a:rPr lang="en-US" dirty="0"/>
              <a:t> </a:t>
            </a:r>
            <a:r>
              <a:rPr lang="en-US" dirty="0" err="1"/>
              <a:t>văn</a:t>
            </a:r>
            <a:r>
              <a:rPr lang="en-US" dirty="0"/>
              <a:t>, </a:t>
            </a:r>
            <a:r>
              <a:rPr lang="en-US" dirty="0" err="1"/>
              <a:t>đoạn</a:t>
            </a:r>
            <a:r>
              <a:rPr lang="en-US" dirty="0"/>
              <a:t> </a:t>
            </a:r>
            <a:r>
              <a:rPr lang="en-US" dirty="0" err="1"/>
              <a:t>văn</a:t>
            </a:r>
            <a:r>
              <a:rPr lang="en-US" dirty="0"/>
              <a:t>, </a:t>
            </a:r>
            <a:r>
              <a:rPr lang="en-US" dirty="0" err="1"/>
              <a:t>dòng</a:t>
            </a:r>
            <a:r>
              <a:rPr lang="en-US" dirty="0"/>
              <a:t> </a:t>
            </a:r>
            <a:r>
              <a:rPr lang="en-US" dirty="0" err="1"/>
              <a:t>thơ</a:t>
            </a:r>
            <a:r>
              <a:rPr lang="en-US" dirty="0"/>
              <a:t>, chi </a:t>
            </a:r>
            <a:r>
              <a:rPr lang="en-US" dirty="0" err="1"/>
              <a:t>tiết</a:t>
            </a:r>
            <a:r>
              <a:rPr lang="en-US" dirty="0"/>
              <a:t>, </a:t>
            </a:r>
            <a:r>
              <a:rPr lang="en-US" dirty="0" err="1"/>
              <a:t>hình</a:t>
            </a:r>
            <a:r>
              <a:rPr lang="en-US" dirty="0"/>
              <a:t> </a:t>
            </a:r>
            <a:r>
              <a:rPr lang="en-US" dirty="0" err="1"/>
              <a:t>ảnh</a:t>
            </a:r>
            <a:r>
              <a:rPr lang="en-US" dirty="0"/>
              <a:t> </a:t>
            </a:r>
            <a:r>
              <a:rPr lang="en-US" dirty="0" err="1"/>
              <a:t>được</a:t>
            </a:r>
            <a:r>
              <a:rPr lang="en-US" dirty="0"/>
              <a:t> </a:t>
            </a:r>
            <a:r>
              <a:rPr lang="en-US" dirty="0" err="1"/>
              <a:t>dẫn</a:t>
            </a:r>
            <a:r>
              <a:rPr lang="en-US" dirty="0"/>
              <a:t> </a:t>
            </a:r>
            <a:r>
              <a:rPr lang="en-US" dirty="0" err="1"/>
              <a:t>từ</a:t>
            </a:r>
            <a:r>
              <a:rPr lang="en-US" dirty="0"/>
              <a:t> </a:t>
            </a:r>
            <a:r>
              <a:rPr lang="en-US" dirty="0" err="1"/>
              <a:t>tác</a:t>
            </a:r>
            <a:r>
              <a:rPr lang="en-US" dirty="0"/>
              <a:t> </a:t>
            </a:r>
            <a:r>
              <a:rPr lang="en-US" dirty="0" err="1"/>
              <a:t>phẩm</a:t>
            </a:r>
            <a:r>
              <a:rPr lang="en-US" dirty="0"/>
              <a:t> </a:t>
            </a:r>
            <a:r>
              <a:rPr lang="en-US" dirty="0" err="1"/>
              <a:t>văn</a:t>
            </a:r>
            <a:r>
              <a:rPr lang="en-US" dirty="0"/>
              <a:t> </a:t>
            </a:r>
            <a:r>
              <a:rPr lang="en-US" dirty="0" err="1"/>
              <a:t>học</a:t>
            </a:r>
            <a:r>
              <a:rPr lang="en-US" dirty="0"/>
              <a:t>; </a:t>
            </a:r>
            <a:r>
              <a:rPr lang="en-US" dirty="0" err="1"/>
              <a:t>hoặc</a:t>
            </a:r>
            <a:r>
              <a:rPr lang="en-US" dirty="0"/>
              <a:t> </a:t>
            </a:r>
            <a:r>
              <a:rPr lang="en-US" dirty="0" err="1"/>
              <a:t>những</a:t>
            </a:r>
            <a:r>
              <a:rPr lang="en-US" dirty="0"/>
              <a:t> </a:t>
            </a:r>
            <a:r>
              <a:rPr lang="en-US" dirty="0" err="1"/>
              <a:t>tài</a:t>
            </a:r>
            <a:r>
              <a:rPr lang="en-US" dirty="0"/>
              <a:t> </a:t>
            </a:r>
            <a:r>
              <a:rPr lang="en-US" dirty="0" err="1"/>
              <a:t>liệu</a:t>
            </a:r>
            <a:r>
              <a:rPr lang="en-US" dirty="0"/>
              <a:t>, </a:t>
            </a:r>
            <a:r>
              <a:rPr lang="en-US" dirty="0" err="1"/>
              <a:t>trích</a:t>
            </a:r>
            <a:r>
              <a:rPr lang="en-US" dirty="0"/>
              <a:t> </a:t>
            </a:r>
            <a:r>
              <a:rPr lang="en-US" dirty="0" err="1"/>
              <a:t>dẫn</a:t>
            </a:r>
            <a:r>
              <a:rPr lang="en-US" dirty="0"/>
              <a:t> </a:t>
            </a:r>
            <a:r>
              <a:rPr lang="en-US" dirty="0" err="1"/>
              <a:t>liên</a:t>
            </a:r>
            <a:r>
              <a:rPr lang="en-US" dirty="0"/>
              <a:t> </a:t>
            </a:r>
            <a:r>
              <a:rPr lang="en-US" dirty="0" err="1"/>
              <a:t>quan</a:t>
            </a:r>
            <a:r>
              <a:rPr lang="en-US" dirty="0"/>
              <a:t> </a:t>
            </a:r>
            <a:r>
              <a:rPr lang="en-US" dirty="0" err="1"/>
              <a:t>đến</a:t>
            </a:r>
            <a:r>
              <a:rPr lang="en-US" dirty="0"/>
              <a:t> </a:t>
            </a:r>
            <a:r>
              <a:rPr lang="en-US" dirty="0" err="1"/>
              <a:t>tác</a:t>
            </a:r>
            <a:r>
              <a:rPr lang="en-US" dirty="0"/>
              <a:t> </a:t>
            </a:r>
            <a:r>
              <a:rPr lang="en-US" dirty="0" err="1"/>
              <a:t>phẩm</a:t>
            </a:r>
            <a:r>
              <a:rPr lang="en-US" dirty="0"/>
              <a:t>, </a:t>
            </a:r>
            <a:r>
              <a:rPr lang="en-US" dirty="0" err="1"/>
              <a:t>tác</a:t>
            </a:r>
            <a:r>
              <a:rPr lang="en-US" dirty="0"/>
              <a:t> </a:t>
            </a:r>
            <a:r>
              <a:rPr lang="en-US" dirty="0" err="1"/>
              <a:t>giả</a:t>
            </a:r>
            <a:r>
              <a:rPr lang="en-US" dirty="0"/>
              <a:t>, </a:t>
            </a:r>
            <a:r>
              <a:rPr lang="en-US" dirty="0" err="1"/>
              <a:t>thể</a:t>
            </a:r>
            <a:r>
              <a:rPr lang="en-US" dirty="0"/>
              <a:t> </a:t>
            </a:r>
            <a:r>
              <a:rPr lang="en-US" dirty="0" err="1"/>
              <a:t>loại</a:t>
            </a:r>
            <a:r>
              <a:rPr lang="en-US" dirty="0"/>
              <a:t>,…</a:t>
            </a:r>
            <a:r>
              <a:rPr lang="en-US" dirty="0" err="1"/>
              <a:t>được</a:t>
            </a:r>
            <a:r>
              <a:rPr lang="en-US" dirty="0"/>
              <a:t> </a:t>
            </a:r>
            <a:r>
              <a:rPr lang="en-US" dirty="0" err="1"/>
              <a:t>dùng</a:t>
            </a:r>
            <a:r>
              <a:rPr lang="en-US" dirty="0"/>
              <a:t> </a:t>
            </a:r>
            <a:r>
              <a:rPr lang="en-US" dirty="0" err="1"/>
              <a:t>để</a:t>
            </a:r>
            <a:r>
              <a:rPr lang="en-US" dirty="0"/>
              <a:t> </a:t>
            </a:r>
            <a:r>
              <a:rPr lang="en-US" dirty="0" err="1"/>
              <a:t>làm</a:t>
            </a:r>
            <a:r>
              <a:rPr lang="en-US" dirty="0"/>
              <a:t> </a:t>
            </a:r>
            <a:r>
              <a:rPr lang="en-US" dirty="0" err="1"/>
              <a:t>sáng</a:t>
            </a:r>
            <a:r>
              <a:rPr lang="en-US" dirty="0"/>
              <a:t> </a:t>
            </a:r>
            <a:r>
              <a:rPr lang="en-US" dirty="0" err="1"/>
              <a:t>tỏ</a:t>
            </a:r>
            <a:r>
              <a:rPr lang="en-US" dirty="0"/>
              <a:t> </a:t>
            </a:r>
            <a:r>
              <a:rPr lang="en-US" dirty="0" err="1"/>
              <a:t>luận</a:t>
            </a:r>
            <a:r>
              <a:rPr lang="en-US" dirty="0"/>
              <a:t> </a:t>
            </a:r>
            <a:r>
              <a:rPr lang="en-US" dirty="0" err="1"/>
              <a:t>điểm</a:t>
            </a:r>
            <a:r>
              <a:rPr lang="en-US" dirty="0"/>
              <a:t>.</a:t>
            </a:r>
          </a:p>
          <a:p>
            <a:endParaRPr lang="en-US" dirty="0"/>
          </a:p>
        </p:txBody>
      </p:sp>
      <p:sp>
        <p:nvSpPr>
          <p:cNvPr id="4" name="Slide Number Placeholder 3"/>
          <p:cNvSpPr>
            <a:spLocks noGrp="1"/>
          </p:cNvSpPr>
          <p:nvPr>
            <p:ph type="sldNum" sz="quarter" idx="5"/>
          </p:nvPr>
        </p:nvSpPr>
        <p:spPr/>
        <p:txBody>
          <a:bodyPr/>
          <a:lstStyle/>
          <a:p>
            <a:fld id="{B7D2F6C1-DD13-44F4-A462-6170C0CEEF85}" type="slidenum">
              <a:rPr lang="en-US" smtClean="0"/>
              <a:t>10</a:t>
            </a:fld>
            <a:endParaRPr lang="en-US"/>
          </a:p>
        </p:txBody>
      </p:sp>
    </p:spTree>
    <p:extLst>
      <p:ext uri="{BB962C8B-B14F-4D97-AF65-F5344CB8AC3E}">
        <p14:creationId xmlns:p14="http://schemas.microsoft.com/office/powerpoint/2010/main" val="2311144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137EC404-2646-49C9-B8D9-DD3BBBAABA2E}" type="slidenum">
              <a:rPr lang="en-US" smtClean="0"/>
              <a:t>11</a:t>
            </a:fld>
            <a:endParaRPr lang="en-US"/>
          </a:p>
        </p:txBody>
      </p:sp>
    </p:spTree>
    <p:extLst>
      <p:ext uri="{BB962C8B-B14F-4D97-AF65-F5344CB8AC3E}">
        <p14:creationId xmlns:p14="http://schemas.microsoft.com/office/powerpoint/2010/main" val="2303234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7D2F6C1-DD13-44F4-A462-6170C0CEEF85}" type="slidenum">
              <a:rPr lang="en-US" smtClean="0"/>
              <a:t>12</a:t>
            </a:fld>
            <a:endParaRPr lang="en-US"/>
          </a:p>
        </p:txBody>
      </p:sp>
    </p:spTree>
    <p:extLst>
      <p:ext uri="{BB962C8B-B14F-4D97-AF65-F5344CB8AC3E}">
        <p14:creationId xmlns:p14="http://schemas.microsoft.com/office/powerpoint/2010/main" val="2685980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Văn </a:t>
            </a:r>
            <a:r>
              <a:rPr lang="en-US" dirty="0" err="1"/>
              <a:t>bản</a:t>
            </a:r>
            <a:r>
              <a:rPr lang="en-US" dirty="0"/>
              <a:t> </a:t>
            </a:r>
            <a:r>
              <a:rPr lang="en-US" dirty="0" err="1"/>
              <a:t>nghị</a:t>
            </a:r>
            <a:r>
              <a:rPr lang="en-US" dirty="0"/>
              <a:t> </a:t>
            </a:r>
            <a:r>
              <a:rPr lang="en-US" dirty="0" err="1"/>
              <a:t>luận</a:t>
            </a:r>
            <a:r>
              <a:rPr lang="en-US" dirty="0"/>
              <a:t> </a:t>
            </a:r>
            <a:r>
              <a:rPr lang="en-US" dirty="0" err="1"/>
              <a:t>văn</a:t>
            </a:r>
            <a:r>
              <a:rPr lang="en-US" dirty="0"/>
              <a:t> </a:t>
            </a:r>
            <a:r>
              <a:rPr lang="en-US" dirty="0" err="1"/>
              <a:t>học</a:t>
            </a:r>
            <a:r>
              <a:rPr lang="en-US" dirty="0"/>
              <a:t> </a:t>
            </a:r>
            <a:r>
              <a:rPr lang="en-US" dirty="0" err="1"/>
              <a:t>cần</a:t>
            </a:r>
            <a:r>
              <a:rPr lang="en-US" dirty="0"/>
              <a:t> </a:t>
            </a:r>
            <a:r>
              <a:rPr lang="en-US" dirty="0" err="1"/>
              <a:t>có</a:t>
            </a:r>
            <a:r>
              <a:rPr lang="en-US" dirty="0"/>
              <a:t> </a:t>
            </a:r>
            <a:r>
              <a:rPr lang="en-US" dirty="0" err="1"/>
              <a:t>luận</a:t>
            </a:r>
            <a:r>
              <a:rPr lang="en-US" dirty="0"/>
              <a:t> </a:t>
            </a:r>
            <a:r>
              <a:rPr lang="en-US" dirty="0" err="1"/>
              <a:t>đề</a:t>
            </a:r>
            <a:r>
              <a:rPr lang="en-US" dirty="0"/>
              <a:t>, </a:t>
            </a:r>
            <a:r>
              <a:rPr lang="en-US" dirty="0" err="1"/>
              <a:t>luận</a:t>
            </a:r>
            <a:r>
              <a:rPr lang="en-US" dirty="0"/>
              <a:t> </a:t>
            </a:r>
            <a:r>
              <a:rPr lang="en-US" dirty="0" err="1"/>
              <a:t>điểm</a:t>
            </a:r>
            <a:r>
              <a:rPr lang="en-US" dirty="0"/>
              <a:t> </a:t>
            </a:r>
            <a:r>
              <a:rPr lang="en-US" dirty="0" err="1"/>
              <a:t>rõ</a:t>
            </a:r>
            <a:r>
              <a:rPr lang="en-US" dirty="0"/>
              <a:t> </a:t>
            </a:r>
            <a:r>
              <a:rPr lang="en-US" dirty="0" err="1"/>
              <a:t>ràng</a:t>
            </a:r>
            <a:r>
              <a:rPr lang="en-US" dirty="0"/>
              <a:t>; </a:t>
            </a:r>
            <a:r>
              <a:rPr lang="en-US" dirty="0" err="1"/>
              <a:t>lí</a:t>
            </a:r>
            <a:r>
              <a:rPr lang="en-US" dirty="0"/>
              <a:t> </a:t>
            </a:r>
            <a:r>
              <a:rPr lang="en-US" dirty="0" err="1"/>
              <a:t>lẽ</a:t>
            </a:r>
            <a:r>
              <a:rPr lang="en-US" dirty="0"/>
              <a:t> </a:t>
            </a:r>
            <a:r>
              <a:rPr lang="en-US" dirty="0" err="1"/>
              <a:t>xác</a:t>
            </a:r>
            <a:r>
              <a:rPr lang="en-US" dirty="0"/>
              <a:t> </a:t>
            </a:r>
            <a:r>
              <a:rPr lang="en-US" dirty="0" err="1"/>
              <a:t>đáng</a:t>
            </a:r>
            <a:r>
              <a:rPr lang="en-US" dirty="0"/>
              <a:t>; </a:t>
            </a:r>
            <a:r>
              <a:rPr lang="en-US" dirty="0" err="1"/>
              <a:t>bằng</a:t>
            </a:r>
            <a:r>
              <a:rPr lang="en-US" dirty="0"/>
              <a:t> </a:t>
            </a:r>
            <a:r>
              <a:rPr lang="en-US" dirty="0" err="1"/>
              <a:t>chứng</a:t>
            </a:r>
            <a:r>
              <a:rPr lang="en-US" dirty="0"/>
              <a:t> </a:t>
            </a:r>
            <a:r>
              <a:rPr lang="en-US" dirty="0" err="1"/>
              <a:t>thuyết</a:t>
            </a:r>
            <a:r>
              <a:rPr lang="en-US" dirty="0"/>
              <a:t> </a:t>
            </a:r>
            <a:r>
              <a:rPr lang="en-US" dirty="0" err="1"/>
              <a:t>phục</a:t>
            </a:r>
            <a:r>
              <a:rPr lang="en-US" dirty="0"/>
              <a:t> </a:t>
            </a:r>
            <a:r>
              <a:rPr lang="en-US" dirty="0" err="1"/>
              <a:t>và</a:t>
            </a:r>
            <a:r>
              <a:rPr lang="en-US" dirty="0"/>
              <a:t> </a:t>
            </a:r>
            <a:r>
              <a:rPr lang="en-US" dirty="0" err="1"/>
              <a:t>được</a:t>
            </a:r>
            <a:r>
              <a:rPr lang="en-US" dirty="0"/>
              <a:t> </a:t>
            </a:r>
            <a:r>
              <a:rPr lang="en-US" dirty="0" err="1"/>
              <a:t>tổ</a:t>
            </a:r>
            <a:r>
              <a:rPr lang="en-US" dirty="0"/>
              <a:t> </a:t>
            </a:r>
            <a:r>
              <a:rPr lang="en-US" dirty="0" err="1"/>
              <a:t>chức</a:t>
            </a:r>
            <a:r>
              <a:rPr lang="en-US" dirty="0"/>
              <a:t> </a:t>
            </a:r>
            <a:r>
              <a:rPr lang="en-US" dirty="0" err="1"/>
              <a:t>một</a:t>
            </a:r>
            <a:r>
              <a:rPr lang="en-US" dirty="0"/>
              <a:t> </a:t>
            </a:r>
            <a:r>
              <a:rPr lang="en-US" dirty="0" err="1"/>
              <a:t>cách</a:t>
            </a:r>
            <a:r>
              <a:rPr lang="en-US" dirty="0"/>
              <a:t> </a:t>
            </a:r>
            <a:r>
              <a:rPr lang="en-US" dirty="0" err="1"/>
              <a:t>hợp</a:t>
            </a:r>
            <a:r>
              <a:rPr lang="en-US" dirty="0"/>
              <a:t> </a:t>
            </a:r>
            <a:r>
              <a:rPr lang="en-US" dirty="0" err="1"/>
              <a:t>lí</a:t>
            </a:r>
            <a:r>
              <a:rPr lang="en-US" dirty="0"/>
              <a:t>.</a:t>
            </a:r>
          </a:p>
          <a:p>
            <a:pPr marL="0" indent="0" algn="just">
              <a:buNone/>
            </a:pPr>
            <a:r>
              <a:rPr lang="en-US" dirty="0"/>
              <a:t>- </a:t>
            </a:r>
            <a:r>
              <a:rPr lang="en-US" dirty="0" err="1"/>
              <a:t>Luận</a:t>
            </a:r>
            <a:r>
              <a:rPr lang="en-US" dirty="0"/>
              <a:t> </a:t>
            </a:r>
            <a:r>
              <a:rPr lang="en-US" dirty="0" err="1"/>
              <a:t>đề</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nghị</a:t>
            </a:r>
            <a:r>
              <a:rPr lang="en-US" dirty="0"/>
              <a:t> </a:t>
            </a:r>
            <a:r>
              <a:rPr lang="en-US" dirty="0" err="1"/>
              <a:t>luận</a:t>
            </a:r>
            <a:r>
              <a:rPr lang="en-US" dirty="0"/>
              <a:t> </a:t>
            </a:r>
            <a:r>
              <a:rPr lang="en-US" dirty="0" err="1"/>
              <a:t>văn</a:t>
            </a:r>
            <a:r>
              <a:rPr lang="en-US" dirty="0"/>
              <a:t> </a:t>
            </a:r>
            <a:r>
              <a:rPr lang="en-US" dirty="0" err="1"/>
              <a:t>học</a:t>
            </a:r>
            <a:r>
              <a:rPr lang="en-US" dirty="0"/>
              <a:t> </a:t>
            </a:r>
            <a:r>
              <a:rPr lang="en-US" dirty="0" err="1"/>
              <a:t>là</a:t>
            </a:r>
            <a:r>
              <a:rPr lang="en-US" dirty="0"/>
              <a:t> </a:t>
            </a:r>
            <a:r>
              <a:rPr lang="en-US" dirty="0" err="1"/>
              <a:t>vấn</a:t>
            </a:r>
            <a:r>
              <a:rPr lang="en-US" dirty="0"/>
              <a:t> </a:t>
            </a:r>
            <a:r>
              <a:rPr lang="en-US" dirty="0" err="1"/>
              <a:t>đề</a:t>
            </a:r>
            <a:r>
              <a:rPr lang="en-US" dirty="0"/>
              <a:t> </a:t>
            </a:r>
            <a:r>
              <a:rPr lang="en-US" dirty="0" err="1"/>
              <a:t>chính</a:t>
            </a:r>
            <a:r>
              <a:rPr lang="en-US" dirty="0"/>
              <a:t> (</a:t>
            </a:r>
            <a:r>
              <a:rPr lang="en-US" dirty="0" err="1"/>
              <a:t>về</a:t>
            </a:r>
            <a:r>
              <a:rPr lang="en-US" dirty="0"/>
              <a:t> </a:t>
            </a:r>
            <a:r>
              <a:rPr lang="en-US" dirty="0" err="1"/>
              <a:t>tác</a:t>
            </a:r>
            <a:r>
              <a:rPr lang="en-US" dirty="0"/>
              <a:t> </a:t>
            </a:r>
            <a:r>
              <a:rPr lang="en-US" dirty="0" err="1"/>
              <a:t>phẩm</a:t>
            </a:r>
            <a:r>
              <a:rPr lang="en-US" dirty="0"/>
              <a:t>, </a:t>
            </a:r>
            <a:r>
              <a:rPr lang="en-US" dirty="0" err="1"/>
              <a:t>tác</a:t>
            </a:r>
            <a:r>
              <a:rPr lang="en-US" dirty="0"/>
              <a:t> </a:t>
            </a:r>
            <a:r>
              <a:rPr lang="en-US" dirty="0" err="1"/>
              <a:t>giả</a:t>
            </a:r>
            <a:r>
              <a:rPr lang="en-US" dirty="0"/>
              <a:t>, </a:t>
            </a:r>
            <a:r>
              <a:rPr lang="en-US" dirty="0" err="1"/>
              <a:t>thể</a:t>
            </a:r>
            <a:r>
              <a:rPr lang="en-US" dirty="0"/>
              <a:t> </a:t>
            </a:r>
            <a:r>
              <a:rPr lang="en-US" dirty="0" err="1"/>
              <a:t>loại</a:t>
            </a:r>
            <a:r>
              <a:rPr lang="en-US" dirty="0"/>
              <a:t>,…) </a:t>
            </a:r>
            <a:r>
              <a:rPr lang="en-US" dirty="0" err="1"/>
              <a:t>được</a:t>
            </a:r>
            <a:r>
              <a:rPr lang="en-US" dirty="0"/>
              <a:t> </a:t>
            </a:r>
            <a:r>
              <a:rPr lang="en-US" dirty="0" err="1"/>
              <a:t>bàn</a:t>
            </a:r>
            <a:r>
              <a:rPr lang="en-US" dirty="0"/>
              <a:t> </a:t>
            </a:r>
            <a:r>
              <a:rPr lang="en-US" dirty="0" err="1"/>
              <a:t>luận</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thường</a:t>
            </a:r>
            <a:r>
              <a:rPr lang="en-US" dirty="0"/>
              <a:t> </a:t>
            </a:r>
            <a:r>
              <a:rPr lang="en-US" dirty="0" err="1"/>
              <a:t>thể</a:t>
            </a:r>
            <a:r>
              <a:rPr lang="en-US" dirty="0"/>
              <a:t> </a:t>
            </a:r>
            <a:r>
              <a:rPr lang="en-US" dirty="0" err="1"/>
              <a:t>hiện</a:t>
            </a:r>
            <a:r>
              <a:rPr lang="en-US" dirty="0"/>
              <a:t> ở </a:t>
            </a:r>
            <a:r>
              <a:rPr lang="en-US" dirty="0" err="1"/>
              <a:t>nhan</a:t>
            </a:r>
            <a:r>
              <a:rPr lang="en-US" dirty="0"/>
              <a:t> </a:t>
            </a:r>
            <a:r>
              <a:rPr lang="en-US" dirty="0" err="1"/>
              <a:t>đề</a:t>
            </a:r>
            <a:r>
              <a:rPr lang="en-US" dirty="0"/>
              <a:t>, </a:t>
            </a:r>
            <a:r>
              <a:rPr lang="en-US" dirty="0" err="1"/>
              <a:t>phần</a:t>
            </a:r>
            <a:r>
              <a:rPr lang="en-US" dirty="0"/>
              <a:t> </a:t>
            </a:r>
            <a:r>
              <a:rPr lang="en-US" dirty="0" err="1"/>
              <a:t>mở</a:t>
            </a:r>
            <a:r>
              <a:rPr lang="en-US" dirty="0"/>
              <a:t> </a:t>
            </a:r>
            <a:r>
              <a:rPr lang="en-US" dirty="0" err="1"/>
              <a:t>đầu</a:t>
            </a:r>
            <a:r>
              <a:rPr lang="en-US" dirty="0"/>
              <a:t> </a:t>
            </a:r>
            <a:r>
              <a:rPr lang="en-US" dirty="0" err="1"/>
              <a:t>hoặc</a:t>
            </a:r>
            <a:r>
              <a:rPr lang="en-US" dirty="0"/>
              <a:t> </a:t>
            </a:r>
            <a:r>
              <a:rPr lang="en-US" dirty="0" err="1"/>
              <a:t>được</a:t>
            </a:r>
            <a:r>
              <a:rPr lang="en-US" dirty="0"/>
              <a:t> </a:t>
            </a:r>
            <a:r>
              <a:rPr lang="en-US" dirty="0" err="1"/>
              <a:t>suy</a:t>
            </a:r>
            <a:r>
              <a:rPr lang="en-US" dirty="0"/>
              <a:t> </a:t>
            </a:r>
            <a:r>
              <a:rPr lang="en-US" dirty="0" err="1"/>
              <a:t>luận</a:t>
            </a:r>
            <a:r>
              <a:rPr lang="en-US" dirty="0"/>
              <a:t> </a:t>
            </a:r>
            <a:r>
              <a:rPr lang="en-US" dirty="0" err="1"/>
              <a:t>từ</a:t>
            </a:r>
            <a:r>
              <a:rPr lang="en-US" dirty="0"/>
              <a:t> </a:t>
            </a:r>
            <a:r>
              <a:rPr lang="en-US" dirty="0" err="1"/>
              <a:t>toàn</a:t>
            </a:r>
            <a:r>
              <a:rPr lang="en-US" dirty="0"/>
              <a:t> </a:t>
            </a:r>
            <a:r>
              <a:rPr lang="en-US" dirty="0" err="1"/>
              <a:t>bộ</a:t>
            </a:r>
            <a:r>
              <a:rPr lang="en-US" dirty="0"/>
              <a:t> </a:t>
            </a:r>
            <a:r>
              <a:rPr lang="en-US" dirty="0" err="1"/>
              <a:t>văn</a:t>
            </a:r>
            <a:r>
              <a:rPr lang="en-US" dirty="0"/>
              <a:t> </a:t>
            </a:r>
            <a:r>
              <a:rPr lang="en-US" dirty="0" err="1"/>
              <a:t>bản</a:t>
            </a:r>
            <a:r>
              <a:rPr lang="en-US" dirty="0"/>
              <a:t>.</a:t>
            </a:r>
          </a:p>
          <a:p>
            <a:pPr marL="0" indent="0" algn="just">
              <a:buNone/>
            </a:pPr>
            <a:r>
              <a:rPr lang="en-US" dirty="0"/>
              <a:t>- </a:t>
            </a:r>
            <a:r>
              <a:rPr lang="en-US" dirty="0" err="1"/>
              <a:t>Luận</a:t>
            </a:r>
            <a:r>
              <a:rPr lang="en-US" dirty="0"/>
              <a:t> </a:t>
            </a:r>
            <a:r>
              <a:rPr lang="en-US" dirty="0" err="1"/>
              <a:t>điểm</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nghị</a:t>
            </a:r>
            <a:r>
              <a:rPr lang="en-US" dirty="0"/>
              <a:t> </a:t>
            </a:r>
            <a:r>
              <a:rPr lang="en-US" dirty="0" err="1"/>
              <a:t>luận</a:t>
            </a:r>
            <a:r>
              <a:rPr lang="en-US" dirty="0"/>
              <a:t> </a:t>
            </a:r>
            <a:r>
              <a:rPr lang="en-US" dirty="0" err="1"/>
              <a:t>văn</a:t>
            </a:r>
            <a:r>
              <a:rPr lang="en-US" dirty="0"/>
              <a:t> </a:t>
            </a:r>
            <a:r>
              <a:rPr lang="en-US" dirty="0" err="1"/>
              <a:t>học</a:t>
            </a:r>
            <a:r>
              <a:rPr lang="en-US" dirty="0"/>
              <a:t> </a:t>
            </a:r>
            <a:r>
              <a:rPr lang="en-US" dirty="0" err="1"/>
              <a:t>là</a:t>
            </a:r>
            <a:r>
              <a:rPr lang="en-US" dirty="0"/>
              <a:t> </a:t>
            </a:r>
            <a:r>
              <a:rPr lang="en-US" dirty="0" err="1"/>
              <a:t>những</a:t>
            </a:r>
            <a:r>
              <a:rPr lang="en-US" dirty="0"/>
              <a:t> ý </a:t>
            </a:r>
            <a:r>
              <a:rPr lang="en-US" dirty="0" err="1"/>
              <a:t>chính</a:t>
            </a:r>
            <a:r>
              <a:rPr lang="en-US" dirty="0"/>
              <a:t> </a:t>
            </a:r>
            <a:r>
              <a:rPr lang="en-US" dirty="0" err="1"/>
              <a:t>được</a:t>
            </a:r>
            <a:r>
              <a:rPr lang="en-US" dirty="0"/>
              <a:t> </a:t>
            </a:r>
            <a:r>
              <a:rPr lang="en-US" dirty="0" err="1"/>
              <a:t>triển</a:t>
            </a:r>
            <a:r>
              <a:rPr lang="en-US" dirty="0"/>
              <a:t> </a:t>
            </a:r>
            <a:r>
              <a:rPr lang="en-US" dirty="0" err="1"/>
              <a:t>khai</a:t>
            </a:r>
            <a:r>
              <a:rPr lang="en-US" dirty="0"/>
              <a:t> </a:t>
            </a:r>
            <a:r>
              <a:rPr lang="en-US" dirty="0" err="1"/>
              <a:t>nhằm</a:t>
            </a:r>
            <a:r>
              <a:rPr lang="en-US" dirty="0"/>
              <a:t> </a:t>
            </a:r>
            <a:r>
              <a:rPr lang="en-US" dirty="0" err="1"/>
              <a:t>cụ</a:t>
            </a:r>
            <a:r>
              <a:rPr lang="en-US" dirty="0"/>
              <a:t> </a:t>
            </a:r>
            <a:r>
              <a:rPr lang="en-US" dirty="0" err="1"/>
              <a:t>thể</a:t>
            </a:r>
            <a:r>
              <a:rPr lang="en-US" dirty="0"/>
              <a:t> </a:t>
            </a:r>
            <a:r>
              <a:rPr lang="en-US" dirty="0" err="1"/>
              <a:t>hóa</a:t>
            </a:r>
            <a:r>
              <a:rPr lang="en-US" dirty="0"/>
              <a:t> </a:t>
            </a:r>
            <a:r>
              <a:rPr lang="en-US" dirty="0" err="1"/>
              <a:t>luận</a:t>
            </a:r>
            <a:r>
              <a:rPr lang="en-US" dirty="0"/>
              <a:t> </a:t>
            </a:r>
            <a:r>
              <a:rPr lang="en-US" dirty="0" err="1"/>
              <a:t>đề</a:t>
            </a:r>
            <a:r>
              <a:rPr lang="en-US" dirty="0"/>
              <a:t>, </a:t>
            </a:r>
            <a:r>
              <a:rPr lang="en-US" dirty="0" err="1"/>
              <a:t>dựa</a:t>
            </a:r>
            <a:r>
              <a:rPr lang="en-US" dirty="0"/>
              <a:t> </a:t>
            </a:r>
            <a:r>
              <a:rPr lang="en-US" dirty="0" err="1"/>
              <a:t>trên</a:t>
            </a:r>
            <a:r>
              <a:rPr lang="en-US" dirty="0"/>
              <a:t> </a:t>
            </a:r>
            <a:r>
              <a:rPr lang="en-US" dirty="0" err="1"/>
              <a:t>đặc</a:t>
            </a:r>
            <a:r>
              <a:rPr lang="en-US" dirty="0"/>
              <a:t> </a:t>
            </a:r>
            <a:r>
              <a:rPr lang="en-US" dirty="0" err="1"/>
              <a:t>điểm</a:t>
            </a:r>
            <a:r>
              <a:rPr lang="en-US" dirty="0"/>
              <a:t> </a:t>
            </a:r>
            <a:r>
              <a:rPr lang="en-US" dirty="0" err="1"/>
              <a:t>của</a:t>
            </a:r>
            <a:r>
              <a:rPr lang="en-US" dirty="0"/>
              <a:t> </a:t>
            </a:r>
            <a:r>
              <a:rPr lang="en-US" dirty="0" err="1"/>
              <a:t>đối</a:t>
            </a:r>
            <a:r>
              <a:rPr lang="en-US" dirty="0"/>
              <a:t> </a:t>
            </a:r>
            <a:r>
              <a:rPr lang="en-US" dirty="0" err="1"/>
              <a:t>tượng</a:t>
            </a:r>
            <a:r>
              <a:rPr lang="en-US" dirty="0"/>
              <a:t> </a:t>
            </a:r>
            <a:r>
              <a:rPr lang="en-US" dirty="0" err="1"/>
              <a:t>được</a:t>
            </a:r>
            <a:r>
              <a:rPr lang="en-US" dirty="0"/>
              <a:t> </a:t>
            </a:r>
            <a:r>
              <a:rPr lang="en-US" dirty="0" err="1"/>
              <a:t>bàn</a:t>
            </a:r>
            <a:r>
              <a:rPr lang="en-US" dirty="0"/>
              <a:t> </a:t>
            </a:r>
            <a:r>
              <a:rPr lang="en-US" dirty="0" err="1"/>
              <a:t>luận</a:t>
            </a:r>
            <a:r>
              <a:rPr lang="en-US" dirty="0"/>
              <a:t>. </a:t>
            </a:r>
            <a:r>
              <a:rPr lang="en-US" dirty="0" err="1"/>
              <a:t>Chẳng</a:t>
            </a:r>
            <a:r>
              <a:rPr lang="en-US" dirty="0"/>
              <a:t> </a:t>
            </a:r>
            <a:r>
              <a:rPr lang="en-US" dirty="0" err="1"/>
              <a:t>hạn</a:t>
            </a:r>
            <a:r>
              <a:rPr lang="en-US" dirty="0"/>
              <a:t>, </a:t>
            </a:r>
            <a:r>
              <a:rPr lang="en-US" dirty="0" err="1"/>
              <a:t>nếu</a:t>
            </a:r>
            <a:r>
              <a:rPr lang="en-US" dirty="0"/>
              <a:t> </a:t>
            </a:r>
            <a:r>
              <a:rPr lang="en-US" dirty="0" err="1"/>
              <a:t>đối</a:t>
            </a:r>
            <a:r>
              <a:rPr lang="en-US" dirty="0"/>
              <a:t> </a:t>
            </a:r>
            <a:r>
              <a:rPr lang="en-US" dirty="0" err="1"/>
              <a:t>tượng</a:t>
            </a:r>
            <a:r>
              <a:rPr lang="en-US" dirty="0"/>
              <a:t> </a:t>
            </a:r>
            <a:r>
              <a:rPr lang="en-US" dirty="0" err="1"/>
              <a:t>được</a:t>
            </a:r>
            <a:r>
              <a:rPr lang="en-US" dirty="0"/>
              <a:t> </a:t>
            </a:r>
            <a:r>
              <a:rPr lang="en-US" dirty="0" err="1"/>
              <a:t>bàn</a:t>
            </a:r>
            <a:r>
              <a:rPr lang="en-US" dirty="0"/>
              <a:t> </a:t>
            </a:r>
            <a:r>
              <a:rPr lang="en-US" dirty="0" err="1"/>
              <a:t>luận</a:t>
            </a:r>
            <a:r>
              <a:rPr lang="en-US" dirty="0"/>
              <a:t> </a:t>
            </a:r>
            <a:r>
              <a:rPr lang="en-US" dirty="0" err="1"/>
              <a:t>là</a:t>
            </a:r>
            <a:r>
              <a:rPr lang="en-US" dirty="0"/>
              <a:t> </a:t>
            </a:r>
            <a:r>
              <a:rPr lang="en-US" dirty="0" err="1"/>
              <a:t>một</a:t>
            </a:r>
            <a:r>
              <a:rPr lang="en-US" dirty="0"/>
              <a:t> </a:t>
            </a:r>
            <a:r>
              <a:rPr lang="en-US" dirty="0" err="1"/>
              <a:t>tác</a:t>
            </a:r>
            <a:r>
              <a:rPr lang="en-US" dirty="0"/>
              <a:t> </a:t>
            </a:r>
            <a:r>
              <a:rPr lang="en-US" dirty="0" err="1"/>
              <a:t>phẩm</a:t>
            </a:r>
            <a:r>
              <a:rPr lang="en-US" dirty="0"/>
              <a:t> </a:t>
            </a:r>
            <a:r>
              <a:rPr lang="en-US" dirty="0" err="1"/>
              <a:t>văn</a:t>
            </a:r>
            <a:r>
              <a:rPr lang="en-US" dirty="0"/>
              <a:t> </a:t>
            </a:r>
            <a:r>
              <a:rPr lang="en-US" dirty="0" err="1"/>
              <a:t>học</a:t>
            </a:r>
            <a:r>
              <a:rPr lang="en-US" dirty="0"/>
              <a:t> </a:t>
            </a:r>
            <a:r>
              <a:rPr lang="en-US" dirty="0" err="1"/>
              <a:t>thì</a:t>
            </a:r>
            <a:r>
              <a:rPr lang="en-US" dirty="0"/>
              <a:t> </a:t>
            </a:r>
            <a:r>
              <a:rPr lang="en-US" dirty="0" err="1"/>
              <a:t>hệ</a:t>
            </a:r>
            <a:r>
              <a:rPr lang="en-US" dirty="0"/>
              <a:t> </a:t>
            </a:r>
            <a:r>
              <a:rPr lang="en-US" dirty="0" err="1"/>
              <a:t>thống</a:t>
            </a:r>
            <a:r>
              <a:rPr lang="en-US" dirty="0"/>
              <a:t> </a:t>
            </a:r>
            <a:r>
              <a:rPr lang="en-US" dirty="0" err="1"/>
              <a:t>luận</a:t>
            </a:r>
            <a:r>
              <a:rPr lang="en-US" dirty="0"/>
              <a:t> </a:t>
            </a:r>
            <a:r>
              <a:rPr lang="en-US" dirty="0" err="1"/>
              <a:t>điểm</a:t>
            </a:r>
            <a:r>
              <a:rPr lang="en-US" dirty="0"/>
              <a:t> </a:t>
            </a:r>
            <a:r>
              <a:rPr lang="en-US" dirty="0" err="1"/>
              <a:t>có</a:t>
            </a:r>
            <a:r>
              <a:rPr lang="en-US" dirty="0"/>
              <a:t> </a:t>
            </a:r>
            <a:r>
              <a:rPr lang="en-US" dirty="0" err="1"/>
              <a:t>thể</a:t>
            </a:r>
            <a:r>
              <a:rPr lang="en-US" dirty="0"/>
              <a:t> </a:t>
            </a:r>
            <a:r>
              <a:rPr lang="en-US" dirty="0" err="1"/>
              <a:t>được</a:t>
            </a:r>
            <a:r>
              <a:rPr lang="en-US" dirty="0"/>
              <a:t> </a:t>
            </a:r>
            <a:r>
              <a:rPr lang="en-US" dirty="0" err="1"/>
              <a:t>triển</a:t>
            </a:r>
            <a:r>
              <a:rPr lang="en-US" dirty="0"/>
              <a:t> </a:t>
            </a:r>
            <a:r>
              <a:rPr lang="en-US" dirty="0" err="1"/>
              <a:t>khai</a:t>
            </a:r>
            <a:r>
              <a:rPr lang="en-US" dirty="0"/>
              <a:t> </a:t>
            </a:r>
            <a:r>
              <a:rPr lang="en-US" dirty="0" err="1"/>
              <a:t>dựa</a:t>
            </a:r>
            <a:r>
              <a:rPr lang="en-US" dirty="0"/>
              <a:t> </a:t>
            </a:r>
            <a:r>
              <a:rPr lang="en-US" dirty="0" err="1"/>
              <a:t>trên</a:t>
            </a:r>
            <a:r>
              <a:rPr lang="en-US" dirty="0"/>
              <a:t> </a:t>
            </a:r>
            <a:r>
              <a:rPr lang="en-US" dirty="0" err="1"/>
              <a:t>các</a:t>
            </a:r>
            <a:r>
              <a:rPr lang="en-US" dirty="0"/>
              <a:t> </a:t>
            </a:r>
            <a:r>
              <a:rPr lang="en-US" dirty="0" err="1"/>
              <a:t>đặc</a:t>
            </a:r>
            <a:r>
              <a:rPr lang="en-US" dirty="0"/>
              <a:t> </a:t>
            </a:r>
            <a:r>
              <a:rPr lang="en-US" dirty="0" err="1"/>
              <a:t>điểm</a:t>
            </a:r>
            <a:r>
              <a:rPr lang="en-US" dirty="0"/>
              <a:t> </a:t>
            </a:r>
            <a:r>
              <a:rPr lang="en-US" dirty="0" err="1"/>
              <a:t>nội</a:t>
            </a:r>
            <a:r>
              <a:rPr lang="en-US" dirty="0"/>
              <a:t> dung </a:t>
            </a:r>
            <a:r>
              <a:rPr lang="en-US" dirty="0" err="1"/>
              <a:t>và</a:t>
            </a:r>
            <a:r>
              <a:rPr lang="en-US" dirty="0"/>
              <a:t> </a:t>
            </a:r>
            <a:r>
              <a:rPr lang="en-US" dirty="0" err="1"/>
              <a:t>nghệ</a:t>
            </a:r>
            <a:r>
              <a:rPr lang="en-US" dirty="0"/>
              <a:t> </a:t>
            </a:r>
            <a:r>
              <a:rPr lang="en-US" dirty="0" err="1"/>
              <a:t>thuật</a:t>
            </a:r>
            <a:r>
              <a:rPr lang="en-US" dirty="0"/>
              <a:t> </a:t>
            </a:r>
            <a:r>
              <a:rPr lang="en-US" dirty="0" err="1"/>
              <a:t>của</a:t>
            </a:r>
            <a:r>
              <a:rPr lang="en-US" dirty="0"/>
              <a:t> </a:t>
            </a:r>
            <a:r>
              <a:rPr lang="en-US" dirty="0" err="1"/>
              <a:t>tác</a:t>
            </a:r>
            <a:r>
              <a:rPr lang="en-US" dirty="0"/>
              <a:t> </a:t>
            </a:r>
            <a:r>
              <a:rPr lang="en-US" dirty="0" err="1"/>
              <a:t>phẩm</a:t>
            </a:r>
            <a:r>
              <a:rPr lang="en-US" dirty="0"/>
              <a:t> </a:t>
            </a:r>
            <a:r>
              <a:rPr lang="en-US" dirty="0" err="1"/>
              <a:t>đó</a:t>
            </a:r>
            <a:r>
              <a:rPr lang="en-US" dirty="0"/>
              <a:t>.</a:t>
            </a:r>
          </a:p>
          <a:p>
            <a:pPr marL="0" indent="0" algn="just">
              <a:buNone/>
            </a:pPr>
            <a:r>
              <a:rPr lang="en-US" dirty="0"/>
              <a:t>- </a:t>
            </a:r>
            <a:r>
              <a:rPr lang="en-US" dirty="0" err="1"/>
              <a:t>Lí</a:t>
            </a:r>
            <a:r>
              <a:rPr lang="en-US" dirty="0"/>
              <a:t> </a:t>
            </a:r>
            <a:r>
              <a:rPr lang="en-US" dirty="0" err="1"/>
              <a:t>lẽ</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nghị</a:t>
            </a:r>
            <a:r>
              <a:rPr lang="en-US" dirty="0"/>
              <a:t> </a:t>
            </a:r>
            <a:r>
              <a:rPr lang="en-US" dirty="0" err="1"/>
              <a:t>luận</a:t>
            </a:r>
            <a:r>
              <a:rPr lang="en-US" dirty="0"/>
              <a:t> </a:t>
            </a:r>
            <a:r>
              <a:rPr lang="en-US" dirty="0" err="1"/>
              <a:t>văn</a:t>
            </a:r>
            <a:r>
              <a:rPr lang="en-US" dirty="0"/>
              <a:t> </a:t>
            </a:r>
            <a:r>
              <a:rPr lang="en-US" dirty="0" err="1"/>
              <a:t>học</a:t>
            </a:r>
            <a:r>
              <a:rPr lang="en-US" dirty="0"/>
              <a:t> </a:t>
            </a:r>
            <a:r>
              <a:rPr lang="en-US" dirty="0" err="1"/>
              <a:t>là</a:t>
            </a:r>
            <a:r>
              <a:rPr lang="en-US" dirty="0"/>
              <a:t> </a:t>
            </a:r>
            <a:r>
              <a:rPr lang="en-US" dirty="0" err="1"/>
              <a:t>những</a:t>
            </a:r>
            <a:r>
              <a:rPr lang="en-US" dirty="0"/>
              <a:t> </a:t>
            </a:r>
            <a:r>
              <a:rPr lang="en-US" dirty="0" err="1"/>
              <a:t>điều</a:t>
            </a:r>
            <a:r>
              <a:rPr lang="en-US" dirty="0"/>
              <a:t> </a:t>
            </a:r>
            <a:r>
              <a:rPr lang="en-US" dirty="0" err="1"/>
              <a:t>được</a:t>
            </a:r>
            <a:r>
              <a:rPr lang="en-US" dirty="0"/>
              <a:t> </a:t>
            </a:r>
            <a:r>
              <a:rPr lang="en-US" dirty="0" err="1"/>
              <a:t>nêu</a:t>
            </a:r>
            <a:r>
              <a:rPr lang="en-US" dirty="0"/>
              <a:t> </a:t>
            </a:r>
            <a:r>
              <a:rPr lang="en-US" dirty="0" err="1"/>
              <a:t>ra</a:t>
            </a:r>
            <a:r>
              <a:rPr lang="en-US" dirty="0"/>
              <a:t> </a:t>
            </a:r>
            <a:r>
              <a:rPr lang="en-US" dirty="0" err="1"/>
              <a:t>một</a:t>
            </a:r>
            <a:r>
              <a:rPr lang="en-US" dirty="0"/>
              <a:t> </a:t>
            </a:r>
            <a:r>
              <a:rPr lang="en-US" dirty="0" err="1"/>
              <a:t>cách</a:t>
            </a:r>
            <a:r>
              <a:rPr lang="en-US" dirty="0"/>
              <a:t> </a:t>
            </a:r>
            <a:r>
              <a:rPr lang="en-US" dirty="0" err="1"/>
              <a:t>có</a:t>
            </a:r>
            <a:r>
              <a:rPr lang="en-US" dirty="0"/>
              <a:t> </a:t>
            </a:r>
            <a:r>
              <a:rPr lang="en-US" dirty="0" err="1"/>
              <a:t>căn</a:t>
            </a:r>
            <a:r>
              <a:rPr lang="en-US" dirty="0"/>
              <a:t> </a:t>
            </a:r>
            <a:r>
              <a:rPr lang="en-US" dirty="0" err="1"/>
              <a:t>cứ</a:t>
            </a:r>
            <a:r>
              <a:rPr lang="en-US" dirty="0"/>
              <a:t> </a:t>
            </a:r>
            <a:r>
              <a:rPr lang="en-US" dirty="0" err="1"/>
              <a:t>hợp</a:t>
            </a:r>
            <a:r>
              <a:rPr lang="en-US" dirty="0"/>
              <a:t> logic </a:t>
            </a:r>
            <a:r>
              <a:rPr lang="en-US" dirty="0" err="1"/>
              <a:t>để</a:t>
            </a:r>
            <a:r>
              <a:rPr lang="en-US" dirty="0"/>
              <a:t> </a:t>
            </a:r>
            <a:r>
              <a:rPr lang="en-US" dirty="0" err="1"/>
              <a:t>làm</a:t>
            </a:r>
            <a:r>
              <a:rPr lang="en-US" dirty="0"/>
              <a:t> </a:t>
            </a:r>
            <a:r>
              <a:rPr lang="en-US" dirty="0" err="1"/>
              <a:t>rõ</a:t>
            </a:r>
            <a:r>
              <a:rPr lang="en-US" dirty="0"/>
              <a:t> </a:t>
            </a:r>
            <a:r>
              <a:rPr lang="en-US" dirty="0" err="1"/>
              <a:t>tính</a:t>
            </a:r>
            <a:r>
              <a:rPr lang="en-US" dirty="0"/>
              <a:t> </a:t>
            </a:r>
            <a:r>
              <a:rPr lang="en-US" dirty="0" err="1"/>
              <a:t>đúng</a:t>
            </a:r>
            <a:r>
              <a:rPr lang="en-US" dirty="0"/>
              <a:t> </a:t>
            </a:r>
            <a:r>
              <a:rPr lang="en-US" dirty="0" err="1"/>
              <a:t>đắn</a:t>
            </a:r>
            <a:r>
              <a:rPr lang="en-US" dirty="0"/>
              <a:t> </a:t>
            </a:r>
            <a:r>
              <a:rPr lang="en-US" dirty="0" err="1"/>
              <a:t>của</a:t>
            </a:r>
            <a:r>
              <a:rPr lang="en-US" dirty="0"/>
              <a:t> </a:t>
            </a:r>
            <a:r>
              <a:rPr lang="en-US" dirty="0" err="1"/>
              <a:t>luận</a:t>
            </a:r>
            <a:r>
              <a:rPr lang="en-US" dirty="0"/>
              <a:t> </a:t>
            </a:r>
            <a:r>
              <a:rPr lang="en-US" dirty="0" err="1"/>
              <a:t>điểm</a:t>
            </a:r>
            <a:r>
              <a:rPr lang="en-US" dirty="0"/>
              <a:t>. </a:t>
            </a:r>
            <a:r>
              <a:rPr lang="en-US" dirty="0" err="1"/>
              <a:t>Lí</a:t>
            </a:r>
            <a:r>
              <a:rPr lang="en-US" dirty="0"/>
              <a:t> </a:t>
            </a:r>
            <a:r>
              <a:rPr lang="en-US" dirty="0" err="1"/>
              <a:t>lẽ</a:t>
            </a:r>
            <a:r>
              <a:rPr lang="en-US" dirty="0"/>
              <a:t> </a:t>
            </a:r>
            <a:r>
              <a:rPr lang="en-US" dirty="0" err="1"/>
              <a:t>có</a:t>
            </a:r>
            <a:r>
              <a:rPr lang="en-US" dirty="0"/>
              <a:t> </a:t>
            </a:r>
            <a:r>
              <a:rPr lang="en-US" dirty="0" err="1"/>
              <a:t>thể</a:t>
            </a:r>
            <a:r>
              <a:rPr lang="en-US" dirty="0"/>
              <a:t> </a:t>
            </a:r>
            <a:r>
              <a:rPr lang="en-US" dirty="0" err="1"/>
              <a:t>đan</a:t>
            </a:r>
            <a:r>
              <a:rPr lang="en-US" dirty="0"/>
              <a:t> xen </a:t>
            </a:r>
            <a:r>
              <a:rPr lang="en-US" dirty="0" err="1"/>
              <a:t>yếu</a:t>
            </a:r>
            <a:r>
              <a:rPr lang="en-US" dirty="0"/>
              <a:t> </a:t>
            </a:r>
            <a:r>
              <a:rPr lang="en-US" dirty="0" err="1"/>
              <a:t>tố</a:t>
            </a:r>
            <a:r>
              <a:rPr lang="en-US" dirty="0"/>
              <a:t> </a:t>
            </a:r>
            <a:r>
              <a:rPr lang="en-US" dirty="0" err="1"/>
              <a:t>biểu</a:t>
            </a:r>
            <a:r>
              <a:rPr lang="en-US" dirty="0"/>
              <a:t> </a:t>
            </a:r>
            <a:r>
              <a:rPr lang="en-US" dirty="0" err="1"/>
              <a:t>cảm</a:t>
            </a:r>
            <a:r>
              <a:rPr lang="en-US" dirty="0"/>
              <a:t> </a:t>
            </a:r>
            <a:r>
              <a:rPr lang="en-US" dirty="0" err="1"/>
              <a:t>nhưng</a:t>
            </a:r>
            <a:r>
              <a:rPr lang="en-US" dirty="0"/>
              <a:t> </a:t>
            </a:r>
            <a:r>
              <a:rPr lang="en-US" dirty="0" err="1"/>
              <a:t>cần</a:t>
            </a:r>
            <a:r>
              <a:rPr lang="en-US" dirty="0"/>
              <a:t> </a:t>
            </a:r>
            <a:r>
              <a:rPr lang="en-US" dirty="0" err="1"/>
              <a:t>chặt</a:t>
            </a:r>
            <a:r>
              <a:rPr lang="en-US" dirty="0"/>
              <a:t> </a:t>
            </a:r>
            <a:r>
              <a:rPr lang="en-US" dirty="0" err="1"/>
              <a:t>chẽ</a:t>
            </a:r>
            <a:r>
              <a:rPr lang="en-US" dirty="0"/>
              <a:t>, </a:t>
            </a:r>
            <a:r>
              <a:rPr lang="en-US" dirty="0" err="1"/>
              <a:t>khúc</a:t>
            </a:r>
            <a:r>
              <a:rPr lang="en-US" dirty="0"/>
              <a:t> </a:t>
            </a:r>
            <a:r>
              <a:rPr lang="en-US" dirty="0" err="1"/>
              <a:t>chiết</a:t>
            </a:r>
            <a:r>
              <a:rPr lang="en-US" dirty="0"/>
              <a:t>, </a:t>
            </a:r>
            <a:r>
              <a:rPr lang="en-US" dirty="0" err="1"/>
              <a:t>sắc</a:t>
            </a:r>
            <a:r>
              <a:rPr lang="en-US" dirty="0"/>
              <a:t> </a:t>
            </a:r>
            <a:r>
              <a:rPr lang="en-US" dirty="0" err="1"/>
              <a:t>bén</a:t>
            </a:r>
            <a:r>
              <a:rPr lang="en-US" dirty="0"/>
              <a:t>, </a:t>
            </a:r>
            <a:r>
              <a:rPr lang="en-US" dirty="0" err="1"/>
              <a:t>tránh</a:t>
            </a:r>
            <a:r>
              <a:rPr lang="en-US" dirty="0"/>
              <a:t> </a:t>
            </a:r>
            <a:r>
              <a:rPr lang="en-US" dirty="0" err="1"/>
              <a:t>dài</a:t>
            </a:r>
            <a:r>
              <a:rPr lang="en-US" dirty="0"/>
              <a:t> </a:t>
            </a:r>
            <a:r>
              <a:rPr lang="en-US" dirty="0" err="1"/>
              <a:t>dòng</a:t>
            </a:r>
            <a:r>
              <a:rPr lang="en-US" dirty="0"/>
              <a:t> </a:t>
            </a:r>
            <a:r>
              <a:rPr lang="en-US" dirty="0" err="1"/>
              <a:t>và</a:t>
            </a:r>
            <a:r>
              <a:rPr lang="en-US" dirty="0"/>
              <a:t> </a:t>
            </a:r>
            <a:r>
              <a:rPr lang="en-US" dirty="0" err="1"/>
              <a:t>cảm</a:t>
            </a:r>
            <a:r>
              <a:rPr lang="en-US" dirty="0"/>
              <a:t> </a:t>
            </a:r>
            <a:r>
              <a:rPr lang="en-US" dirty="0" err="1"/>
              <a:t>tính</a:t>
            </a:r>
            <a:r>
              <a:rPr lang="en-US" dirty="0"/>
              <a:t>. </a:t>
            </a:r>
            <a:r>
              <a:rPr lang="en-US" dirty="0" err="1"/>
              <a:t>Bằng</a:t>
            </a:r>
            <a:r>
              <a:rPr lang="en-US" dirty="0"/>
              <a:t> </a:t>
            </a:r>
            <a:r>
              <a:rPr lang="en-US" dirty="0" err="1"/>
              <a:t>chứng</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nghị</a:t>
            </a:r>
            <a:r>
              <a:rPr lang="en-US" dirty="0"/>
              <a:t> </a:t>
            </a:r>
            <a:r>
              <a:rPr lang="en-US" dirty="0" err="1"/>
              <a:t>luận</a:t>
            </a:r>
            <a:r>
              <a:rPr lang="en-US" dirty="0"/>
              <a:t> </a:t>
            </a:r>
            <a:r>
              <a:rPr lang="en-US" dirty="0" err="1"/>
              <a:t>văn</a:t>
            </a:r>
            <a:r>
              <a:rPr lang="en-US" dirty="0"/>
              <a:t> </a:t>
            </a:r>
            <a:r>
              <a:rPr lang="en-US" dirty="0" err="1"/>
              <a:t>học</a:t>
            </a:r>
            <a:r>
              <a:rPr lang="en-US" dirty="0"/>
              <a:t> </a:t>
            </a:r>
            <a:r>
              <a:rPr lang="en-US" dirty="0" err="1"/>
              <a:t>là</a:t>
            </a:r>
            <a:r>
              <a:rPr lang="en-US" dirty="0"/>
              <a:t> </a:t>
            </a:r>
            <a:r>
              <a:rPr lang="en-US" dirty="0" err="1"/>
              <a:t>những</a:t>
            </a:r>
            <a:r>
              <a:rPr lang="en-US" dirty="0"/>
              <a:t> </a:t>
            </a:r>
            <a:r>
              <a:rPr lang="en-US" dirty="0" err="1"/>
              <a:t>câu</a:t>
            </a:r>
            <a:r>
              <a:rPr lang="en-US" dirty="0"/>
              <a:t> </a:t>
            </a:r>
            <a:r>
              <a:rPr lang="en-US" dirty="0" err="1"/>
              <a:t>văn</a:t>
            </a:r>
            <a:r>
              <a:rPr lang="en-US" dirty="0"/>
              <a:t>, </a:t>
            </a:r>
            <a:r>
              <a:rPr lang="en-US" dirty="0" err="1"/>
              <a:t>đoạn</a:t>
            </a:r>
            <a:r>
              <a:rPr lang="en-US" dirty="0"/>
              <a:t> </a:t>
            </a:r>
            <a:r>
              <a:rPr lang="en-US" dirty="0" err="1"/>
              <a:t>văn</a:t>
            </a:r>
            <a:r>
              <a:rPr lang="en-US" dirty="0"/>
              <a:t>, </a:t>
            </a:r>
            <a:r>
              <a:rPr lang="en-US" dirty="0" err="1"/>
              <a:t>dòng</a:t>
            </a:r>
            <a:r>
              <a:rPr lang="en-US" dirty="0"/>
              <a:t> </a:t>
            </a:r>
            <a:r>
              <a:rPr lang="en-US" dirty="0" err="1"/>
              <a:t>thơ</a:t>
            </a:r>
            <a:r>
              <a:rPr lang="en-US" dirty="0"/>
              <a:t>, chi </a:t>
            </a:r>
            <a:r>
              <a:rPr lang="en-US" dirty="0" err="1"/>
              <a:t>tiết</a:t>
            </a:r>
            <a:r>
              <a:rPr lang="en-US" dirty="0"/>
              <a:t>, </a:t>
            </a:r>
            <a:r>
              <a:rPr lang="en-US" dirty="0" err="1"/>
              <a:t>hình</a:t>
            </a:r>
            <a:r>
              <a:rPr lang="en-US" dirty="0"/>
              <a:t> </a:t>
            </a:r>
            <a:r>
              <a:rPr lang="en-US" dirty="0" err="1"/>
              <a:t>ảnh</a:t>
            </a:r>
            <a:r>
              <a:rPr lang="en-US" dirty="0"/>
              <a:t> </a:t>
            </a:r>
            <a:r>
              <a:rPr lang="en-US" dirty="0" err="1"/>
              <a:t>được</a:t>
            </a:r>
            <a:r>
              <a:rPr lang="en-US" dirty="0"/>
              <a:t> </a:t>
            </a:r>
            <a:r>
              <a:rPr lang="en-US" dirty="0" err="1"/>
              <a:t>dẫn</a:t>
            </a:r>
            <a:r>
              <a:rPr lang="en-US" dirty="0"/>
              <a:t> </a:t>
            </a:r>
            <a:r>
              <a:rPr lang="en-US" dirty="0" err="1"/>
              <a:t>từ</a:t>
            </a:r>
            <a:r>
              <a:rPr lang="en-US" dirty="0"/>
              <a:t> </a:t>
            </a:r>
            <a:r>
              <a:rPr lang="en-US" dirty="0" err="1"/>
              <a:t>tác</a:t>
            </a:r>
            <a:r>
              <a:rPr lang="en-US" dirty="0"/>
              <a:t> </a:t>
            </a:r>
            <a:r>
              <a:rPr lang="en-US" dirty="0" err="1"/>
              <a:t>phẩm</a:t>
            </a:r>
            <a:r>
              <a:rPr lang="en-US" dirty="0"/>
              <a:t> </a:t>
            </a:r>
            <a:r>
              <a:rPr lang="en-US" dirty="0" err="1"/>
              <a:t>văn</a:t>
            </a:r>
            <a:r>
              <a:rPr lang="en-US" dirty="0"/>
              <a:t> </a:t>
            </a:r>
            <a:r>
              <a:rPr lang="en-US" dirty="0" err="1"/>
              <a:t>học</a:t>
            </a:r>
            <a:r>
              <a:rPr lang="en-US" dirty="0"/>
              <a:t>; </a:t>
            </a:r>
            <a:r>
              <a:rPr lang="en-US" dirty="0" err="1"/>
              <a:t>hoặc</a:t>
            </a:r>
            <a:r>
              <a:rPr lang="en-US" dirty="0"/>
              <a:t> </a:t>
            </a:r>
            <a:r>
              <a:rPr lang="en-US" dirty="0" err="1"/>
              <a:t>những</a:t>
            </a:r>
            <a:r>
              <a:rPr lang="en-US" dirty="0"/>
              <a:t> </a:t>
            </a:r>
            <a:r>
              <a:rPr lang="en-US" dirty="0" err="1"/>
              <a:t>tài</a:t>
            </a:r>
            <a:r>
              <a:rPr lang="en-US" dirty="0"/>
              <a:t> </a:t>
            </a:r>
            <a:r>
              <a:rPr lang="en-US" dirty="0" err="1"/>
              <a:t>liệu</a:t>
            </a:r>
            <a:r>
              <a:rPr lang="en-US" dirty="0"/>
              <a:t>, </a:t>
            </a:r>
            <a:r>
              <a:rPr lang="en-US" dirty="0" err="1"/>
              <a:t>trích</a:t>
            </a:r>
            <a:r>
              <a:rPr lang="en-US" dirty="0"/>
              <a:t> </a:t>
            </a:r>
            <a:r>
              <a:rPr lang="en-US" dirty="0" err="1"/>
              <a:t>dẫn</a:t>
            </a:r>
            <a:r>
              <a:rPr lang="en-US" dirty="0"/>
              <a:t> </a:t>
            </a:r>
            <a:r>
              <a:rPr lang="en-US" dirty="0" err="1"/>
              <a:t>liên</a:t>
            </a:r>
            <a:r>
              <a:rPr lang="en-US" dirty="0"/>
              <a:t> </a:t>
            </a:r>
            <a:r>
              <a:rPr lang="en-US" dirty="0" err="1"/>
              <a:t>quan</a:t>
            </a:r>
            <a:r>
              <a:rPr lang="en-US" dirty="0"/>
              <a:t> </a:t>
            </a:r>
            <a:r>
              <a:rPr lang="en-US" dirty="0" err="1"/>
              <a:t>đến</a:t>
            </a:r>
            <a:r>
              <a:rPr lang="en-US" dirty="0"/>
              <a:t> </a:t>
            </a:r>
            <a:r>
              <a:rPr lang="en-US" dirty="0" err="1"/>
              <a:t>tác</a:t>
            </a:r>
            <a:r>
              <a:rPr lang="en-US" dirty="0"/>
              <a:t> </a:t>
            </a:r>
            <a:r>
              <a:rPr lang="en-US" dirty="0" err="1"/>
              <a:t>phẩm</a:t>
            </a:r>
            <a:r>
              <a:rPr lang="en-US" dirty="0"/>
              <a:t>, </a:t>
            </a:r>
            <a:r>
              <a:rPr lang="en-US" dirty="0" err="1"/>
              <a:t>tác</a:t>
            </a:r>
            <a:r>
              <a:rPr lang="en-US" dirty="0"/>
              <a:t> </a:t>
            </a:r>
            <a:r>
              <a:rPr lang="en-US" dirty="0" err="1"/>
              <a:t>giả</a:t>
            </a:r>
            <a:r>
              <a:rPr lang="en-US" dirty="0"/>
              <a:t>, </a:t>
            </a:r>
            <a:r>
              <a:rPr lang="en-US" dirty="0" err="1"/>
              <a:t>thể</a:t>
            </a:r>
            <a:r>
              <a:rPr lang="en-US" dirty="0"/>
              <a:t> </a:t>
            </a:r>
            <a:r>
              <a:rPr lang="en-US" dirty="0" err="1"/>
              <a:t>loại</a:t>
            </a:r>
            <a:r>
              <a:rPr lang="en-US" dirty="0"/>
              <a:t>,…</a:t>
            </a:r>
            <a:r>
              <a:rPr lang="en-US" dirty="0" err="1"/>
              <a:t>được</a:t>
            </a:r>
            <a:r>
              <a:rPr lang="en-US" dirty="0"/>
              <a:t> </a:t>
            </a:r>
            <a:r>
              <a:rPr lang="en-US" dirty="0" err="1"/>
              <a:t>dùng</a:t>
            </a:r>
            <a:r>
              <a:rPr lang="en-US" dirty="0"/>
              <a:t> </a:t>
            </a:r>
            <a:r>
              <a:rPr lang="en-US" dirty="0" err="1"/>
              <a:t>để</a:t>
            </a:r>
            <a:r>
              <a:rPr lang="en-US" dirty="0"/>
              <a:t> </a:t>
            </a:r>
            <a:r>
              <a:rPr lang="en-US" dirty="0" err="1"/>
              <a:t>làm</a:t>
            </a:r>
            <a:r>
              <a:rPr lang="en-US" dirty="0"/>
              <a:t> </a:t>
            </a:r>
            <a:r>
              <a:rPr lang="en-US" dirty="0" err="1"/>
              <a:t>sáng</a:t>
            </a:r>
            <a:r>
              <a:rPr lang="en-US" dirty="0"/>
              <a:t> </a:t>
            </a:r>
            <a:r>
              <a:rPr lang="en-US" dirty="0" err="1"/>
              <a:t>tỏ</a:t>
            </a:r>
            <a:r>
              <a:rPr lang="en-US" dirty="0"/>
              <a:t> </a:t>
            </a:r>
            <a:r>
              <a:rPr lang="en-US" dirty="0" err="1"/>
              <a:t>luận</a:t>
            </a:r>
            <a:r>
              <a:rPr lang="en-US" dirty="0"/>
              <a:t> </a:t>
            </a:r>
            <a:r>
              <a:rPr lang="en-US" dirty="0" err="1"/>
              <a:t>điểm</a:t>
            </a:r>
            <a:r>
              <a:rPr lang="en-US" dirty="0"/>
              <a:t>.</a:t>
            </a:r>
          </a:p>
          <a:p>
            <a:endParaRPr lang="en-US" dirty="0"/>
          </a:p>
        </p:txBody>
      </p:sp>
      <p:sp>
        <p:nvSpPr>
          <p:cNvPr id="4" name="Slide Number Placeholder 3"/>
          <p:cNvSpPr>
            <a:spLocks noGrp="1"/>
          </p:cNvSpPr>
          <p:nvPr>
            <p:ph type="sldNum" sz="quarter" idx="5"/>
          </p:nvPr>
        </p:nvSpPr>
        <p:spPr/>
        <p:txBody>
          <a:bodyPr/>
          <a:lstStyle/>
          <a:p>
            <a:fld id="{B7D2F6C1-DD13-44F4-A462-6170C0CEEF85}" type="slidenum">
              <a:rPr lang="en-US" smtClean="0"/>
              <a:t>13</a:t>
            </a:fld>
            <a:endParaRPr lang="en-US"/>
          </a:p>
        </p:txBody>
      </p:sp>
    </p:spTree>
    <p:extLst>
      <p:ext uri="{BB962C8B-B14F-4D97-AF65-F5344CB8AC3E}">
        <p14:creationId xmlns:p14="http://schemas.microsoft.com/office/powerpoint/2010/main" val="276691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7D2F6C1-DD13-44F4-A462-6170C0CEEF85}" type="slidenum">
              <a:rPr lang="en-US" smtClean="0"/>
              <a:t>14</a:t>
            </a:fld>
            <a:endParaRPr lang="en-US"/>
          </a:p>
        </p:txBody>
      </p:sp>
    </p:spTree>
    <p:extLst>
      <p:ext uri="{BB962C8B-B14F-4D97-AF65-F5344CB8AC3E}">
        <p14:creationId xmlns:p14="http://schemas.microsoft.com/office/powerpoint/2010/main" val="3954110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Tác</a:t>
            </a:r>
            <a:r>
              <a:rPr lang="en-US" sz="1200" dirty="0"/>
              <a:t> </a:t>
            </a:r>
            <a:r>
              <a:rPr lang="en-US" sz="1200" dirty="0" err="1"/>
              <a:t>giả</a:t>
            </a:r>
            <a:r>
              <a:rPr lang="en-US" sz="1200" dirty="0"/>
              <a:t> </a:t>
            </a:r>
            <a:r>
              <a:rPr lang="en-US" sz="1200" dirty="0" err="1"/>
              <a:t>là</a:t>
            </a:r>
            <a:r>
              <a:rPr lang="en-US" sz="1200" dirty="0"/>
              <a:t> </a:t>
            </a:r>
            <a:r>
              <a:rPr lang="en-US" sz="1200" dirty="0" err="1"/>
              <a:t>chủ</a:t>
            </a:r>
            <a:r>
              <a:rPr lang="en-US" sz="1200" dirty="0"/>
              <a:t> </a:t>
            </a:r>
            <a:r>
              <a:rPr lang="en-US" sz="1200" dirty="0" err="1"/>
              <a:t>thể</a:t>
            </a:r>
            <a:r>
              <a:rPr lang="en-US" sz="1200" dirty="0"/>
              <a:t> </a:t>
            </a:r>
            <a:r>
              <a:rPr lang="en-US" sz="1200" dirty="0" err="1"/>
              <a:t>sáng</a:t>
            </a:r>
            <a:r>
              <a:rPr lang="en-US" sz="1200" dirty="0"/>
              <a:t> </a:t>
            </a:r>
            <a:r>
              <a:rPr lang="en-US" sz="1200" dirty="0" err="1"/>
              <a:t>tạo</a:t>
            </a:r>
            <a:r>
              <a:rPr lang="en-US" sz="1200" dirty="0"/>
              <a:t> </a:t>
            </a:r>
            <a:r>
              <a:rPr lang="en-US" sz="1200" dirty="0" err="1"/>
              <a:t>văn</a:t>
            </a:r>
            <a:r>
              <a:rPr lang="en-US" sz="1200" dirty="0"/>
              <a:t> </a:t>
            </a:r>
            <a:r>
              <a:rPr lang="en-US" sz="1200" dirty="0" err="1"/>
              <a:t>bản</a:t>
            </a:r>
            <a:r>
              <a:rPr lang="en-US" sz="1200" dirty="0"/>
              <a:t> </a:t>
            </a:r>
            <a:r>
              <a:rPr lang="en-US" sz="1200" dirty="0" err="1"/>
              <a:t>văn</a:t>
            </a:r>
            <a:r>
              <a:rPr lang="en-US" sz="1200" dirty="0"/>
              <a:t> </a:t>
            </a:r>
            <a:r>
              <a:rPr lang="en-US" sz="1200" dirty="0" err="1"/>
              <a:t>học</a:t>
            </a:r>
            <a:r>
              <a:rPr lang="en-US" sz="1200" dirty="0"/>
              <a:t>, </a:t>
            </a:r>
            <a:r>
              <a:rPr lang="en-US" sz="1200" dirty="0" err="1"/>
              <a:t>còn</a:t>
            </a:r>
            <a:r>
              <a:rPr lang="en-US" sz="1200" dirty="0"/>
              <a:t> </a:t>
            </a:r>
            <a:r>
              <a:rPr lang="en-US" sz="1200" dirty="0" err="1"/>
              <a:t>người</a:t>
            </a:r>
            <a:r>
              <a:rPr lang="en-US" sz="1200" dirty="0"/>
              <a:t> </a:t>
            </a:r>
            <a:r>
              <a:rPr lang="en-US" sz="1200" dirty="0" err="1"/>
              <a:t>đọc</a:t>
            </a:r>
            <a:r>
              <a:rPr lang="en-US" sz="1200" dirty="0"/>
              <a:t> </a:t>
            </a:r>
            <a:r>
              <a:rPr lang="en-US" sz="1200" dirty="0" err="1"/>
              <a:t>là</a:t>
            </a:r>
            <a:r>
              <a:rPr lang="en-US" sz="1200" dirty="0"/>
              <a:t> </a:t>
            </a:r>
            <a:r>
              <a:rPr lang="en-US" sz="1200" dirty="0" err="1"/>
              <a:t>chủ</a:t>
            </a:r>
            <a:r>
              <a:rPr lang="en-US" sz="1200" dirty="0"/>
              <a:t> </a:t>
            </a:r>
            <a:r>
              <a:rPr lang="en-US" sz="1200" dirty="0" err="1"/>
              <a:t>thể</a:t>
            </a:r>
            <a:r>
              <a:rPr lang="en-US" sz="1200" dirty="0"/>
              <a:t> </a:t>
            </a:r>
            <a:r>
              <a:rPr lang="en-US" sz="1200" dirty="0" err="1"/>
              <a:t>tiếp</a:t>
            </a:r>
            <a:r>
              <a:rPr lang="en-US" sz="1200" dirty="0"/>
              <a:t> </a:t>
            </a:r>
            <a:r>
              <a:rPr lang="en-US" sz="1200" dirty="0" err="1"/>
              <a:t>nhận</a:t>
            </a:r>
            <a:r>
              <a:rPr lang="en-US" sz="1200" dirty="0"/>
              <a:t>. </a:t>
            </a:r>
            <a:r>
              <a:rPr lang="en-US" sz="1200" dirty="0" err="1"/>
              <a:t>Quá</a:t>
            </a:r>
            <a:r>
              <a:rPr lang="en-US" sz="1200" dirty="0"/>
              <a:t> </a:t>
            </a:r>
            <a:r>
              <a:rPr lang="en-US" sz="1200" dirty="0" err="1"/>
              <a:t>trình</a:t>
            </a:r>
            <a:r>
              <a:rPr lang="en-US" sz="1200" dirty="0"/>
              <a:t> </a:t>
            </a:r>
            <a:r>
              <a:rPr lang="en-US" sz="1200" dirty="0" err="1"/>
              <a:t>đọc</a:t>
            </a:r>
            <a:r>
              <a:rPr lang="en-US" sz="1200" dirty="0"/>
              <a:t>, </a:t>
            </a:r>
            <a:r>
              <a:rPr lang="en-US" sz="1200" dirty="0" err="1"/>
              <a:t>tưởng</a:t>
            </a:r>
            <a:r>
              <a:rPr lang="en-US" sz="1200" dirty="0"/>
              <a:t> </a:t>
            </a:r>
            <a:r>
              <a:rPr lang="en-US" sz="1200" dirty="0" err="1"/>
              <a:t>tượng</a:t>
            </a:r>
            <a:r>
              <a:rPr lang="en-US" sz="1200" dirty="0"/>
              <a:t> </a:t>
            </a:r>
            <a:r>
              <a:rPr lang="en-US" sz="1200" dirty="0" err="1"/>
              <a:t>và</a:t>
            </a:r>
            <a:r>
              <a:rPr lang="en-US" sz="1200" dirty="0"/>
              <a:t> </a:t>
            </a:r>
            <a:r>
              <a:rPr lang="en-US" sz="1200" dirty="0" err="1"/>
              <a:t>cảm</a:t>
            </a:r>
            <a:r>
              <a:rPr lang="en-US" sz="1200" dirty="0"/>
              <a:t> </a:t>
            </a:r>
            <a:r>
              <a:rPr lang="en-US" sz="1200" dirty="0" err="1"/>
              <a:t>nhận</a:t>
            </a:r>
            <a:r>
              <a:rPr lang="en-US" sz="1200" dirty="0"/>
              <a:t> </a:t>
            </a:r>
            <a:r>
              <a:rPr lang="en-US" sz="1200" dirty="0" err="1"/>
              <a:t>giá</a:t>
            </a:r>
            <a:r>
              <a:rPr lang="en-US" sz="1200" dirty="0"/>
              <a:t> </a:t>
            </a:r>
            <a:r>
              <a:rPr lang="en-US" sz="1200" dirty="0" err="1"/>
              <a:t>trị</a:t>
            </a:r>
            <a:r>
              <a:rPr lang="en-US" sz="1200" dirty="0"/>
              <a:t> </a:t>
            </a:r>
            <a:r>
              <a:rPr lang="en-US" sz="1200" dirty="0" err="1"/>
              <a:t>nghệ</a:t>
            </a:r>
            <a:r>
              <a:rPr lang="en-US" sz="1200" dirty="0"/>
              <a:t> </a:t>
            </a:r>
            <a:r>
              <a:rPr lang="en-US" sz="1200" dirty="0" err="1"/>
              <a:t>thuật</a:t>
            </a:r>
            <a:r>
              <a:rPr lang="en-US" sz="1200" dirty="0"/>
              <a:t> </a:t>
            </a:r>
            <a:r>
              <a:rPr lang="en-US" sz="1200" dirty="0" err="1"/>
              <a:t>và</a:t>
            </a:r>
            <a:r>
              <a:rPr lang="en-US" sz="1200" dirty="0"/>
              <a:t> </a:t>
            </a:r>
            <a:r>
              <a:rPr lang="en-US" sz="1200" dirty="0" err="1"/>
              <a:t>nội</a:t>
            </a:r>
            <a:r>
              <a:rPr lang="en-US" sz="1200" dirty="0"/>
              <a:t> dung </a:t>
            </a:r>
            <a:r>
              <a:rPr lang="en-US" sz="1200" dirty="0" err="1"/>
              <a:t>của</a:t>
            </a:r>
            <a:r>
              <a:rPr lang="en-US" sz="1200" dirty="0"/>
              <a:t> </a:t>
            </a:r>
            <a:r>
              <a:rPr lang="en-US" sz="1200" dirty="0" err="1"/>
              <a:t>các</a:t>
            </a:r>
            <a:r>
              <a:rPr lang="en-US" sz="1200" dirty="0"/>
              <a:t> </a:t>
            </a:r>
            <a:r>
              <a:rPr lang="en-US" sz="1200" dirty="0" err="1"/>
              <a:t>văn</a:t>
            </a:r>
            <a:r>
              <a:rPr lang="en-US" sz="1200" dirty="0"/>
              <a:t> </a:t>
            </a:r>
            <a:r>
              <a:rPr lang="en-US" sz="1200" dirty="0" err="1"/>
              <a:t>bản</a:t>
            </a:r>
            <a:r>
              <a:rPr lang="en-US" sz="1200" dirty="0"/>
              <a:t> </a:t>
            </a:r>
            <a:r>
              <a:rPr lang="en-US" sz="1200" dirty="0" err="1"/>
              <a:t>văn</a:t>
            </a:r>
            <a:r>
              <a:rPr lang="en-US" sz="1200" dirty="0"/>
              <a:t> </a:t>
            </a:r>
            <a:r>
              <a:rPr lang="en-US" sz="1200" dirty="0" err="1"/>
              <a:t>học</a:t>
            </a:r>
            <a:r>
              <a:rPr lang="en-US" sz="1200" dirty="0"/>
              <a:t> </a:t>
            </a:r>
            <a:r>
              <a:rPr lang="en-US" sz="1200" dirty="0" err="1"/>
              <a:t>chính</a:t>
            </a:r>
            <a:r>
              <a:rPr lang="en-US" sz="1200" dirty="0"/>
              <a:t> </a:t>
            </a:r>
            <a:r>
              <a:rPr lang="en-US" sz="1200" dirty="0" err="1"/>
              <a:t>là</a:t>
            </a:r>
            <a:r>
              <a:rPr lang="en-US" sz="1200" dirty="0"/>
              <a:t> </a:t>
            </a:r>
            <a:r>
              <a:rPr lang="en-US" sz="1200" dirty="0" err="1"/>
              <a:t>quá</a:t>
            </a:r>
            <a:r>
              <a:rPr lang="en-US" sz="1200" dirty="0"/>
              <a:t> </a:t>
            </a:r>
            <a:r>
              <a:rPr lang="en-US" sz="1200" dirty="0" err="1"/>
              <a:t>trình</a:t>
            </a:r>
            <a:r>
              <a:rPr lang="en-US" sz="1200" dirty="0"/>
              <a:t> </a:t>
            </a:r>
            <a:r>
              <a:rPr lang="en-US" sz="1200" dirty="0" err="1"/>
              <a:t>tiếp</a:t>
            </a:r>
            <a:r>
              <a:rPr lang="en-US" sz="1200" dirty="0"/>
              <a:t> </a:t>
            </a:r>
            <a:r>
              <a:rPr lang="en-US" sz="1200" dirty="0" err="1"/>
              <a:t>nhận</a:t>
            </a:r>
            <a:r>
              <a:rPr lang="en-US" sz="1200" dirty="0"/>
              <a:t>. </a:t>
            </a:r>
            <a:r>
              <a:rPr lang="en-US" sz="1200" dirty="0" err="1"/>
              <a:t>Việc</a:t>
            </a:r>
            <a:r>
              <a:rPr lang="en-US" sz="1200" dirty="0"/>
              <a:t> </a:t>
            </a:r>
            <a:r>
              <a:rPr lang="en-US" sz="1200" dirty="0" err="1"/>
              <a:t>tiếp</a:t>
            </a:r>
            <a:r>
              <a:rPr lang="en-US" sz="1200" dirty="0"/>
              <a:t> </a:t>
            </a:r>
            <a:r>
              <a:rPr lang="en-US" sz="1200" dirty="0" err="1"/>
              <a:t>nhận</a:t>
            </a:r>
            <a:r>
              <a:rPr lang="en-US" sz="1200" dirty="0"/>
              <a:t> </a:t>
            </a:r>
            <a:r>
              <a:rPr lang="en-US" sz="1200" dirty="0" err="1"/>
              <a:t>không</a:t>
            </a:r>
            <a:r>
              <a:rPr lang="en-US" sz="1200" dirty="0"/>
              <a:t> </a:t>
            </a:r>
            <a:r>
              <a:rPr lang="en-US" sz="1200" dirty="0" err="1"/>
              <a:t>thể</a:t>
            </a:r>
            <a:r>
              <a:rPr lang="en-US" sz="1200" dirty="0"/>
              <a:t> </a:t>
            </a:r>
            <a:r>
              <a:rPr lang="en-US" sz="1200" dirty="0" err="1"/>
              <a:t>tách</a:t>
            </a:r>
            <a:r>
              <a:rPr lang="en-US" sz="1200" dirty="0"/>
              <a:t> </a:t>
            </a:r>
            <a:r>
              <a:rPr lang="en-US" sz="1200" dirty="0" err="1"/>
              <a:t>rời</a:t>
            </a:r>
            <a:r>
              <a:rPr lang="en-US" sz="1200" dirty="0"/>
              <a:t> </a:t>
            </a:r>
            <a:r>
              <a:rPr lang="en-US" sz="1200" dirty="0" err="1"/>
              <a:t>đặc</a:t>
            </a:r>
            <a:r>
              <a:rPr lang="en-US" sz="1200" dirty="0"/>
              <a:t> </a:t>
            </a:r>
            <a:r>
              <a:rPr lang="en-US" sz="1200" dirty="0" err="1"/>
              <a:t>điểm</a:t>
            </a:r>
            <a:r>
              <a:rPr lang="en-US" sz="1200" dirty="0"/>
              <a:t> </a:t>
            </a:r>
            <a:r>
              <a:rPr lang="en-US" sz="1200" dirty="0" err="1"/>
              <a:t>của</a:t>
            </a:r>
            <a:r>
              <a:rPr lang="en-US" sz="1200" dirty="0"/>
              <a:t> </a:t>
            </a:r>
            <a:r>
              <a:rPr lang="en-US" sz="1200" dirty="0" err="1"/>
              <a:t>văn</a:t>
            </a:r>
            <a:r>
              <a:rPr lang="en-US" sz="1200" dirty="0"/>
              <a:t> </a:t>
            </a:r>
            <a:r>
              <a:rPr lang="en-US" sz="1200" dirty="0" err="1"/>
              <a:t>bản</a:t>
            </a:r>
            <a:r>
              <a:rPr lang="en-US" sz="1200" dirty="0"/>
              <a:t> (</a:t>
            </a:r>
            <a:r>
              <a:rPr lang="en-US" sz="1200" dirty="0" err="1"/>
              <a:t>thể</a:t>
            </a:r>
            <a:r>
              <a:rPr lang="en-US" sz="1200" dirty="0"/>
              <a:t> </a:t>
            </a:r>
            <a:r>
              <a:rPr lang="en-US" sz="1200" dirty="0" err="1"/>
              <a:t>loại</a:t>
            </a:r>
            <a:r>
              <a:rPr lang="en-US" sz="1200" dirty="0"/>
              <a:t>, </a:t>
            </a:r>
            <a:r>
              <a:rPr lang="en-US" sz="1200" dirty="0" err="1"/>
              <a:t>đề</a:t>
            </a:r>
            <a:r>
              <a:rPr lang="en-US" sz="1200" dirty="0"/>
              <a:t> </a:t>
            </a:r>
            <a:r>
              <a:rPr lang="en-US" sz="1200" dirty="0" err="1"/>
              <a:t>tài</a:t>
            </a:r>
            <a:r>
              <a:rPr lang="en-US" sz="1200" dirty="0"/>
              <a:t>, </a:t>
            </a:r>
            <a:r>
              <a:rPr lang="en-US" sz="1200" dirty="0" err="1"/>
              <a:t>chủ</a:t>
            </a:r>
            <a:r>
              <a:rPr lang="en-US" sz="1200" dirty="0"/>
              <a:t> </a:t>
            </a:r>
            <a:r>
              <a:rPr lang="en-US" sz="1200" dirty="0" err="1"/>
              <a:t>đề</a:t>
            </a:r>
            <a:r>
              <a:rPr lang="en-US" sz="1200" dirty="0"/>
              <a:t>, </a:t>
            </a:r>
            <a:r>
              <a:rPr lang="en-US" sz="1200" dirty="0" err="1"/>
              <a:t>bố</a:t>
            </a:r>
            <a:r>
              <a:rPr lang="en-US" sz="1200" dirty="0"/>
              <a:t> </a:t>
            </a:r>
            <a:r>
              <a:rPr lang="en-US" sz="1200" dirty="0" err="1"/>
              <a:t>cục</a:t>
            </a:r>
            <a:r>
              <a:rPr lang="en-US" sz="1200" dirty="0"/>
              <a:t>, </a:t>
            </a:r>
            <a:r>
              <a:rPr lang="en-US" sz="1200" dirty="0" err="1"/>
              <a:t>biện</a:t>
            </a:r>
            <a:r>
              <a:rPr lang="en-US" sz="1200" dirty="0"/>
              <a:t> </a:t>
            </a:r>
            <a:r>
              <a:rPr lang="en-US" sz="1200" dirty="0" err="1"/>
              <a:t>pháp</a:t>
            </a:r>
            <a:r>
              <a:rPr lang="en-US" sz="1200" dirty="0"/>
              <a:t> </a:t>
            </a:r>
            <a:r>
              <a:rPr lang="en-US" sz="1200" dirty="0" err="1"/>
              <a:t>nghệ</a:t>
            </a:r>
            <a:r>
              <a:rPr lang="en-US" sz="1200" dirty="0"/>
              <a:t> </a:t>
            </a:r>
            <a:r>
              <a:rPr lang="en-US" sz="1200" dirty="0" err="1"/>
              <a:t>thuật</a:t>
            </a:r>
            <a:r>
              <a:rPr lang="en-US" sz="1200" dirty="0"/>
              <a:t>, </a:t>
            </a:r>
            <a:r>
              <a:rPr lang="en-US" sz="1200" dirty="0" err="1"/>
              <a:t>các</a:t>
            </a:r>
            <a:r>
              <a:rPr lang="en-US" sz="1200" dirty="0"/>
              <a:t> </a:t>
            </a:r>
            <a:r>
              <a:rPr lang="en-US" sz="1200" dirty="0" err="1"/>
              <a:t>yếu</a:t>
            </a:r>
            <a:r>
              <a:rPr lang="en-US" sz="1200" dirty="0"/>
              <a:t> </a:t>
            </a:r>
            <a:r>
              <a:rPr lang="en-US" sz="1200" dirty="0" err="1"/>
              <a:t>tố</a:t>
            </a:r>
            <a:r>
              <a:rPr lang="en-US" sz="1200" dirty="0"/>
              <a:t> </a:t>
            </a:r>
            <a:r>
              <a:rPr lang="en-US" sz="1200" dirty="0" err="1"/>
              <a:t>ngôn</a:t>
            </a:r>
            <a:r>
              <a:rPr lang="en-US" sz="1200" dirty="0"/>
              <a:t> </a:t>
            </a:r>
            <a:r>
              <a:rPr lang="en-US" sz="1200" dirty="0" err="1"/>
              <a:t>ngữ</a:t>
            </a:r>
            <a:r>
              <a:rPr lang="en-US" sz="1200" dirty="0"/>
              <a:t> </a:t>
            </a:r>
            <a:r>
              <a:rPr lang="en-US" sz="1200" dirty="0" err="1"/>
              <a:t>được</a:t>
            </a:r>
            <a:r>
              <a:rPr lang="en-US" sz="1200" dirty="0"/>
              <a:t> </a:t>
            </a:r>
            <a:r>
              <a:rPr lang="en-US" sz="1200" dirty="0" err="1"/>
              <a:t>sử</a:t>
            </a:r>
            <a:r>
              <a:rPr lang="en-US" sz="1200" dirty="0"/>
              <a:t> </a:t>
            </a:r>
            <a:r>
              <a:rPr lang="en-US" sz="1200" dirty="0" err="1"/>
              <a:t>dụng</a:t>
            </a:r>
            <a:r>
              <a:rPr lang="en-US" sz="1200" dirty="0"/>
              <a:t>). </a:t>
            </a:r>
            <a:r>
              <a:rPr lang="en-US" sz="1200" dirty="0" err="1"/>
              <a:t>Tuy</a:t>
            </a:r>
            <a:r>
              <a:rPr lang="en-US" sz="1200" dirty="0"/>
              <a:t> </a:t>
            </a:r>
            <a:r>
              <a:rPr lang="en-US" sz="1200" dirty="0" err="1"/>
              <a:t>nhiên</a:t>
            </a:r>
            <a:r>
              <a:rPr lang="en-US" sz="1200" dirty="0"/>
              <a:t>, </a:t>
            </a:r>
            <a:r>
              <a:rPr lang="en-US" sz="1200" dirty="0" err="1"/>
              <a:t>hoàn</a:t>
            </a:r>
            <a:r>
              <a:rPr lang="en-US" sz="1200" dirty="0"/>
              <a:t> </a:t>
            </a:r>
            <a:r>
              <a:rPr lang="en-US" sz="1200" dirty="0" err="1"/>
              <a:t>cảnh</a:t>
            </a:r>
            <a:r>
              <a:rPr lang="en-US" sz="1200" dirty="0"/>
              <a:t> </a:t>
            </a:r>
            <a:r>
              <a:rPr lang="en-US" sz="1200" dirty="0" err="1"/>
              <a:t>tiếp</a:t>
            </a:r>
            <a:r>
              <a:rPr lang="en-US" sz="1200" dirty="0"/>
              <a:t> </a:t>
            </a:r>
            <a:r>
              <a:rPr lang="en-US" sz="1200" dirty="0" err="1"/>
              <a:t>nhận</a:t>
            </a:r>
            <a:r>
              <a:rPr lang="en-US" sz="1200" dirty="0"/>
              <a:t> </a:t>
            </a:r>
            <a:r>
              <a:rPr lang="en-US" sz="1200" dirty="0" err="1"/>
              <a:t>tác</a:t>
            </a:r>
            <a:r>
              <a:rPr lang="en-US" sz="1200" dirty="0"/>
              <a:t> </a:t>
            </a:r>
            <a:r>
              <a:rPr lang="en-US" sz="1200" dirty="0" err="1"/>
              <a:t>phẩm</a:t>
            </a:r>
            <a:r>
              <a:rPr lang="en-US" sz="1200" dirty="0"/>
              <a:t>, </a:t>
            </a:r>
            <a:r>
              <a:rPr lang="en-US" sz="1200" dirty="0" err="1"/>
              <a:t>vốn</a:t>
            </a:r>
            <a:r>
              <a:rPr lang="en-US" sz="1200" dirty="0"/>
              <a:t> </a:t>
            </a:r>
            <a:r>
              <a:rPr lang="en-US" sz="1200" dirty="0" err="1"/>
              <a:t>sống</a:t>
            </a:r>
            <a:r>
              <a:rPr lang="en-US" sz="1200" dirty="0"/>
              <a:t>, </a:t>
            </a:r>
            <a:r>
              <a:rPr lang="en-US" sz="1200" dirty="0" err="1"/>
              <a:t>vốn</a:t>
            </a:r>
            <a:r>
              <a:rPr lang="en-US" sz="1200" dirty="0"/>
              <a:t> </a:t>
            </a:r>
            <a:r>
              <a:rPr lang="en-US" sz="1200" dirty="0" err="1"/>
              <a:t>hiểu</a:t>
            </a:r>
            <a:r>
              <a:rPr lang="en-US" sz="1200" dirty="0"/>
              <a:t> </a:t>
            </a:r>
            <a:r>
              <a:rPr lang="en-US" sz="1200" dirty="0" err="1"/>
              <a:t>biết</a:t>
            </a:r>
            <a:r>
              <a:rPr lang="en-US" sz="1200" dirty="0"/>
              <a:t>, </a:t>
            </a:r>
            <a:r>
              <a:rPr lang="en-US" sz="1200" dirty="0" err="1"/>
              <a:t>sự</a:t>
            </a:r>
            <a:r>
              <a:rPr lang="en-US" sz="1200" dirty="0"/>
              <a:t> </a:t>
            </a:r>
            <a:r>
              <a:rPr lang="en-US" sz="1200" dirty="0" err="1"/>
              <a:t>trải</a:t>
            </a:r>
            <a:r>
              <a:rPr lang="en-US" sz="1200" dirty="0"/>
              <a:t> </a:t>
            </a:r>
            <a:r>
              <a:rPr lang="en-US" sz="1200" dirty="0" err="1"/>
              <a:t>nghiệm</a:t>
            </a:r>
            <a:r>
              <a:rPr lang="en-US" sz="1200" dirty="0"/>
              <a:t> </a:t>
            </a:r>
            <a:r>
              <a:rPr lang="en-US" sz="1200" dirty="0" err="1"/>
              <a:t>của</a:t>
            </a:r>
            <a:r>
              <a:rPr lang="en-US" sz="1200" dirty="0"/>
              <a:t> </a:t>
            </a:r>
            <a:r>
              <a:rPr lang="en-US" sz="1200" dirty="0" err="1"/>
              <a:t>mỗi</a:t>
            </a:r>
            <a:r>
              <a:rPr lang="en-US" sz="1200" dirty="0"/>
              <a:t> </a:t>
            </a:r>
            <a:r>
              <a:rPr lang="en-US" sz="1200" dirty="0" err="1"/>
              <a:t>người</a:t>
            </a:r>
            <a:r>
              <a:rPr lang="en-US" sz="1200" dirty="0"/>
              <a:t> </a:t>
            </a:r>
            <a:r>
              <a:rPr lang="en-US" sz="1200" dirty="0" err="1"/>
              <a:t>đọc</a:t>
            </a:r>
            <a:r>
              <a:rPr lang="en-US" sz="1200" dirty="0"/>
              <a:t> </a:t>
            </a:r>
            <a:r>
              <a:rPr lang="en-US" sz="1200" dirty="0" err="1"/>
              <a:t>khác</a:t>
            </a:r>
            <a:r>
              <a:rPr lang="en-US" sz="1200" dirty="0"/>
              <a:t> </a:t>
            </a:r>
            <a:r>
              <a:rPr lang="en-US" sz="1200" dirty="0" err="1"/>
              <a:t>nhau</a:t>
            </a:r>
            <a:r>
              <a:rPr lang="en-US" sz="1200" dirty="0"/>
              <a:t>, do </a:t>
            </a:r>
            <a:r>
              <a:rPr lang="en-US" sz="1200" dirty="0" err="1"/>
              <a:t>đó</a:t>
            </a:r>
            <a:r>
              <a:rPr lang="en-US" sz="1200" dirty="0"/>
              <a:t> </a:t>
            </a:r>
            <a:r>
              <a:rPr lang="en-US" sz="1200" dirty="0" err="1"/>
              <a:t>cách</a:t>
            </a:r>
            <a:r>
              <a:rPr lang="en-US" sz="1200" dirty="0"/>
              <a:t> </a:t>
            </a:r>
            <a:r>
              <a:rPr lang="en-US" sz="1200" dirty="0" err="1"/>
              <a:t>hiểu</a:t>
            </a:r>
            <a:r>
              <a:rPr lang="en-US" sz="1200" dirty="0"/>
              <a:t>, </a:t>
            </a:r>
            <a:r>
              <a:rPr lang="en-US" sz="1200" dirty="0" err="1"/>
              <a:t>cảm</a:t>
            </a:r>
            <a:r>
              <a:rPr lang="en-US" sz="1200" dirty="0"/>
              <a:t> </a:t>
            </a:r>
            <a:r>
              <a:rPr lang="en-US" sz="1200" dirty="0" err="1"/>
              <a:t>nhận</a:t>
            </a:r>
            <a:r>
              <a:rPr lang="en-US" sz="1200" dirty="0"/>
              <a:t> </a:t>
            </a:r>
            <a:r>
              <a:rPr lang="en-US" sz="1200" dirty="0" err="1"/>
              <a:t>về</a:t>
            </a:r>
            <a:r>
              <a:rPr lang="en-US" sz="1200" dirty="0"/>
              <a:t> ý </a:t>
            </a:r>
            <a:r>
              <a:rPr lang="en-US" sz="1200" dirty="0" err="1"/>
              <a:t>nghĩa</a:t>
            </a:r>
            <a:r>
              <a:rPr lang="en-US" sz="1200" dirty="0"/>
              <a:t>, </a:t>
            </a:r>
            <a:r>
              <a:rPr lang="en-US" sz="1200" dirty="0" err="1"/>
              <a:t>giá</a:t>
            </a:r>
            <a:r>
              <a:rPr lang="en-US" sz="1200" dirty="0"/>
              <a:t> </a:t>
            </a:r>
            <a:r>
              <a:rPr lang="en-US" sz="1200" dirty="0" err="1"/>
              <a:t>trị</a:t>
            </a:r>
            <a:r>
              <a:rPr lang="en-US" sz="1200" dirty="0"/>
              <a:t> </a:t>
            </a:r>
            <a:r>
              <a:rPr lang="en-US" sz="1200" dirty="0" err="1"/>
              <a:t>của</a:t>
            </a:r>
            <a:r>
              <a:rPr lang="en-US" sz="1200" dirty="0"/>
              <a:t> </a:t>
            </a:r>
            <a:r>
              <a:rPr lang="en-US" sz="1200" dirty="0" err="1"/>
              <a:t>tác</a:t>
            </a:r>
            <a:r>
              <a:rPr lang="en-US" sz="1200" dirty="0"/>
              <a:t> </a:t>
            </a:r>
            <a:r>
              <a:rPr lang="en-US" sz="1200" dirty="0" err="1"/>
              <a:t>phẩm</a:t>
            </a:r>
            <a:r>
              <a:rPr lang="en-US" sz="1200" dirty="0"/>
              <a:t> </a:t>
            </a:r>
            <a:r>
              <a:rPr lang="en-US" sz="1200" dirty="0" err="1"/>
              <a:t>sẽ</a:t>
            </a:r>
            <a:r>
              <a:rPr lang="en-US" sz="1200" dirty="0"/>
              <a:t> </a:t>
            </a:r>
            <a:r>
              <a:rPr lang="en-US" sz="1200" dirty="0" err="1"/>
              <a:t>có</a:t>
            </a:r>
            <a:r>
              <a:rPr lang="en-US" sz="1200" dirty="0"/>
              <a:t> </a:t>
            </a:r>
            <a:r>
              <a:rPr lang="en-US" sz="1200" dirty="0" err="1"/>
              <a:t>những</a:t>
            </a:r>
            <a:r>
              <a:rPr lang="en-US" sz="1200" dirty="0"/>
              <a:t> </a:t>
            </a:r>
            <a:r>
              <a:rPr lang="en-US" sz="1200" dirty="0" err="1"/>
              <a:t>nét</a:t>
            </a:r>
            <a:r>
              <a:rPr lang="en-US" sz="1200" dirty="0"/>
              <a:t> </a:t>
            </a:r>
            <a:r>
              <a:rPr lang="en-US" sz="1200" dirty="0" err="1"/>
              <a:t>riêng</a:t>
            </a:r>
            <a:r>
              <a:rPr lang="en-US" sz="1200" dirty="0"/>
              <a:t>, </a:t>
            </a:r>
            <a:r>
              <a:rPr lang="en-US" sz="1200" dirty="0" err="1"/>
              <a:t>không</a:t>
            </a:r>
            <a:r>
              <a:rPr lang="en-US" sz="1200" dirty="0"/>
              <a:t> </a:t>
            </a:r>
            <a:r>
              <a:rPr lang="en-US" sz="1200" dirty="0" err="1"/>
              <a:t>hoàn</a:t>
            </a:r>
            <a:r>
              <a:rPr lang="en-US" sz="1200" dirty="0"/>
              <a:t> </a:t>
            </a:r>
            <a:r>
              <a:rPr lang="en-US" sz="1200" dirty="0" err="1"/>
              <a:t>toàn</a:t>
            </a:r>
            <a:r>
              <a:rPr lang="en-US" sz="1200" dirty="0"/>
              <a:t> </a:t>
            </a:r>
            <a:r>
              <a:rPr lang="en-US" sz="1200" dirty="0" err="1"/>
              <a:t>đồng</a:t>
            </a:r>
            <a:r>
              <a:rPr lang="en-US" sz="1200" dirty="0"/>
              <a:t> </a:t>
            </a:r>
            <a:r>
              <a:rPr lang="en-US" sz="1200" dirty="0" err="1"/>
              <a:t>nhất</a:t>
            </a:r>
            <a:r>
              <a:rPr lang="en-US" sz="1200" dirty="0"/>
              <a:t>. </a:t>
            </a:r>
            <a:r>
              <a:rPr lang="en-US" sz="1200" dirty="0" err="1"/>
              <a:t>Mỗi</a:t>
            </a:r>
            <a:r>
              <a:rPr lang="en-US" sz="1200" dirty="0"/>
              <a:t> </a:t>
            </a:r>
            <a:r>
              <a:rPr lang="en-US" sz="1200" dirty="0" err="1"/>
              <a:t>người</a:t>
            </a:r>
            <a:r>
              <a:rPr lang="en-US" sz="1200" dirty="0"/>
              <a:t> </a:t>
            </a:r>
            <a:r>
              <a:rPr lang="en-US" sz="1200" dirty="0" err="1"/>
              <a:t>đọc</a:t>
            </a:r>
            <a:r>
              <a:rPr lang="en-US" sz="1200" dirty="0"/>
              <a:t> </a:t>
            </a:r>
            <a:r>
              <a:rPr lang="en-US" sz="1200" dirty="0" err="1"/>
              <a:t>có</a:t>
            </a:r>
            <a:r>
              <a:rPr lang="en-US" sz="1200" dirty="0"/>
              <a:t> </a:t>
            </a:r>
            <a:r>
              <a:rPr lang="en-US" sz="1200" dirty="0" err="1"/>
              <a:t>thể</a:t>
            </a:r>
            <a:r>
              <a:rPr lang="en-US" sz="1200" dirty="0"/>
              <a:t> </a:t>
            </a:r>
            <a:r>
              <a:rPr lang="en-US" sz="1200" dirty="0" err="1"/>
              <a:t>lựa</a:t>
            </a:r>
            <a:r>
              <a:rPr lang="en-US" sz="1200" dirty="0"/>
              <a:t> </a:t>
            </a:r>
            <a:r>
              <a:rPr lang="en-US" sz="1200" dirty="0" err="1"/>
              <a:t>chọn</a:t>
            </a:r>
            <a:r>
              <a:rPr lang="en-US" sz="1200" dirty="0"/>
              <a:t> </a:t>
            </a:r>
            <a:r>
              <a:rPr lang="en-US" sz="1200" dirty="0" err="1"/>
              <a:t>cách</a:t>
            </a:r>
            <a:r>
              <a:rPr lang="en-US" sz="1200" dirty="0"/>
              <a:t> </a:t>
            </a:r>
            <a:r>
              <a:rPr lang="en-US" sz="1200" dirty="0" err="1"/>
              <a:t>đọc</a:t>
            </a:r>
            <a:r>
              <a:rPr lang="en-US" sz="1200" dirty="0"/>
              <a:t>, </a:t>
            </a:r>
            <a:r>
              <a:rPr lang="en-US" sz="1200" dirty="0" err="1"/>
              <a:t>cảm</a:t>
            </a:r>
            <a:r>
              <a:rPr lang="en-US" sz="1200" dirty="0"/>
              <a:t> </a:t>
            </a:r>
            <a:r>
              <a:rPr lang="en-US" sz="1200" dirty="0" err="1"/>
              <a:t>nhận</a:t>
            </a:r>
            <a:r>
              <a:rPr lang="en-US" sz="1200" dirty="0"/>
              <a:t>, </a:t>
            </a:r>
            <a:r>
              <a:rPr lang="en-US" sz="1200" dirty="0" err="1"/>
              <a:t>hiểu</a:t>
            </a:r>
            <a:r>
              <a:rPr lang="en-US" sz="1200" dirty="0"/>
              <a:t> </a:t>
            </a:r>
            <a:r>
              <a:rPr lang="en-US" sz="1200" dirty="0" err="1"/>
              <a:t>tác</a:t>
            </a:r>
            <a:r>
              <a:rPr lang="en-US" sz="1200" dirty="0"/>
              <a:t> </a:t>
            </a:r>
            <a:r>
              <a:rPr lang="en-US" sz="1200" dirty="0" err="1"/>
              <a:t>phẩm</a:t>
            </a:r>
            <a:r>
              <a:rPr lang="en-US" sz="1200" dirty="0"/>
              <a:t> </a:t>
            </a:r>
            <a:r>
              <a:rPr lang="en-US" sz="1200" dirty="0" err="1"/>
              <a:t>dựa</a:t>
            </a:r>
            <a:r>
              <a:rPr lang="en-US" sz="1200" dirty="0"/>
              <a:t> </a:t>
            </a:r>
            <a:r>
              <a:rPr lang="en-US" sz="1200" dirty="0" err="1"/>
              <a:t>trên</a:t>
            </a:r>
            <a:r>
              <a:rPr lang="en-US" sz="1200" dirty="0"/>
              <a:t> </a:t>
            </a:r>
            <a:r>
              <a:rPr lang="en-US" sz="1200" dirty="0" err="1"/>
              <a:t>vốn</a:t>
            </a:r>
            <a:r>
              <a:rPr lang="en-US" sz="1200" dirty="0"/>
              <a:t> </a:t>
            </a:r>
            <a:r>
              <a:rPr lang="en-US" sz="1200" dirty="0" err="1"/>
              <a:t>sống</a:t>
            </a:r>
            <a:r>
              <a:rPr lang="en-US" sz="1200" dirty="0"/>
              <a:t>, </a:t>
            </a:r>
            <a:r>
              <a:rPr lang="en-US" sz="1200" dirty="0" err="1"/>
              <a:t>kinh</a:t>
            </a:r>
            <a:r>
              <a:rPr lang="en-US" sz="1200" dirty="0"/>
              <a:t> </a:t>
            </a:r>
            <a:r>
              <a:rPr lang="en-US" sz="1200" dirty="0" err="1"/>
              <a:t>nghiệm</a:t>
            </a:r>
            <a:r>
              <a:rPr lang="en-US" sz="1200" dirty="0"/>
              <a:t>,…</a:t>
            </a:r>
            <a:r>
              <a:rPr lang="en-US" sz="1200" dirty="0" err="1"/>
              <a:t>của</a:t>
            </a:r>
            <a:r>
              <a:rPr lang="en-US" sz="1200" dirty="0"/>
              <a:t> </a:t>
            </a:r>
            <a:r>
              <a:rPr lang="en-US" sz="1200" dirty="0" err="1"/>
              <a:t>mình</a:t>
            </a:r>
            <a:r>
              <a:rPr lang="en-US" sz="1200" dirty="0"/>
              <a:t>, </a:t>
            </a:r>
            <a:r>
              <a:rPr lang="en-US" sz="1200" dirty="0" err="1"/>
              <a:t>có</a:t>
            </a:r>
            <a:r>
              <a:rPr lang="en-US" sz="1200" dirty="0"/>
              <a:t> </a:t>
            </a:r>
            <a:r>
              <a:rPr lang="en-US" sz="1200" dirty="0" err="1"/>
              <a:t>khả</a:t>
            </a:r>
            <a:r>
              <a:rPr lang="en-US" sz="1200" dirty="0"/>
              <a:t> </a:t>
            </a:r>
            <a:r>
              <a:rPr lang="en-US" sz="1200" dirty="0" err="1"/>
              <a:t>năng</a:t>
            </a:r>
            <a:r>
              <a:rPr lang="en-US" sz="1200" dirty="0"/>
              <a:t> </a:t>
            </a:r>
            <a:r>
              <a:rPr lang="en-US" sz="1200" dirty="0" err="1"/>
              <a:t>phát</a:t>
            </a:r>
            <a:r>
              <a:rPr lang="en-US" sz="1200" dirty="0"/>
              <a:t> </a:t>
            </a:r>
            <a:r>
              <a:rPr lang="en-US" sz="1200" dirty="0" err="1"/>
              <a:t>hiện</a:t>
            </a:r>
            <a:r>
              <a:rPr lang="en-US" sz="1200" dirty="0"/>
              <a:t> </a:t>
            </a:r>
            <a:r>
              <a:rPr lang="en-US" sz="1200" dirty="0" err="1"/>
              <a:t>ra</a:t>
            </a:r>
            <a:r>
              <a:rPr lang="en-US" sz="1200" dirty="0"/>
              <a:t> </a:t>
            </a:r>
            <a:r>
              <a:rPr lang="en-US" sz="1200" dirty="0" err="1"/>
              <a:t>những</a:t>
            </a:r>
            <a:r>
              <a:rPr lang="en-US" sz="1200" dirty="0"/>
              <a:t> </a:t>
            </a:r>
            <a:r>
              <a:rPr lang="en-US" sz="1200" dirty="0" err="1"/>
              <a:t>giá</a:t>
            </a:r>
            <a:r>
              <a:rPr lang="en-US" sz="1200" dirty="0"/>
              <a:t> </a:t>
            </a:r>
            <a:r>
              <a:rPr lang="en-US" sz="1200" dirty="0" err="1"/>
              <a:t>trị</a:t>
            </a:r>
            <a:r>
              <a:rPr lang="en-US" sz="1200" dirty="0"/>
              <a:t>, ý </a:t>
            </a:r>
            <a:r>
              <a:rPr lang="en-US" sz="1200" dirty="0" err="1"/>
              <a:t>nghĩa</a:t>
            </a:r>
            <a:r>
              <a:rPr lang="en-US" sz="1200" dirty="0"/>
              <a:t> </a:t>
            </a:r>
            <a:r>
              <a:rPr lang="en-US" sz="1200" dirty="0" err="1"/>
              <a:t>mới</a:t>
            </a:r>
            <a:r>
              <a:rPr lang="en-US" sz="1200" dirty="0"/>
              <a:t> </a:t>
            </a:r>
            <a:r>
              <a:rPr lang="en-US" sz="1200" dirty="0" err="1"/>
              <a:t>của</a:t>
            </a:r>
            <a:r>
              <a:rPr lang="en-US" sz="1200" dirty="0"/>
              <a:t> </a:t>
            </a:r>
            <a:r>
              <a:rPr lang="en-US" sz="1200" dirty="0" err="1"/>
              <a:t>văn</a:t>
            </a:r>
            <a:r>
              <a:rPr lang="en-US" sz="1200" dirty="0"/>
              <a:t> </a:t>
            </a:r>
            <a:r>
              <a:rPr lang="en-US" sz="1200" dirty="0" err="1"/>
              <a:t>bản</a:t>
            </a:r>
            <a:r>
              <a:rPr lang="en-US" sz="1200" dirty="0"/>
              <a:t>. Do </a:t>
            </a:r>
            <a:r>
              <a:rPr lang="en-US" sz="1200" dirty="0" err="1"/>
              <a:t>đó</a:t>
            </a:r>
            <a:r>
              <a:rPr lang="en-US" sz="1200" dirty="0"/>
              <a:t>, ý </a:t>
            </a:r>
            <a:r>
              <a:rPr lang="en-US" sz="1200" dirty="0" err="1"/>
              <a:t>nghĩa</a:t>
            </a:r>
            <a:r>
              <a:rPr lang="en-US" sz="1200" dirty="0"/>
              <a:t>, </a:t>
            </a:r>
            <a:r>
              <a:rPr lang="en-US" sz="1200" dirty="0" err="1"/>
              <a:t>giá</a:t>
            </a:r>
            <a:r>
              <a:rPr lang="en-US" sz="1200" dirty="0"/>
              <a:t> </a:t>
            </a:r>
            <a:r>
              <a:rPr lang="en-US" sz="1200" dirty="0" err="1"/>
              <a:t>trị</a:t>
            </a:r>
            <a:r>
              <a:rPr lang="en-US" sz="1200" dirty="0"/>
              <a:t> </a:t>
            </a:r>
            <a:r>
              <a:rPr lang="en-US" sz="1200" dirty="0" err="1"/>
              <a:t>của</a:t>
            </a:r>
            <a:r>
              <a:rPr lang="en-US" sz="1200" dirty="0"/>
              <a:t> </a:t>
            </a:r>
            <a:r>
              <a:rPr lang="en-US" sz="1200" dirty="0" err="1"/>
              <a:t>tác</a:t>
            </a:r>
            <a:r>
              <a:rPr lang="en-US" sz="1200" dirty="0"/>
              <a:t> </a:t>
            </a:r>
            <a:r>
              <a:rPr lang="en-US" sz="1200" dirty="0" err="1"/>
              <a:t>phẩm</a:t>
            </a:r>
            <a:r>
              <a:rPr lang="en-US" sz="1200" dirty="0"/>
              <a:t> </a:t>
            </a:r>
            <a:r>
              <a:rPr lang="en-US" sz="1200" dirty="0" err="1"/>
              <a:t>với</a:t>
            </a:r>
            <a:r>
              <a:rPr lang="en-US" sz="1200" dirty="0"/>
              <a:t> </a:t>
            </a:r>
            <a:r>
              <a:rPr lang="en-US" sz="1200" dirty="0" err="1"/>
              <a:t>mỗi</a:t>
            </a:r>
            <a:r>
              <a:rPr lang="en-US" sz="1200" dirty="0"/>
              <a:t> </a:t>
            </a:r>
            <a:r>
              <a:rPr lang="en-US" sz="1200" dirty="0" err="1"/>
              <a:t>người</a:t>
            </a:r>
            <a:r>
              <a:rPr lang="en-US" sz="1200" dirty="0"/>
              <a:t> </a:t>
            </a:r>
            <a:r>
              <a:rPr lang="en-US" sz="1200" dirty="0" err="1"/>
              <a:t>đọc</a:t>
            </a:r>
            <a:r>
              <a:rPr lang="en-US" sz="1200" dirty="0"/>
              <a:t>, </a:t>
            </a:r>
            <a:r>
              <a:rPr lang="en-US" sz="1200" dirty="0" err="1"/>
              <a:t>mỗi</a:t>
            </a:r>
            <a:r>
              <a:rPr lang="en-US" sz="1200" dirty="0"/>
              <a:t> </a:t>
            </a:r>
            <a:r>
              <a:rPr lang="en-US" sz="1200" dirty="0" err="1"/>
              <a:t>thời</a:t>
            </a:r>
            <a:r>
              <a:rPr lang="en-US" sz="1200" dirty="0"/>
              <a:t> </a:t>
            </a:r>
            <a:r>
              <a:rPr lang="en-US" sz="1200" dirty="0" err="1"/>
              <a:t>đại</a:t>
            </a:r>
            <a:r>
              <a:rPr lang="en-US" sz="1200" dirty="0"/>
              <a:t> </a:t>
            </a:r>
            <a:r>
              <a:rPr lang="en-US" sz="1200" dirty="0" err="1"/>
              <a:t>có</a:t>
            </a:r>
            <a:r>
              <a:rPr lang="en-US" sz="1200" dirty="0"/>
              <a:t> </a:t>
            </a:r>
            <a:r>
              <a:rPr lang="en-US" sz="1200" dirty="0" err="1"/>
              <a:t>thể</a:t>
            </a:r>
            <a:r>
              <a:rPr lang="en-US" sz="1200" dirty="0"/>
              <a:t> </a:t>
            </a:r>
            <a:r>
              <a:rPr lang="en-US" sz="1200" dirty="0" err="1"/>
              <a:t>được</a:t>
            </a:r>
            <a:r>
              <a:rPr lang="en-US" sz="1200" dirty="0"/>
              <a:t> </a:t>
            </a:r>
            <a:r>
              <a:rPr lang="en-US" sz="1200" dirty="0" err="1"/>
              <a:t>sáng</a:t>
            </a:r>
            <a:r>
              <a:rPr lang="en-US" sz="1200" dirty="0"/>
              <a:t> </a:t>
            </a:r>
            <a:r>
              <a:rPr lang="en-US" sz="1200" dirty="0" err="1"/>
              <a:t>tạo</a:t>
            </a:r>
            <a:r>
              <a:rPr lang="en-US" sz="1200" dirty="0"/>
              <a:t> </a:t>
            </a:r>
            <a:r>
              <a:rPr lang="en-US" sz="1200" dirty="0" err="1"/>
              <a:t>mở</a:t>
            </a:r>
            <a:r>
              <a:rPr lang="en-US" sz="1200" dirty="0"/>
              <a:t> </a:t>
            </a:r>
            <a:r>
              <a:rPr lang="en-US" sz="1200" dirty="0" err="1"/>
              <a:t>rộng</a:t>
            </a:r>
            <a:r>
              <a:rPr lang="en-US" sz="1200" dirty="0"/>
              <a:t> </a:t>
            </a:r>
            <a:r>
              <a:rPr lang="en-US" sz="1200" dirty="0" err="1"/>
              <a:t>và</a:t>
            </a:r>
            <a:r>
              <a:rPr lang="en-US" sz="1200" dirty="0"/>
              <a:t> </a:t>
            </a:r>
            <a:r>
              <a:rPr lang="en-US" sz="1200" dirty="0" err="1"/>
              <a:t>trở</a:t>
            </a:r>
            <a:r>
              <a:rPr lang="en-US" sz="1200" dirty="0"/>
              <a:t> </a:t>
            </a:r>
            <a:r>
              <a:rPr lang="en-US" sz="1200" dirty="0" err="1"/>
              <a:t>nên</a:t>
            </a:r>
            <a:r>
              <a:rPr lang="en-US" sz="1200" dirty="0"/>
              <a:t> </a:t>
            </a:r>
            <a:r>
              <a:rPr lang="en-US" sz="1200" dirty="0" err="1"/>
              <a:t>phong</a:t>
            </a:r>
            <a:r>
              <a:rPr lang="en-US" sz="1200" dirty="0"/>
              <a:t> </a:t>
            </a:r>
            <a:r>
              <a:rPr lang="en-US" sz="1200" dirty="0" err="1"/>
              <a:t>phú</a:t>
            </a:r>
            <a:r>
              <a:rPr lang="en-US" sz="1200" dirty="0"/>
              <a:t> </a:t>
            </a:r>
            <a:r>
              <a:rPr lang="en-US" sz="1200" dirty="0" err="1"/>
              <a:t>hơn</a:t>
            </a:r>
            <a:r>
              <a:rPr lang="en-US" sz="1200" dirty="0"/>
              <a:t>.</a:t>
            </a:r>
          </a:p>
          <a:p>
            <a:endParaRPr lang="en-US" dirty="0"/>
          </a:p>
        </p:txBody>
      </p:sp>
      <p:sp>
        <p:nvSpPr>
          <p:cNvPr id="4" name="Slide Number Placeholder 3"/>
          <p:cNvSpPr>
            <a:spLocks noGrp="1"/>
          </p:cNvSpPr>
          <p:nvPr>
            <p:ph type="sldNum" sz="quarter" idx="5"/>
          </p:nvPr>
        </p:nvSpPr>
        <p:spPr/>
        <p:txBody>
          <a:bodyPr/>
          <a:lstStyle/>
          <a:p>
            <a:fld id="{B7D2F6C1-DD13-44F4-A462-6170C0CEEF85}" type="slidenum">
              <a:rPr lang="en-US" smtClean="0"/>
              <a:t>15</a:t>
            </a:fld>
            <a:endParaRPr lang="en-US"/>
          </a:p>
        </p:txBody>
      </p:sp>
    </p:spTree>
    <p:extLst>
      <p:ext uri="{BB962C8B-B14F-4D97-AF65-F5344CB8AC3E}">
        <p14:creationId xmlns:p14="http://schemas.microsoft.com/office/powerpoint/2010/main" val="3211276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Ví</a:t>
            </a:r>
            <a:r>
              <a:rPr lang="en-US" dirty="0"/>
              <a:t> </a:t>
            </a:r>
            <a:r>
              <a:rPr lang="en-US" dirty="0" err="1"/>
              <a:t>dụ</a:t>
            </a:r>
            <a:r>
              <a:rPr lang="en-US" dirty="0"/>
              <a:t>: </a:t>
            </a:r>
            <a:r>
              <a:rPr lang="en-US" dirty="0" err="1"/>
              <a:t>Về</a:t>
            </a:r>
            <a:r>
              <a:rPr lang="en-US" dirty="0"/>
              <a:t> </a:t>
            </a:r>
            <a:r>
              <a:rPr lang="en-US" dirty="0" err="1"/>
              <a:t>bài</a:t>
            </a:r>
            <a:r>
              <a:rPr lang="en-US" dirty="0"/>
              <a:t> </a:t>
            </a:r>
            <a:r>
              <a:rPr lang="en-US" dirty="0" err="1"/>
              <a:t>thơ</a:t>
            </a:r>
            <a:r>
              <a:rPr lang="en-US" dirty="0"/>
              <a:t> “</a:t>
            </a:r>
            <a:r>
              <a:rPr lang="en-US" dirty="0" err="1"/>
              <a:t>Ông</a:t>
            </a:r>
            <a:r>
              <a:rPr lang="en-US" dirty="0"/>
              <a:t> </a:t>
            </a:r>
            <a:r>
              <a:rPr lang="en-US" dirty="0" err="1"/>
              <a:t>đồ</a:t>
            </a:r>
            <a:r>
              <a:rPr lang="en-US" dirty="0"/>
              <a:t>” </a:t>
            </a:r>
            <a:r>
              <a:rPr lang="en-US" dirty="0" err="1"/>
              <a:t>của</a:t>
            </a:r>
            <a:r>
              <a:rPr lang="en-US" dirty="0"/>
              <a:t> Vũ </a:t>
            </a:r>
            <a:r>
              <a:rPr lang="en-US" dirty="0" err="1"/>
              <a:t>Đình</a:t>
            </a:r>
            <a:r>
              <a:rPr lang="en-US" dirty="0"/>
              <a:t> Liên </a:t>
            </a:r>
            <a:r>
              <a:rPr lang="en-US" dirty="0" err="1"/>
              <a:t>làm</a:t>
            </a:r>
            <a:r>
              <a:rPr lang="en-US" dirty="0"/>
              <a:t> </a:t>
            </a:r>
            <a:r>
              <a:rPr lang="en-US" dirty="0" err="1"/>
              <a:t>ví</a:t>
            </a:r>
            <a:r>
              <a:rPr lang="en-US" dirty="0"/>
              <a:t> </a:t>
            </a:r>
            <a:r>
              <a:rPr lang="en-US" dirty="0" err="1"/>
              <a:t>dụ</a:t>
            </a:r>
            <a:r>
              <a:rPr lang="en-US" dirty="0"/>
              <a:t>. </a:t>
            </a:r>
            <a:r>
              <a:rPr lang="en-US" dirty="0" err="1"/>
              <a:t>Nếu</a:t>
            </a:r>
            <a:r>
              <a:rPr lang="en-US" dirty="0"/>
              <a:t> </a:t>
            </a:r>
            <a:r>
              <a:rPr lang="en-US" dirty="0" err="1"/>
              <a:t>người</a:t>
            </a:r>
            <a:r>
              <a:rPr lang="en-US" dirty="0"/>
              <a:t> </a:t>
            </a:r>
            <a:r>
              <a:rPr lang="en-US" dirty="0" err="1"/>
              <a:t>đọc</a:t>
            </a:r>
            <a:r>
              <a:rPr lang="en-US" dirty="0"/>
              <a:t> </a:t>
            </a:r>
            <a:r>
              <a:rPr lang="en-US" dirty="0" err="1"/>
              <a:t>không</a:t>
            </a:r>
            <a:r>
              <a:rPr lang="en-US" dirty="0"/>
              <a:t> </a:t>
            </a:r>
            <a:r>
              <a:rPr lang="en-US" dirty="0" err="1"/>
              <a:t>có</a:t>
            </a:r>
            <a:r>
              <a:rPr lang="en-US" dirty="0"/>
              <a:t> </a:t>
            </a:r>
            <a:r>
              <a:rPr lang="en-US" dirty="0" err="1"/>
              <a:t>hiểu</a:t>
            </a:r>
            <a:r>
              <a:rPr lang="en-US" dirty="0"/>
              <a:t> </a:t>
            </a:r>
            <a:r>
              <a:rPr lang="en-US" dirty="0" err="1"/>
              <a:t>biết</a:t>
            </a:r>
            <a:r>
              <a:rPr lang="en-US" dirty="0"/>
              <a:t> </a:t>
            </a:r>
            <a:r>
              <a:rPr lang="en-US" dirty="0" err="1"/>
              <a:t>về</a:t>
            </a:r>
            <a:r>
              <a:rPr lang="en-US" dirty="0"/>
              <a:t> </a:t>
            </a:r>
            <a:r>
              <a:rPr lang="en-US" dirty="0" err="1"/>
              <a:t>phong</a:t>
            </a:r>
            <a:r>
              <a:rPr lang="en-US" dirty="0"/>
              <a:t> </a:t>
            </a:r>
            <a:r>
              <a:rPr lang="en-US" dirty="0" err="1"/>
              <a:t>tục</a:t>
            </a:r>
            <a:r>
              <a:rPr lang="en-US" dirty="0"/>
              <a:t> </a:t>
            </a:r>
            <a:r>
              <a:rPr lang="en-US" dirty="0" err="1"/>
              <a:t>xin</a:t>
            </a:r>
            <a:r>
              <a:rPr lang="en-US" dirty="0"/>
              <a:t> </a:t>
            </a:r>
            <a:r>
              <a:rPr lang="en-US" dirty="0" err="1"/>
              <a:t>chữ</a:t>
            </a:r>
            <a:r>
              <a:rPr lang="en-US" dirty="0"/>
              <a:t> </a:t>
            </a:r>
            <a:r>
              <a:rPr lang="en-US" dirty="0" err="1"/>
              <a:t>Hán</a:t>
            </a:r>
            <a:r>
              <a:rPr lang="en-US" dirty="0"/>
              <a:t> </a:t>
            </a:r>
            <a:r>
              <a:rPr lang="en-US" dirty="0" err="1"/>
              <a:t>ngày</a:t>
            </a:r>
            <a:r>
              <a:rPr lang="en-US" dirty="0"/>
              <a:t> </a:t>
            </a:r>
            <a:r>
              <a:rPr lang="en-US" dirty="0" err="1"/>
              <a:t>Tết</a:t>
            </a:r>
            <a:r>
              <a:rPr lang="en-US" dirty="0"/>
              <a:t> </a:t>
            </a:r>
            <a:r>
              <a:rPr lang="en-US" dirty="0" err="1"/>
              <a:t>thì</a:t>
            </a:r>
            <a:r>
              <a:rPr lang="en-US" dirty="0"/>
              <a:t> </a:t>
            </a:r>
            <a:r>
              <a:rPr lang="en-US" dirty="0" err="1"/>
              <a:t>sẽ</a:t>
            </a:r>
            <a:r>
              <a:rPr lang="en-US" dirty="0"/>
              <a:t> </a:t>
            </a:r>
            <a:r>
              <a:rPr lang="en-US" dirty="0" err="1"/>
              <a:t>không</a:t>
            </a:r>
            <a:r>
              <a:rPr lang="en-US" dirty="0"/>
              <a:t> </a:t>
            </a:r>
            <a:r>
              <a:rPr lang="en-US" dirty="0" err="1"/>
              <a:t>thể</a:t>
            </a:r>
            <a:r>
              <a:rPr lang="en-US" dirty="0"/>
              <a:t> </a:t>
            </a:r>
            <a:r>
              <a:rPr lang="en-US" dirty="0" err="1"/>
              <a:t>hiểu</a:t>
            </a:r>
            <a:r>
              <a:rPr lang="en-US" dirty="0"/>
              <a:t> </a:t>
            </a:r>
            <a:r>
              <a:rPr lang="en-US" dirty="0" err="1"/>
              <a:t>được</a:t>
            </a:r>
            <a:r>
              <a:rPr lang="en-US" dirty="0"/>
              <a:t> </a:t>
            </a:r>
            <a:r>
              <a:rPr lang="en-US" dirty="0" err="1"/>
              <a:t>nỗi</a:t>
            </a:r>
            <a:r>
              <a:rPr lang="en-US" dirty="0"/>
              <a:t> </a:t>
            </a:r>
            <a:r>
              <a:rPr lang="en-US" dirty="0" err="1"/>
              <a:t>buồn</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trữ</a:t>
            </a:r>
            <a:r>
              <a:rPr lang="en-US" dirty="0"/>
              <a:t> </a:t>
            </a:r>
            <a:r>
              <a:rPr lang="en-US" dirty="0" err="1"/>
              <a:t>tình</a:t>
            </a:r>
            <a:r>
              <a:rPr lang="en-US" dirty="0"/>
              <a:t> </a:t>
            </a:r>
            <a:r>
              <a:rPr lang="en-US" dirty="0" err="1"/>
              <a:t>trong</a:t>
            </a:r>
            <a:r>
              <a:rPr lang="en-US" dirty="0"/>
              <a:t> </a:t>
            </a:r>
            <a:r>
              <a:rPr lang="en-US" dirty="0" err="1"/>
              <a:t>bài</a:t>
            </a:r>
            <a:r>
              <a:rPr lang="en-US" dirty="0"/>
              <a:t> </a:t>
            </a:r>
            <a:r>
              <a:rPr lang="en-US" dirty="0" err="1"/>
              <a:t>thơ</a:t>
            </a:r>
            <a:r>
              <a:rPr lang="en-US" dirty="0"/>
              <a:t>; </a:t>
            </a:r>
            <a:r>
              <a:rPr lang="en-US" dirty="0" err="1"/>
              <a:t>nếu</a:t>
            </a:r>
            <a:r>
              <a:rPr lang="en-US" dirty="0"/>
              <a:t> </a:t>
            </a:r>
            <a:r>
              <a:rPr lang="en-US" dirty="0" err="1"/>
              <a:t>người</a:t>
            </a:r>
            <a:r>
              <a:rPr lang="en-US" dirty="0"/>
              <a:t> </a:t>
            </a:r>
            <a:r>
              <a:rPr lang="en-US" dirty="0" err="1"/>
              <a:t>đọc</a:t>
            </a:r>
            <a:r>
              <a:rPr lang="en-US" dirty="0"/>
              <a:t> </a:t>
            </a:r>
            <a:r>
              <a:rPr lang="en-US" dirty="0" err="1"/>
              <a:t>chưa</a:t>
            </a:r>
            <a:r>
              <a:rPr lang="en-US" dirty="0"/>
              <a:t> </a:t>
            </a:r>
            <a:r>
              <a:rPr lang="en-US" dirty="0" err="1"/>
              <a:t>từng</a:t>
            </a:r>
            <a:r>
              <a:rPr lang="en-US" dirty="0"/>
              <a:t> </a:t>
            </a:r>
            <a:r>
              <a:rPr lang="en-US" dirty="0" err="1"/>
              <a:t>trải</a:t>
            </a:r>
            <a:r>
              <a:rPr lang="en-US" dirty="0"/>
              <a:t> </a:t>
            </a:r>
            <a:r>
              <a:rPr lang="en-US" dirty="0" err="1"/>
              <a:t>nghiệm</a:t>
            </a:r>
            <a:r>
              <a:rPr lang="en-US" dirty="0"/>
              <a:t> </a:t>
            </a:r>
            <a:r>
              <a:rPr lang="en-US" dirty="0" err="1"/>
              <a:t>cảm</a:t>
            </a:r>
            <a:r>
              <a:rPr lang="en-US" dirty="0"/>
              <a:t> </a:t>
            </a:r>
            <a:r>
              <a:rPr lang="en-US" dirty="0" err="1"/>
              <a:t>giác</a:t>
            </a:r>
            <a:r>
              <a:rPr lang="en-US" dirty="0"/>
              <a:t> </a:t>
            </a:r>
            <a:r>
              <a:rPr lang="en-US" dirty="0" err="1"/>
              <a:t>chứng</a:t>
            </a:r>
            <a:r>
              <a:rPr lang="en-US" dirty="0"/>
              <a:t> </a:t>
            </a:r>
            <a:r>
              <a:rPr lang="en-US" dirty="0" err="1"/>
              <a:t>kiến</a:t>
            </a:r>
            <a:r>
              <a:rPr lang="en-US" dirty="0"/>
              <a:t> </a:t>
            </a:r>
            <a:r>
              <a:rPr lang="en-US" dirty="0" err="1"/>
              <a:t>thứ</a:t>
            </a:r>
            <a:r>
              <a:rPr lang="en-US" dirty="0"/>
              <a:t> </a:t>
            </a:r>
            <a:r>
              <a:rPr lang="en-US" dirty="0" err="1"/>
              <a:t>mình</a:t>
            </a:r>
            <a:r>
              <a:rPr lang="en-US" dirty="0"/>
              <a:t> </a:t>
            </a:r>
            <a:r>
              <a:rPr lang="en-US" dirty="0" err="1"/>
              <a:t>yêu</a:t>
            </a:r>
            <a:r>
              <a:rPr lang="en-US" dirty="0"/>
              <a:t> </a:t>
            </a:r>
            <a:r>
              <a:rPr lang="en-US" dirty="0" err="1"/>
              <a:t>quý</a:t>
            </a:r>
            <a:r>
              <a:rPr lang="en-US" dirty="0"/>
              <a:t> </a:t>
            </a:r>
            <a:r>
              <a:rPr lang="en-US" dirty="0" err="1"/>
              <a:t>đang</a:t>
            </a:r>
            <a:r>
              <a:rPr lang="en-US" dirty="0"/>
              <a:t> </a:t>
            </a:r>
            <a:r>
              <a:rPr lang="en-US" dirty="0" err="1"/>
              <a:t>mất</a:t>
            </a:r>
            <a:r>
              <a:rPr lang="en-US" dirty="0"/>
              <a:t> </a:t>
            </a:r>
            <a:r>
              <a:rPr lang="en-US" dirty="0" err="1"/>
              <a:t>dần</a:t>
            </a:r>
            <a:r>
              <a:rPr lang="en-US" dirty="0"/>
              <a:t> </a:t>
            </a:r>
            <a:r>
              <a:rPr lang="en-US" dirty="0" err="1"/>
              <a:t>trước</a:t>
            </a:r>
            <a:r>
              <a:rPr lang="en-US" dirty="0"/>
              <a:t> </a:t>
            </a:r>
            <a:r>
              <a:rPr lang="en-US" dirty="0" err="1"/>
              <a:t>mắt</a:t>
            </a:r>
            <a:r>
              <a:rPr lang="en-US" dirty="0"/>
              <a:t> </a:t>
            </a:r>
            <a:r>
              <a:rPr lang="en-US" dirty="0" err="1"/>
              <a:t>mà</a:t>
            </a:r>
            <a:r>
              <a:rPr lang="en-US" dirty="0"/>
              <a:t> </a:t>
            </a:r>
            <a:r>
              <a:rPr lang="en-US" dirty="0" err="1"/>
              <a:t>không</a:t>
            </a:r>
            <a:r>
              <a:rPr lang="en-US" dirty="0"/>
              <a:t> </a:t>
            </a:r>
            <a:r>
              <a:rPr lang="en-US" dirty="0" err="1"/>
              <a:t>làm</a:t>
            </a:r>
            <a:r>
              <a:rPr lang="en-US" dirty="0"/>
              <a:t> </a:t>
            </a:r>
            <a:r>
              <a:rPr lang="en-US" dirty="0" err="1"/>
              <a:t>gì</a:t>
            </a:r>
            <a:r>
              <a:rPr lang="en-US" dirty="0"/>
              <a:t> </a:t>
            </a:r>
            <a:r>
              <a:rPr lang="en-US" dirty="0" err="1"/>
              <a:t>được</a:t>
            </a:r>
            <a:r>
              <a:rPr lang="en-US" dirty="0"/>
              <a:t> </a:t>
            </a:r>
            <a:r>
              <a:rPr lang="en-US" dirty="0" err="1"/>
              <a:t>thì</a:t>
            </a:r>
            <a:r>
              <a:rPr lang="en-US" dirty="0"/>
              <a:t> </a:t>
            </a:r>
            <a:r>
              <a:rPr lang="en-US" dirty="0" err="1"/>
              <a:t>sẽ</a:t>
            </a:r>
            <a:r>
              <a:rPr lang="en-US" dirty="0"/>
              <a:t> </a:t>
            </a:r>
            <a:r>
              <a:rPr lang="en-US" dirty="0" err="1"/>
              <a:t>khó</a:t>
            </a:r>
            <a:r>
              <a:rPr lang="en-US" dirty="0"/>
              <a:t> </a:t>
            </a:r>
            <a:r>
              <a:rPr lang="en-US" dirty="0" err="1"/>
              <a:t>cảm</a:t>
            </a:r>
            <a:r>
              <a:rPr lang="en-US" dirty="0"/>
              <a:t> </a:t>
            </a:r>
            <a:r>
              <a:rPr lang="en-US" dirty="0" err="1"/>
              <a:t>nhận</a:t>
            </a:r>
            <a:r>
              <a:rPr lang="en-US" dirty="0"/>
              <a:t> </a:t>
            </a:r>
            <a:r>
              <a:rPr lang="en-US" dirty="0" err="1"/>
              <a:t>hết</a:t>
            </a:r>
            <a:r>
              <a:rPr lang="en-US" dirty="0"/>
              <a:t> </a:t>
            </a:r>
            <a:r>
              <a:rPr lang="en-US" dirty="0" err="1"/>
              <a:t>được</a:t>
            </a:r>
            <a:r>
              <a:rPr lang="en-US" dirty="0"/>
              <a:t> </a:t>
            </a:r>
            <a:r>
              <a:rPr lang="en-US" dirty="0" err="1"/>
              <a:t>sự</a:t>
            </a:r>
            <a:r>
              <a:rPr lang="en-US" dirty="0"/>
              <a:t> </a:t>
            </a:r>
            <a:r>
              <a:rPr lang="en-US" dirty="0" err="1"/>
              <a:t>bất</a:t>
            </a:r>
            <a:r>
              <a:rPr lang="en-US" dirty="0"/>
              <a:t> </a:t>
            </a:r>
            <a:r>
              <a:rPr lang="en-US" dirty="0" err="1"/>
              <a:t>lực</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trữ</a:t>
            </a:r>
            <a:r>
              <a:rPr lang="en-US" dirty="0"/>
              <a:t> </a:t>
            </a:r>
            <a:r>
              <a:rPr lang="en-US" dirty="0" err="1"/>
              <a:t>tình</a:t>
            </a:r>
            <a:r>
              <a:rPr lang="en-US" dirty="0"/>
              <a:t> </a:t>
            </a:r>
            <a:r>
              <a:rPr lang="en-US" dirty="0" err="1"/>
              <a:t>khi</a:t>
            </a:r>
            <a:r>
              <a:rPr lang="en-US" dirty="0"/>
              <a:t> </a:t>
            </a:r>
            <a:r>
              <a:rPr lang="en-US" dirty="0" err="1"/>
              <a:t>chứng</a:t>
            </a:r>
            <a:r>
              <a:rPr lang="en-US" dirty="0"/>
              <a:t> </a:t>
            </a:r>
            <a:r>
              <a:rPr lang="en-US" dirty="0" err="1"/>
              <a:t>kiến</a:t>
            </a:r>
            <a:r>
              <a:rPr lang="en-US" dirty="0"/>
              <a:t> </a:t>
            </a:r>
            <a:r>
              <a:rPr lang="en-US" dirty="0" err="1"/>
              <a:t>giá</a:t>
            </a:r>
            <a:r>
              <a:rPr lang="en-US" dirty="0"/>
              <a:t> </a:t>
            </a:r>
            <a:r>
              <a:rPr lang="en-US" dirty="0" err="1"/>
              <a:t>trị</a:t>
            </a:r>
            <a:r>
              <a:rPr lang="en-US" dirty="0"/>
              <a:t> </a:t>
            </a:r>
            <a:r>
              <a:rPr lang="en-US" dirty="0" err="1"/>
              <a:t>văn</a:t>
            </a:r>
            <a:r>
              <a:rPr lang="en-US" dirty="0"/>
              <a:t> </a:t>
            </a:r>
            <a:r>
              <a:rPr lang="en-US" dirty="0" err="1"/>
              <a:t>hóa</a:t>
            </a:r>
            <a:r>
              <a:rPr lang="en-US" dirty="0"/>
              <a:t> </a:t>
            </a:r>
            <a:r>
              <a:rPr lang="en-US" dirty="0" err="1"/>
              <a:t>truyền</a:t>
            </a:r>
            <a:r>
              <a:rPr lang="en-US" dirty="0"/>
              <a:t> </a:t>
            </a:r>
            <a:r>
              <a:rPr lang="en-US" dirty="0" err="1"/>
              <a:t>thống</a:t>
            </a:r>
            <a:r>
              <a:rPr lang="en-US" dirty="0"/>
              <a:t> </a:t>
            </a:r>
            <a:r>
              <a:rPr lang="en-US" dirty="0" err="1"/>
              <a:t>đang</a:t>
            </a:r>
            <a:r>
              <a:rPr lang="en-US" dirty="0"/>
              <a:t> </a:t>
            </a:r>
            <a:r>
              <a:rPr lang="en-US" dirty="0" err="1"/>
              <a:t>ngày</a:t>
            </a:r>
            <a:r>
              <a:rPr lang="en-US" dirty="0"/>
              <a:t> </a:t>
            </a:r>
            <a:r>
              <a:rPr lang="en-US" dirty="0" err="1"/>
              <a:t>càng</a:t>
            </a:r>
            <a:r>
              <a:rPr lang="en-US" dirty="0"/>
              <a:t> </a:t>
            </a:r>
            <a:r>
              <a:rPr lang="en-US" dirty="0" err="1"/>
              <a:t>mai</a:t>
            </a:r>
            <a:r>
              <a:rPr lang="en-US" dirty="0"/>
              <a:t> </a:t>
            </a:r>
            <a:r>
              <a:rPr lang="en-US" dirty="0" err="1"/>
              <a:t>một</a:t>
            </a:r>
            <a:r>
              <a:rPr lang="en-US" dirty="0"/>
              <a:t>; </a:t>
            </a:r>
            <a:r>
              <a:rPr lang="en-US" dirty="0" err="1"/>
              <a:t>và</a:t>
            </a:r>
            <a:r>
              <a:rPr lang="en-US" dirty="0"/>
              <a:t> </a:t>
            </a:r>
            <a:r>
              <a:rPr lang="en-US" dirty="0" err="1"/>
              <a:t>nếu</a:t>
            </a:r>
            <a:r>
              <a:rPr lang="en-US" dirty="0"/>
              <a:t> </a:t>
            </a:r>
            <a:r>
              <a:rPr lang="en-US" dirty="0" err="1"/>
              <a:t>người</a:t>
            </a:r>
            <a:r>
              <a:rPr lang="en-US" dirty="0"/>
              <a:t> </a:t>
            </a:r>
            <a:r>
              <a:rPr lang="en-US" dirty="0" err="1"/>
              <a:t>đọc</a:t>
            </a:r>
            <a:r>
              <a:rPr lang="en-US" dirty="0"/>
              <a:t> </a:t>
            </a:r>
            <a:r>
              <a:rPr lang="en-US" dirty="0" err="1"/>
              <a:t>không</a:t>
            </a:r>
            <a:r>
              <a:rPr lang="en-US" dirty="0"/>
              <a:t> </a:t>
            </a:r>
            <a:r>
              <a:rPr lang="en-US" dirty="0" err="1"/>
              <a:t>có</a:t>
            </a:r>
            <a:r>
              <a:rPr lang="en-US" dirty="0"/>
              <a:t> </a:t>
            </a:r>
            <a:r>
              <a:rPr lang="en-US" dirty="0" err="1"/>
              <a:t>sự</a:t>
            </a:r>
            <a:r>
              <a:rPr lang="en-US" dirty="0"/>
              <a:t> </a:t>
            </a:r>
            <a:r>
              <a:rPr lang="en-US" dirty="0" err="1"/>
              <a:t>hiểu</a:t>
            </a:r>
            <a:r>
              <a:rPr lang="en-US" dirty="0"/>
              <a:t> </a:t>
            </a:r>
            <a:r>
              <a:rPr lang="en-US" dirty="0" err="1"/>
              <a:t>biết</a:t>
            </a:r>
            <a:r>
              <a:rPr lang="en-US" dirty="0"/>
              <a:t> </a:t>
            </a:r>
            <a:r>
              <a:rPr lang="en-US" dirty="0" err="1"/>
              <a:t>về</a:t>
            </a:r>
            <a:r>
              <a:rPr lang="en-US" dirty="0"/>
              <a:t> </a:t>
            </a:r>
            <a:r>
              <a:rPr lang="en-US" dirty="0" err="1"/>
              <a:t>kết</a:t>
            </a:r>
            <a:r>
              <a:rPr lang="en-US" dirty="0"/>
              <a:t> </a:t>
            </a:r>
            <a:r>
              <a:rPr lang="en-US" dirty="0" err="1"/>
              <a:t>cấu</a:t>
            </a:r>
            <a:r>
              <a:rPr lang="en-US" dirty="0"/>
              <a:t> </a:t>
            </a:r>
            <a:r>
              <a:rPr lang="en-US" dirty="0" err="1"/>
              <a:t>thơ</a:t>
            </a:r>
            <a:r>
              <a:rPr lang="en-US" dirty="0"/>
              <a:t> </a:t>
            </a:r>
            <a:r>
              <a:rPr lang="en-US" dirty="0" err="1"/>
              <a:t>trữ</a:t>
            </a:r>
            <a:r>
              <a:rPr lang="en-US" dirty="0"/>
              <a:t> </a:t>
            </a:r>
            <a:r>
              <a:rPr lang="en-US" dirty="0" err="1"/>
              <a:t>tình</a:t>
            </a:r>
            <a:r>
              <a:rPr lang="en-US" dirty="0"/>
              <a:t> </a:t>
            </a:r>
            <a:r>
              <a:rPr lang="en-US" dirty="0" err="1"/>
              <a:t>thì</a:t>
            </a:r>
            <a:r>
              <a:rPr lang="en-US" dirty="0"/>
              <a:t> </a:t>
            </a:r>
            <a:r>
              <a:rPr lang="en-US" dirty="0" err="1"/>
              <a:t>sẽ</a:t>
            </a:r>
            <a:r>
              <a:rPr lang="en-US" dirty="0"/>
              <a:t> </a:t>
            </a:r>
            <a:r>
              <a:rPr lang="en-US" dirty="0" err="1"/>
              <a:t>không</a:t>
            </a:r>
            <a:r>
              <a:rPr lang="en-US" dirty="0"/>
              <a:t> </a:t>
            </a:r>
            <a:r>
              <a:rPr lang="en-US" dirty="0" err="1"/>
              <a:t>phát</a:t>
            </a:r>
            <a:r>
              <a:rPr lang="en-US" dirty="0"/>
              <a:t> </a:t>
            </a:r>
            <a:r>
              <a:rPr lang="en-US" dirty="0" err="1"/>
              <a:t>hiện</a:t>
            </a:r>
            <a:r>
              <a:rPr lang="en-US" dirty="0"/>
              <a:t> </a:t>
            </a:r>
            <a:r>
              <a:rPr lang="en-US" dirty="0" err="1"/>
              <a:t>ra</a:t>
            </a:r>
            <a:r>
              <a:rPr lang="en-US" dirty="0"/>
              <a:t> </a:t>
            </a:r>
            <a:r>
              <a:rPr lang="en-US" dirty="0" err="1"/>
              <a:t>giá</a:t>
            </a:r>
            <a:r>
              <a:rPr lang="en-US" dirty="0"/>
              <a:t> </a:t>
            </a:r>
            <a:r>
              <a:rPr lang="en-US" dirty="0" err="1"/>
              <a:t>trị</a:t>
            </a:r>
            <a:r>
              <a:rPr lang="en-US" dirty="0"/>
              <a:t> </a:t>
            </a:r>
            <a:r>
              <a:rPr lang="en-US" dirty="0" err="1"/>
              <a:t>của</a:t>
            </a:r>
            <a:r>
              <a:rPr lang="en-US" dirty="0"/>
              <a:t> </a:t>
            </a:r>
            <a:r>
              <a:rPr lang="en-US" dirty="0" err="1"/>
              <a:t>kết</a:t>
            </a:r>
            <a:r>
              <a:rPr lang="en-US" dirty="0"/>
              <a:t> </a:t>
            </a:r>
            <a:r>
              <a:rPr lang="en-US" dirty="0" err="1"/>
              <a:t>cấu</a:t>
            </a:r>
            <a:r>
              <a:rPr lang="en-US" dirty="0"/>
              <a:t> </a:t>
            </a:r>
            <a:r>
              <a:rPr lang="en-US" dirty="0" err="1"/>
              <a:t>theo</a:t>
            </a:r>
            <a:r>
              <a:rPr lang="en-US" dirty="0"/>
              <a:t> </a:t>
            </a:r>
            <a:r>
              <a:rPr lang="en-US" dirty="0" err="1"/>
              <a:t>trật</a:t>
            </a:r>
            <a:r>
              <a:rPr lang="en-US" dirty="0"/>
              <a:t> </a:t>
            </a:r>
            <a:r>
              <a:rPr lang="en-US" dirty="0" err="1"/>
              <a:t>tự</a:t>
            </a:r>
            <a:r>
              <a:rPr lang="en-US" dirty="0"/>
              <a:t> </a:t>
            </a:r>
            <a:r>
              <a:rPr lang="en-US" dirty="0" err="1"/>
              <a:t>thời</a:t>
            </a:r>
            <a:r>
              <a:rPr lang="en-US" dirty="0"/>
              <a:t> </a:t>
            </a:r>
            <a:r>
              <a:rPr lang="en-US" dirty="0" err="1"/>
              <a:t>gian</a:t>
            </a:r>
            <a:r>
              <a:rPr lang="en-US" dirty="0"/>
              <a:t> </a:t>
            </a:r>
            <a:r>
              <a:rPr lang="en-US" dirty="0" err="1"/>
              <a:t>của</a:t>
            </a:r>
            <a:r>
              <a:rPr lang="en-US" dirty="0"/>
              <a:t> </a:t>
            </a:r>
            <a:r>
              <a:rPr lang="en-US" dirty="0" err="1"/>
              <a:t>bài</a:t>
            </a:r>
            <a:r>
              <a:rPr lang="en-US" dirty="0"/>
              <a:t> </a:t>
            </a:r>
            <a:r>
              <a:rPr lang="en-US" dirty="0" err="1"/>
              <a:t>thơ</a:t>
            </a:r>
            <a:r>
              <a:rPr lang="en-US" dirty="0"/>
              <a:t>. </a:t>
            </a:r>
            <a:r>
              <a:rPr lang="en-US" dirty="0" err="1"/>
              <a:t>Rõ</a:t>
            </a:r>
            <a:r>
              <a:rPr lang="en-US" dirty="0"/>
              <a:t> </a:t>
            </a:r>
            <a:r>
              <a:rPr lang="en-US" dirty="0" err="1"/>
              <a:t>ràng</a:t>
            </a:r>
            <a:r>
              <a:rPr lang="en-US" dirty="0"/>
              <a:t>, </a:t>
            </a:r>
            <a:r>
              <a:rPr lang="en-US" dirty="0" err="1"/>
              <a:t>những</a:t>
            </a:r>
            <a:r>
              <a:rPr lang="en-US" dirty="0"/>
              <a:t> </a:t>
            </a:r>
            <a:r>
              <a:rPr lang="en-US" dirty="0" err="1"/>
              <a:t>hiểu</a:t>
            </a:r>
            <a:r>
              <a:rPr lang="en-US" dirty="0"/>
              <a:t> </a:t>
            </a:r>
            <a:r>
              <a:rPr lang="en-US" dirty="0" err="1"/>
              <a:t>biết</a:t>
            </a:r>
            <a:r>
              <a:rPr lang="en-US" dirty="0"/>
              <a:t> </a:t>
            </a:r>
            <a:r>
              <a:rPr lang="en-US" dirty="0" err="1"/>
              <a:t>về</a:t>
            </a:r>
            <a:r>
              <a:rPr lang="en-US" dirty="0"/>
              <a:t> </a:t>
            </a:r>
            <a:r>
              <a:rPr lang="en-US" dirty="0" err="1"/>
              <a:t>văn</a:t>
            </a:r>
            <a:r>
              <a:rPr lang="en-US" dirty="0"/>
              <a:t> </a:t>
            </a:r>
            <a:r>
              <a:rPr lang="en-US" dirty="0" err="1"/>
              <a:t>hóa</a:t>
            </a:r>
            <a:r>
              <a:rPr lang="en-US" dirty="0"/>
              <a:t>, </a:t>
            </a:r>
            <a:r>
              <a:rPr lang="en-US" dirty="0" err="1"/>
              <a:t>văn</a:t>
            </a:r>
            <a:r>
              <a:rPr lang="en-US" dirty="0"/>
              <a:t> </a:t>
            </a:r>
            <a:r>
              <a:rPr lang="en-US" dirty="0" err="1"/>
              <a:t>học</a:t>
            </a:r>
            <a:r>
              <a:rPr lang="en-US" dirty="0"/>
              <a:t> </a:t>
            </a:r>
            <a:r>
              <a:rPr lang="en-US" dirty="0" err="1"/>
              <a:t>nghệ</a:t>
            </a:r>
            <a:r>
              <a:rPr lang="en-US" dirty="0"/>
              <a:t> </a:t>
            </a:r>
            <a:r>
              <a:rPr lang="en-US" dirty="0" err="1"/>
              <a:t>thuật</a:t>
            </a:r>
            <a:r>
              <a:rPr lang="en-US" dirty="0"/>
              <a:t>, </a:t>
            </a:r>
            <a:r>
              <a:rPr lang="en-US" dirty="0" err="1"/>
              <a:t>những</a:t>
            </a:r>
            <a:r>
              <a:rPr lang="en-US" dirty="0"/>
              <a:t> </a:t>
            </a:r>
            <a:r>
              <a:rPr lang="en-US" dirty="0" err="1"/>
              <a:t>trải</a:t>
            </a:r>
            <a:r>
              <a:rPr lang="en-US" dirty="0"/>
              <a:t> </a:t>
            </a:r>
            <a:r>
              <a:rPr lang="en-US" dirty="0" err="1"/>
              <a:t>nghiệm</a:t>
            </a:r>
            <a:r>
              <a:rPr lang="en-US" dirty="0"/>
              <a:t> </a:t>
            </a:r>
            <a:r>
              <a:rPr lang="en-US" dirty="0" err="1"/>
              <a:t>sống</a:t>
            </a:r>
            <a:r>
              <a:rPr lang="en-US" dirty="0"/>
              <a:t> </a:t>
            </a:r>
            <a:r>
              <a:rPr lang="en-US" dirty="0" err="1"/>
              <a:t>sẽ</a:t>
            </a:r>
            <a:r>
              <a:rPr lang="en-US" dirty="0"/>
              <a:t> </a:t>
            </a:r>
            <a:r>
              <a:rPr lang="en-US" dirty="0" err="1"/>
              <a:t>giúp</a:t>
            </a:r>
            <a:r>
              <a:rPr lang="en-US" dirty="0"/>
              <a:t> </a:t>
            </a:r>
            <a:r>
              <a:rPr lang="en-US" dirty="0" err="1"/>
              <a:t>cho</a:t>
            </a:r>
            <a:r>
              <a:rPr lang="en-US" dirty="0"/>
              <a:t> </a:t>
            </a:r>
            <a:r>
              <a:rPr lang="en-US" dirty="0" err="1"/>
              <a:t>người</a:t>
            </a:r>
            <a:r>
              <a:rPr lang="en-US" dirty="0"/>
              <a:t> </a:t>
            </a:r>
            <a:r>
              <a:rPr lang="en-US" dirty="0" err="1"/>
              <a:t>đọc</a:t>
            </a:r>
            <a:r>
              <a:rPr lang="en-US" dirty="0"/>
              <a:t> </a:t>
            </a:r>
            <a:r>
              <a:rPr lang="en-US" dirty="0" err="1"/>
              <a:t>phát</a:t>
            </a:r>
            <a:r>
              <a:rPr lang="en-US" dirty="0"/>
              <a:t> </a:t>
            </a:r>
            <a:r>
              <a:rPr lang="en-US" dirty="0" err="1"/>
              <a:t>hiện</a:t>
            </a:r>
            <a:r>
              <a:rPr lang="en-US" dirty="0"/>
              <a:t> </a:t>
            </a:r>
            <a:r>
              <a:rPr lang="en-US" dirty="0" err="1"/>
              <a:t>ra</a:t>
            </a:r>
            <a:r>
              <a:rPr lang="en-US" dirty="0"/>
              <a:t> </a:t>
            </a:r>
            <a:r>
              <a:rPr lang="en-US" dirty="0" err="1"/>
              <a:t>lớp</a:t>
            </a:r>
            <a:r>
              <a:rPr lang="en-US" dirty="0"/>
              <a:t> </a:t>
            </a:r>
            <a:r>
              <a:rPr lang="en-US" dirty="0" err="1"/>
              <a:t>nghĩa</a:t>
            </a:r>
            <a:r>
              <a:rPr lang="en-US" dirty="0"/>
              <a:t> </a:t>
            </a:r>
            <a:r>
              <a:rPr lang="en-US" dirty="0" err="1"/>
              <a:t>tiềm</a:t>
            </a:r>
            <a:r>
              <a:rPr lang="en-US" dirty="0"/>
              <a:t> </a:t>
            </a:r>
            <a:r>
              <a:rPr lang="en-US" dirty="0" err="1"/>
              <a:t>tàng</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văn</a:t>
            </a:r>
            <a:r>
              <a:rPr lang="en-US" dirty="0"/>
              <a:t> </a:t>
            </a:r>
            <a:r>
              <a:rPr lang="en-US" dirty="0" err="1"/>
              <a:t>học</a:t>
            </a:r>
            <a:endParaRPr lang="en-US" dirty="0"/>
          </a:p>
          <a:p>
            <a:endParaRPr lang="en-US" dirty="0"/>
          </a:p>
        </p:txBody>
      </p:sp>
      <p:sp>
        <p:nvSpPr>
          <p:cNvPr id="4" name="Slide Number Placeholder 3"/>
          <p:cNvSpPr>
            <a:spLocks noGrp="1"/>
          </p:cNvSpPr>
          <p:nvPr>
            <p:ph type="sldNum" sz="quarter" idx="5"/>
          </p:nvPr>
        </p:nvSpPr>
        <p:spPr/>
        <p:txBody>
          <a:bodyPr/>
          <a:lstStyle/>
          <a:p>
            <a:fld id="{B7D2F6C1-DD13-44F4-A462-6170C0CEEF85}" type="slidenum">
              <a:rPr lang="en-US" smtClean="0"/>
              <a:t>16</a:t>
            </a:fld>
            <a:endParaRPr lang="en-US"/>
          </a:p>
        </p:txBody>
      </p:sp>
    </p:spTree>
    <p:extLst>
      <p:ext uri="{BB962C8B-B14F-4D97-AF65-F5344CB8AC3E}">
        <p14:creationId xmlns:p14="http://schemas.microsoft.com/office/powerpoint/2010/main" val="170522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5"/>
          </p:nvPr>
        </p:nvSpPr>
        <p:spPr/>
        <p:txBody>
          <a:bodyPr/>
          <a:lstStyle/>
          <a:p>
            <a:fld id="{137EC404-2646-49C9-B8D9-DD3BBBAABA2E}" type="slidenum">
              <a:rPr lang="en-US" smtClean="0"/>
              <a:t>17</a:t>
            </a:fld>
            <a:endParaRPr lang="en-US"/>
          </a:p>
        </p:txBody>
      </p:sp>
    </p:spTree>
    <p:extLst>
      <p:ext uri="{BB962C8B-B14F-4D97-AF65-F5344CB8AC3E}">
        <p14:creationId xmlns:p14="http://schemas.microsoft.com/office/powerpoint/2010/main" val="4005902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7D2F6C1-DD13-44F4-A462-6170C0CEEF85}" type="slidenum">
              <a:rPr lang="en-US" smtClean="0"/>
              <a:t>18</a:t>
            </a:fld>
            <a:endParaRPr lang="en-US"/>
          </a:p>
        </p:txBody>
      </p:sp>
    </p:spTree>
    <p:extLst>
      <p:ext uri="{BB962C8B-B14F-4D97-AF65-F5344CB8AC3E}">
        <p14:creationId xmlns:p14="http://schemas.microsoft.com/office/powerpoint/2010/main" val="1835436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effectLst/>
                <a:latin typeface="+mj-lt"/>
              </a:rPr>
              <a:t>Bài thơ này đã được nhạc sĩ Phạm Duy phổ nhạc thành bài hát cùng tên.</a:t>
            </a:r>
          </a:p>
          <a:p>
            <a:endParaRPr lang="en-US" dirty="0"/>
          </a:p>
        </p:txBody>
      </p:sp>
      <p:sp>
        <p:nvSpPr>
          <p:cNvPr id="4" name="Slide Number Placeholder 3"/>
          <p:cNvSpPr>
            <a:spLocks noGrp="1"/>
          </p:cNvSpPr>
          <p:nvPr>
            <p:ph type="sldNum" sz="quarter" idx="5"/>
          </p:nvPr>
        </p:nvSpPr>
        <p:spPr/>
        <p:txBody>
          <a:bodyPr/>
          <a:lstStyle/>
          <a:p>
            <a:fld id="{B7D2F6C1-DD13-44F4-A462-6170C0CEEF85}" type="slidenum">
              <a:rPr lang="en-US" smtClean="0"/>
              <a:t>19</a:t>
            </a:fld>
            <a:endParaRPr lang="en-US"/>
          </a:p>
        </p:txBody>
      </p:sp>
    </p:spTree>
    <p:extLst>
      <p:ext uri="{BB962C8B-B14F-4D97-AF65-F5344CB8AC3E}">
        <p14:creationId xmlns:p14="http://schemas.microsoft.com/office/powerpoint/2010/main" val="3819146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B7D2F6C1-DD13-44F4-A462-6170C0CEEF85}" type="slidenum">
              <a:rPr lang="en-US" smtClean="0"/>
              <a:t>2</a:t>
            </a:fld>
            <a:endParaRPr lang="en-US"/>
          </a:p>
        </p:txBody>
      </p:sp>
    </p:spTree>
    <p:extLst>
      <p:ext uri="{BB962C8B-B14F-4D97-AF65-F5344CB8AC3E}">
        <p14:creationId xmlns:p14="http://schemas.microsoft.com/office/powerpoint/2010/main" val="60034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err="1">
                <a:solidFill>
                  <a:srgbClr val="000000"/>
                </a:solidFill>
                <a:effectLst/>
                <a:latin typeface="Arial" panose="020B0604020202020204" pitchFamily="34" charset="0"/>
              </a:rPr>
              <a:t>tức</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là</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phải</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trải</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nghiệm</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cuộc</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sống</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đối</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mặt</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với</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thử</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thách</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của</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đời</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và</a:t>
            </a:r>
            <a:r>
              <a:rPr lang="en-US" b="0" i="0" dirty="0">
                <a:solidFill>
                  <a:srgbClr val="000000"/>
                </a:solidFill>
                <a:effectLst/>
                <a:latin typeface="Arial" panose="020B0604020202020204" pitchFamily="34" charset="0"/>
              </a:rPr>
              <a:t> chia </a:t>
            </a:r>
            <a:r>
              <a:rPr lang="en-US" b="0" i="0" dirty="0" err="1">
                <a:solidFill>
                  <a:srgbClr val="000000"/>
                </a:solidFill>
                <a:effectLst/>
                <a:latin typeface="Arial" panose="020B0604020202020204" pitchFamily="34" charset="0"/>
              </a:rPr>
              <a:t>sẻ</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những</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trải</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nghiệm</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đó</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thông</a:t>
            </a:r>
            <a:r>
              <a:rPr lang="en-US" b="0" i="0" dirty="0">
                <a:solidFill>
                  <a:srgbClr val="000000"/>
                </a:solidFill>
                <a:effectLst/>
                <a:latin typeface="Arial" panose="020B0604020202020204" pitchFamily="34" charset="0"/>
              </a:rPr>
              <a:t> qua </a:t>
            </a:r>
            <a:r>
              <a:rPr lang="en-US" b="0" i="0" dirty="0" err="1">
                <a:solidFill>
                  <a:srgbClr val="000000"/>
                </a:solidFill>
                <a:effectLst/>
                <a:latin typeface="Arial" panose="020B0604020202020204" pitchFamily="34" charset="0"/>
              </a:rPr>
              <a:t>văn</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học</a:t>
            </a:r>
            <a:r>
              <a:rPr lang="en-US" b="0" i="0" dirty="0">
                <a:solidFill>
                  <a:srgbClr val="000000"/>
                </a:solidFill>
                <a:effectLst/>
                <a:latin typeface="Arial" panose="020B0604020202020204" pitchFamily="34" charset="0"/>
              </a:rPr>
              <a:t>. </a:t>
            </a:r>
            <a:r>
              <a:rPr lang="vi-VN" b="0" i="0" dirty="0">
                <a:solidFill>
                  <a:srgbClr val="262626"/>
                </a:solidFill>
                <a:effectLst/>
                <a:latin typeface="Open Sans" panose="020B0606030504020204" pitchFamily="34" charset="0"/>
              </a:rPr>
              <a:t>Văn học phản ánh cuộc đời, nhưng cuộc đời lại vô cùng phức tạp và đa chiều. Nếu anh không cảm nhận bằng tâm hồn mình, không thấu hiểu bằng tấm lòng mình thì anh sẽ không thể viết chính xác về nhân dân, sẽ không thể phản ánh một cách chân thực</a:t>
            </a:r>
            <a:endParaRPr lang="en-US" dirty="0"/>
          </a:p>
          <a:p>
            <a:endParaRPr lang="en-US" dirty="0"/>
          </a:p>
        </p:txBody>
      </p:sp>
      <p:sp>
        <p:nvSpPr>
          <p:cNvPr id="4" name="Slide Number Placeholder 3"/>
          <p:cNvSpPr>
            <a:spLocks noGrp="1"/>
          </p:cNvSpPr>
          <p:nvPr>
            <p:ph type="sldNum" sz="quarter" idx="5"/>
          </p:nvPr>
        </p:nvSpPr>
        <p:spPr/>
        <p:txBody>
          <a:bodyPr/>
          <a:lstStyle/>
          <a:p>
            <a:fld id="{B7D2F6C1-DD13-44F4-A462-6170C0CEEF85}" type="slidenum">
              <a:rPr lang="en-US" smtClean="0"/>
              <a:t>3</a:t>
            </a:fld>
            <a:endParaRPr lang="en-US"/>
          </a:p>
        </p:txBody>
      </p:sp>
    </p:spTree>
    <p:extLst>
      <p:ext uri="{BB962C8B-B14F-4D97-AF65-F5344CB8AC3E}">
        <p14:creationId xmlns:p14="http://schemas.microsoft.com/office/powerpoint/2010/main" val="2976884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7D2F6C1-DD13-44F4-A462-6170C0CEEF85}" type="slidenum">
              <a:rPr lang="en-US" smtClean="0"/>
              <a:t>4</a:t>
            </a:fld>
            <a:endParaRPr lang="en-US"/>
          </a:p>
        </p:txBody>
      </p:sp>
    </p:spTree>
    <p:extLst>
      <p:ext uri="{BB962C8B-B14F-4D97-AF65-F5344CB8AC3E}">
        <p14:creationId xmlns:p14="http://schemas.microsoft.com/office/powerpoint/2010/main" val="713936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B7D2F6C1-DD13-44F4-A462-6170C0CEEF85}" type="slidenum">
              <a:rPr lang="en-US" smtClean="0"/>
              <a:t>5</a:t>
            </a:fld>
            <a:endParaRPr lang="en-US"/>
          </a:p>
        </p:txBody>
      </p:sp>
    </p:spTree>
    <p:extLst>
      <p:ext uri="{BB962C8B-B14F-4D97-AF65-F5344CB8AC3E}">
        <p14:creationId xmlns:p14="http://schemas.microsoft.com/office/powerpoint/2010/main" val="669123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bài</a:t>
            </a:r>
            <a:r>
              <a:rPr lang="en-US" dirty="0"/>
              <a:t> </a:t>
            </a:r>
            <a:r>
              <a:rPr lang="en-US" dirty="0" err="1"/>
              <a:t>học</a:t>
            </a:r>
            <a:r>
              <a:rPr lang="en-US" dirty="0"/>
              <a:t> </a:t>
            </a:r>
            <a:r>
              <a:rPr lang="en-US" dirty="0" err="1"/>
              <a:t>này</a:t>
            </a:r>
            <a:r>
              <a:rPr lang="en-US" dirty="0"/>
              <a:t>, </a:t>
            </a:r>
            <a:r>
              <a:rPr lang="en-US" dirty="0" err="1"/>
              <a:t>hai</a:t>
            </a:r>
            <a:r>
              <a:rPr lang="en-US" dirty="0"/>
              <a:t> </a:t>
            </a:r>
            <a:r>
              <a:rPr lang="en-US" dirty="0" err="1"/>
              <a:t>văn</a:t>
            </a:r>
            <a:r>
              <a:rPr lang="en-US" dirty="0"/>
              <a:t> </a:t>
            </a:r>
            <a:r>
              <a:rPr lang="en-US" dirty="0" err="1"/>
              <a:t>bản</a:t>
            </a:r>
            <a:r>
              <a:rPr lang="en-US" dirty="0"/>
              <a:t> </a:t>
            </a:r>
            <a:r>
              <a:rPr lang="en-US" dirty="0" err="1"/>
              <a:t>nghị</a:t>
            </a:r>
            <a:r>
              <a:rPr lang="en-US" dirty="0"/>
              <a:t> </a:t>
            </a:r>
            <a:r>
              <a:rPr lang="en-US" dirty="0" err="1"/>
              <a:t>luận</a:t>
            </a:r>
            <a:r>
              <a:rPr lang="en-US" dirty="0"/>
              <a:t> </a:t>
            </a:r>
            <a:r>
              <a:rPr lang="en-US" dirty="0" err="1"/>
              <a:t>văn</a:t>
            </a:r>
            <a:r>
              <a:rPr lang="en-US" dirty="0"/>
              <a:t> </a:t>
            </a:r>
            <a:r>
              <a:rPr lang="en-US" dirty="0" err="1"/>
              <a:t>học</a:t>
            </a:r>
            <a:r>
              <a:rPr lang="en-US" dirty="0"/>
              <a:t> </a:t>
            </a:r>
            <a:r>
              <a:rPr lang="en-US" dirty="0" err="1"/>
              <a:t>sẽ</a:t>
            </a:r>
            <a:r>
              <a:rPr lang="en-US" dirty="0"/>
              <a:t> </a:t>
            </a:r>
            <a:r>
              <a:rPr lang="en-US" dirty="0" err="1"/>
              <a:t>giúp</a:t>
            </a:r>
            <a:r>
              <a:rPr lang="en-US" dirty="0"/>
              <a:t> </a:t>
            </a:r>
            <a:r>
              <a:rPr lang="en-US" dirty="0" err="1"/>
              <a:t>em</a:t>
            </a:r>
            <a:r>
              <a:rPr lang="en-US" dirty="0"/>
              <a:t> </a:t>
            </a:r>
            <a:r>
              <a:rPr lang="en-US" dirty="0" err="1"/>
              <a:t>hiểu</a:t>
            </a:r>
            <a:r>
              <a:rPr lang="en-US" dirty="0"/>
              <a:t> </a:t>
            </a:r>
            <a:r>
              <a:rPr lang="en-US" dirty="0" err="1"/>
              <a:t>được</a:t>
            </a:r>
            <a:r>
              <a:rPr lang="en-US" dirty="0"/>
              <a:t> </a:t>
            </a:r>
            <a:r>
              <a:rPr lang="en-US" dirty="0" err="1"/>
              <a:t>cách</a:t>
            </a:r>
            <a:r>
              <a:rPr lang="en-US" dirty="0"/>
              <a:t> </a:t>
            </a:r>
            <a:r>
              <a:rPr lang="en-US" dirty="0" err="1"/>
              <a:t>phân</a:t>
            </a:r>
            <a:r>
              <a:rPr lang="en-US" dirty="0"/>
              <a:t> </a:t>
            </a:r>
            <a:r>
              <a:rPr lang="en-US" dirty="0" err="1"/>
              <a:t>tích</a:t>
            </a:r>
            <a:r>
              <a:rPr lang="en-US" dirty="0"/>
              <a:t> </a:t>
            </a:r>
            <a:r>
              <a:rPr lang="en-US" dirty="0" err="1"/>
              <a:t>của</a:t>
            </a:r>
            <a:r>
              <a:rPr lang="en-US" dirty="0"/>
              <a:t> </a:t>
            </a:r>
            <a:r>
              <a:rPr lang="en-US" dirty="0" err="1"/>
              <a:t>các</a:t>
            </a:r>
            <a:r>
              <a:rPr lang="en-US" dirty="0"/>
              <a:t> </a:t>
            </a:r>
            <a:r>
              <a:rPr lang="en-US" dirty="0" err="1"/>
              <a:t>nhà</a:t>
            </a:r>
            <a:r>
              <a:rPr lang="en-US" dirty="0"/>
              <a:t> </a:t>
            </a:r>
            <a:r>
              <a:rPr lang="en-US" dirty="0" err="1"/>
              <a:t>phê</a:t>
            </a:r>
            <a:r>
              <a:rPr lang="en-US" dirty="0"/>
              <a:t> </a:t>
            </a:r>
            <a:r>
              <a:rPr lang="en-US" dirty="0" err="1"/>
              <a:t>bình</a:t>
            </a:r>
            <a:r>
              <a:rPr lang="en-US" dirty="0"/>
              <a:t> </a:t>
            </a:r>
            <a:r>
              <a:rPr lang="en-US" dirty="0" err="1"/>
              <a:t>văn</a:t>
            </a:r>
            <a:r>
              <a:rPr lang="en-US" dirty="0"/>
              <a:t> </a:t>
            </a:r>
            <a:r>
              <a:rPr lang="en-US" dirty="0" err="1"/>
              <a:t>học</a:t>
            </a:r>
            <a:r>
              <a:rPr lang="en-US" dirty="0"/>
              <a:t> </a:t>
            </a:r>
            <a:r>
              <a:rPr lang="en-US" dirty="0" err="1"/>
              <a:t>về</a:t>
            </a:r>
            <a:r>
              <a:rPr lang="en-US" dirty="0"/>
              <a:t> </a:t>
            </a:r>
            <a:r>
              <a:rPr lang="en-US" dirty="0" err="1"/>
              <a:t>tư</a:t>
            </a:r>
            <a:r>
              <a:rPr lang="en-US" dirty="0"/>
              <a:t> </a:t>
            </a:r>
            <a:r>
              <a:rPr lang="en-US" dirty="0" err="1"/>
              <a:t>tưởng</a:t>
            </a:r>
            <a:r>
              <a:rPr lang="en-US" dirty="0"/>
              <a:t>, </a:t>
            </a:r>
            <a:r>
              <a:rPr lang="en-US" dirty="0" err="1"/>
              <a:t>tình</a:t>
            </a:r>
            <a:r>
              <a:rPr lang="en-US" dirty="0"/>
              <a:t> </a:t>
            </a:r>
            <a:r>
              <a:rPr lang="en-US" dirty="0" err="1"/>
              <a:t>cảm</a:t>
            </a:r>
            <a:r>
              <a:rPr lang="en-US" dirty="0"/>
              <a:t> </a:t>
            </a:r>
            <a:r>
              <a:rPr lang="en-US" dirty="0" err="1"/>
              <a:t>và</a:t>
            </a:r>
            <a:r>
              <a:rPr lang="en-US" dirty="0"/>
              <a:t> </a:t>
            </a:r>
            <a:r>
              <a:rPr lang="en-US" dirty="0" err="1"/>
              <a:t>tài</a:t>
            </a:r>
            <a:r>
              <a:rPr lang="en-US" dirty="0"/>
              <a:t> </a:t>
            </a:r>
            <a:r>
              <a:rPr lang="en-US" dirty="0" err="1"/>
              <a:t>năng</a:t>
            </a:r>
            <a:r>
              <a:rPr lang="en-US" dirty="0"/>
              <a:t> </a:t>
            </a:r>
            <a:r>
              <a:rPr lang="en-US" dirty="0" err="1"/>
              <a:t>nghệ</a:t>
            </a:r>
            <a:r>
              <a:rPr lang="en-US" dirty="0"/>
              <a:t> </a:t>
            </a:r>
            <a:r>
              <a:rPr lang="en-US" dirty="0" err="1"/>
              <a:t>thuật</a:t>
            </a:r>
            <a:r>
              <a:rPr lang="en-US" dirty="0"/>
              <a:t> </a:t>
            </a:r>
            <a:r>
              <a:rPr lang="en-US" dirty="0" err="1"/>
              <a:t>của</a:t>
            </a:r>
            <a:r>
              <a:rPr lang="en-US" dirty="0"/>
              <a:t> </a:t>
            </a:r>
            <a:r>
              <a:rPr lang="en-US" dirty="0" err="1"/>
              <a:t>tác</a:t>
            </a:r>
            <a:r>
              <a:rPr lang="en-US" dirty="0"/>
              <a:t> </a:t>
            </a:r>
            <a:r>
              <a:rPr lang="en-US" dirty="0" err="1"/>
              <a:t>giả</a:t>
            </a:r>
            <a:r>
              <a:rPr lang="en-US" dirty="0"/>
              <a:t> </a:t>
            </a:r>
            <a:r>
              <a:rPr lang="en-US" dirty="0" err="1"/>
              <a:t>thể</a:t>
            </a:r>
            <a:r>
              <a:rPr lang="en-US" dirty="0"/>
              <a:t> </a:t>
            </a:r>
            <a:r>
              <a:rPr lang="en-US" dirty="0" err="1"/>
              <a:t>hiện</a:t>
            </a:r>
            <a:r>
              <a:rPr lang="en-US" dirty="0"/>
              <a:t> qua </a:t>
            </a:r>
            <a:r>
              <a:rPr lang="en-US" dirty="0" err="1"/>
              <a:t>tác</a:t>
            </a:r>
            <a:r>
              <a:rPr lang="en-US" dirty="0"/>
              <a:t> </a:t>
            </a:r>
            <a:r>
              <a:rPr lang="en-US" dirty="0" err="1"/>
              <a:t>phẩm</a:t>
            </a:r>
            <a:r>
              <a:rPr lang="en-US" dirty="0"/>
              <a:t>; </a:t>
            </a:r>
            <a:r>
              <a:rPr lang="en-US" dirty="0" err="1"/>
              <a:t>về</a:t>
            </a:r>
            <a:r>
              <a:rPr lang="en-US" dirty="0"/>
              <a:t> </a:t>
            </a:r>
            <a:r>
              <a:rPr lang="en-US" dirty="0" err="1"/>
              <a:t>bản</a:t>
            </a:r>
            <a:r>
              <a:rPr lang="en-US" dirty="0"/>
              <a:t> </a:t>
            </a:r>
            <a:r>
              <a:rPr lang="en-US" dirty="0" err="1"/>
              <a:t>chất</a:t>
            </a:r>
            <a:r>
              <a:rPr lang="en-US" dirty="0"/>
              <a:t> </a:t>
            </a:r>
            <a:r>
              <a:rPr lang="en-US" dirty="0" err="1"/>
              <a:t>và</a:t>
            </a:r>
            <a:r>
              <a:rPr lang="en-US" dirty="0"/>
              <a:t> ý </a:t>
            </a:r>
            <a:r>
              <a:rPr lang="en-US" dirty="0" err="1"/>
              <a:t>nghĩa</a:t>
            </a:r>
            <a:r>
              <a:rPr lang="en-US" dirty="0"/>
              <a:t> </a:t>
            </a:r>
            <a:r>
              <a:rPr lang="en-US" dirty="0" err="1"/>
              <a:t>của</a:t>
            </a:r>
            <a:r>
              <a:rPr lang="en-US" dirty="0"/>
              <a:t> </a:t>
            </a:r>
            <a:r>
              <a:rPr lang="en-US" dirty="0" err="1"/>
              <a:t>việc</a:t>
            </a:r>
            <a:r>
              <a:rPr lang="en-US" dirty="0"/>
              <a:t> </a:t>
            </a:r>
            <a:r>
              <a:rPr lang="en-US" dirty="0" err="1"/>
              <a:t>đọc</a:t>
            </a:r>
            <a:r>
              <a:rPr lang="en-US" dirty="0"/>
              <a:t> </a:t>
            </a:r>
            <a:r>
              <a:rPr lang="en-US" dirty="0" err="1"/>
              <a:t>văn</a:t>
            </a:r>
            <a:r>
              <a:rPr lang="en-US" dirty="0"/>
              <a:t>. Qua </a:t>
            </a:r>
            <a:r>
              <a:rPr lang="en-US" dirty="0" err="1"/>
              <a:t>văn</a:t>
            </a:r>
            <a:r>
              <a:rPr lang="en-US" dirty="0"/>
              <a:t> </a:t>
            </a:r>
            <a:r>
              <a:rPr lang="en-US" dirty="0" err="1"/>
              <a:t>bản</a:t>
            </a:r>
            <a:r>
              <a:rPr lang="en-US" dirty="0"/>
              <a:t> </a:t>
            </a:r>
            <a:r>
              <a:rPr lang="en-US" dirty="0" err="1"/>
              <a:t>truyện</a:t>
            </a:r>
            <a:r>
              <a:rPr lang="en-US" dirty="0"/>
              <a:t> </a:t>
            </a:r>
            <a:r>
              <a:rPr lang="en-US" dirty="0" err="1"/>
              <a:t>ngắn</a:t>
            </a:r>
            <a:r>
              <a:rPr lang="en-US" dirty="0"/>
              <a:t> </a:t>
            </a:r>
            <a:r>
              <a:rPr lang="en-US" dirty="0" err="1"/>
              <a:t>kết</a:t>
            </a:r>
            <a:r>
              <a:rPr lang="en-US" dirty="0"/>
              <a:t> </a:t>
            </a:r>
            <a:r>
              <a:rPr lang="en-US" dirty="0" err="1"/>
              <a:t>nối</a:t>
            </a:r>
            <a:r>
              <a:rPr lang="en-US" dirty="0"/>
              <a:t> </a:t>
            </a:r>
            <a:r>
              <a:rPr lang="en-US" dirty="0" err="1"/>
              <a:t>về</a:t>
            </a:r>
            <a:r>
              <a:rPr lang="en-US" dirty="0"/>
              <a:t> </a:t>
            </a:r>
            <a:r>
              <a:rPr lang="en-US" dirty="0" err="1"/>
              <a:t>chủ</a:t>
            </a:r>
            <a:r>
              <a:rPr lang="en-US" dirty="0"/>
              <a:t> </a:t>
            </a:r>
            <a:r>
              <a:rPr lang="en-US" dirty="0" err="1"/>
              <a:t>đề</a:t>
            </a:r>
            <a:r>
              <a:rPr lang="en-US" dirty="0"/>
              <a:t>, </a:t>
            </a:r>
            <a:r>
              <a:rPr lang="en-US" dirty="0" err="1"/>
              <a:t>em</a:t>
            </a:r>
            <a:r>
              <a:rPr lang="en-US" dirty="0"/>
              <a:t> </a:t>
            </a:r>
            <a:r>
              <a:rPr lang="en-US" dirty="0" err="1"/>
              <a:t>sẽ</a:t>
            </a:r>
            <a:r>
              <a:rPr lang="en-US" dirty="0"/>
              <a:t> </a:t>
            </a:r>
            <a:r>
              <a:rPr lang="en-US" dirty="0" err="1"/>
              <a:t>hiểu</a:t>
            </a:r>
            <a:r>
              <a:rPr lang="en-US" dirty="0"/>
              <a:t> </a:t>
            </a:r>
            <a:r>
              <a:rPr lang="en-US" dirty="0" err="1"/>
              <a:t>thêm</a:t>
            </a:r>
            <a:r>
              <a:rPr lang="en-US" dirty="0"/>
              <a:t> </a:t>
            </a:r>
            <a:r>
              <a:rPr lang="en-US" dirty="0" err="1"/>
              <a:t>về</a:t>
            </a:r>
            <a:r>
              <a:rPr lang="en-US" dirty="0"/>
              <a:t> </a:t>
            </a:r>
            <a:r>
              <a:rPr lang="en-US" dirty="0" err="1"/>
              <a:t>nhà</a:t>
            </a:r>
            <a:r>
              <a:rPr lang="en-US" dirty="0"/>
              <a:t> </a:t>
            </a:r>
            <a:r>
              <a:rPr lang="en-US" dirty="0" err="1"/>
              <a:t>văn</a:t>
            </a:r>
            <a:r>
              <a:rPr lang="en-US" dirty="0"/>
              <a:t>, </a:t>
            </a:r>
            <a:r>
              <a:rPr lang="en-US" dirty="0" err="1"/>
              <a:t>hiểu</a:t>
            </a:r>
            <a:r>
              <a:rPr lang="en-US" dirty="0"/>
              <a:t> </a:t>
            </a:r>
            <a:r>
              <a:rPr lang="en-US" dirty="0" err="1"/>
              <a:t>được</a:t>
            </a:r>
            <a:r>
              <a:rPr lang="en-US" dirty="0"/>
              <a:t> </a:t>
            </a:r>
            <a:r>
              <a:rPr lang="en-US" dirty="0" err="1"/>
              <a:t>vai</a:t>
            </a:r>
            <a:r>
              <a:rPr lang="en-US" dirty="0"/>
              <a:t> </a:t>
            </a:r>
            <a:r>
              <a:rPr lang="en-US" dirty="0" err="1"/>
              <a:t>trò</a:t>
            </a:r>
            <a:r>
              <a:rPr lang="en-US" dirty="0"/>
              <a:t> </a:t>
            </a:r>
            <a:r>
              <a:rPr lang="en-US" dirty="0" err="1"/>
              <a:t>và</a:t>
            </a:r>
            <a:r>
              <a:rPr lang="en-US" dirty="0"/>
              <a:t> </a:t>
            </a:r>
            <a:r>
              <a:rPr lang="en-US" dirty="0" err="1"/>
              <a:t>sức</a:t>
            </a:r>
            <a:r>
              <a:rPr lang="en-US" dirty="0"/>
              <a:t> </a:t>
            </a:r>
            <a:r>
              <a:rPr lang="en-US" dirty="0" err="1"/>
              <a:t>mạnh</a:t>
            </a:r>
            <a:r>
              <a:rPr lang="en-US" dirty="0"/>
              <a:t> </a:t>
            </a:r>
            <a:r>
              <a:rPr lang="en-US" dirty="0" err="1"/>
              <a:t>của</a:t>
            </a:r>
            <a:r>
              <a:rPr lang="en-US" dirty="0"/>
              <a:t> </a:t>
            </a:r>
            <a:r>
              <a:rPr lang="en-US" dirty="0" err="1"/>
              <a:t>tưởng</a:t>
            </a:r>
            <a:r>
              <a:rPr lang="en-US" dirty="0"/>
              <a:t> </a:t>
            </a:r>
            <a:r>
              <a:rPr lang="en-US" dirty="0" err="1"/>
              <a:t>tượng</a:t>
            </a:r>
            <a:r>
              <a:rPr lang="en-US" dirty="0"/>
              <a:t> </a:t>
            </a:r>
            <a:r>
              <a:rPr lang="en-US" dirty="0" err="1"/>
              <a:t>trong</a:t>
            </a:r>
            <a:r>
              <a:rPr lang="en-US" dirty="0"/>
              <a:t> </a:t>
            </a:r>
            <a:r>
              <a:rPr lang="en-US" dirty="0" err="1"/>
              <a:t>đời</a:t>
            </a:r>
            <a:r>
              <a:rPr lang="en-US" dirty="0"/>
              <a:t> </a:t>
            </a:r>
            <a:r>
              <a:rPr lang="en-US" dirty="0" err="1"/>
              <a:t>sống</a:t>
            </a:r>
            <a:r>
              <a:rPr lang="en-US" dirty="0"/>
              <a:t> </a:t>
            </a:r>
            <a:r>
              <a:rPr lang="en-US" dirty="0" err="1"/>
              <a:t>và</a:t>
            </a:r>
            <a:r>
              <a:rPr lang="en-US" dirty="0"/>
              <a:t> </a:t>
            </a:r>
            <a:r>
              <a:rPr lang="en-US" dirty="0" err="1"/>
              <a:t>trong</a:t>
            </a:r>
            <a:r>
              <a:rPr lang="en-US" dirty="0"/>
              <a:t> </a:t>
            </a:r>
            <a:r>
              <a:rPr lang="en-US" dirty="0" err="1"/>
              <a:t>sáng</a:t>
            </a:r>
            <a:r>
              <a:rPr lang="en-US" dirty="0"/>
              <a:t> </a:t>
            </a:r>
            <a:r>
              <a:rPr lang="en-US" dirty="0" err="1"/>
              <a:t>tạo</a:t>
            </a:r>
            <a:r>
              <a:rPr lang="en-US" dirty="0"/>
              <a:t>, </a:t>
            </a:r>
            <a:r>
              <a:rPr lang="en-US" dirty="0" err="1"/>
              <a:t>tiếp</a:t>
            </a:r>
            <a:r>
              <a:rPr lang="en-US" dirty="0"/>
              <a:t> </a:t>
            </a:r>
            <a:r>
              <a:rPr lang="en-US" dirty="0" err="1"/>
              <a:t>nhận</a:t>
            </a:r>
            <a:r>
              <a:rPr lang="en-US" dirty="0"/>
              <a:t> </a:t>
            </a:r>
            <a:r>
              <a:rPr lang="en-US" dirty="0" err="1"/>
              <a:t>nghệ</a:t>
            </a:r>
            <a:r>
              <a:rPr lang="en-US" dirty="0"/>
              <a:t> </a:t>
            </a:r>
            <a:r>
              <a:rPr lang="en-US" dirty="0" err="1"/>
              <a:t>thuật</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B7D2F6C1-DD13-44F4-A462-6170C0CEEF85}" type="slidenum">
              <a:rPr lang="en-US" smtClean="0"/>
              <a:t>6</a:t>
            </a:fld>
            <a:endParaRPr lang="en-US"/>
          </a:p>
        </p:txBody>
      </p:sp>
    </p:spTree>
    <p:extLst>
      <p:ext uri="{BB962C8B-B14F-4D97-AF65-F5344CB8AC3E}">
        <p14:creationId xmlns:p14="http://schemas.microsoft.com/office/powerpoint/2010/main" val="380285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94F4F"/>
                </a:solidFill>
                <a:effectLst/>
                <a:latin typeface="Roboto" panose="02000000000000000000" pitchFamily="2" charset="0"/>
              </a:rPr>
              <a:t>VB: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222222"/>
                </a:solidFill>
                <a:effectLst/>
                <a:latin typeface="Open Sans" panose="020B0606030504020204" pitchFamily="34" charset="0"/>
              </a:rPr>
              <a:t>Nhà thơ Lò Ngân Sủn – người con của núi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111111"/>
                </a:solidFill>
                <a:effectLst/>
                <a:latin typeface="Open Sans" panose="020B0606030504020204" pitchFamily="34" charset="0"/>
              </a:rPr>
              <a:t>Vẻ</a:t>
            </a:r>
            <a:r>
              <a:rPr lang="en-US" b="0" i="0" dirty="0">
                <a:solidFill>
                  <a:srgbClr val="111111"/>
                </a:solidFill>
                <a:effectLst/>
                <a:latin typeface="Open Sans" panose="020B0606030504020204" pitchFamily="34" charset="0"/>
              </a:rPr>
              <a:t> </a:t>
            </a:r>
            <a:r>
              <a:rPr lang="en-US" b="0" i="0" dirty="0" err="1">
                <a:solidFill>
                  <a:srgbClr val="111111"/>
                </a:solidFill>
                <a:effectLst/>
                <a:latin typeface="Open Sans" panose="020B0606030504020204" pitchFamily="34" charset="0"/>
              </a:rPr>
              <a:t>đẹp</a:t>
            </a:r>
            <a:r>
              <a:rPr lang="en-US" b="0" i="0" dirty="0">
                <a:solidFill>
                  <a:srgbClr val="111111"/>
                </a:solidFill>
                <a:effectLst/>
                <a:latin typeface="Open Sans" panose="020B0606030504020204" pitchFamily="34" charset="0"/>
              </a:rPr>
              <a:t> </a:t>
            </a:r>
            <a:r>
              <a:rPr lang="en-US" b="0" i="0" dirty="0" err="1">
                <a:solidFill>
                  <a:srgbClr val="111111"/>
                </a:solidFill>
                <a:effectLst/>
                <a:latin typeface="Open Sans" panose="020B0606030504020204" pitchFamily="34" charset="0"/>
              </a:rPr>
              <a:t>giản</a:t>
            </a:r>
            <a:r>
              <a:rPr lang="en-US" b="0" i="0" dirty="0">
                <a:solidFill>
                  <a:srgbClr val="111111"/>
                </a:solidFill>
                <a:effectLst/>
                <a:latin typeface="Open Sans" panose="020B0606030504020204" pitchFamily="34" charset="0"/>
              </a:rPr>
              <a:t> </a:t>
            </a:r>
            <a:r>
              <a:rPr lang="en-US" b="0" i="0" dirty="0" err="1">
                <a:solidFill>
                  <a:srgbClr val="111111"/>
                </a:solidFill>
                <a:effectLst/>
                <a:latin typeface="Open Sans" panose="020B0606030504020204" pitchFamily="34" charset="0"/>
              </a:rPr>
              <a:t>dị</a:t>
            </a:r>
            <a:r>
              <a:rPr lang="en-US" b="0" i="0" dirty="0">
                <a:solidFill>
                  <a:srgbClr val="111111"/>
                </a:solidFill>
                <a:effectLst/>
                <a:latin typeface="Open Sans" panose="020B0606030504020204" pitchFamily="34" charset="0"/>
              </a:rPr>
              <a:t> </a:t>
            </a:r>
            <a:r>
              <a:rPr lang="en-US" b="0" i="0" dirty="0" err="1">
                <a:solidFill>
                  <a:srgbClr val="111111"/>
                </a:solidFill>
                <a:effectLst/>
                <a:latin typeface="Open Sans" panose="020B0606030504020204" pitchFamily="34" charset="0"/>
              </a:rPr>
              <a:t>và</a:t>
            </a:r>
            <a:r>
              <a:rPr lang="en-US" b="0" i="0" dirty="0">
                <a:solidFill>
                  <a:srgbClr val="111111"/>
                </a:solidFill>
                <a:effectLst/>
                <a:latin typeface="Open Sans" panose="020B0606030504020204" pitchFamily="34" charset="0"/>
              </a:rPr>
              <a:t> </a:t>
            </a:r>
            <a:r>
              <a:rPr lang="en-US" b="0" i="0" dirty="0" err="1">
                <a:solidFill>
                  <a:srgbClr val="111111"/>
                </a:solidFill>
                <a:effectLst/>
                <a:latin typeface="Open Sans" panose="020B0606030504020204" pitchFamily="34" charset="0"/>
              </a:rPr>
              <a:t>chân</a:t>
            </a:r>
            <a:r>
              <a:rPr lang="en-US" b="0" i="0" dirty="0">
                <a:solidFill>
                  <a:srgbClr val="111111"/>
                </a:solidFill>
                <a:effectLst/>
                <a:latin typeface="Open Sans" panose="020B0606030504020204" pitchFamily="34" charset="0"/>
              </a:rPr>
              <a:t> </a:t>
            </a:r>
            <a:r>
              <a:rPr lang="en-US" b="0" i="0" dirty="0" err="1">
                <a:solidFill>
                  <a:srgbClr val="111111"/>
                </a:solidFill>
                <a:effectLst/>
                <a:latin typeface="Open Sans" panose="020B0606030504020204" pitchFamily="34" charset="0"/>
              </a:rPr>
              <a:t>thật</a:t>
            </a:r>
            <a:r>
              <a:rPr lang="en-US" b="0" i="0" dirty="0">
                <a:solidFill>
                  <a:srgbClr val="111111"/>
                </a:solidFill>
                <a:effectLst/>
                <a:latin typeface="Open Sans" panose="020B0606030504020204" pitchFamily="34" charset="0"/>
              </a:rPr>
              <a:t> </a:t>
            </a:r>
            <a:r>
              <a:rPr lang="en-US" b="0" i="0" dirty="0" err="1">
                <a:solidFill>
                  <a:srgbClr val="111111"/>
                </a:solidFill>
                <a:effectLst/>
                <a:latin typeface="Open Sans" panose="020B0606030504020204" pitchFamily="34" charset="0"/>
              </a:rPr>
              <a:t>của</a:t>
            </a:r>
            <a:r>
              <a:rPr lang="en-US" b="0" i="0" dirty="0">
                <a:solidFill>
                  <a:srgbClr val="111111"/>
                </a:solidFill>
                <a:effectLst/>
                <a:latin typeface="Open Sans" panose="020B0606030504020204" pitchFamily="34" charset="0"/>
              </a:rPr>
              <a:t> </a:t>
            </a:r>
            <a:r>
              <a:rPr lang="en-US" b="0" i="0" dirty="0" err="1">
                <a:solidFill>
                  <a:srgbClr val="111111"/>
                </a:solidFill>
                <a:effectLst/>
                <a:latin typeface="Open Sans" panose="020B0606030504020204" pitchFamily="34" charset="0"/>
              </a:rPr>
              <a:t>Quê</a:t>
            </a:r>
            <a:r>
              <a:rPr lang="en-US" b="0" i="0" dirty="0">
                <a:solidFill>
                  <a:srgbClr val="111111"/>
                </a:solidFill>
                <a:effectLst/>
                <a:latin typeface="Open Sans" panose="020B0606030504020204" pitchFamily="34" charset="0"/>
              </a:rPr>
              <a:t> </a:t>
            </a:r>
            <a:r>
              <a:rPr lang="en-US" b="0" i="0" dirty="0" err="1">
                <a:solidFill>
                  <a:srgbClr val="111111"/>
                </a:solidFill>
                <a:effectLst/>
                <a:latin typeface="Open Sans" panose="020B0606030504020204" pitchFamily="34" charset="0"/>
              </a:rPr>
              <a:t>nội</a:t>
            </a:r>
            <a:r>
              <a:rPr lang="en-US" b="0" i="0" dirty="0">
                <a:solidFill>
                  <a:srgbClr val="111111"/>
                </a:solidFill>
                <a:effectLst/>
                <a:latin typeface="Open Sans" panose="020B0606030504020204" pitchFamily="34" charset="0"/>
              </a:rPr>
              <a:t> (</a:t>
            </a:r>
            <a:r>
              <a:rPr lang="en-US" b="0" i="0" dirty="0" err="1">
                <a:solidFill>
                  <a:srgbClr val="111111"/>
                </a:solidFill>
                <a:effectLst/>
                <a:latin typeface="Open Sans" panose="020B0606030504020204" pitchFamily="34" charset="0"/>
              </a:rPr>
              <a:t>Trần</a:t>
            </a:r>
            <a:r>
              <a:rPr lang="en-US" b="0" i="0" dirty="0">
                <a:solidFill>
                  <a:srgbClr val="111111"/>
                </a:solidFill>
                <a:effectLst/>
                <a:latin typeface="Open Sans" panose="020B0606030504020204" pitchFamily="34" charset="0"/>
              </a:rPr>
              <a:t> Thanh </a:t>
            </a:r>
            <a:r>
              <a:rPr lang="en-US" b="0" i="0" dirty="0" err="1">
                <a:solidFill>
                  <a:srgbClr val="111111"/>
                </a:solidFill>
                <a:effectLst/>
                <a:latin typeface="Open Sans" panose="020B0606030504020204" pitchFamily="34" charset="0"/>
              </a:rPr>
              <a:t>Địch</a:t>
            </a:r>
            <a:r>
              <a:rPr lang="en-US" b="0" i="0" dirty="0">
                <a:solidFill>
                  <a:srgbClr val="111111"/>
                </a:solidFill>
                <a:effectLst/>
                <a:latin typeface="Open Sans" panose="020B0606030504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94F4F"/>
                </a:solidFill>
                <a:effectLst/>
                <a:latin typeface="Roboto" panose="02000000000000000000" pitchFamily="2" charset="0"/>
              </a:rPr>
              <a:t>…</a:t>
            </a:r>
          </a:p>
          <a:p>
            <a:pPr algn="l"/>
            <a:r>
              <a:rPr lang="vi-VN" b="0" i="0" dirty="0">
                <a:solidFill>
                  <a:srgbClr val="594F4F"/>
                </a:solidFill>
                <a:effectLst/>
                <a:latin typeface="Roboto" panose="02000000000000000000" pitchFamily="2" charset="0"/>
              </a:rPr>
              <a:t>- Nghị luận xã hội: vấn đề nghị luận là các hiện tượng đời sống hoặc một tư tưởng đạo lí, đều là các vấn đề xã hội.</a:t>
            </a:r>
          </a:p>
          <a:p>
            <a:pPr algn="l"/>
            <a:r>
              <a:rPr lang="vi-VN" b="0" i="0" dirty="0">
                <a:solidFill>
                  <a:srgbClr val="594F4F"/>
                </a:solidFill>
                <a:effectLst/>
                <a:latin typeface="Roboto" panose="02000000000000000000" pitchFamily="2" charset="0"/>
              </a:rPr>
              <a:t>- Nghị luận văn học: vấn đề nghị luận là vấn đề trong tác phẩm văn học và chúng ta phải dựa vào tác phẩm để làm sáng tỏ vấn đề nghị luận.</a:t>
            </a:r>
          </a:p>
        </p:txBody>
      </p:sp>
      <p:sp>
        <p:nvSpPr>
          <p:cNvPr id="4" name="Slide Number Placeholder 3"/>
          <p:cNvSpPr>
            <a:spLocks noGrp="1"/>
          </p:cNvSpPr>
          <p:nvPr>
            <p:ph type="sldNum" sz="quarter" idx="5"/>
          </p:nvPr>
        </p:nvSpPr>
        <p:spPr/>
        <p:txBody>
          <a:bodyPr/>
          <a:lstStyle/>
          <a:p>
            <a:fld id="{B7D2F6C1-DD13-44F4-A462-6170C0CEEF85}" type="slidenum">
              <a:rPr lang="en-US" smtClean="0"/>
              <a:t>7</a:t>
            </a:fld>
            <a:endParaRPr lang="en-US"/>
          </a:p>
        </p:txBody>
      </p:sp>
    </p:spTree>
    <p:extLst>
      <p:ext uri="{BB962C8B-B14F-4D97-AF65-F5344CB8AC3E}">
        <p14:creationId xmlns:p14="http://schemas.microsoft.com/office/powerpoint/2010/main" val="3408612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7D2F6C1-DD13-44F4-A462-6170C0CEEF85}" type="slidenum">
              <a:rPr lang="en-US" smtClean="0"/>
              <a:t>8</a:t>
            </a:fld>
            <a:endParaRPr lang="en-US"/>
          </a:p>
        </p:txBody>
      </p:sp>
    </p:spTree>
    <p:extLst>
      <p:ext uri="{BB962C8B-B14F-4D97-AF65-F5344CB8AC3E}">
        <p14:creationId xmlns:p14="http://schemas.microsoft.com/office/powerpoint/2010/main" val="2299381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7D2F6C1-DD13-44F4-A462-6170C0CEEF85}" type="slidenum">
              <a:rPr lang="en-US" smtClean="0"/>
              <a:t>9</a:t>
            </a:fld>
            <a:endParaRPr lang="en-US"/>
          </a:p>
        </p:txBody>
      </p:sp>
    </p:spTree>
    <p:extLst>
      <p:ext uri="{BB962C8B-B14F-4D97-AF65-F5344CB8AC3E}">
        <p14:creationId xmlns:p14="http://schemas.microsoft.com/office/powerpoint/2010/main" val="2689609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AF0">
            <a:alpha val="69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2.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60.sv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2.png"/><Relationship Id="rId4"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EDD7BB-4DB9-6876-BB0A-836A884D061B}"/>
              </a:ext>
            </a:extLst>
          </p:cNvPr>
          <p:cNvSpPr>
            <a:spLocks noGrp="1"/>
          </p:cNvSpPr>
          <p:nvPr>
            <p:ph type="title"/>
          </p:nvPr>
        </p:nvSpPr>
        <p:spPr>
          <a:xfrm>
            <a:off x="8763000" y="2781300"/>
            <a:ext cx="8229600" cy="1143000"/>
          </a:xfrm>
        </p:spPr>
        <p:txBody>
          <a:bodyPr>
            <a:noAutofit/>
          </a:bodyPr>
          <a:lstStyle/>
          <a:p>
            <a:pPr algn="just"/>
            <a:r>
              <a:rPr lang="en-US" dirty="0">
                <a:latin typeface="Times New Roman" panose="02020603050405020304" pitchFamily="18" charset="0"/>
                <a:cs typeface="Times New Roman" panose="02020603050405020304" pitchFamily="18" charset="0"/>
              </a:rPr>
              <a:t>Em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a:t>
            </a:r>
          </a:p>
        </p:txBody>
      </p:sp>
      <p:sp>
        <p:nvSpPr>
          <p:cNvPr id="4" name="Freeform 4">
            <a:extLst>
              <a:ext uri="{FF2B5EF4-FFF2-40B4-BE49-F238E27FC236}">
                <a16:creationId xmlns:a16="http://schemas.microsoft.com/office/drawing/2014/main" xmlns="" id="{BC8A7102-C2AB-8692-3B1C-987A3E8D1DD4}"/>
              </a:ext>
            </a:extLst>
          </p:cNvPr>
          <p:cNvSpPr/>
          <p:nvPr/>
        </p:nvSpPr>
        <p:spPr>
          <a:xfrm>
            <a:off x="381000" y="2095500"/>
            <a:ext cx="9144000" cy="8216348"/>
          </a:xfrm>
          <a:custGeom>
            <a:avLst/>
            <a:gdLst/>
            <a:ahLst/>
            <a:cxnLst/>
            <a:rect l="l" t="t" r="r" b="b"/>
            <a:pathLst>
              <a:path w="4348534" h="4114800">
                <a:moveTo>
                  <a:pt x="0" y="0"/>
                </a:moveTo>
                <a:lnTo>
                  <a:pt x="4348534" y="0"/>
                </a:lnTo>
                <a:lnTo>
                  <a:pt x="434853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p>
        </p:txBody>
      </p:sp>
      <p:sp>
        <p:nvSpPr>
          <p:cNvPr id="5" name="Freeform 6">
            <a:extLst>
              <a:ext uri="{FF2B5EF4-FFF2-40B4-BE49-F238E27FC236}">
                <a16:creationId xmlns:a16="http://schemas.microsoft.com/office/drawing/2014/main" xmlns="" id="{7A5602D6-9E92-4702-572D-58F0ABD40049}"/>
              </a:ext>
            </a:extLst>
          </p:cNvPr>
          <p:cNvSpPr/>
          <p:nvPr/>
        </p:nvSpPr>
        <p:spPr>
          <a:xfrm rot="5400000">
            <a:off x="10744401" y="-1485900"/>
            <a:ext cx="4038198" cy="9677400"/>
          </a:xfrm>
          <a:custGeom>
            <a:avLst/>
            <a:gdLst/>
            <a:ahLst/>
            <a:cxnLst/>
            <a:rect l="l" t="t" r="r" b="b"/>
            <a:pathLst>
              <a:path w="1983711" h="4114800">
                <a:moveTo>
                  <a:pt x="0" y="0"/>
                </a:moveTo>
                <a:lnTo>
                  <a:pt x="1983711" y="0"/>
                </a:lnTo>
                <a:lnTo>
                  <a:pt x="198371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273211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6EB26075-DC14-54C9-8E13-37546AD7BDD9}"/>
              </a:ext>
            </a:extLst>
          </p:cNvPr>
          <p:cNvSpPr txBox="1">
            <a:spLocks/>
          </p:cNvSpPr>
          <p:nvPr/>
        </p:nvSpPr>
        <p:spPr>
          <a:xfrm>
            <a:off x="457200" y="20021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grpSp>
        <p:nvGrpSpPr>
          <p:cNvPr id="12" name="Group 11">
            <a:extLst>
              <a:ext uri="{FF2B5EF4-FFF2-40B4-BE49-F238E27FC236}">
                <a16:creationId xmlns:a16="http://schemas.microsoft.com/office/drawing/2014/main" xmlns="" id="{BF28C16D-AD31-8620-5E12-09F8D31E72D9}"/>
              </a:ext>
            </a:extLst>
          </p:cNvPr>
          <p:cNvGrpSpPr/>
          <p:nvPr/>
        </p:nvGrpSpPr>
        <p:grpSpPr>
          <a:xfrm>
            <a:off x="457200" y="1104900"/>
            <a:ext cx="4164993" cy="8382000"/>
            <a:chOff x="457200" y="1104900"/>
            <a:chExt cx="4164993" cy="8382000"/>
          </a:xfrm>
        </p:grpSpPr>
        <p:sp>
          <p:nvSpPr>
            <p:cNvPr id="8" name="Freeform 5">
              <a:extLst>
                <a:ext uri="{FF2B5EF4-FFF2-40B4-BE49-F238E27FC236}">
                  <a16:creationId xmlns:a16="http://schemas.microsoft.com/office/drawing/2014/main" xmlns="" id="{D62E7296-91E5-18A0-99A5-788D78CA15A2}"/>
                </a:ext>
              </a:extLst>
            </p:cNvPr>
            <p:cNvSpPr/>
            <p:nvPr/>
          </p:nvSpPr>
          <p:spPr>
            <a:xfrm>
              <a:off x="457200" y="1104900"/>
              <a:ext cx="4164993" cy="8382000"/>
            </a:xfrm>
            <a:custGeom>
              <a:avLst/>
              <a:gdLst>
                <a:gd name="connsiteX0" fmla="*/ 126420 w 4164993"/>
                <a:gd name="connsiteY0" fmla="*/ 8382000 h 8382000"/>
                <a:gd name="connsiteX1" fmla="*/ 4038572 w 4164993"/>
                <a:gd name="connsiteY1" fmla="*/ 8382000 h 8382000"/>
                <a:gd name="connsiteX2" fmla="*/ 4164993 w 4164993"/>
                <a:gd name="connsiteY2" fmla="*/ 7932424 h 8382000"/>
                <a:gd name="connsiteX3" fmla="*/ 4164993 w 4164993"/>
                <a:gd name="connsiteY3" fmla="*/ 449575 h 8382000"/>
                <a:gd name="connsiteX4" fmla="*/ 4038572 w 4164993"/>
                <a:gd name="connsiteY4" fmla="*/ 0 h 8382000"/>
                <a:gd name="connsiteX5" fmla="*/ 126420 w 4164993"/>
                <a:gd name="connsiteY5" fmla="*/ 0 h 8382000"/>
                <a:gd name="connsiteX6" fmla="*/ 0 w 4164993"/>
                <a:gd name="connsiteY6" fmla="*/ 449575 h 8382000"/>
                <a:gd name="connsiteX7" fmla="*/ 0 w 4164993"/>
                <a:gd name="connsiteY7" fmla="*/ 7932424 h 8382000"/>
                <a:gd name="connsiteX8" fmla="*/ 126420 w 4164993"/>
                <a:gd name="connsiteY8" fmla="*/ 8382000 h 8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4993" h="8382000" fill="none" extrusionOk="0">
                  <a:moveTo>
                    <a:pt x="126420" y="8382000"/>
                  </a:moveTo>
                  <a:cubicBezTo>
                    <a:pt x="1175341" y="8309585"/>
                    <a:pt x="2384568" y="8460118"/>
                    <a:pt x="4038572" y="8382000"/>
                  </a:cubicBezTo>
                  <a:cubicBezTo>
                    <a:pt x="4069693" y="8384263"/>
                    <a:pt x="4180739" y="8213801"/>
                    <a:pt x="4164993" y="7932424"/>
                  </a:cubicBezTo>
                  <a:cubicBezTo>
                    <a:pt x="4065220" y="7048264"/>
                    <a:pt x="4104072" y="1862516"/>
                    <a:pt x="4164993" y="449575"/>
                  </a:cubicBezTo>
                  <a:cubicBezTo>
                    <a:pt x="4167001" y="204630"/>
                    <a:pt x="4102523" y="10467"/>
                    <a:pt x="4038572" y="0"/>
                  </a:cubicBezTo>
                  <a:cubicBezTo>
                    <a:pt x="2129728" y="-163728"/>
                    <a:pt x="1389557" y="112999"/>
                    <a:pt x="126420" y="0"/>
                  </a:cubicBezTo>
                  <a:cubicBezTo>
                    <a:pt x="88545" y="11198"/>
                    <a:pt x="315" y="207249"/>
                    <a:pt x="0" y="449575"/>
                  </a:cubicBezTo>
                  <a:cubicBezTo>
                    <a:pt x="-157881" y="1288653"/>
                    <a:pt x="-118949" y="5819603"/>
                    <a:pt x="0" y="7932424"/>
                  </a:cubicBezTo>
                  <a:cubicBezTo>
                    <a:pt x="4976" y="8173359"/>
                    <a:pt x="52316" y="8369495"/>
                    <a:pt x="126420" y="8382000"/>
                  </a:cubicBezTo>
                  <a:close/>
                </a:path>
                <a:path w="4164993" h="8382000" stroke="0" extrusionOk="0">
                  <a:moveTo>
                    <a:pt x="126420" y="8382000"/>
                  </a:moveTo>
                  <a:cubicBezTo>
                    <a:pt x="1999664" y="8248406"/>
                    <a:pt x="3011224" y="8445808"/>
                    <a:pt x="4038572" y="8382000"/>
                  </a:cubicBezTo>
                  <a:cubicBezTo>
                    <a:pt x="4110459" y="8383767"/>
                    <a:pt x="4156635" y="8188544"/>
                    <a:pt x="4164993" y="7932424"/>
                  </a:cubicBezTo>
                  <a:cubicBezTo>
                    <a:pt x="4223887" y="6661608"/>
                    <a:pt x="4150760" y="2887503"/>
                    <a:pt x="4164993" y="449575"/>
                  </a:cubicBezTo>
                  <a:cubicBezTo>
                    <a:pt x="4167535" y="201125"/>
                    <a:pt x="4108875" y="-755"/>
                    <a:pt x="4038572" y="0"/>
                  </a:cubicBezTo>
                  <a:cubicBezTo>
                    <a:pt x="2850075" y="-5753"/>
                    <a:pt x="885393" y="51483"/>
                    <a:pt x="126420" y="0"/>
                  </a:cubicBezTo>
                  <a:cubicBezTo>
                    <a:pt x="48130" y="-36684"/>
                    <a:pt x="-36277" y="222099"/>
                    <a:pt x="0" y="449575"/>
                  </a:cubicBezTo>
                  <a:cubicBezTo>
                    <a:pt x="-18958" y="4027658"/>
                    <a:pt x="-60641" y="6858854"/>
                    <a:pt x="0" y="7932424"/>
                  </a:cubicBezTo>
                  <a:cubicBezTo>
                    <a:pt x="-991" y="8186199"/>
                    <a:pt x="46082" y="8386111"/>
                    <a:pt x="126420" y="8382000"/>
                  </a:cubicBezTo>
                  <a:close/>
                </a:path>
              </a:pathLst>
            </a:custGeom>
            <a:solidFill>
              <a:srgbClr val="FFFAF0"/>
            </a:solidFill>
            <a:ln>
              <a:solidFill>
                <a:schemeClr val="tx1"/>
              </a:solidFill>
              <a:extLst>
                <a:ext uri="{C807C97D-BFC1-408E-A445-0C87EB9F89A2}">
                  <ask:lineSketchStyleProps xmlns:ask="http://schemas.microsoft.com/office/drawing/2018/sketchyshapes" xmlns="" sd="852854689">
                    <a:custGeom>
                      <a:avLst/>
                      <a:gdLst/>
                      <a:ahLst/>
                      <a:cxnLst/>
                      <a:rect l="l" t="t" r="r" b="b"/>
                      <a:pathLst>
                        <a:path w="4811679" h="2722992">
                          <a:moveTo>
                            <a:pt x="146050" y="2722992"/>
                          </a:moveTo>
                          <a:lnTo>
                            <a:pt x="4665629" y="2722992"/>
                          </a:lnTo>
                          <a:cubicBezTo>
                            <a:pt x="4745639" y="2722992"/>
                            <a:pt x="4811679" y="2656952"/>
                            <a:pt x="4811679" y="2576942"/>
                          </a:cubicBezTo>
                          <a:lnTo>
                            <a:pt x="4811679" y="146050"/>
                          </a:lnTo>
                          <a:cubicBezTo>
                            <a:pt x="4811679" y="66040"/>
                            <a:pt x="4745639" y="0"/>
                            <a:pt x="4665629" y="0"/>
                          </a:cubicBezTo>
                          <a:lnTo>
                            <a:pt x="146050" y="0"/>
                          </a:lnTo>
                          <a:cubicBezTo>
                            <a:pt x="66040" y="0"/>
                            <a:pt x="0" y="66040"/>
                            <a:pt x="0" y="146050"/>
                          </a:cubicBezTo>
                          <a:lnTo>
                            <a:pt x="0" y="2576942"/>
                          </a:lnTo>
                          <a:cubicBezTo>
                            <a:pt x="0" y="2658222"/>
                            <a:pt x="66040" y="2722992"/>
                            <a:pt x="146050" y="2722992"/>
                          </a:cubicBezTo>
                          <a:close/>
                        </a:path>
                      </a:pathLst>
                    </a:custGeom>
                    <ask:type>
                      <ask:lineSketchCurved/>
                    </ask:type>
                  </ask:lineSketchStyleProps>
                </a:ext>
              </a:extLst>
            </a:ln>
          </p:spPr>
        </p:sp>
        <p:sp>
          <p:nvSpPr>
            <p:cNvPr id="11" name="Content Placeholder 2">
              <a:extLst>
                <a:ext uri="{FF2B5EF4-FFF2-40B4-BE49-F238E27FC236}">
                  <a16:creationId xmlns:a16="http://schemas.microsoft.com/office/drawing/2014/main" xmlns="" id="{BDEC11BC-362D-2D41-3676-C6A6C9AB726B}"/>
                </a:ext>
              </a:extLst>
            </p:cNvPr>
            <p:cNvSpPr txBox="1">
              <a:spLocks/>
            </p:cNvSpPr>
            <p:nvPr/>
          </p:nvSpPr>
          <p:spPr>
            <a:xfrm>
              <a:off x="533400" y="1714500"/>
              <a:ext cx="39624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000" b="1" dirty="0">
                  <a:latin typeface="Times New Roman" panose="02020603050405020304" pitchFamily="18" charset="0"/>
                  <a:cs typeface="Times New Roman" panose="02020603050405020304" pitchFamily="18" charset="0"/>
                </a:rPr>
                <a:t>Văn </a:t>
              </a:r>
              <a:r>
                <a:rPr lang="en-US" sz="4000" b="1" dirty="0" err="1">
                  <a:latin typeface="Times New Roman" panose="02020603050405020304" pitchFamily="18" charset="0"/>
                  <a:cs typeface="Times New Roman" panose="02020603050405020304" pitchFamily="18" charset="0"/>
                </a:rPr>
                <a:t>bản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nghị</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lĩnh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loại</a:t>
              </a:r>
              <a:r>
                <a:rPr lang="en-US" sz="4000" dirty="0">
                  <a:latin typeface="Times New Roman" panose="02020603050405020304" pitchFamily="18" charset="0"/>
                  <a:cs typeface="Times New Roman" panose="02020603050405020304" pitchFamily="18" charset="0"/>
                </a:rPr>
                <a:t>,…)</a:t>
              </a:r>
            </a:p>
          </p:txBody>
        </p:sp>
      </p:grpSp>
      <p:grpSp>
        <p:nvGrpSpPr>
          <p:cNvPr id="13" name="Group 12">
            <a:extLst>
              <a:ext uri="{FF2B5EF4-FFF2-40B4-BE49-F238E27FC236}">
                <a16:creationId xmlns:a16="http://schemas.microsoft.com/office/drawing/2014/main" xmlns="" id="{A0586D2D-A69C-319C-B47E-2F88028CFA9E}"/>
              </a:ext>
            </a:extLst>
          </p:cNvPr>
          <p:cNvGrpSpPr/>
          <p:nvPr/>
        </p:nvGrpSpPr>
        <p:grpSpPr>
          <a:xfrm>
            <a:off x="5181600" y="198160"/>
            <a:ext cx="12800649" cy="2209800"/>
            <a:chOff x="371853" y="-447959"/>
            <a:chExt cx="4306984" cy="8382000"/>
          </a:xfrm>
        </p:grpSpPr>
        <p:sp>
          <p:nvSpPr>
            <p:cNvPr id="14" name="Freeform 5">
              <a:extLst>
                <a:ext uri="{FF2B5EF4-FFF2-40B4-BE49-F238E27FC236}">
                  <a16:creationId xmlns:a16="http://schemas.microsoft.com/office/drawing/2014/main" xmlns="" id="{FED277A8-D022-A8B6-5C86-F8AE4B881496}"/>
                </a:ext>
              </a:extLst>
            </p:cNvPr>
            <p:cNvSpPr/>
            <p:nvPr/>
          </p:nvSpPr>
          <p:spPr>
            <a:xfrm>
              <a:off x="371853" y="-447959"/>
              <a:ext cx="4306984" cy="8382000"/>
            </a:xfrm>
            <a:custGeom>
              <a:avLst/>
              <a:gdLst>
                <a:gd name="connsiteX0" fmla="*/ 130730 w 4306984"/>
                <a:gd name="connsiteY0" fmla="*/ 8382000 h 8382000"/>
                <a:gd name="connsiteX1" fmla="*/ 4176253 w 4306984"/>
                <a:gd name="connsiteY1" fmla="*/ 8382000 h 8382000"/>
                <a:gd name="connsiteX2" fmla="*/ 4306984 w 4306984"/>
                <a:gd name="connsiteY2" fmla="*/ 7932424 h 8382000"/>
                <a:gd name="connsiteX3" fmla="*/ 4306984 w 4306984"/>
                <a:gd name="connsiteY3" fmla="*/ 449575 h 8382000"/>
                <a:gd name="connsiteX4" fmla="*/ 4176253 w 4306984"/>
                <a:gd name="connsiteY4" fmla="*/ 0 h 8382000"/>
                <a:gd name="connsiteX5" fmla="*/ 130730 w 4306984"/>
                <a:gd name="connsiteY5" fmla="*/ 0 h 8382000"/>
                <a:gd name="connsiteX6" fmla="*/ 0 w 4306984"/>
                <a:gd name="connsiteY6" fmla="*/ 449575 h 8382000"/>
                <a:gd name="connsiteX7" fmla="*/ 0 w 4306984"/>
                <a:gd name="connsiteY7" fmla="*/ 7932424 h 8382000"/>
                <a:gd name="connsiteX8" fmla="*/ 130730 w 4306984"/>
                <a:gd name="connsiteY8" fmla="*/ 8382000 h 8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6984" h="8382000" fill="none" extrusionOk="0">
                  <a:moveTo>
                    <a:pt x="130730" y="8382000"/>
                  </a:moveTo>
                  <a:cubicBezTo>
                    <a:pt x="1333799" y="8309585"/>
                    <a:pt x="3413621" y="8460118"/>
                    <a:pt x="4176253" y="8382000"/>
                  </a:cubicBezTo>
                  <a:cubicBezTo>
                    <a:pt x="4208392" y="8384343"/>
                    <a:pt x="4312782" y="8191634"/>
                    <a:pt x="4306984" y="7932424"/>
                  </a:cubicBezTo>
                  <a:cubicBezTo>
                    <a:pt x="4207211" y="7048264"/>
                    <a:pt x="4246063" y="1862516"/>
                    <a:pt x="4306984" y="449575"/>
                  </a:cubicBezTo>
                  <a:cubicBezTo>
                    <a:pt x="4313669" y="207758"/>
                    <a:pt x="4241762" y="12051"/>
                    <a:pt x="4176253" y="0"/>
                  </a:cubicBezTo>
                  <a:cubicBezTo>
                    <a:pt x="2539752" y="-163728"/>
                    <a:pt x="1924553" y="112999"/>
                    <a:pt x="130730" y="0"/>
                  </a:cubicBezTo>
                  <a:cubicBezTo>
                    <a:pt x="76863" y="6334"/>
                    <a:pt x="1803" y="226007"/>
                    <a:pt x="0" y="449575"/>
                  </a:cubicBezTo>
                  <a:cubicBezTo>
                    <a:pt x="-157881" y="1288653"/>
                    <a:pt x="-118949" y="5819603"/>
                    <a:pt x="0" y="7932424"/>
                  </a:cubicBezTo>
                  <a:cubicBezTo>
                    <a:pt x="2026" y="8178851"/>
                    <a:pt x="55163" y="8371810"/>
                    <a:pt x="130730" y="8382000"/>
                  </a:cubicBezTo>
                  <a:close/>
                </a:path>
                <a:path w="4306984" h="8382000" stroke="0" extrusionOk="0">
                  <a:moveTo>
                    <a:pt x="130730" y="8382000"/>
                  </a:moveTo>
                  <a:cubicBezTo>
                    <a:pt x="2123787" y="8248406"/>
                    <a:pt x="3098280" y="8445808"/>
                    <a:pt x="4176253" y="8382000"/>
                  </a:cubicBezTo>
                  <a:cubicBezTo>
                    <a:pt x="4274355" y="8399790"/>
                    <a:pt x="4302513" y="8183972"/>
                    <a:pt x="4306984" y="7932424"/>
                  </a:cubicBezTo>
                  <a:cubicBezTo>
                    <a:pt x="4365878" y="6661608"/>
                    <a:pt x="4292751" y="2887503"/>
                    <a:pt x="4306984" y="449575"/>
                  </a:cubicBezTo>
                  <a:cubicBezTo>
                    <a:pt x="4312926" y="198234"/>
                    <a:pt x="4255656" y="-5609"/>
                    <a:pt x="4176253" y="0"/>
                  </a:cubicBezTo>
                  <a:cubicBezTo>
                    <a:pt x="3454628" y="-5753"/>
                    <a:pt x="583613" y="51483"/>
                    <a:pt x="130730" y="0"/>
                  </a:cubicBezTo>
                  <a:cubicBezTo>
                    <a:pt x="55567" y="-14400"/>
                    <a:pt x="-21543" y="214458"/>
                    <a:pt x="0" y="449575"/>
                  </a:cubicBezTo>
                  <a:cubicBezTo>
                    <a:pt x="-18958" y="4027658"/>
                    <a:pt x="-60641" y="6858854"/>
                    <a:pt x="0" y="7932424"/>
                  </a:cubicBezTo>
                  <a:cubicBezTo>
                    <a:pt x="-2962" y="8193320"/>
                    <a:pt x="56410" y="8383003"/>
                    <a:pt x="130730" y="8382000"/>
                  </a:cubicBezTo>
                  <a:close/>
                </a:path>
              </a:pathLst>
            </a:custGeom>
            <a:solidFill>
              <a:srgbClr val="FFFAF0"/>
            </a:solidFill>
            <a:ln>
              <a:solidFill>
                <a:schemeClr val="tx1"/>
              </a:solidFill>
              <a:extLst>
                <a:ext uri="{C807C97D-BFC1-408E-A445-0C87EB9F89A2}">
                  <ask:lineSketchStyleProps xmlns:ask="http://schemas.microsoft.com/office/drawing/2018/sketchyshapes" xmlns="" sd="852854689">
                    <a:custGeom>
                      <a:avLst/>
                      <a:gdLst/>
                      <a:ahLst/>
                      <a:cxnLst/>
                      <a:rect l="l" t="t" r="r" b="b"/>
                      <a:pathLst>
                        <a:path w="4811679" h="2722992">
                          <a:moveTo>
                            <a:pt x="146050" y="2722992"/>
                          </a:moveTo>
                          <a:lnTo>
                            <a:pt x="4665629" y="2722992"/>
                          </a:lnTo>
                          <a:cubicBezTo>
                            <a:pt x="4745639" y="2722992"/>
                            <a:pt x="4811679" y="2656952"/>
                            <a:pt x="4811679" y="2576942"/>
                          </a:cubicBezTo>
                          <a:lnTo>
                            <a:pt x="4811679" y="146050"/>
                          </a:lnTo>
                          <a:cubicBezTo>
                            <a:pt x="4811679" y="66040"/>
                            <a:pt x="4745639" y="0"/>
                            <a:pt x="4665629" y="0"/>
                          </a:cubicBezTo>
                          <a:lnTo>
                            <a:pt x="146050" y="0"/>
                          </a:lnTo>
                          <a:cubicBezTo>
                            <a:pt x="66040" y="0"/>
                            <a:pt x="0" y="66040"/>
                            <a:pt x="0" y="146050"/>
                          </a:cubicBezTo>
                          <a:lnTo>
                            <a:pt x="0" y="2576942"/>
                          </a:lnTo>
                          <a:cubicBezTo>
                            <a:pt x="0" y="2658222"/>
                            <a:pt x="66040" y="2722992"/>
                            <a:pt x="146050" y="2722992"/>
                          </a:cubicBezTo>
                          <a:close/>
                        </a:path>
                      </a:pathLst>
                    </a:custGeom>
                    <ask:type>
                      <ask:lineSketchCurved/>
                    </ask:type>
                  </ask:lineSketchStyleProps>
                </a:ext>
              </a:extLst>
            </a:ln>
          </p:spPr>
        </p:sp>
        <p:sp>
          <p:nvSpPr>
            <p:cNvPr id="15" name="Content Placeholder 2">
              <a:extLst>
                <a:ext uri="{FF2B5EF4-FFF2-40B4-BE49-F238E27FC236}">
                  <a16:creationId xmlns:a16="http://schemas.microsoft.com/office/drawing/2014/main" xmlns="" id="{F98AA216-ED63-15DE-3BA7-A43B6A1A9A5D}"/>
                </a:ext>
              </a:extLst>
            </p:cNvPr>
            <p:cNvSpPr txBox="1">
              <a:spLocks/>
            </p:cNvSpPr>
            <p:nvPr/>
          </p:nvSpPr>
          <p:spPr>
            <a:xfrm>
              <a:off x="422810" y="-447959"/>
              <a:ext cx="4204749" cy="452596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đề</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nhan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a:t>
              </a:r>
            </a:p>
          </p:txBody>
        </p:sp>
      </p:grpSp>
      <p:sp>
        <p:nvSpPr>
          <p:cNvPr id="24" name="Freeform 10">
            <a:extLst>
              <a:ext uri="{FF2B5EF4-FFF2-40B4-BE49-F238E27FC236}">
                <a16:creationId xmlns:a16="http://schemas.microsoft.com/office/drawing/2014/main" xmlns="" id="{EC99EA25-A390-1B87-6F61-37020FF02F4C}"/>
              </a:ext>
            </a:extLst>
          </p:cNvPr>
          <p:cNvSpPr/>
          <p:nvPr/>
        </p:nvSpPr>
        <p:spPr>
          <a:xfrm>
            <a:off x="-1017870" y="-1530577"/>
            <a:ext cx="3470447" cy="2819738"/>
          </a:xfrm>
          <a:custGeom>
            <a:avLst/>
            <a:gdLst/>
            <a:ahLst/>
            <a:cxnLst/>
            <a:rect l="l" t="t" r="r" b="b"/>
            <a:pathLst>
              <a:path w="3470447" h="2819738">
                <a:moveTo>
                  <a:pt x="0" y="0"/>
                </a:moveTo>
                <a:lnTo>
                  <a:pt x="3470447" y="0"/>
                </a:lnTo>
                <a:lnTo>
                  <a:pt x="3470447" y="2819738"/>
                </a:lnTo>
                <a:lnTo>
                  <a:pt x="0" y="2819738"/>
                </a:lnTo>
                <a:lnTo>
                  <a:pt x="0" y="0"/>
                </a:lnTo>
                <a:close/>
              </a:path>
            </a:pathLst>
          </a:custGeom>
          <a:blipFill>
            <a:blip r:embed="rId3"/>
            <a:stretch>
              <a:fillRect/>
            </a:stretch>
          </a:blipFill>
        </p:spPr>
      </p:sp>
    </p:spTree>
    <p:extLst>
      <p:ext uri="{BB962C8B-B14F-4D97-AF65-F5344CB8AC3E}">
        <p14:creationId xmlns:p14="http://schemas.microsoft.com/office/powerpoint/2010/main" val="389408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0752F3C-6FFD-29DC-A0A8-4552E81D6912}"/>
              </a:ext>
            </a:extLst>
          </p:cNvPr>
          <p:cNvSpPr>
            <a:spLocks noGrp="1"/>
          </p:cNvSpPr>
          <p:nvPr>
            <p:ph idx="1"/>
          </p:nvPr>
        </p:nvSpPr>
        <p:spPr>
          <a:xfrm>
            <a:off x="533400" y="2095500"/>
            <a:ext cx="9753600" cy="4525963"/>
          </a:xfrm>
        </p:spPr>
        <p:txBody>
          <a:bodyPr>
            <a:noAutofit/>
          </a:bodyPr>
          <a:lstStyle/>
          <a:p>
            <a:pPr marL="0" indent="0" algn="just">
              <a:buNone/>
            </a:pPr>
            <a:r>
              <a:rPr lang="en-US" sz="4400" dirty="0" err="1">
                <a:latin typeface="Times New Roman" panose="02020603050405020304" pitchFamily="18" charset="0"/>
                <a:cs typeface="Times New Roman" panose="02020603050405020304" pitchFamily="18" charset="0"/>
              </a:rPr>
              <a:t>Ví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“Hoàng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trò</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hiểu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yêu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thương</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điệp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Ăn-toan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Xanh</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tơ</a:t>
            </a:r>
            <a:r>
              <a:rPr lang="en-US" sz="4400" dirty="0">
                <a:latin typeface="Times New Roman" panose="02020603050405020304" pitchFamily="18" charset="0"/>
                <a:cs typeface="Times New Roman" panose="02020603050405020304" pitchFamily="18" charset="0"/>
              </a:rPr>
              <a:t> Ê- xu –pe-</a:t>
            </a:r>
            <a:r>
              <a:rPr lang="en-US" sz="4400" dirty="0" err="1">
                <a:latin typeface="Times New Roman" panose="02020603050405020304" pitchFamily="18" charset="0"/>
                <a:cs typeface="Times New Roman" panose="02020603050405020304" pitchFamily="18" charset="0"/>
              </a:rPr>
              <a:t>ri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gửi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“Hoàng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bé</a:t>
            </a:r>
            <a:r>
              <a:rPr lang="en-US" sz="4400" dirty="0">
                <a:latin typeface="Times New Roman" panose="02020603050405020304" pitchFamily="18" charset="0"/>
                <a:cs typeface="Times New Roman" panose="02020603050405020304" pitchFamily="18" charset="0"/>
              </a:rPr>
              <a:t>”. Nhan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xmlns="" id="{18655C5C-9E5F-DFE5-BFA4-79FDCE9F20A6}"/>
              </a:ext>
            </a:extLst>
          </p:cNvPr>
          <p:cNvPicPr>
            <a:picLocks noChangeAspect="1"/>
          </p:cNvPicPr>
          <p:nvPr/>
        </p:nvPicPr>
        <p:blipFill>
          <a:blip r:embed="rId3"/>
          <a:stretch>
            <a:fillRect/>
          </a:stretch>
        </p:blipFill>
        <p:spPr>
          <a:xfrm>
            <a:off x="10591800" y="0"/>
            <a:ext cx="7382901" cy="10287000"/>
          </a:xfrm>
          <a:prstGeom prst="rect">
            <a:avLst/>
          </a:prstGeom>
        </p:spPr>
      </p:pic>
    </p:spTree>
    <p:extLst>
      <p:ext uri="{BB962C8B-B14F-4D97-AF65-F5344CB8AC3E}">
        <p14:creationId xmlns:p14="http://schemas.microsoft.com/office/powerpoint/2010/main" val="142050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0752F3C-6FFD-29DC-A0A8-4552E81D6912}"/>
              </a:ext>
            </a:extLst>
          </p:cNvPr>
          <p:cNvSpPr>
            <a:spLocks noGrp="1"/>
          </p:cNvSpPr>
          <p:nvPr>
            <p:ph idx="1"/>
          </p:nvPr>
        </p:nvSpPr>
        <p:spPr>
          <a:xfrm>
            <a:off x="1143000" y="495300"/>
            <a:ext cx="15849600" cy="4525963"/>
          </a:xfrm>
        </p:spPr>
        <p:txBody>
          <a:bodyPr>
            <a:noAutofit/>
          </a:bodyPr>
          <a:lstStyle/>
          <a:p>
            <a:pPr marL="0" indent="0" algn="just">
              <a:buNone/>
            </a:pPr>
            <a:r>
              <a:rPr lang="en-US" sz="4400" dirty="0" err="1">
                <a:latin typeface="Times New Roman" panose="02020603050405020304" pitchFamily="18" charset="0"/>
                <a:cs typeface="Times New Roman" panose="02020603050405020304" pitchFamily="18" charset="0"/>
              </a:rPr>
              <a:t>Ví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Văn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Vẻ</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đẹp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giản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nội</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(Võ </a:t>
            </a:r>
            <a:r>
              <a:rPr lang="en-US" sz="4400" dirty="0" err="1">
                <a:latin typeface="Times New Roman" panose="02020603050405020304" pitchFamily="18" charset="0"/>
                <a:cs typeface="Times New Roman" panose="02020603050405020304" pitchFamily="18" charset="0"/>
              </a:rPr>
              <a:t>Quảng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Thanh </a:t>
            </a:r>
            <a:r>
              <a:rPr lang="en-US" sz="4400" dirty="0" err="1">
                <a:latin typeface="Times New Roman" panose="02020603050405020304" pitchFamily="18" charset="0"/>
                <a:cs typeface="Times New Roman" panose="02020603050405020304" pitchFamily="18" charset="0"/>
              </a:rPr>
              <a:t>Địch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Nhan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xmlns="" id="{0DAE4A2D-A9E6-0F7A-8D3C-8B7BFC0F55E0}"/>
              </a:ext>
            </a:extLst>
          </p:cNvPr>
          <p:cNvPicPr>
            <a:picLocks noChangeAspect="1"/>
          </p:cNvPicPr>
          <p:nvPr/>
        </p:nvPicPr>
        <p:blipFill>
          <a:blip r:embed="rId3"/>
          <a:stretch>
            <a:fillRect/>
          </a:stretch>
        </p:blipFill>
        <p:spPr>
          <a:xfrm>
            <a:off x="2819400" y="4014984"/>
            <a:ext cx="11041016" cy="6373114"/>
          </a:xfrm>
          <a:prstGeom prst="rect">
            <a:avLst/>
          </a:prstGeom>
        </p:spPr>
      </p:pic>
    </p:spTree>
    <p:extLst>
      <p:ext uri="{BB962C8B-B14F-4D97-AF65-F5344CB8AC3E}">
        <p14:creationId xmlns:p14="http://schemas.microsoft.com/office/powerpoint/2010/main" val="115670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6EB26075-DC14-54C9-8E13-37546AD7BDD9}"/>
              </a:ext>
            </a:extLst>
          </p:cNvPr>
          <p:cNvSpPr txBox="1">
            <a:spLocks/>
          </p:cNvSpPr>
          <p:nvPr/>
        </p:nvSpPr>
        <p:spPr>
          <a:xfrm>
            <a:off x="457200" y="20021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grpSp>
        <p:nvGrpSpPr>
          <p:cNvPr id="12" name="Group 11">
            <a:extLst>
              <a:ext uri="{FF2B5EF4-FFF2-40B4-BE49-F238E27FC236}">
                <a16:creationId xmlns:a16="http://schemas.microsoft.com/office/drawing/2014/main" xmlns="" id="{BF28C16D-AD31-8620-5E12-09F8D31E72D9}"/>
              </a:ext>
            </a:extLst>
          </p:cNvPr>
          <p:cNvGrpSpPr/>
          <p:nvPr/>
        </p:nvGrpSpPr>
        <p:grpSpPr>
          <a:xfrm>
            <a:off x="457200" y="1104900"/>
            <a:ext cx="4164993" cy="8382000"/>
            <a:chOff x="457200" y="1104900"/>
            <a:chExt cx="4164993" cy="8382000"/>
          </a:xfrm>
        </p:grpSpPr>
        <p:sp>
          <p:nvSpPr>
            <p:cNvPr id="8" name="Freeform 5">
              <a:extLst>
                <a:ext uri="{FF2B5EF4-FFF2-40B4-BE49-F238E27FC236}">
                  <a16:creationId xmlns:a16="http://schemas.microsoft.com/office/drawing/2014/main" xmlns="" id="{D62E7296-91E5-18A0-99A5-788D78CA15A2}"/>
                </a:ext>
              </a:extLst>
            </p:cNvPr>
            <p:cNvSpPr/>
            <p:nvPr/>
          </p:nvSpPr>
          <p:spPr>
            <a:xfrm>
              <a:off x="457200" y="1104900"/>
              <a:ext cx="4164993" cy="8382000"/>
            </a:xfrm>
            <a:custGeom>
              <a:avLst/>
              <a:gdLst>
                <a:gd name="connsiteX0" fmla="*/ 126420 w 4164993"/>
                <a:gd name="connsiteY0" fmla="*/ 8382000 h 8382000"/>
                <a:gd name="connsiteX1" fmla="*/ 4038572 w 4164993"/>
                <a:gd name="connsiteY1" fmla="*/ 8382000 h 8382000"/>
                <a:gd name="connsiteX2" fmla="*/ 4164993 w 4164993"/>
                <a:gd name="connsiteY2" fmla="*/ 7932424 h 8382000"/>
                <a:gd name="connsiteX3" fmla="*/ 4164993 w 4164993"/>
                <a:gd name="connsiteY3" fmla="*/ 449575 h 8382000"/>
                <a:gd name="connsiteX4" fmla="*/ 4038572 w 4164993"/>
                <a:gd name="connsiteY4" fmla="*/ 0 h 8382000"/>
                <a:gd name="connsiteX5" fmla="*/ 126420 w 4164993"/>
                <a:gd name="connsiteY5" fmla="*/ 0 h 8382000"/>
                <a:gd name="connsiteX6" fmla="*/ 0 w 4164993"/>
                <a:gd name="connsiteY6" fmla="*/ 449575 h 8382000"/>
                <a:gd name="connsiteX7" fmla="*/ 0 w 4164993"/>
                <a:gd name="connsiteY7" fmla="*/ 7932424 h 8382000"/>
                <a:gd name="connsiteX8" fmla="*/ 126420 w 4164993"/>
                <a:gd name="connsiteY8" fmla="*/ 8382000 h 8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4993" h="8382000" fill="none" extrusionOk="0">
                  <a:moveTo>
                    <a:pt x="126420" y="8382000"/>
                  </a:moveTo>
                  <a:cubicBezTo>
                    <a:pt x="1175341" y="8309585"/>
                    <a:pt x="2384568" y="8460118"/>
                    <a:pt x="4038572" y="8382000"/>
                  </a:cubicBezTo>
                  <a:cubicBezTo>
                    <a:pt x="4069693" y="8384263"/>
                    <a:pt x="4180739" y="8213801"/>
                    <a:pt x="4164993" y="7932424"/>
                  </a:cubicBezTo>
                  <a:cubicBezTo>
                    <a:pt x="4065220" y="7048264"/>
                    <a:pt x="4104072" y="1862516"/>
                    <a:pt x="4164993" y="449575"/>
                  </a:cubicBezTo>
                  <a:cubicBezTo>
                    <a:pt x="4167001" y="204630"/>
                    <a:pt x="4102523" y="10467"/>
                    <a:pt x="4038572" y="0"/>
                  </a:cubicBezTo>
                  <a:cubicBezTo>
                    <a:pt x="2129728" y="-163728"/>
                    <a:pt x="1389557" y="112999"/>
                    <a:pt x="126420" y="0"/>
                  </a:cubicBezTo>
                  <a:cubicBezTo>
                    <a:pt x="88545" y="11198"/>
                    <a:pt x="315" y="207249"/>
                    <a:pt x="0" y="449575"/>
                  </a:cubicBezTo>
                  <a:cubicBezTo>
                    <a:pt x="-157881" y="1288653"/>
                    <a:pt x="-118949" y="5819603"/>
                    <a:pt x="0" y="7932424"/>
                  </a:cubicBezTo>
                  <a:cubicBezTo>
                    <a:pt x="4976" y="8173359"/>
                    <a:pt x="52316" y="8369495"/>
                    <a:pt x="126420" y="8382000"/>
                  </a:cubicBezTo>
                  <a:close/>
                </a:path>
                <a:path w="4164993" h="8382000" stroke="0" extrusionOk="0">
                  <a:moveTo>
                    <a:pt x="126420" y="8382000"/>
                  </a:moveTo>
                  <a:cubicBezTo>
                    <a:pt x="1999664" y="8248406"/>
                    <a:pt x="3011224" y="8445808"/>
                    <a:pt x="4038572" y="8382000"/>
                  </a:cubicBezTo>
                  <a:cubicBezTo>
                    <a:pt x="4110459" y="8383767"/>
                    <a:pt x="4156635" y="8188544"/>
                    <a:pt x="4164993" y="7932424"/>
                  </a:cubicBezTo>
                  <a:cubicBezTo>
                    <a:pt x="4223887" y="6661608"/>
                    <a:pt x="4150760" y="2887503"/>
                    <a:pt x="4164993" y="449575"/>
                  </a:cubicBezTo>
                  <a:cubicBezTo>
                    <a:pt x="4167535" y="201125"/>
                    <a:pt x="4108875" y="-755"/>
                    <a:pt x="4038572" y="0"/>
                  </a:cubicBezTo>
                  <a:cubicBezTo>
                    <a:pt x="2850075" y="-5753"/>
                    <a:pt x="885393" y="51483"/>
                    <a:pt x="126420" y="0"/>
                  </a:cubicBezTo>
                  <a:cubicBezTo>
                    <a:pt x="48130" y="-36684"/>
                    <a:pt x="-36277" y="222099"/>
                    <a:pt x="0" y="449575"/>
                  </a:cubicBezTo>
                  <a:cubicBezTo>
                    <a:pt x="-18958" y="4027658"/>
                    <a:pt x="-60641" y="6858854"/>
                    <a:pt x="0" y="7932424"/>
                  </a:cubicBezTo>
                  <a:cubicBezTo>
                    <a:pt x="-991" y="8186199"/>
                    <a:pt x="46082" y="8386111"/>
                    <a:pt x="126420" y="8382000"/>
                  </a:cubicBezTo>
                  <a:close/>
                </a:path>
              </a:pathLst>
            </a:custGeom>
            <a:solidFill>
              <a:srgbClr val="FFFAF0"/>
            </a:solidFill>
            <a:ln>
              <a:solidFill>
                <a:schemeClr val="tx1"/>
              </a:solidFill>
              <a:extLst>
                <a:ext uri="{C807C97D-BFC1-408E-A445-0C87EB9F89A2}">
                  <ask:lineSketchStyleProps xmlns:ask="http://schemas.microsoft.com/office/drawing/2018/sketchyshapes" xmlns="" sd="852854689">
                    <a:custGeom>
                      <a:avLst/>
                      <a:gdLst/>
                      <a:ahLst/>
                      <a:cxnLst/>
                      <a:rect l="l" t="t" r="r" b="b"/>
                      <a:pathLst>
                        <a:path w="4811679" h="2722992">
                          <a:moveTo>
                            <a:pt x="146050" y="2722992"/>
                          </a:moveTo>
                          <a:lnTo>
                            <a:pt x="4665629" y="2722992"/>
                          </a:lnTo>
                          <a:cubicBezTo>
                            <a:pt x="4745639" y="2722992"/>
                            <a:pt x="4811679" y="2656952"/>
                            <a:pt x="4811679" y="2576942"/>
                          </a:cubicBezTo>
                          <a:lnTo>
                            <a:pt x="4811679" y="146050"/>
                          </a:lnTo>
                          <a:cubicBezTo>
                            <a:pt x="4811679" y="66040"/>
                            <a:pt x="4745639" y="0"/>
                            <a:pt x="4665629" y="0"/>
                          </a:cubicBezTo>
                          <a:lnTo>
                            <a:pt x="146050" y="0"/>
                          </a:lnTo>
                          <a:cubicBezTo>
                            <a:pt x="66040" y="0"/>
                            <a:pt x="0" y="66040"/>
                            <a:pt x="0" y="146050"/>
                          </a:cubicBezTo>
                          <a:lnTo>
                            <a:pt x="0" y="2576942"/>
                          </a:lnTo>
                          <a:cubicBezTo>
                            <a:pt x="0" y="2658222"/>
                            <a:pt x="66040" y="2722992"/>
                            <a:pt x="146050" y="2722992"/>
                          </a:cubicBezTo>
                          <a:close/>
                        </a:path>
                      </a:pathLst>
                    </a:custGeom>
                    <ask:type>
                      <ask:lineSketchCurved/>
                    </ask:type>
                  </ask:lineSketchStyleProps>
                </a:ext>
              </a:extLst>
            </a:ln>
          </p:spPr>
        </p:sp>
        <p:sp>
          <p:nvSpPr>
            <p:cNvPr id="11" name="Content Placeholder 2">
              <a:extLst>
                <a:ext uri="{FF2B5EF4-FFF2-40B4-BE49-F238E27FC236}">
                  <a16:creationId xmlns:a16="http://schemas.microsoft.com/office/drawing/2014/main" xmlns="" id="{BDEC11BC-362D-2D41-3676-C6A6C9AB726B}"/>
                </a:ext>
              </a:extLst>
            </p:cNvPr>
            <p:cNvSpPr txBox="1">
              <a:spLocks/>
            </p:cNvSpPr>
            <p:nvPr/>
          </p:nvSpPr>
          <p:spPr>
            <a:xfrm>
              <a:off x="533400" y="1714500"/>
              <a:ext cx="39624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000" b="1" dirty="0">
                  <a:latin typeface="Times New Roman" panose="02020603050405020304" pitchFamily="18" charset="0"/>
                  <a:cs typeface="Times New Roman" panose="02020603050405020304" pitchFamily="18" charset="0"/>
                </a:rPr>
                <a:t>Văn </a:t>
              </a:r>
              <a:r>
                <a:rPr lang="en-US" sz="4000" b="1" dirty="0" err="1">
                  <a:latin typeface="Times New Roman" panose="02020603050405020304" pitchFamily="18" charset="0"/>
                  <a:cs typeface="Times New Roman" panose="02020603050405020304" pitchFamily="18" charset="0"/>
                </a:rPr>
                <a:t>bản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nghị</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lĩnh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loại</a:t>
              </a:r>
              <a:r>
                <a:rPr lang="en-US" sz="4000" dirty="0">
                  <a:latin typeface="Times New Roman" panose="02020603050405020304" pitchFamily="18" charset="0"/>
                  <a:cs typeface="Times New Roman" panose="02020603050405020304" pitchFamily="18" charset="0"/>
                </a:rPr>
                <a:t>,…)</a:t>
              </a:r>
            </a:p>
          </p:txBody>
        </p:sp>
      </p:grpSp>
      <p:grpSp>
        <p:nvGrpSpPr>
          <p:cNvPr id="13" name="Group 12">
            <a:extLst>
              <a:ext uri="{FF2B5EF4-FFF2-40B4-BE49-F238E27FC236}">
                <a16:creationId xmlns:a16="http://schemas.microsoft.com/office/drawing/2014/main" xmlns="" id="{A0586D2D-A69C-319C-B47E-2F88028CFA9E}"/>
              </a:ext>
            </a:extLst>
          </p:cNvPr>
          <p:cNvGrpSpPr/>
          <p:nvPr/>
        </p:nvGrpSpPr>
        <p:grpSpPr>
          <a:xfrm>
            <a:off x="5181600" y="198160"/>
            <a:ext cx="12800649" cy="2209800"/>
            <a:chOff x="371853" y="-447959"/>
            <a:chExt cx="4306984" cy="8382000"/>
          </a:xfrm>
        </p:grpSpPr>
        <p:sp>
          <p:nvSpPr>
            <p:cNvPr id="14" name="Freeform 5">
              <a:extLst>
                <a:ext uri="{FF2B5EF4-FFF2-40B4-BE49-F238E27FC236}">
                  <a16:creationId xmlns:a16="http://schemas.microsoft.com/office/drawing/2014/main" xmlns="" id="{FED277A8-D022-A8B6-5C86-F8AE4B881496}"/>
                </a:ext>
              </a:extLst>
            </p:cNvPr>
            <p:cNvSpPr/>
            <p:nvPr/>
          </p:nvSpPr>
          <p:spPr>
            <a:xfrm>
              <a:off x="371853" y="-447959"/>
              <a:ext cx="4306984" cy="8382000"/>
            </a:xfrm>
            <a:custGeom>
              <a:avLst/>
              <a:gdLst>
                <a:gd name="connsiteX0" fmla="*/ 130730 w 4306984"/>
                <a:gd name="connsiteY0" fmla="*/ 8382000 h 8382000"/>
                <a:gd name="connsiteX1" fmla="*/ 4176253 w 4306984"/>
                <a:gd name="connsiteY1" fmla="*/ 8382000 h 8382000"/>
                <a:gd name="connsiteX2" fmla="*/ 4306984 w 4306984"/>
                <a:gd name="connsiteY2" fmla="*/ 7932424 h 8382000"/>
                <a:gd name="connsiteX3" fmla="*/ 4306984 w 4306984"/>
                <a:gd name="connsiteY3" fmla="*/ 449575 h 8382000"/>
                <a:gd name="connsiteX4" fmla="*/ 4176253 w 4306984"/>
                <a:gd name="connsiteY4" fmla="*/ 0 h 8382000"/>
                <a:gd name="connsiteX5" fmla="*/ 130730 w 4306984"/>
                <a:gd name="connsiteY5" fmla="*/ 0 h 8382000"/>
                <a:gd name="connsiteX6" fmla="*/ 0 w 4306984"/>
                <a:gd name="connsiteY6" fmla="*/ 449575 h 8382000"/>
                <a:gd name="connsiteX7" fmla="*/ 0 w 4306984"/>
                <a:gd name="connsiteY7" fmla="*/ 7932424 h 8382000"/>
                <a:gd name="connsiteX8" fmla="*/ 130730 w 4306984"/>
                <a:gd name="connsiteY8" fmla="*/ 8382000 h 8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6984" h="8382000" fill="none" extrusionOk="0">
                  <a:moveTo>
                    <a:pt x="130730" y="8382000"/>
                  </a:moveTo>
                  <a:cubicBezTo>
                    <a:pt x="1333799" y="8309585"/>
                    <a:pt x="3413621" y="8460118"/>
                    <a:pt x="4176253" y="8382000"/>
                  </a:cubicBezTo>
                  <a:cubicBezTo>
                    <a:pt x="4208392" y="8384343"/>
                    <a:pt x="4312782" y="8191634"/>
                    <a:pt x="4306984" y="7932424"/>
                  </a:cubicBezTo>
                  <a:cubicBezTo>
                    <a:pt x="4207211" y="7048264"/>
                    <a:pt x="4246063" y="1862516"/>
                    <a:pt x="4306984" y="449575"/>
                  </a:cubicBezTo>
                  <a:cubicBezTo>
                    <a:pt x="4313669" y="207758"/>
                    <a:pt x="4241762" y="12051"/>
                    <a:pt x="4176253" y="0"/>
                  </a:cubicBezTo>
                  <a:cubicBezTo>
                    <a:pt x="2539752" y="-163728"/>
                    <a:pt x="1924553" y="112999"/>
                    <a:pt x="130730" y="0"/>
                  </a:cubicBezTo>
                  <a:cubicBezTo>
                    <a:pt x="76863" y="6334"/>
                    <a:pt x="1803" y="226007"/>
                    <a:pt x="0" y="449575"/>
                  </a:cubicBezTo>
                  <a:cubicBezTo>
                    <a:pt x="-157881" y="1288653"/>
                    <a:pt x="-118949" y="5819603"/>
                    <a:pt x="0" y="7932424"/>
                  </a:cubicBezTo>
                  <a:cubicBezTo>
                    <a:pt x="2026" y="8178851"/>
                    <a:pt x="55163" y="8371810"/>
                    <a:pt x="130730" y="8382000"/>
                  </a:cubicBezTo>
                  <a:close/>
                </a:path>
                <a:path w="4306984" h="8382000" stroke="0" extrusionOk="0">
                  <a:moveTo>
                    <a:pt x="130730" y="8382000"/>
                  </a:moveTo>
                  <a:cubicBezTo>
                    <a:pt x="2123787" y="8248406"/>
                    <a:pt x="3098280" y="8445808"/>
                    <a:pt x="4176253" y="8382000"/>
                  </a:cubicBezTo>
                  <a:cubicBezTo>
                    <a:pt x="4274355" y="8399790"/>
                    <a:pt x="4302513" y="8183972"/>
                    <a:pt x="4306984" y="7932424"/>
                  </a:cubicBezTo>
                  <a:cubicBezTo>
                    <a:pt x="4365878" y="6661608"/>
                    <a:pt x="4292751" y="2887503"/>
                    <a:pt x="4306984" y="449575"/>
                  </a:cubicBezTo>
                  <a:cubicBezTo>
                    <a:pt x="4312926" y="198234"/>
                    <a:pt x="4255656" y="-5609"/>
                    <a:pt x="4176253" y="0"/>
                  </a:cubicBezTo>
                  <a:cubicBezTo>
                    <a:pt x="3454628" y="-5753"/>
                    <a:pt x="583613" y="51483"/>
                    <a:pt x="130730" y="0"/>
                  </a:cubicBezTo>
                  <a:cubicBezTo>
                    <a:pt x="55567" y="-14400"/>
                    <a:pt x="-21543" y="214458"/>
                    <a:pt x="0" y="449575"/>
                  </a:cubicBezTo>
                  <a:cubicBezTo>
                    <a:pt x="-18958" y="4027658"/>
                    <a:pt x="-60641" y="6858854"/>
                    <a:pt x="0" y="7932424"/>
                  </a:cubicBezTo>
                  <a:cubicBezTo>
                    <a:pt x="-2962" y="8193320"/>
                    <a:pt x="56410" y="8383003"/>
                    <a:pt x="130730" y="8382000"/>
                  </a:cubicBezTo>
                  <a:close/>
                </a:path>
              </a:pathLst>
            </a:custGeom>
            <a:solidFill>
              <a:srgbClr val="FFFAF0"/>
            </a:solidFill>
            <a:ln>
              <a:solidFill>
                <a:schemeClr val="tx1"/>
              </a:solidFill>
              <a:extLst>
                <a:ext uri="{C807C97D-BFC1-408E-A445-0C87EB9F89A2}">
                  <ask:lineSketchStyleProps xmlns:ask="http://schemas.microsoft.com/office/drawing/2018/sketchyshapes" xmlns="" sd="852854689">
                    <a:custGeom>
                      <a:avLst/>
                      <a:gdLst/>
                      <a:ahLst/>
                      <a:cxnLst/>
                      <a:rect l="l" t="t" r="r" b="b"/>
                      <a:pathLst>
                        <a:path w="4811679" h="2722992">
                          <a:moveTo>
                            <a:pt x="146050" y="2722992"/>
                          </a:moveTo>
                          <a:lnTo>
                            <a:pt x="4665629" y="2722992"/>
                          </a:lnTo>
                          <a:cubicBezTo>
                            <a:pt x="4745639" y="2722992"/>
                            <a:pt x="4811679" y="2656952"/>
                            <a:pt x="4811679" y="2576942"/>
                          </a:cubicBezTo>
                          <a:lnTo>
                            <a:pt x="4811679" y="146050"/>
                          </a:lnTo>
                          <a:cubicBezTo>
                            <a:pt x="4811679" y="66040"/>
                            <a:pt x="4745639" y="0"/>
                            <a:pt x="4665629" y="0"/>
                          </a:cubicBezTo>
                          <a:lnTo>
                            <a:pt x="146050" y="0"/>
                          </a:lnTo>
                          <a:cubicBezTo>
                            <a:pt x="66040" y="0"/>
                            <a:pt x="0" y="66040"/>
                            <a:pt x="0" y="146050"/>
                          </a:cubicBezTo>
                          <a:lnTo>
                            <a:pt x="0" y="2576942"/>
                          </a:lnTo>
                          <a:cubicBezTo>
                            <a:pt x="0" y="2658222"/>
                            <a:pt x="66040" y="2722992"/>
                            <a:pt x="146050" y="2722992"/>
                          </a:cubicBezTo>
                          <a:close/>
                        </a:path>
                      </a:pathLst>
                    </a:custGeom>
                    <ask:type>
                      <ask:lineSketchCurved/>
                    </ask:type>
                  </ask:lineSketchStyleProps>
                </a:ext>
              </a:extLst>
            </a:ln>
          </p:spPr>
        </p:sp>
        <p:sp>
          <p:nvSpPr>
            <p:cNvPr id="15" name="Content Placeholder 2">
              <a:extLst>
                <a:ext uri="{FF2B5EF4-FFF2-40B4-BE49-F238E27FC236}">
                  <a16:creationId xmlns:a16="http://schemas.microsoft.com/office/drawing/2014/main" xmlns="" id="{F98AA216-ED63-15DE-3BA7-A43B6A1A9A5D}"/>
                </a:ext>
              </a:extLst>
            </p:cNvPr>
            <p:cNvSpPr txBox="1">
              <a:spLocks/>
            </p:cNvSpPr>
            <p:nvPr/>
          </p:nvSpPr>
          <p:spPr>
            <a:xfrm>
              <a:off x="422810" y="-447959"/>
              <a:ext cx="4204749" cy="452596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đề</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nhan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a:t>
              </a:r>
            </a:p>
          </p:txBody>
        </p:sp>
      </p:grpSp>
      <p:grpSp>
        <p:nvGrpSpPr>
          <p:cNvPr id="18" name="Group 17">
            <a:extLst>
              <a:ext uri="{FF2B5EF4-FFF2-40B4-BE49-F238E27FC236}">
                <a16:creationId xmlns:a16="http://schemas.microsoft.com/office/drawing/2014/main" xmlns="" id="{DF6E5BCF-BA1E-3747-3594-5B0950D896F9}"/>
              </a:ext>
            </a:extLst>
          </p:cNvPr>
          <p:cNvGrpSpPr/>
          <p:nvPr/>
        </p:nvGrpSpPr>
        <p:grpSpPr>
          <a:xfrm>
            <a:off x="5181120" y="2693063"/>
            <a:ext cx="12800649" cy="2209800"/>
            <a:chOff x="371853" y="-447959"/>
            <a:chExt cx="4306984" cy="8382000"/>
          </a:xfrm>
        </p:grpSpPr>
        <p:sp>
          <p:nvSpPr>
            <p:cNvPr id="19" name="Freeform 5">
              <a:extLst>
                <a:ext uri="{FF2B5EF4-FFF2-40B4-BE49-F238E27FC236}">
                  <a16:creationId xmlns:a16="http://schemas.microsoft.com/office/drawing/2014/main" xmlns="" id="{9401E9EC-4E8D-224D-6B85-B8466ED0F911}"/>
                </a:ext>
              </a:extLst>
            </p:cNvPr>
            <p:cNvSpPr/>
            <p:nvPr/>
          </p:nvSpPr>
          <p:spPr>
            <a:xfrm>
              <a:off x="371853" y="-447959"/>
              <a:ext cx="4306984" cy="8382000"/>
            </a:xfrm>
            <a:custGeom>
              <a:avLst/>
              <a:gdLst>
                <a:gd name="connsiteX0" fmla="*/ 130730 w 4306984"/>
                <a:gd name="connsiteY0" fmla="*/ 8382000 h 8382000"/>
                <a:gd name="connsiteX1" fmla="*/ 4176253 w 4306984"/>
                <a:gd name="connsiteY1" fmla="*/ 8382000 h 8382000"/>
                <a:gd name="connsiteX2" fmla="*/ 4306984 w 4306984"/>
                <a:gd name="connsiteY2" fmla="*/ 7932424 h 8382000"/>
                <a:gd name="connsiteX3" fmla="*/ 4306984 w 4306984"/>
                <a:gd name="connsiteY3" fmla="*/ 449575 h 8382000"/>
                <a:gd name="connsiteX4" fmla="*/ 4176253 w 4306984"/>
                <a:gd name="connsiteY4" fmla="*/ 0 h 8382000"/>
                <a:gd name="connsiteX5" fmla="*/ 130730 w 4306984"/>
                <a:gd name="connsiteY5" fmla="*/ 0 h 8382000"/>
                <a:gd name="connsiteX6" fmla="*/ 0 w 4306984"/>
                <a:gd name="connsiteY6" fmla="*/ 449575 h 8382000"/>
                <a:gd name="connsiteX7" fmla="*/ 0 w 4306984"/>
                <a:gd name="connsiteY7" fmla="*/ 7932424 h 8382000"/>
                <a:gd name="connsiteX8" fmla="*/ 130730 w 4306984"/>
                <a:gd name="connsiteY8" fmla="*/ 8382000 h 8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6984" h="8382000" fill="none" extrusionOk="0">
                  <a:moveTo>
                    <a:pt x="130730" y="8382000"/>
                  </a:moveTo>
                  <a:cubicBezTo>
                    <a:pt x="1333799" y="8309585"/>
                    <a:pt x="3413621" y="8460118"/>
                    <a:pt x="4176253" y="8382000"/>
                  </a:cubicBezTo>
                  <a:cubicBezTo>
                    <a:pt x="4208392" y="8384343"/>
                    <a:pt x="4312782" y="8191634"/>
                    <a:pt x="4306984" y="7932424"/>
                  </a:cubicBezTo>
                  <a:cubicBezTo>
                    <a:pt x="4207211" y="7048264"/>
                    <a:pt x="4246063" y="1862516"/>
                    <a:pt x="4306984" y="449575"/>
                  </a:cubicBezTo>
                  <a:cubicBezTo>
                    <a:pt x="4313669" y="207758"/>
                    <a:pt x="4241762" y="12051"/>
                    <a:pt x="4176253" y="0"/>
                  </a:cubicBezTo>
                  <a:cubicBezTo>
                    <a:pt x="2539752" y="-163728"/>
                    <a:pt x="1924553" y="112999"/>
                    <a:pt x="130730" y="0"/>
                  </a:cubicBezTo>
                  <a:cubicBezTo>
                    <a:pt x="76863" y="6334"/>
                    <a:pt x="1803" y="226007"/>
                    <a:pt x="0" y="449575"/>
                  </a:cubicBezTo>
                  <a:cubicBezTo>
                    <a:pt x="-157881" y="1288653"/>
                    <a:pt x="-118949" y="5819603"/>
                    <a:pt x="0" y="7932424"/>
                  </a:cubicBezTo>
                  <a:cubicBezTo>
                    <a:pt x="2026" y="8178851"/>
                    <a:pt x="55163" y="8371810"/>
                    <a:pt x="130730" y="8382000"/>
                  </a:cubicBezTo>
                  <a:close/>
                </a:path>
                <a:path w="4306984" h="8382000" stroke="0" extrusionOk="0">
                  <a:moveTo>
                    <a:pt x="130730" y="8382000"/>
                  </a:moveTo>
                  <a:cubicBezTo>
                    <a:pt x="2123787" y="8248406"/>
                    <a:pt x="3098280" y="8445808"/>
                    <a:pt x="4176253" y="8382000"/>
                  </a:cubicBezTo>
                  <a:cubicBezTo>
                    <a:pt x="4274355" y="8399790"/>
                    <a:pt x="4302513" y="8183972"/>
                    <a:pt x="4306984" y="7932424"/>
                  </a:cubicBezTo>
                  <a:cubicBezTo>
                    <a:pt x="4365878" y="6661608"/>
                    <a:pt x="4292751" y="2887503"/>
                    <a:pt x="4306984" y="449575"/>
                  </a:cubicBezTo>
                  <a:cubicBezTo>
                    <a:pt x="4312926" y="198234"/>
                    <a:pt x="4255656" y="-5609"/>
                    <a:pt x="4176253" y="0"/>
                  </a:cubicBezTo>
                  <a:cubicBezTo>
                    <a:pt x="3454628" y="-5753"/>
                    <a:pt x="583613" y="51483"/>
                    <a:pt x="130730" y="0"/>
                  </a:cubicBezTo>
                  <a:cubicBezTo>
                    <a:pt x="55567" y="-14400"/>
                    <a:pt x="-21543" y="214458"/>
                    <a:pt x="0" y="449575"/>
                  </a:cubicBezTo>
                  <a:cubicBezTo>
                    <a:pt x="-18958" y="4027658"/>
                    <a:pt x="-60641" y="6858854"/>
                    <a:pt x="0" y="7932424"/>
                  </a:cubicBezTo>
                  <a:cubicBezTo>
                    <a:pt x="-2962" y="8193320"/>
                    <a:pt x="56410" y="8383003"/>
                    <a:pt x="130730" y="8382000"/>
                  </a:cubicBezTo>
                  <a:close/>
                </a:path>
              </a:pathLst>
            </a:custGeom>
            <a:solidFill>
              <a:srgbClr val="FFFAF0"/>
            </a:solidFill>
            <a:ln>
              <a:solidFill>
                <a:schemeClr val="tx1"/>
              </a:solidFill>
              <a:extLst>
                <a:ext uri="{C807C97D-BFC1-408E-A445-0C87EB9F89A2}">
                  <ask:lineSketchStyleProps xmlns:ask="http://schemas.microsoft.com/office/drawing/2018/sketchyshapes" xmlns="" sd="852854689">
                    <a:custGeom>
                      <a:avLst/>
                      <a:gdLst/>
                      <a:ahLst/>
                      <a:cxnLst/>
                      <a:rect l="l" t="t" r="r" b="b"/>
                      <a:pathLst>
                        <a:path w="4811679" h="2722992">
                          <a:moveTo>
                            <a:pt x="146050" y="2722992"/>
                          </a:moveTo>
                          <a:lnTo>
                            <a:pt x="4665629" y="2722992"/>
                          </a:lnTo>
                          <a:cubicBezTo>
                            <a:pt x="4745639" y="2722992"/>
                            <a:pt x="4811679" y="2656952"/>
                            <a:pt x="4811679" y="2576942"/>
                          </a:cubicBezTo>
                          <a:lnTo>
                            <a:pt x="4811679" y="146050"/>
                          </a:lnTo>
                          <a:cubicBezTo>
                            <a:pt x="4811679" y="66040"/>
                            <a:pt x="4745639" y="0"/>
                            <a:pt x="4665629" y="0"/>
                          </a:cubicBezTo>
                          <a:lnTo>
                            <a:pt x="146050" y="0"/>
                          </a:lnTo>
                          <a:cubicBezTo>
                            <a:pt x="66040" y="0"/>
                            <a:pt x="0" y="66040"/>
                            <a:pt x="0" y="146050"/>
                          </a:cubicBezTo>
                          <a:lnTo>
                            <a:pt x="0" y="2576942"/>
                          </a:lnTo>
                          <a:cubicBezTo>
                            <a:pt x="0" y="2658222"/>
                            <a:pt x="66040" y="2722992"/>
                            <a:pt x="146050" y="2722992"/>
                          </a:cubicBezTo>
                          <a:close/>
                        </a:path>
                      </a:pathLst>
                    </a:custGeom>
                    <ask:type>
                      <ask:lineSketchCurved/>
                    </ask:type>
                  </ask:lineSketchStyleProps>
                </a:ext>
              </a:extLst>
            </a:ln>
          </p:spPr>
        </p:sp>
        <p:sp>
          <p:nvSpPr>
            <p:cNvPr id="20" name="Content Placeholder 2">
              <a:extLst>
                <a:ext uri="{FF2B5EF4-FFF2-40B4-BE49-F238E27FC236}">
                  <a16:creationId xmlns:a16="http://schemas.microsoft.com/office/drawing/2014/main" xmlns="" id="{1F648CFA-D476-282D-FF9C-381964D5D151}"/>
                </a:ext>
              </a:extLst>
            </p:cNvPr>
            <p:cNvSpPr txBox="1">
              <a:spLocks/>
            </p:cNvSpPr>
            <p:nvPr/>
          </p:nvSpPr>
          <p:spPr>
            <a:xfrm>
              <a:off x="422970" y="644254"/>
              <a:ext cx="4204749" cy="452596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điểm</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nhằm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hóa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p>
          </p:txBody>
        </p:sp>
      </p:grpSp>
      <p:grpSp>
        <p:nvGrpSpPr>
          <p:cNvPr id="21" name="Group 20">
            <a:extLst>
              <a:ext uri="{FF2B5EF4-FFF2-40B4-BE49-F238E27FC236}">
                <a16:creationId xmlns:a16="http://schemas.microsoft.com/office/drawing/2014/main" xmlns="" id="{B71F86CC-7BF6-1112-3701-5CF97053BF88}"/>
              </a:ext>
            </a:extLst>
          </p:cNvPr>
          <p:cNvGrpSpPr/>
          <p:nvPr/>
        </p:nvGrpSpPr>
        <p:grpSpPr>
          <a:xfrm>
            <a:off x="5181118" y="5167587"/>
            <a:ext cx="12800649" cy="4765196"/>
            <a:chOff x="371852" y="-1620382"/>
            <a:chExt cx="4306984" cy="8382000"/>
          </a:xfrm>
        </p:grpSpPr>
        <p:sp>
          <p:nvSpPr>
            <p:cNvPr id="22" name="Freeform 5">
              <a:extLst>
                <a:ext uri="{FF2B5EF4-FFF2-40B4-BE49-F238E27FC236}">
                  <a16:creationId xmlns:a16="http://schemas.microsoft.com/office/drawing/2014/main" xmlns="" id="{36FDE66C-8299-C434-34ED-F83650728DA4}"/>
                </a:ext>
              </a:extLst>
            </p:cNvPr>
            <p:cNvSpPr/>
            <p:nvPr/>
          </p:nvSpPr>
          <p:spPr>
            <a:xfrm>
              <a:off x="371852" y="-1620382"/>
              <a:ext cx="4306984" cy="8382000"/>
            </a:xfrm>
            <a:custGeom>
              <a:avLst/>
              <a:gdLst>
                <a:gd name="connsiteX0" fmla="*/ 130730 w 4306984"/>
                <a:gd name="connsiteY0" fmla="*/ 8382000 h 8382000"/>
                <a:gd name="connsiteX1" fmla="*/ 4176253 w 4306984"/>
                <a:gd name="connsiteY1" fmla="*/ 8382000 h 8382000"/>
                <a:gd name="connsiteX2" fmla="*/ 4306984 w 4306984"/>
                <a:gd name="connsiteY2" fmla="*/ 7932424 h 8382000"/>
                <a:gd name="connsiteX3" fmla="*/ 4306984 w 4306984"/>
                <a:gd name="connsiteY3" fmla="*/ 449575 h 8382000"/>
                <a:gd name="connsiteX4" fmla="*/ 4176253 w 4306984"/>
                <a:gd name="connsiteY4" fmla="*/ 0 h 8382000"/>
                <a:gd name="connsiteX5" fmla="*/ 130730 w 4306984"/>
                <a:gd name="connsiteY5" fmla="*/ 0 h 8382000"/>
                <a:gd name="connsiteX6" fmla="*/ 0 w 4306984"/>
                <a:gd name="connsiteY6" fmla="*/ 449575 h 8382000"/>
                <a:gd name="connsiteX7" fmla="*/ 0 w 4306984"/>
                <a:gd name="connsiteY7" fmla="*/ 7932424 h 8382000"/>
                <a:gd name="connsiteX8" fmla="*/ 130730 w 4306984"/>
                <a:gd name="connsiteY8" fmla="*/ 8382000 h 8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6984" h="8382000" fill="none" extrusionOk="0">
                  <a:moveTo>
                    <a:pt x="130730" y="8382000"/>
                  </a:moveTo>
                  <a:cubicBezTo>
                    <a:pt x="1333799" y="8309585"/>
                    <a:pt x="3413621" y="8460118"/>
                    <a:pt x="4176253" y="8382000"/>
                  </a:cubicBezTo>
                  <a:cubicBezTo>
                    <a:pt x="4208392" y="8384343"/>
                    <a:pt x="4312782" y="8191634"/>
                    <a:pt x="4306984" y="7932424"/>
                  </a:cubicBezTo>
                  <a:cubicBezTo>
                    <a:pt x="4207211" y="7048264"/>
                    <a:pt x="4246063" y="1862516"/>
                    <a:pt x="4306984" y="449575"/>
                  </a:cubicBezTo>
                  <a:cubicBezTo>
                    <a:pt x="4313669" y="207758"/>
                    <a:pt x="4241762" y="12051"/>
                    <a:pt x="4176253" y="0"/>
                  </a:cubicBezTo>
                  <a:cubicBezTo>
                    <a:pt x="2539752" y="-163728"/>
                    <a:pt x="1924553" y="112999"/>
                    <a:pt x="130730" y="0"/>
                  </a:cubicBezTo>
                  <a:cubicBezTo>
                    <a:pt x="76863" y="6334"/>
                    <a:pt x="1803" y="226007"/>
                    <a:pt x="0" y="449575"/>
                  </a:cubicBezTo>
                  <a:cubicBezTo>
                    <a:pt x="-157881" y="1288653"/>
                    <a:pt x="-118949" y="5819603"/>
                    <a:pt x="0" y="7932424"/>
                  </a:cubicBezTo>
                  <a:cubicBezTo>
                    <a:pt x="2026" y="8178851"/>
                    <a:pt x="55163" y="8371810"/>
                    <a:pt x="130730" y="8382000"/>
                  </a:cubicBezTo>
                  <a:close/>
                </a:path>
                <a:path w="4306984" h="8382000" stroke="0" extrusionOk="0">
                  <a:moveTo>
                    <a:pt x="130730" y="8382000"/>
                  </a:moveTo>
                  <a:cubicBezTo>
                    <a:pt x="2123787" y="8248406"/>
                    <a:pt x="3098280" y="8445808"/>
                    <a:pt x="4176253" y="8382000"/>
                  </a:cubicBezTo>
                  <a:cubicBezTo>
                    <a:pt x="4274355" y="8399790"/>
                    <a:pt x="4302513" y="8183972"/>
                    <a:pt x="4306984" y="7932424"/>
                  </a:cubicBezTo>
                  <a:cubicBezTo>
                    <a:pt x="4365878" y="6661608"/>
                    <a:pt x="4292751" y="2887503"/>
                    <a:pt x="4306984" y="449575"/>
                  </a:cubicBezTo>
                  <a:cubicBezTo>
                    <a:pt x="4312926" y="198234"/>
                    <a:pt x="4255656" y="-5609"/>
                    <a:pt x="4176253" y="0"/>
                  </a:cubicBezTo>
                  <a:cubicBezTo>
                    <a:pt x="3454628" y="-5753"/>
                    <a:pt x="583613" y="51483"/>
                    <a:pt x="130730" y="0"/>
                  </a:cubicBezTo>
                  <a:cubicBezTo>
                    <a:pt x="55567" y="-14400"/>
                    <a:pt x="-21543" y="214458"/>
                    <a:pt x="0" y="449575"/>
                  </a:cubicBezTo>
                  <a:cubicBezTo>
                    <a:pt x="-18958" y="4027658"/>
                    <a:pt x="-60641" y="6858854"/>
                    <a:pt x="0" y="7932424"/>
                  </a:cubicBezTo>
                  <a:cubicBezTo>
                    <a:pt x="-2962" y="8193320"/>
                    <a:pt x="56410" y="8383003"/>
                    <a:pt x="130730" y="8382000"/>
                  </a:cubicBezTo>
                  <a:close/>
                </a:path>
              </a:pathLst>
            </a:custGeom>
            <a:solidFill>
              <a:srgbClr val="FFFAF0"/>
            </a:solidFill>
            <a:ln>
              <a:solidFill>
                <a:schemeClr val="tx1"/>
              </a:solidFill>
              <a:extLst>
                <a:ext uri="{C807C97D-BFC1-408E-A445-0C87EB9F89A2}">
                  <ask:lineSketchStyleProps xmlns:ask="http://schemas.microsoft.com/office/drawing/2018/sketchyshapes" xmlns="" sd="852854689">
                    <a:custGeom>
                      <a:avLst/>
                      <a:gdLst/>
                      <a:ahLst/>
                      <a:cxnLst/>
                      <a:rect l="l" t="t" r="r" b="b"/>
                      <a:pathLst>
                        <a:path w="4811679" h="2722992">
                          <a:moveTo>
                            <a:pt x="146050" y="2722992"/>
                          </a:moveTo>
                          <a:lnTo>
                            <a:pt x="4665629" y="2722992"/>
                          </a:lnTo>
                          <a:cubicBezTo>
                            <a:pt x="4745639" y="2722992"/>
                            <a:pt x="4811679" y="2656952"/>
                            <a:pt x="4811679" y="2576942"/>
                          </a:cubicBezTo>
                          <a:lnTo>
                            <a:pt x="4811679" y="146050"/>
                          </a:lnTo>
                          <a:cubicBezTo>
                            <a:pt x="4811679" y="66040"/>
                            <a:pt x="4745639" y="0"/>
                            <a:pt x="4665629" y="0"/>
                          </a:cubicBezTo>
                          <a:lnTo>
                            <a:pt x="146050" y="0"/>
                          </a:lnTo>
                          <a:cubicBezTo>
                            <a:pt x="66040" y="0"/>
                            <a:pt x="0" y="66040"/>
                            <a:pt x="0" y="146050"/>
                          </a:cubicBezTo>
                          <a:lnTo>
                            <a:pt x="0" y="2576942"/>
                          </a:lnTo>
                          <a:cubicBezTo>
                            <a:pt x="0" y="2658222"/>
                            <a:pt x="66040" y="2722992"/>
                            <a:pt x="146050" y="2722992"/>
                          </a:cubicBezTo>
                          <a:close/>
                        </a:path>
                      </a:pathLst>
                    </a:custGeom>
                    <ask:type>
                      <ask:lineSketchCurved/>
                    </ask:type>
                  </ask:lineSketchStyleProps>
                </a:ext>
              </a:extLst>
            </a:ln>
          </p:spPr>
        </p:sp>
        <p:sp>
          <p:nvSpPr>
            <p:cNvPr id="23" name="Content Placeholder 2">
              <a:extLst>
                <a:ext uri="{FF2B5EF4-FFF2-40B4-BE49-F238E27FC236}">
                  <a16:creationId xmlns:a16="http://schemas.microsoft.com/office/drawing/2014/main" xmlns="" id="{183DEFB3-8185-5D78-66B3-069CBA64843E}"/>
                </a:ext>
              </a:extLst>
            </p:cNvPr>
            <p:cNvSpPr txBox="1">
              <a:spLocks/>
            </p:cNvSpPr>
            <p:nvPr/>
          </p:nvSpPr>
          <p:spPr>
            <a:xfrm>
              <a:off x="422970" y="-1381495"/>
              <a:ext cx="4204749" cy="45259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lẽ</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logic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đắn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p>
            <a:p>
              <a:pPr marL="0" indent="0" algn="just">
                <a:buNone/>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Bằng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chứng</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chi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loại</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a:t>
              </a:r>
            </a:p>
          </p:txBody>
        </p:sp>
      </p:grpSp>
      <p:sp>
        <p:nvSpPr>
          <p:cNvPr id="24" name="Freeform 10">
            <a:extLst>
              <a:ext uri="{FF2B5EF4-FFF2-40B4-BE49-F238E27FC236}">
                <a16:creationId xmlns:a16="http://schemas.microsoft.com/office/drawing/2014/main" xmlns="" id="{EC99EA25-A390-1B87-6F61-37020FF02F4C}"/>
              </a:ext>
            </a:extLst>
          </p:cNvPr>
          <p:cNvSpPr/>
          <p:nvPr/>
        </p:nvSpPr>
        <p:spPr>
          <a:xfrm>
            <a:off x="-1017870" y="-1530577"/>
            <a:ext cx="3470447" cy="2819738"/>
          </a:xfrm>
          <a:custGeom>
            <a:avLst/>
            <a:gdLst/>
            <a:ahLst/>
            <a:cxnLst/>
            <a:rect l="l" t="t" r="r" b="b"/>
            <a:pathLst>
              <a:path w="3470447" h="2819738">
                <a:moveTo>
                  <a:pt x="0" y="0"/>
                </a:moveTo>
                <a:lnTo>
                  <a:pt x="3470447" y="0"/>
                </a:lnTo>
                <a:lnTo>
                  <a:pt x="3470447" y="2819738"/>
                </a:lnTo>
                <a:lnTo>
                  <a:pt x="0" y="2819738"/>
                </a:lnTo>
                <a:lnTo>
                  <a:pt x="0" y="0"/>
                </a:lnTo>
                <a:close/>
              </a:path>
            </a:pathLst>
          </a:custGeom>
          <a:blipFill>
            <a:blip r:embed="rId3"/>
            <a:stretch>
              <a:fillRect/>
            </a:stretch>
          </a:blipFill>
        </p:spPr>
      </p:sp>
    </p:spTree>
    <p:extLst>
      <p:ext uri="{BB962C8B-B14F-4D97-AF65-F5344CB8AC3E}">
        <p14:creationId xmlns:p14="http://schemas.microsoft.com/office/powerpoint/2010/main" val="118369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232500"/>
            <a:ext cx="18288000" cy="3822000"/>
            <a:chOff x="0" y="0"/>
            <a:chExt cx="6671512" cy="1394276"/>
          </a:xfrm>
        </p:grpSpPr>
        <p:sp>
          <p:nvSpPr>
            <p:cNvPr id="3" name="Freeform 3"/>
            <p:cNvSpPr/>
            <p:nvPr/>
          </p:nvSpPr>
          <p:spPr>
            <a:xfrm>
              <a:off x="0" y="0"/>
              <a:ext cx="6671512" cy="1394276"/>
            </a:xfrm>
            <a:custGeom>
              <a:avLst/>
              <a:gdLst/>
              <a:ahLst/>
              <a:cxnLst/>
              <a:rect l="l" t="t" r="r" b="b"/>
              <a:pathLst>
                <a:path w="6671512" h="1394276">
                  <a:moveTo>
                    <a:pt x="0" y="0"/>
                  </a:moveTo>
                  <a:lnTo>
                    <a:pt x="6671512" y="0"/>
                  </a:lnTo>
                  <a:lnTo>
                    <a:pt x="6671512" y="1394276"/>
                  </a:lnTo>
                  <a:lnTo>
                    <a:pt x="0" y="1394276"/>
                  </a:lnTo>
                  <a:close/>
                </a:path>
              </a:pathLst>
            </a:custGeom>
            <a:solidFill>
              <a:srgbClr val="C29767">
                <a:alpha val="29804"/>
              </a:srgbClr>
            </a:solidFill>
          </p:spPr>
        </p:sp>
      </p:grpSp>
      <p:grpSp>
        <p:nvGrpSpPr>
          <p:cNvPr id="4" name="Group 4"/>
          <p:cNvGrpSpPr/>
          <p:nvPr/>
        </p:nvGrpSpPr>
        <p:grpSpPr>
          <a:xfrm>
            <a:off x="1600200" y="2469032"/>
            <a:ext cx="3429000" cy="3105519"/>
            <a:chOff x="0" y="0"/>
            <a:chExt cx="2319878" cy="2602712"/>
          </a:xfrm>
        </p:grpSpPr>
        <p:sp>
          <p:nvSpPr>
            <p:cNvPr id="5" name="Freeform 5"/>
            <p:cNvSpPr/>
            <p:nvPr/>
          </p:nvSpPr>
          <p:spPr>
            <a:xfrm>
              <a:off x="92710" y="106680"/>
              <a:ext cx="2215738" cy="2483331"/>
            </a:xfrm>
            <a:custGeom>
              <a:avLst/>
              <a:gdLst/>
              <a:ahLst/>
              <a:cxnLst/>
              <a:rect l="l" t="t" r="r" b="b"/>
              <a:pathLst>
                <a:path w="2215738" h="2483331">
                  <a:moveTo>
                    <a:pt x="2189068" y="2294102"/>
                  </a:moveTo>
                  <a:cubicBezTo>
                    <a:pt x="2189068" y="2381732"/>
                    <a:pt x="2112868" y="2452852"/>
                    <a:pt x="2031587" y="2452852"/>
                  </a:cubicBezTo>
                  <a:lnTo>
                    <a:pt x="66040" y="2452852"/>
                  </a:lnTo>
                  <a:cubicBezTo>
                    <a:pt x="43180" y="2452852"/>
                    <a:pt x="20320" y="2447772"/>
                    <a:pt x="0" y="2438882"/>
                  </a:cubicBezTo>
                  <a:cubicBezTo>
                    <a:pt x="26670" y="2466822"/>
                    <a:pt x="63500" y="2483331"/>
                    <a:pt x="108249" y="2483331"/>
                  </a:cubicBezTo>
                  <a:lnTo>
                    <a:pt x="2069687" y="2483331"/>
                  </a:lnTo>
                  <a:cubicBezTo>
                    <a:pt x="2149698" y="2483331"/>
                    <a:pt x="2215738" y="2417292"/>
                    <a:pt x="2215738" y="2337282"/>
                  </a:cubicBezTo>
                  <a:lnTo>
                    <a:pt x="2215738" y="95250"/>
                  </a:lnTo>
                  <a:cubicBezTo>
                    <a:pt x="2215738" y="58420"/>
                    <a:pt x="2201768" y="25400"/>
                    <a:pt x="2180178" y="0"/>
                  </a:cubicBezTo>
                  <a:cubicBezTo>
                    <a:pt x="2186528" y="16510"/>
                    <a:pt x="2189068" y="34290"/>
                    <a:pt x="2189068" y="52070"/>
                  </a:cubicBezTo>
                  <a:lnTo>
                    <a:pt x="2189068" y="2294102"/>
                  </a:lnTo>
                  <a:close/>
                </a:path>
              </a:pathLst>
            </a:custGeom>
            <a:solidFill>
              <a:srgbClr val="C6CF86"/>
            </a:solidFill>
          </p:spPr>
        </p:sp>
        <p:sp>
          <p:nvSpPr>
            <p:cNvPr id="6" name="Freeform 6"/>
            <p:cNvSpPr/>
            <p:nvPr/>
          </p:nvSpPr>
          <p:spPr>
            <a:xfrm>
              <a:off x="12700" y="12700"/>
              <a:ext cx="2255108" cy="2534132"/>
            </a:xfrm>
            <a:custGeom>
              <a:avLst/>
              <a:gdLst/>
              <a:ahLst/>
              <a:cxnLst/>
              <a:rect l="l" t="t" r="r" b="b"/>
              <a:pathLst>
                <a:path w="2255108" h="2534132">
                  <a:moveTo>
                    <a:pt x="146050" y="2534132"/>
                  </a:moveTo>
                  <a:lnTo>
                    <a:pt x="2109058" y="2534132"/>
                  </a:lnTo>
                  <a:cubicBezTo>
                    <a:pt x="2189068" y="2534132"/>
                    <a:pt x="2255108" y="2468092"/>
                    <a:pt x="2255108" y="2388082"/>
                  </a:cubicBezTo>
                  <a:lnTo>
                    <a:pt x="2255108" y="146050"/>
                  </a:lnTo>
                  <a:cubicBezTo>
                    <a:pt x="2255108" y="66040"/>
                    <a:pt x="2189068" y="0"/>
                    <a:pt x="2109058" y="0"/>
                  </a:cubicBezTo>
                  <a:lnTo>
                    <a:pt x="146050" y="0"/>
                  </a:lnTo>
                  <a:cubicBezTo>
                    <a:pt x="66040" y="0"/>
                    <a:pt x="0" y="66040"/>
                    <a:pt x="0" y="146050"/>
                  </a:cubicBezTo>
                  <a:lnTo>
                    <a:pt x="0" y="2388082"/>
                  </a:lnTo>
                  <a:cubicBezTo>
                    <a:pt x="0" y="2469361"/>
                    <a:pt x="66040" y="2534132"/>
                    <a:pt x="146050" y="2534132"/>
                  </a:cubicBezTo>
                  <a:close/>
                </a:path>
              </a:pathLst>
            </a:custGeom>
            <a:solidFill>
              <a:srgbClr val="FFFAF0"/>
            </a:solidFill>
          </p:spPr>
        </p:sp>
        <p:sp>
          <p:nvSpPr>
            <p:cNvPr id="7" name="Freeform 7"/>
            <p:cNvSpPr/>
            <p:nvPr/>
          </p:nvSpPr>
          <p:spPr>
            <a:xfrm>
              <a:off x="0" y="0"/>
              <a:ext cx="2319878" cy="2602711"/>
            </a:xfrm>
            <a:custGeom>
              <a:avLst/>
              <a:gdLst/>
              <a:ahLst/>
              <a:cxnLst/>
              <a:rect l="l" t="t" r="r" b="b"/>
              <a:pathLst>
                <a:path w="2319878" h="2602711">
                  <a:moveTo>
                    <a:pt x="2256378" y="74930"/>
                  </a:moveTo>
                  <a:cubicBezTo>
                    <a:pt x="2228438" y="30480"/>
                    <a:pt x="2178908" y="0"/>
                    <a:pt x="2121758" y="0"/>
                  </a:cubicBezTo>
                  <a:lnTo>
                    <a:pt x="158750" y="0"/>
                  </a:lnTo>
                  <a:cubicBezTo>
                    <a:pt x="71120" y="0"/>
                    <a:pt x="0" y="71120"/>
                    <a:pt x="0" y="158750"/>
                  </a:cubicBezTo>
                  <a:lnTo>
                    <a:pt x="0" y="2400782"/>
                  </a:lnTo>
                  <a:cubicBezTo>
                    <a:pt x="0" y="2452852"/>
                    <a:pt x="25400" y="2498572"/>
                    <a:pt x="63500" y="2527782"/>
                  </a:cubicBezTo>
                  <a:cubicBezTo>
                    <a:pt x="91440" y="2572232"/>
                    <a:pt x="140970" y="2602711"/>
                    <a:pt x="202871" y="2602711"/>
                  </a:cubicBezTo>
                  <a:lnTo>
                    <a:pt x="2161128" y="2602711"/>
                  </a:lnTo>
                  <a:cubicBezTo>
                    <a:pt x="2248758" y="2602711"/>
                    <a:pt x="2319878" y="2531592"/>
                    <a:pt x="2319878" y="2443962"/>
                  </a:cubicBezTo>
                  <a:lnTo>
                    <a:pt x="2319878" y="201930"/>
                  </a:lnTo>
                  <a:cubicBezTo>
                    <a:pt x="2319878" y="149860"/>
                    <a:pt x="2294478" y="104140"/>
                    <a:pt x="2256378" y="74930"/>
                  </a:cubicBezTo>
                  <a:close/>
                  <a:moveTo>
                    <a:pt x="12700" y="2400782"/>
                  </a:moveTo>
                  <a:lnTo>
                    <a:pt x="12700" y="158750"/>
                  </a:lnTo>
                  <a:cubicBezTo>
                    <a:pt x="12700" y="78740"/>
                    <a:pt x="78740" y="12700"/>
                    <a:pt x="158750" y="12700"/>
                  </a:cubicBezTo>
                  <a:lnTo>
                    <a:pt x="2121758" y="12700"/>
                  </a:lnTo>
                  <a:cubicBezTo>
                    <a:pt x="2201768" y="12700"/>
                    <a:pt x="2267808" y="78740"/>
                    <a:pt x="2267808" y="158750"/>
                  </a:cubicBezTo>
                  <a:lnTo>
                    <a:pt x="2267808" y="2400782"/>
                  </a:lnTo>
                  <a:cubicBezTo>
                    <a:pt x="2267808" y="2480792"/>
                    <a:pt x="2201768" y="2546832"/>
                    <a:pt x="2121758" y="2546832"/>
                  </a:cubicBezTo>
                  <a:lnTo>
                    <a:pt x="158750" y="2546832"/>
                  </a:lnTo>
                  <a:cubicBezTo>
                    <a:pt x="78740" y="2546832"/>
                    <a:pt x="12700" y="2482061"/>
                    <a:pt x="12700" y="2400782"/>
                  </a:cubicBezTo>
                  <a:close/>
                  <a:moveTo>
                    <a:pt x="2308448" y="2443961"/>
                  </a:moveTo>
                  <a:cubicBezTo>
                    <a:pt x="2308448" y="2523972"/>
                    <a:pt x="2241138" y="2590011"/>
                    <a:pt x="2161128" y="2590011"/>
                  </a:cubicBezTo>
                  <a:lnTo>
                    <a:pt x="202871" y="2590011"/>
                  </a:lnTo>
                  <a:cubicBezTo>
                    <a:pt x="157480" y="2590011"/>
                    <a:pt x="120650" y="2573501"/>
                    <a:pt x="93980" y="2545561"/>
                  </a:cubicBezTo>
                  <a:cubicBezTo>
                    <a:pt x="114300" y="2554451"/>
                    <a:pt x="135890" y="2559532"/>
                    <a:pt x="160020" y="2559532"/>
                  </a:cubicBezTo>
                  <a:lnTo>
                    <a:pt x="2123028" y="2559532"/>
                  </a:lnTo>
                  <a:cubicBezTo>
                    <a:pt x="2210658" y="2559532"/>
                    <a:pt x="2281778" y="2488411"/>
                    <a:pt x="2281778" y="2400782"/>
                  </a:cubicBezTo>
                  <a:lnTo>
                    <a:pt x="2281778" y="158750"/>
                  </a:lnTo>
                  <a:cubicBezTo>
                    <a:pt x="2281778" y="140970"/>
                    <a:pt x="2277968" y="123190"/>
                    <a:pt x="2272888" y="106680"/>
                  </a:cubicBezTo>
                  <a:cubicBezTo>
                    <a:pt x="2294478" y="132080"/>
                    <a:pt x="2308448" y="165100"/>
                    <a:pt x="2308448" y="201930"/>
                  </a:cubicBezTo>
                  <a:lnTo>
                    <a:pt x="2308448" y="2443961"/>
                  </a:lnTo>
                  <a:close/>
                </a:path>
              </a:pathLst>
            </a:custGeom>
            <a:solidFill>
              <a:srgbClr val="231F20"/>
            </a:solidFill>
          </p:spPr>
        </p:sp>
      </p:grpSp>
      <p:sp>
        <p:nvSpPr>
          <p:cNvPr id="8" name="TextBox 8"/>
          <p:cNvSpPr txBox="1"/>
          <p:nvPr/>
        </p:nvSpPr>
        <p:spPr>
          <a:xfrm>
            <a:off x="233387" y="3242182"/>
            <a:ext cx="6162626" cy="1193800"/>
          </a:xfrm>
          <a:prstGeom prst="rect">
            <a:avLst/>
          </a:prstGeom>
        </p:spPr>
        <p:txBody>
          <a:bodyPr lIns="0" tIns="0" rIns="0" bIns="0" rtlCol="0" anchor="t">
            <a:spAutoFit/>
          </a:bodyPr>
          <a:lstStyle/>
          <a:p>
            <a:pPr algn="ctr">
              <a:lnSpc>
                <a:spcPts val="9200"/>
              </a:lnSpc>
            </a:pPr>
            <a:r>
              <a:rPr lang="en-US" sz="8000" dirty="0">
                <a:solidFill>
                  <a:srgbClr val="231F20"/>
                </a:solidFill>
                <a:latin typeface="Sigher"/>
              </a:rPr>
              <a:t>2. </a:t>
            </a:r>
          </a:p>
        </p:txBody>
      </p:sp>
      <p:sp>
        <p:nvSpPr>
          <p:cNvPr id="13" name="Freeform 13"/>
          <p:cNvSpPr/>
          <p:nvPr/>
        </p:nvSpPr>
        <p:spPr>
          <a:xfrm rot="-1504405">
            <a:off x="13824468" y="1761335"/>
            <a:ext cx="4036364" cy="1175591"/>
          </a:xfrm>
          <a:custGeom>
            <a:avLst/>
            <a:gdLst/>
            <a:ahLst/>
            <a:cxnLst/>
            <a:rect l="l" t="t" r="r" b="b"/>
            <a:pathLst>
              <a:path w="4036364" h="1175591">
                <a:moveTo>
                  <a:pt x="0" y="0"/>
                </a:moveTo>
                <a:lnTo>
                  <a:pt x="4036364" y="0"/>
                </a:lnTo>
                <a:lnTo>
                  <a:pt x="4036364" y="1175591"/>
                </a:lnTo>
                <a:lnTo>
                  <a:pt x="0" y="11755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TextBox 8">
            <a:extLst>
              <a:ext uri="{FF2B5EF4-FFF2-40B4-BE49-F238E27FC236}">
                <a16:creationId xmlns:a16="http://schemas.microsoft.com/office/drawing/2014/main" xmlns="" id="{66423D71-09FF-EF33-5A51-2A1C0B3F78FA}"/>
              </a:ext>
            </a:extLst>
          </p:cNvPr>
          <p:cNvSpPr txBox="1"/>
          <p:nvPr/>
        </p:nvSpPr>
        <p:spPr>
          <a:xfrm>
            <a:off x="4965163" y="3898644"/>
            <a:ext cx="13042308" cy="2359620"/>
          </a:xfrm>
          <a:prstGeom prst="rect">
            <a:avLst/>
          </a:prstGeom>
        </p:spPr>
        <p:txBody>
          <a:bodyPr wrap="square" lIns="0" tIns="0" rIns="0" bIns="0" rtlCol="0" anchor="t">
            <a:spAutoFit/>
          </a:bodyPr>
          <a:lstStyle/>
          <a:p>
            <a:pPr algn="ctr">
              <a:lnSpc>
                <a:spcPts val="9200"/>
              </a:lnSpc>
            </a:pPr>
            <a:r>
              <a:rPr lang="en-US" sz="7200" dirty="0" err="1">
                <a:solidFill>
                  <a:srgbClr val="231F20"/>
                </a:solidFill>
                <a:latin typeface="#9Slide05 VL Fadilla" pitchFamily="2" charset="0"/>
              </a:rPr>
              <a:t>Người</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đọc</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và</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cách</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tiếp</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cận</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riêng</a:t>
            </a:r>
            <a:r>
              <a:rPr lang="en-US" sz="7200" dirty="0">
                <a:solidFill>
                  <a:srgbClr val="231F20"/>
                </a:solidFill>
                <a:latin typeface="#9Slide05 VL Fadilla" pitchFamily="2" charset="0"/>
              </a:rPr>
              <a:t> </a:t>
            </a:r>
          </a:p>
          <a:p>
            <a:pPr algn="ctr">
              <a:lnSpc>
                <a:spcPts val="9200"/>
              </a:lnSpc>
            </a:pPr>
            <a:r>
              <a:rPr lang="en-US" sz="7200" dirty="0" err="1">
                <a:solidFill>
                  <a:srgbClr val="231F20"/>
                </a:solidFill>
                <a:latin typeface="#9Slide05 VL Fadilla" pitchFamily="2" charset="0"/>
              </a:rPr>
              <a:t>đối</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với</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một</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văn</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bản</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văn</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học</a:t>
            </a:r>
            <a:endParaRPr lang="en-US" sz="7200" dirty="0">
              <a:solidFill>
                <a:srgbClr val="231F20"/>
              </a:solidFill>
              <a:latin typeface="#9Slide05 VL Fadilla" pitchFamily="2" charset="0"/>
            </a:endParaRPr>
          </a:p>
        </p:txBody>
      </p:sp>
    </p:spTree>
    <p:extLst>
      <p:ext uri="{BB962C8B-B14F-4D97-AF65-F5344CB8AC3E}">
        <p14:creationId xmlns:p14="http://schemas.microsoft.com/office/powerpoint/2010/main" val="411978579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6A539A28-D28A-F267-1B51-65270BEF482E}"/>
              </a:ext>
            </a:extLst>
          </p:cNvPr>
          <p:cNvSpPr/>
          <p:nvPr/>
        </p:nvSpPr>
        <p:spPr>
          <a:xfrm>
            <a:off x="-304800" y="5448300"/>
            <a:ext cx="5562600" cy="4838700"/>
          </a:xfrm>
          <a:custGeom>
            <a:avLst/>
            <a:gdLst/>
            <a:ahLst/>
            <a:cxnLst/>
            <a:rect l="l" t="t" r="r" b="b"/>
            <a:pathLst>
              <a:path w="5343896" h="4114800">
                <a:moveTo>
                  <a:pt x="0" y="0"/>
                </a:moveTo>
                <a:lnTo>
                  <a:pt x="5343896" y="0"/>
                </a:lnTo>
                <a:lnTo>
                  <a:pt x="534389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Content Placeholder 2">
            <a:extLst>
              <a:ext uri="{FF2B5EF4-FFF2-40B4-BE49-F238E27FC236}">
                <a16:creationId xmlns:a16="http://schemas.microsoft.com/office/drawing/2014/main" xmlns="" id="{03D1888F-0B5D-B2EF-7AF4-0F29A8C42514}"/>
              </a:ext>
            </a:extLst>
          </p:cNvPr>
          <p:cNvSpPr txBox="1">
            <a:spLocks/>
          </p:cNvSpPr>
          <p:nvPr/>
        </p:nvSpPr>
        <p:spPr>
          <a:xfrm>
            <a:off x="5181600" y="4686300"/>
            <a:ext cx="12877800" cy="6019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a:t>
            </a:r>
          </a:p>
          <a:p>
            <a:pPr marL="0" indent="0" algn="just">
              <a:buFont typeface="Arial" pitchFamily="34" charset="0"/>
              <a:buNone/>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a:t>
            </a:r>
          </a:p>
          <a:p>
            <a:pPr marL="0" indent="0" algn="just">
              <a:buFont typeface="Arial" pitchFamily="34" charset="0"/>
              <a:buNone/>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vốn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nghiệm</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p>
        </p:txBody>
      </p:sp>
      <p:sp>
        <p:nvSpPr>
          <p:cNvPr id="4" name="Content Placeholder 2">
            <a:extLst>
              <a:ext uri="{FF2B5EF4-FFF2-40B4-BE49-F238E27FC236}">
                <a16:creationId xmlns:a16="http://schemas.microsoft.com/office/drawing/2014/main" xmlns="" id="{7EE7546A-5F7E-8700-5CD3-0993B0BA8F00}"/>
              </a:ext>
            </a:extLst>
          </p:cNvPr>
          <p:cNvSpPr txBox="1">
            <a:spLocks/>
          </p:cNvSpPr>
          <p:nvPr/>
        </p:nvSpPr>
        <p:spPr>
          <a:xfrm>
            <a:off x="762000" y="342900"/>
            <a:ext cx="12725400" cy="1219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Chủ</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tạo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p>
        </p:txBody>
      </p:sp>
      <p:sp>
        <p:nvSpPr>
          <p:cNvPr id="5" name="Content Placeholder 2">
            <a:extLst>
              <a:ext uri="{FF2B5EF4-FFF2-40B4-BE49-F238E27FC236}">
                <a16:creationId xmlns:a16="http://schemas.microsoft.com/office/drawing/2014/main" xmlns="" id="{B7A94B80-E735-78C4-FED3-84F633045F71}"/>
              </a:ext>
            </a:extLst>
          </p:cNvPr>
          <p:cNvSpPr txBox="1">
            <a:spLocks/>
          </p:cNvSpPr>
          <p:nvPr/>
        </p:nvSpPr>
        <p:spPr>
          <a:xfrm>
            <a:off x="762000" y="1299387"/>
            <a:ext cx="12725400" cy="1219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Chủ</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tiếp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nhận</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endParaRPr lang="en-US" sz="4000"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xmlns="" id="{BE4BFBB1-2D1F-3265-3A69-6F424F159E37}"/>
              </a:ext>
            </a:extLst>
          </p:cNvPr>
          <p:cNvSpPr txBox="1">
            <a:spLocks/>
          </p:cNvSpPr>
          <p:nvPr/>
        </p:nvSpPr>
        <p:spPr>
          <a:xfrm>
            <a:off x="762000" y="2247900"/>
            <a:ext cx="16078200" cy="990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tiếp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nhận</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p>
        </p:txBody>
      </p:sp>
      <p:sp>
        <p:nvSpPr>
          <p:cNvPr id="7" name="Content Placeholder 2">
            <a:extLst>
              <a:ext uri="{FF2B5EF4-FFF2-40B4-BE49-F238E27FC236}">
                <a16:creationId xmlns:a16="http://schemas.microsoft.com/office/drawing/2014/main" xmlns="" id="{058B2540-8F25-6B41-F6E8-B360F3A07E9D}"/>
              </a:ext>
            </a:extLst>
          </p:cNvPr>
          <p:cNvSpPr txBox="1">
            <a:spLocks/>
          </p:cNvSpPr>
          <p:nvPr/>
        </p:nvSpPr>
        <p:spPr>
          <a:xfrm>
            <a:off x="4343400" y="3958683"/>
            <a:ext cx="8915400" cy="990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Lưu</a:t>
            </a:r>
            <a:r>
              <a:rPr lang="en-US" sz="4000" b="1" dirty="0">
                <a:latin typeface="Times New Roman" panose="02020603050405020304" pitchFamily="18" charset="0"/>
                <a:cs typeface="Times New Roman" panose="02020603050405020304" pitchFamily="18" charset="0"/>
              </a:rPr>
              <a:t> ý:</a:t>
            </a:r>
          </a:p>
        </p:txBody>
      </p:sp>
    </p:spTree>
    <p:extLst>
      <p:ext uri="{BB962C8B-B14F-4D97-AF65-F5344CB8AC3E}">
        <p14:creationId xmlns:p14="http://schemas.microsoft.com/office/powerpoint/2010/main" val="415722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6C39C1C-6E59-4930-544E-18DC0F3EDA43}"/>
              </a:ext>
            </a:extLst>
          </p:cNvPr>
          <p:cNvSpPr txBox="1"/>
          <p:nvPr/>
        </p:nvSpPr>
        <p:spPr>
          <a:xfrm>
            <a:off x="297180" y="571500"/>
            <a:ext cx="11734936" cy="6647974"/>
          </a:xfrm>
          <a:prstGeom prst="rect">
            <a:avLst/>
          </a:prstGeom>
          <a:noFill/>
        </p:spPr>
        <p:txBody>
          <a:bodyPr wrap="square" rtlCol="0">
            <a:spAutoFit/>
          </a:bodyPr>
          <a:lstStyle/>
          <a:p>
            <a:pPr algn="ctr">
              <a:lnSpc>
                <a:spcPct val="150000"/>
              </a:lnSpc>
            </a:pPr>
            <a:r>
              <a:rPr lang="en-US" sz="6000" dirty="0" err="1">
                <a:latin typeface="#9Slide06 FS Playlist Script" pitchFamily="2" charset="0"/>
              </a:rPr>
              <a:t>Ông</a:t>
            </a:r>
            <a:r>
              <a:rPr lang="en-US" sz="6000" dirty="0">
                <a:latin typeface="#9Slide06 FS Playlist Script" pitchFamily="2" charset="0"/>
              </a:rPr>
              <a:t> </a:t>
            </a:r>
            <a:r>
              <a:rPr lang="en-US" sz="6000" dirty="0" err="1">
                <a:latin typeface="#9Slide06 FS Playlist Script" pitchFamily="2" charset="0"/>
              </a:rPr>
              <a:t>đồ</a:t>
            </a:r>
            <a:endParaRPr lang="en-US" sz="6000" dirty="0">
              <a:latin typeface="#9Slide06 FS Playlist Script" pitchFamily="2" charset="0"/>
            </a:endParaRPr>
          </a:p>
          <a:p>
            <a:r>
              <a:rPr lang="en-US" sz="2800" i="1" dirty="0">
                <a:latin typeface="Times New Roman" panose="02020603050405020304" pitchFamily="18" charset="0"/>
                <a:cs typeface="Times New Roman" panose="02020603050405020304" pitchFamily="18" charset="0"/>
              </a:rPr>
              <a:t>1. 	</a:t>
            </a:r>
            <a:r>
              <a:rPr lang="en-US" sz="2800" i="1" dirty="0" err="1">
                <a:latin typeface="Times New Roman" panose="02020603050405020304" pitchFamily="18" charset="0"/>
                <a:cs typeface="Times New Roman" panose="02020603050405020304" pitchFamily="18" charset="0"/>
              </a:rPr>
              <a:t>Mỗi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nở</a:t>
            </a:r>
            <a:endParaRPr lang="en-US" sz="2800" i="1"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già</a:t>
            </a:r>
            <a:endParaRPr lang="en-US" sz="2800" i="1"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tàu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đỏ</a:t>
            </a:r>
            <a:endParaRPr lang="en-US" sz="2800" i="1"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qua.</a:t>
            </a:r>
          </a:p>
          <a:p>
            <a:r>
              <a:rPr lang="en-US" sz="2800" i="1" dirty="0">
                <a:latin typeface="Times New Roman" panose="02020603050405020304" pitchFamily="18" charset="0"/>
                <a:cs typeface="Times New Roman" panose="02020603050405020304" pitchFamily="18" charset="0"/>
              </a:rPr>
              <a:t>5.	</a:t>
            </a:r>
            <a:r>
              <a:rPr lang="en-US" sz="2800" i="1" dirty="0" err="1">
                <a:latin typeface="Times New Roman" panose="02020603050405020304" pitchFamily="18" charset="0"/>
                <a:cs typeface="Times New Roman" panose="02020603050405020304" pitchFamily="18" charset="0"/>
              </a:rPr>
              <a:t>Bao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viết</a:t>
            </a:r>
            <a:endParaRPr lang="en-US" sz="2800" i="1"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Tấm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tắc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khen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tài</a:t>
            </a:r>
            <a:endParaRPr lang="en-US" sz="2800" i="1"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tay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nét</a:t>
            </a:r>
            <a:endParaRPr lang="en-US" sz="2800" i="1"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phượng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múa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rồng</a:t>
            </a:r>
            <a:r>
              <a:rPr lang="en-US" sz="2800" i="1" dirty="0">
                <a:latin typeface="Times New Roman" panose="02020603050405020304" pitchFamily="18" charset="0"/>
                <a:cs typeface="Times New Roman" panose="02020603050405020304" pitchFamily="18" charset="0"/>
              </a:rPr>
              <a:t> bay”.</a:t>
            </a:r>
          </a:p>
          <a:p>
            <a:r>
              <a:rPr lang="en-US" sz="2800" i="1" dirty="0">
                <a:latin typeface="Times New Roman" panose="02020603050405020304" pitchFamily="18" charset="0"/>
                <a:cs typeface="Times New Roman" panose="02020603050405020304" pitchFamily="18" charset="0"/>
              </a:rPr>
              <a:t>9. 	</a:t>
            </a:r>
            <a:r>
              <a:rPr lang="en-US" sz="2800" i="1" dirty="0" err="1">
                <a:latin typeface="Times New Roman" panose="02020603050405020304" pitchFamily="18" charset="0"/>
                <a:cs typeface="Times New Roman" panose="02020603050405020304" pitchFamily="18" charset="0"/>
              </a:rPr>
              <a:t>Nhưng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vắng</a:t>
            </a:r>
            <a:endParaRPr lang="en-US" sz="2800" i="1"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viết</a:t>
            </a:r>
            <a:r>
              <a:rPr lang="en-US" sz="2800" i="1" dirty="0">
                <a:latin typeface="Times New Roman" panose="02020603050405020304" pitchFamily="18" charset="0"/>
                <a:cs typeface="Times New Roman" panose="02020603050405020304" pitchFamily="18" charset="0"/>
              </a:rPr>
              <a:t> nay </a:t>
            </a:r>
            <a:r>
              <a:rPr lang="en-US" sz="2800" i="1" dirty="0" err="1">
                <a:latin typeface="Times New Roman" panose="02020603050405020304" pitchFamily="18" charset="0"/>
                <a:cs typeface="Times New Roman" panose="02020603050405020304" pitchFamily="18" charset="0"/>
              </a:rPr>
              <a:t>đâu</a:t>
            </a:r>
            <a:r>
              <a:rPr lang="en-US" sz="2800" i="1" dirty="0">
                <a:latin typeface="Times New Roman" panose="02020603050405020304" pitchFamily="18" charset="0"/>
                <a:cs typeface="Times New Roman" panose="02020603050405020304" pitchFamily="18" charset="0"/>
              </a:rPr>
              <a:t>?</a:t>
            </a: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buồn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thắm</a:t>
            </a:r>
            <a:r>
              <a:rPr lang="en-US" sz="2800" i="1" dirty="0">
                <a:latin typeface="Times New Roman" panose="02020603050405020304" pitchFamily="18" charset="0"/>
                <a:cs typeface="Times New Roman" panose="02020603050405020304" pitchFamily="18" charset="0"/>
              </a:rPr>
              <a:t>;</a:t>
            </a: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đọng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sầu</a:t>
            </a:r>
            <a:r>
              <a:rPr lang="en-US" sz="2800" i="1" dirty="0">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xmlns="" id="{22EE9ACA-EBB7-410E-DAF9-0631776E8537}"/>
              </a:ext>
            </a:extLst>
          </p:cNvPr>
          <p:cNvSpPr txBox="1"/>
          <p:nvPr/>
        </p:nvSpPr>
        <p:spPr>
          <a:xfrm>
            <a:off x="6483598" y="2789009"/>
            <a:ext cx="5780859" cy="4708981"/>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13.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vẫn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ngồi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đấy</a:t>
            </a:r>
            <a:r>
              <a:rPr lang="en-US" sz="2800" i="1" dirty="0">
                <a:latin typeface="Times New Roman" panose="02020603050405020304" pitchFamily="18" charset="0"/>
                <a:cs typeface="Times New Roman" panose="02020603050405020304" pitchFamily="18" charset="0"/>
              </a:rPr>
              <a:t>,</a:t>
            </a:r>
          </a:p>
          <a:p>
            <a:r>
              <a:rPr lang="en-US" sz="2800" i="1" dirty="0">
                <a:latin typeface="Times New Roman" panose="02020603050405020304" pitchFamily="18" charset="0"/>
                <a:cs typeface="Times New Roman" panose="02020603050405020304" pitchFamily="18" charset="0"/>
              </a:rPr>
              <a:t>	Qua </a:t>
            </a:r>
            <a:r>
              <a:rPr lang="en-US" sz="2800" i="1" dirty="0" err="1">
                <a:latin typeface="Times New Roman" panose="02020603050405020304" pitchFamily="18" charset="0"/>
                <a:cs typeface="Times New Roman" panose="02020603050405020304" pitchFamily="18" charset="0"/>
              </a:rPr>
              <a:t>đường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ai</a:t>
            </a:r>
            <a:r>
              <a:rPr lang="en-US" sz="2800" i="1" dirty="0">
                <a:latin typeface="Times New Roman" panose="02020603050405020304" pitchFamily="18" charset="0"/>
                <a:cs typeface="Times New Roman" panose="02020603050405020304" pitchFamily="18" charset="0"/>
              </a:rPr>
              <a:t> hay,</a:t>
            </a: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giấy</a:t>
            </a:r>
            <a:r>
              <a:rPr lang="en-US" sz="2800" i="1" dirty="0">
                <a:latin typeface="Times New Roman" panose="02020603050405020304" pitchFamily="18" charset="0"/>
                <a:cs typeface="Times New Roman" panose="02020603050405020304" pitchFamily="18" charset="0"/>
              </a:rPr>
              <a:t>;</a:t>
            </a: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Ngoài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mưa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bụi</a:t>
            </a:r>
            <a:r>
              <a:rPr lang="en-US" sz="2800" i="1" dirty="0">
                <a:latin typeface="Times New Roman" panose="02020603050405020304" pitchFamily="18" charset="0"/>
                <a:cs typeface="Times New Roman" panose="02020603050405020304" pitchFamily="18" charset="0"/>
              </a:rPr>
              <a:t> bay.</a:t>
            </a:r>
          </a:p>
          <a:p>
            <a:r>
              <a:rPr lang="en-US" sz="2800" i="1" dirty="0">
                <a:latin typeface="Times New Roman" panose="02020603050405020304" pitchFamily="18" charset="0"/>
                <a:cs typeface="Times New Roman" panose="02020603050405020304" pitchFamily="18" charset="0"/>
              </a:rPr>
              <a:t>17.	</a:t>
            </a:r>
            <a:r>
              <a:rPr lang="en-US" sz="2800" i="1" dirty="0" err="1">
                <a:latin typeface="Times New Roman" panose="02020603050405020304" pitchFamily="18" charset="0"/>
                <a:cs typeface="Times New Roman" panose="02020603050405020304" pitchFamily="18" charset="0"/>
              </a:rPr>
              <a:t>Năm</a:t>
            </a:r>
            <a:r>
              <a:rPr lang="en-US" sz="2800" i="1" dirty="0">
                <a:latin typeface="Times New Roman" panose="02020603050405020304" pitchFamily="18" charset="0"/>
                <a:cs typeface="Times New Roman" panose="02020603050405020304" pitchFamily="18" charset="0"/>
              </a:rPr>
              <a:t> nay </a:t>
            </a:r>
            <a:r>
              <a:rPr lang="en-US" sz="2800" i="1" dirty="0" err="1">
                <a:latin typeface="Times New Roman" panose="02020603050405020304" pitchFamily="18" charset="0"/>
                <a:cs typeface="Times New Roman" panose="02020603050405020304" pitchFamily="18" charset="0"/>
              </a:rPr>
              <a:t>đào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nở</a:t>
            </a:r>
            <a:r>
              <a:rPr lang="en-US" sz="2800" i="1" dirty="0">
                <a:latin typeface="Times New Roman" panose="02020603050405020304" pitchFamily="18" charset="0"/>
                <a:cs typeface="Times New Roman" panose="02020603050405020304" pitchFamily="18" charset="0"/>
              </a:rPr>
              <a:t>,</a:t>
            </a: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xưa</a:t>
            </a:r>
            <a:r>
              <a:rPr lang="en-US" sz="2800" i="1" dirty="0">
                <a:latin typeface="Times New Roman" panose="02020603050405020304" pitchFamily="18" charset="0"/>
                <a:cs typeface="Times New Roman" panose="02020603050405020304" pitchFamily="18" charset="0"/>
              </a:rPr>
              <a:t>, 	</a:t>
            </a: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muôn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a:t>
            </a:r>
            <a:endParaRPr lang="en-US" sz="2800" i="1"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Hồn</a:t>
            </a:r>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đâu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giờ</a:t>
            </a:r>
            <a:r>
              <a:rPr lang="en-US" sz="2800"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1936</a:t>
            </a:r>
          </a:p>
          <a:p>
            <a:pPr algn="r"/>
            <a:r>
              <a:rPr lang="en-US" sz="2000"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Thi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nhân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Việt</a:t>
            </a:r>
            <a:r>
              <a:rPr lang="en-US" sz="2000" i="1" dirty="0">
                <a:latin typeface="Times New Roman" panose="02020603050405020304" pitchFamily="18" charset="0"/>
                <a:cs typeface="Times New Roman" panose="02020603050405020304" pitchFamily="18" charset="0"/>
              </a:rPr>
              <a:t> Nam </a:t>
            </a:r>
            <a:r>
              <a:rPr lang="en-US" sz="2000" dirty="0">
                <a:latin typeface="Times New Roman" panose="02020603050405020304" pitchFamily="18" charset="0"/>
                <a:cs typeface="Times New Roman" panose="02020603050405020304" pitchFamily="18" charset="0"/>
              </a:rPr>
              <a:t>(HOÀI THANH – HOÀI CHÂN), NXB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2012)</a:t>
            </a:r>
          </a:p>
        </p:txBody>
      </p:sp>
      <p:pic>
        <p:nvPicPr>
          <p:cNvPr id="4" name="Picture 3">
            <a:extLst>
              <a:ext uri="{FF2B5EF4-FFF2-40B4-BE49-F238E27FC236}">
                <a16:creationId xmlns:a16="http://schemas.microsoft.com/office/drawing/2014/main" xmlns="" id="{34ECB4F2-B91F-815C-BFE7-2EB5A9C6655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9910" r="93544"/>
                    </a14:imgEffect>
                  </a14:imgLayer>
                </a14:imgProps>
              </a:ext>
              <a:ext uri="{28A0092B-C50C-407E-A947-70E740481C1C}">
                <a14:useLocalDpi xmlns:a14="http://schemas.microsoft.com/office/drawing/2010/main" val="0"/>
              </a:ext>
            </a:extLst>
          </a:blip>
          <a:srcRect l="88" b="-420"/>
          <a:stretch/>
        </p:blipFill>
        <p:spPr>
          <a:xfrm>
            <a:off x="7772400" y="3149502"/>
            <a:ext cx="11528213" cy="7251798"/>
          </a:xfrm>
          <a:prstGeom prst="rect">
            <a:avLst/>
          </a:prstGeom>
        </p:spPr>
      </p:pic>
      <p:pic>
        <p:nvPicPr>
          <p:cNvPr id="5" name="图片 4">
            <a:extLst>
              <a:ext uri="{FF2B5EF4-FFF2-40B4-BE49-F238E27FC236}">
                <a16:creationId xmlns:a16="http://schemas.microsoft.com/office/drawing/2014/main" xmlns="" id="{2FE219A1-14F4-947F-C957-4C67D2C342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498100">
            <a:off x="13273471" y="-524816"/>
            <a:ext cx="6562141" cy="3572407"/>
          </a:xfrm>
          <a:prstGeom prst="rect">
            <a:avLst/>
          </a:prstGeom>
        </p:spPr>
      </p:pic>
      <p:pic>
        <p:nvPicPr>
          <p:cNvPr id="6" name="图片 4">
            <a:extLst>
              <a:ext uri="{FF2B5EF4-FFF2-40B4-BE49-F238E27FC236}">
                <a16:creationId xmlns:a16="http://schemas.microsoft.com/office/drawing/2014/main" xmlns="" id="{A5C57585-DAEF-ED13-4A43-4EF9527D4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98100">
            <a:off x="-1297944" y="6866584"/>
            <a:ext cx="6562141" cy="3572407"/>
          </a:xfrm>
          <a:prstGeom prst="rect">
            <a:avLst/>
          </a:prstGeom>
        </p:spPr>
      </p:pic>
    </p:spTree>
    <p:extLst>
      <p:ext uri="{BB962C8B-B14F-4D97-AF65-F5344CB8AC3E}">
        <p14:creationId xmlns:p14="http://schemas.microsoft.com/office/powerpoint/2010/main" val="3307040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F26635-FD5E-4592-FC58-242D05718643}"/>
              </a:ext>
            </a:extLst>
          </p:cNvPr>
          <p:cNvSpPr>
            <a:spLocks noGrp="1"/>
          </p:cNvSpPr>
          <p:nvPr>
            <p:ph type="title"/>
          </p:nvPr>
        </p:nvSpPr>
        <p:spPr>
          <a:xfrm>
            <a:off x="4648200" y="2552700"/>
            <a:ext cx="12496800" cy="1143000"/>
          </a:xfrm>
        </p:spPr>
        <p:txBody>
          <a:bodyPr>
            <a:noAutofit/>
          </a:bodyPr>
          <a:lstStyle/>
          <a:p>
            <a:pPr algn="just"/>
            <a:r>
              <a:rPr lang="en-US" dirty="0">
                <a:latin typeface="Times New Roman" panose="02020603050405020304" pitchFamily="18" charset="0"/>
                <a:cs typeface="Times New Roman" panose="02020603050405020304" pitchFamily="18" charset="0"/>
              </a:rPr>
              <a:t>Em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mùa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a:t>
            </a:r>
            <a:r>
              <a:rPr lang="en-US" dirty="0">
                <a:latin typeface="Times New Roman" panose="02020603050405020304" pitchFamily="18" charset="0"/>
                <a:cs typeface="Times New Roman" panose="02020603050405020304" pitchFamily="18" charset="0"/>
              </a:rPr>
              <a:t>? Chia </a:t>
            </a:r>
            <a:r>
              <a:rPr lang="en-US" dirty="0" err="1">
                <a:latin typeface="Times New Roman" panose="02020603050405020304" pitchFamily="18" charset="0"/>
                <a:cs typeface="Times New Roman" panose="02020603050405020304" pitchFamily="18" charset="0"/>
              </a:rPr>
              <a:t>sẻ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đẹp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mùa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a:t>
            </a:r>
          </a:p>
        </p:txBody>
      </p:sp>
      <p:sp>
        <p:nvSpPr>
          <p:cNvPr id="4" name="Freeform 8">
            <a:extLst>
              <a:ext uri="{FF2B5EF4-FFF2-40B4-BE49-F238E27FC236}">
                <a16:creationId xmlns:a16="http://schemas.microsoft.com/office/drawing/2014/main" xmlns="" id="{2B86B883-0312-5626-282D-5E79DFFDCA4D}"/>
              </a:ext>
            </a:extLst>
          </p:cNvPr>
          <p:cNvSpPr/>
          <p:nvPr/>
        </p:nvSpPr>
        <p:spPr>
          <a:xfrm>
            <a:off x="0" y="4838700"/>
            <a:ext cx="14020800" cy="5448300"/>
          </a:xfrm>
          <a:custGeom>
            <a:avLst/>
            <a:gdLst/>
            <a:ahLst/>
            <a:cxnLst/>
            <a:rect l="l" t="t" r="r" b="b"/>
            <a:pathLst>
              <a:path w="7315200" h="2359152">
                <a:moveTo>
                  <a:pt x="0" y="0"/>
                </a:moveTo>
                <a:lnTo>
                  <a:pt x="7315200" y="0"/>
                </a:lnTo>
                <a:lnTo>
                  <a:pt x="7315200" y="2359152"/>
                </a:lnTo>
                <a:lnTo>
                  <a:pt x="0" y="23591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96668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8EEA19CC-14F8-1B4C-1452-EC1006F864C2}"/>
              </a:ext>
            </a:extLst>
          </p:cNvPr>
          <p:cNvSpPr txBox="1"/>
          <p:nvPr/>
        </p:nvSpPr>
        <p:spPr>
          <a:xfrm>
            <a:off x="9448800" y="2019300"/>
            <a:ext cx="6715991"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bao </a:t>
            </a:r>
            <a:r>
              <a:rPr lang="en-US" sz="4400" dirty="0" err="1">
                <a:latin typeface="Times New Roman" panose="02020603050405020304" pitchFamily="18" charset="0"/>
                <a:cs typeface="Times New Roman" panose="02020603050405020304" pitchFamily="18" charset="0"/>
              </a:rPr>
              <a:t>nhiêu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nắng</a:t>
            </a:r>
            <a:endParaRPr lang="en-US" sz="4400"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mưa</a:t>
            </a:r>
            <a:endParaRPr lang="en-US" sz="4400"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Sấm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bớt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ngờ</a:t>
            </a:r>
            <a:endParaRPr lang="en-US" sz="4400"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xmlns="" id="{BFD76816-E997-21DA-ECFF-58BF5C9A0F00}"/>
              </a:ext>
            </a:extLst>
          </p:cNvPr>
          <p:cNvSpPr txBox="1"/>
          <p:nvPr/>
        </p:nvSpPr>
        <p:spPr>
          <a:xfrm>
            <a:off x="2047009" y="2019300"/>
            <a:ext cx="6715991" cy="686341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Bỗng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ổi</a:t>
            </a:r>
            <a:endParaRPr lang="en-US" sz="4400"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Phả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gió</a:t>
            </a:r>
            <a:r>
              <a:rPr lang="en-US" sz="4400" dirty="0">
                <a:latin typeface="Times New Roman" panose="02020603050405020304" pitchFamily="18" charset="0"/>
                <a:cs typeface="Times New Roman" panose="02020603050405020304" pitchFamily="18" charset="0"/>
              </a:rPr>
              <a:t> se</a:t>
            </a:r>
          </a:p>
          <a:p>
            <a:pPr algn="just"/>
            <a:r>
              <a:rPr lang="en-US" sz="4400" dirty="0" err="1">
                <a:latin typeface="Times New Roman" panose="02020603050405020304" pitchFamily="18" charset="0"/>
                <a:cs typeface="Times New Roman" panose="02020603050405020304" pitchFamily="18" charset="0"/>
              </a:rPr>
              <a:t>Sương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chình</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ngõ</a:t>
            </a:r>
            <a:endParaRPr lang="en-US" sz="4400"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Sông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dềnh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dàng</a:t>
            </a:r>
            <a:endParaRPr lang="en-US" sz="4400"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Chim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vã</a:t>
            </a:r>
            <a:endParaRPr lang="en-US" sz="4400"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a:t>
            </a:r>
            <a:endParaRPr lang="en-US" sz="4400"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Vắt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sang </a:t>
            </a:r>
            <a:r>
              <a:rPr lang="en-US" sz="4400" dirty="0" err="1">
                <a:latin typeface="Times New Roman" panose="02020603050405020304" pitchFamily="18" charset="0"/>
                <a:cs typeface="Times New Roman" panose="02020603050405020304" pitchFamily="18" charset="0"/>
              </a:rPr>
              <a:t>thu</a:t>
            </a:r>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xmlns="" id="{0177C983-A7E2-1F69-7C54-16E00D05B54E}"/>
              </a:ext>
            </a:extLst>
          </p:cNvPr>
          <p:cNvSpPr/>
          <p:nvPr/>
        </p:nvSpPr>
        <p:spPr>
          <a:xfrm>
            <a:off x="0" y="8039100"/>
            <a:ext cx="18288000" cy="2275609"/>
          </a:xfrm>
          <a:custGeom>
            <a:avLst/>
            <a:gdLst/>
            <a:ahLst/>
            <a:cxnLst/>
            <a:rect l="l" t="t" r="r" b="b"/>
            <a:pathLst>
              <a:path w="8335445" h="1865056">
                <a:moveTo>
                  <a:pt x="0" y="0"/>
                </a:moveTo>
                <a:lnTo>
                  <a:pt x="8335445" y="0"/>
                </a:lnTo>
                <a:lnTo>
                  <a:pt x="8335445" y="1865056"/>
                </a:lnTo>
                <a:lnTo>
                  <a:pt x="0" y="1865056"/>
                </a:lnTo>
                <a:lnTo>
                  <a:pt x="0" y="0"/>
                </a:lnTo>
                <a:close/>
              </a:path>
            </a:pathLst>
          </a:custGeom>
          <a:blipFill>
            <a:blip r:embed="rId3"/>
            <a:stretch>
              <a:fillRect/>
            </a:stretch>
          </a:blipFill>
        </p:spPr>
      </p:sp>
      <p:sp>
        <p:nvSpPr>
          <p:cNvPr id="12" name="Freeform 8">
            <a:extLst>
              <a:ext uri="{FF2B5EF4-FFF2-40B4-BE49-F238E27FC236}">
                <a16:creationId xmlns:a16="http://schemas.microsoft.com/office/drawing/2014/main" xmlns="" id="{FC13C6B8-233F-E5C5-8EF2-7992DCED874B}"/>
              </a:ext>
            </a:extLst>
          </p:cNvPr>
          <p:cNvSpPr/>
          <p:nvPr/>
        </p:nvSpPr>
        <p:spPr>
          <a:xfrm>
            <a:off x="12649200" y="5122653"/>
            <a:ext cx="4906708" cy="5278647"/>
          </a:xfrm>
          <a:custGeom>
            <a:avLst/>
            <a:gdLst/>
            <a:ahLst/>
            <a:cxnLst/>
            <a:rect l="l" t="t" r="r" b="b"/>
            <a:pathLst>
              <a:path w="4068508" h="4114800">
                <a:moveTo>
                  <a:pt x="0" y="0"/>
                </a:moveTo>
                <a:lnTo>
                  <a:pt x="4068508" y="0"/>
                </a:lnTo>
                <a:lnTo>
                  <a:pt x="406850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3" name="Picture 12">
            <a:extLst>
              <a:ext uri="{FF2B5EF4-FFF2-40B4-BE49-F238E27FC236}">
                <a16:creationId xmlns:a16="http://schemas.microsoft.com/office/drawing/2014/main" xmlns="" id="{5AE545D1-8295-1F5C-8FA0-4FEFC7365E79}"/>
              </a:ext>
            </a:extLst>
          </p:cNvPr>
          <p:cNvPicPr>
            <a:picLocks noChangeAspect="1"/>
          </p:cNvPicPr>
          <p:nvPr/>
        </p:nvPicPr>
        <p:blipFill>
          <a:blip r:embed="rId6"/>
          <a:stretch>
            <a:fillRect/>
          </a:stretch>
        </p:blipFill>
        <p:spPr>
          <a:xfrm>
            <a:off x="3352298" y="27709"/>
            <a:ext cx="11583404" cy="2353260"/>
          </a:xfrm>
          <a:prstGeom prst="rect">
            <a:avLst/>
          </a:prstGeom>
        </p:spPr>
      </p:pic>
    </p:spTree>
    <p:extLst>
      <p:ext uri="{BB962C8B-B14F-4D97-AF65-F5344CB8AC3E}">
        <p14:creationId xmlns:p14="http://schemas.microsoft.com/office/powerpoint/2010/main" val="1839071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BFD76816-E997-21DA-ECFF-58BF5C9A0F00}"/>
              </a:ext>
            </a:extLst>
          </p:cNvPr>
          <p:cNvSpPr txBox="1"/>
          <p:nvPr/>
        </p:nvSpPr>
        <p:spPr>
          <a:xfrm>
            <a:off x="8077200" y="2185690"/>
            <a:ext cx="10972800" cy="7540526"/>
          </a:xfrm>
          <a:prstGeom prst="rect">
            <a:avLst/>
          </a:prstGeom>
          <a:noFill/>
        </p:spPr>
        <p:txBody>
          <a:bodyPr wrap="square" rtlCol="0">
            <a:spAutoFit/>
          </a:bodyPr>
          <a:lstStyle/>
          <a:p>
            <a:pPr algn="l"/>
            <a:r>
              <a:rPr lang="vi-VN" sz="4400" b="0" i="1" dirty="0">
                <a:effectLst/>
                <a:latin typeface="+mj-lt"/>
              </a:rPr>
              <a:t>Tặng bạn Văn</a:t>
            </a:r>
            <a:r>
              <a:rPr lang="vi-VN" sz="4400" b="0" i="0" dirty="0">
                <a:effectLst/>
                <a:latin typeface="+mj-lt"/>
              </a:rPr>
              <a:t/>
            </a:r>
            <a:br>
              <a:rPr lang="vi-VN" sz="4400" b="0" i="0" dirty="0">
                <a:effectLst/>
                <a:latin typeface="+mj-lt"/>
              </a:rPr>
            </a:br>
            <a:r>
              <a:rPr lang="vi-VN" sz="4400" b="0" i="0" dirty="0">
                <a:effectLst/>
                <a:latin typeface="+mj-lt"/>
              </a:rPr>
              <a:t/>
            </a:r>
            <a:br>
              <a:rPr lang="vi-VN" sz="4400" b="0" i="0" dirty="0">
                <a:effectLst/>
                <a:latin typeface="+mj-lt"/>
              </a:rPr>
            </a:br>
            <a:r>
              <a:rPr lang="vi-VN" sz="4400" b="0" i="0" dirty="0">
                <a:effectLst/>
                <a:latin typeface="+mj-lt"/>
              </a:rPr>
              <a:t>Em không nghe mùa thu</a:t>
            </a:r>
            <a:br>
              <a:rPr lang="vi-VN" sz="4400" b="0" i="0" dirty="0">
                <a:effectLst/>
                <a:latin typeface="+mj-lt"/>
              </a:rPr>
            </a:br>
            <a:r>
              <a:rPr lang="vi-VN" sz="4400" b="0" i="0" dirty="0">
                <a:effectLst/>
                <a:latin typeface="+mj-lt"/>
              </a:rPr>
              <a:t>dưới trăng mờ thổn thức?</a:t>
            </a:r>
            <a:br>
              <a:rPr lang="vi-VN" sz="4400" b="0" i="0" dirty="0">
                <a:effectLst/>
                <a:latin typeface="+mj-lt"/>
              </a:rPr>
            </a:br>
            <a:r>
              <a:rPr lang="vi-VN" sz="4400" b="0" i="0" dirty="0">
                <a:effectLst/>
                <a:latin typeface="+mj-lt"/>
              </a:rPr>
              <a:t>Em không nghe rạo rực</a:t>
            </a:r>
            <a:br>
              <a:rPr lang="vi-VN" sz="4400" b="0" i="0" dirty="0">
                <a:effectLst/>
                <a:latin typeface="+mj-lt"/>
              </a:rPr>
            </a:br>
            <a:r>
              <a:rPr lang="vi-VN" sz="4400" b="0" i="0" dirty="0">
                <a:effectLst/>
                <a:latin typeface="+mj-lt"/>
              </a:rPr>
              <a:t>hình ảnh kẻ chinh phu</a:t>
            </a:r>
            <a:br>
              <a:rPr lang="vi-VN" sz="4400" b="0" i="0" dirty="0">
                <a:effectLst/>
                <a:latin typeface="+mj-lt"/>
              </a:rPr>
            </a:br>
            <a:r>
              <a:rPr lang="vi-VN" sz="4400" b="0" i="0" dirty="0">
                <a:effectLst/>
                <a:latin typeface="+mj-lt"/>
              </a:rPr>
              <a:t>trong lòng người cô phụ?</a:t>
            </a:r>
            <a:br>
              <a:rPr lang="vi-VN" sz="4400" b="0" i="0" dirty="0">
                <a:effectLst/>
                <a:latin typeface="+mj-lt"/>
              </a:rPr>
            </a:br>
            <a:r>
              <a:rPr lang="vi-VN" sz="4400" b="0" i="0" dirty="0">
                <a:effectLst/>
                <a:latin typeface="+mj-lt"/>
              </a:rPr>
              <a:t>Em không nghe rừng thu.</a:t>
            </a:r>
            <a:br>
              <a:rPr lang="vi-VN" sz="4400" b="0" i="0" dirty="0">
                <a:effectLst/>
                <a:latin typeface="+mj-lt"/>
              </a:rPr>
            </a:br>
            <a:r>
              <a:rPr lang="vi-VN" sz="4400" b="0" i="0" dirty="0">
                <a:effectLst/>
                <a:latin typeface="+mj-lt"/>
              </a:rPr>
              <a:t>lá thu kêu xào xạc,</a:t>
            </a:r>
            <a:br>
              <a:rPr lang="vi-VN" sz="4400" b="0" i="0" dirty="0">
                <a:effectLst/>
                <a:latin typeface="+mj-lt"/>
              </a:rPr>
            </a:br>
            <a:r>
              <a:rPr lang="vi-VN" sz="4400" b="0" i="0" dirty="0">
                <a:effectLst/>
                <a:latin typeface="+mj-lt"/>
              </a:rPr>
              <a:t>con nai vàng ngơ ngác</a:t>
            </a:r>
            <a:br>
              <a:rPr lang="vi-VN" sz="4400" b="0" i="0" dirty="0">
                <a:effectLst/>
                <a:latin typeface="+mj-lt"/>
              </a:rPr>
            </a:br>
            <a:r>
              <a:rPr lang="vi-VN" sz="4400" b="0" i="0" dirty="0">
                <a:effectLst/>
                <a:latin typeface="+mj-lt"/>
              </a:rPr>
              <a:t>đạp trên lá vàng khô?</a:t>
            </a:r>
          </a:p>
        </p:txBody>
      </p:sp>
      <p:sp>
        <p:nvSpPr>
          <p:cNvPr id="2" name="TextBox 1">
            <a:extLst>
              <a:ext uri="{FF2B5EF4-FFF2-40B4-BE49-F238E27FC236}">
                <a16:creationId xmlns:a16="http://schemas.microsoft.com/office/drawing/2014/main" xmlns="" id="{A4250844-F7EF-19AA-2A23-58B2D88DA5D2}"/>
              </a:ext>
            </a:extLst>
          </p:cNvPr>
          <p:cNvSpPr txBox="1"/>
          <p:nvPr/>
        </p:nvSpPr>
        <p:spPr>
          <a:xfrm>
            <a:off x="5029200" y="587308"/>
            <a:ext cx="9829800" cy="1107996"/>
          </a:xfrm>
          <a:prstGeom prst="rect">
            <a:avLst/>
          </a:prstGeom>
          <a:noFill/>
        </p:spPr>
        <p:txBody>
          <a:bodyPr wrap="square" rtlCol="0">
            <a:spAutoFit/>
          </a:bodyPr>
          <a:lstStyle/>
          <a:p>
            <a:pPr algn="just"/>
            <a:r>
              <a:rPr lang="en-US" sz="6600" dirty="0" err="1">
                <a:solidFill>
                  <a:schemeClr val="accent3">
                    <a:lumMod val="50000"/>
                  </a:schemeClr>
                </a:solidFill>
                <a:latin typeface="#9Slide05 Claudia" pitchFamily="2" charset="0"/>
                <a:cs typeface="Times New Roman" panose="02020603050405020304" pitchFamily="18" charset="0"/>
              </a:rPr>
              <a:t>Tiếng</a:t>
            </a:r>
            <a:r>
              <a:rPr lang="en-US" sz="6600" dirty="0">
                <a:solidFill>
                  <a:schemeClr val="accent3">
                    <a:lumMod val="50000"/>
                  </a:schemeClr>
                </a:solidFill>
                <a:latin typeface="#9Slide05 Claudia" pitchFamily="2" charset="0"/>
                <a:cs typeface="Times New Roman" panose="02020603050405020304" pitchFamily="18" charset="0"/>
              </a:rPr>
              <a:t> </a:t>
            </a:r>
            <a:r>
              <a:rPr lang="en-US" sz="6600" dirty="0" err="1">
                <a:solidFill>
                  <a:schemeClr val="accent3">
                    <a:lumMod val="50000"/>
                  </a:schemeClr>
                </a:solidFill>
                <a:latin typeface="#9Slide05 Claudia" pitchFamily="2" charset="0"/>
                <a:cs typeface="Times New Roman" panose="02020603050405020304" pitchFamily="18" charset="0"/>
              </a:rPr>
              <a:t>thu</a:t>
            </a:r>
            <a:r>
              <a:rPr lang="en-US" sz="6600" dirty="0">
                <a:solidFill>
                  <a:schemeClr val="accent3">
                    <a:lumMod val="50000"/>
                  </a:schemeClr>
                </a:solidFill>
                <a:latin typeface="#9Slide05 Claudia" pitchFamily="2" charset="0"/>
                <a:cs typeface="Times New Roman" panose="02020603050405020304" pitchFamily="18" charset="0"/>
              </a:rPr>
              <a:t> (</a:t>
            </a:r>
            <a:r>
              <a:rPr lang="en-US" sz="6600" dirty="0" err="1">
                <a:solidFill>
                  <a:schemeClr val="accent3">
                    <a:lumMod val="50000"/>
                  </a:schemeClr>
                </a:solidFill>
                <a:latin typeface="#9Slide05 Claudia" pitchFamily="2" charset="0"/>
                <a:cs typeface="Times New Roman" panose="02020603050405020304" pitchFamily="18" charset="0"/>
              </a:rPr>
              <a:t>Lưu</a:t>
            </a:r>
            <a:r>
              <a:rPr lang="en-US" sz="6600" dirty="0">
                <a:solidFill>
                  <a:schemeClr val="accent3">
                    <a:lumMod val="50000"/>
                  </a:schemeClr>
                </a:solidFill>
                <a:latin typeface="#9Slide05 Claudia" pitchFamily="2" charset="0"/>
                <a:cs typeface="Times New Roman" panose="02020603050405020304" pitchFamily="18" charset="0"/>
              </a:rPr>
              <a:t> </a:t>
            </a:r>
            <a:r>
              <a:rPr lang="en-US" sz="6600" dirty="0" err="1">
                <a:solidFill>
                  <a:schemeClr val="accent3">
                    <a:lumMod val="50000"/>
                  </a:schemeClr>
                </a:solidFill>
                <a:latin typeface="#9Slide05 Claudia" pitchFamily="2" charset="0"/>
                <a:cs typeface="Times New Roman" panose="02020603050405020304" pitchFamily="18" charset="0"/>
              </a:rPr>
              <a:t>Trọng</a:t>
            </a:r>
            <a:r>
              <a:rPr lang="en-US" sz="6600" dirty="0">
                <a:solidFill>
                  <a:schemeClr val="accent3">
                    <a:lumMod val="50000"/>
                  </a:schemeClr>
                </a:solidFill>
                <a:latin typeface="#9Slide05 Claudia" pitchFamily="2" charset="0"/>
                <a:cs typeface="Times New Roman" panose="02020603050405020304" pitchFamily="18" charset="0"/>
              </a:rPr>
              <a:t> </a:t>
            </a:r>
            <a:r>
              <a:rPr lang="en-US" sz="6600" dirty="0" err="1">
                <a:solidFill>
                  <a:schemeClr val="accent3">
                    <a:lumMod val="50000"/>
                  </a:schemeClr>
                </a:solidFill>
                <a:latin typeface="#9Slide05 Claudia" pitchFamily="2" charset="0"/>
                <a:cs typeface="Times New Roman" panose="02020603050405020304" pitchFamily="18" charset="0"/>
              </a:rPr>
              <a:t>Lư</a:t>
            </a:r>
            <a:r>
              <a:rPr lang="en-US" sz="6600" dirty="0">
                <a:solidFill>
                  <a:schemeClr val="accent3">
                    <a:lumMod val="50000"/>
                  </a:schemeClr>
                </a:solidFill>
                <a:latin typeface="#9Slide05 Claudia" pitchFamily="2" charset="0"/>
                <a:cs typeface="Times New Roman" panose="02020603050405020304" pitchFamily="18" charset="0"/>
              </a:rPr>
              <a:t>)</a:t>
            </a:r>
          </a:p>
        </p:txBody>
      </p:sp>
      <p:pic>
        <p:nvPicPr>
          <p:cNvPr id="1026" name="Picture 2" descr="Nhóm bài thơ: Tiếng thu (1939) (Lưu Trọng Lư)">
            <a:extLst>
              <a:ext uri="{FF2B5EF4-FFF2-40B4-BE49-F238E27FC236}">
                <a16:creationId xmlns:a16="http://schemas.microsoft.com/office/drawing/2014/main" xmlns="" id="{CAA4C9DD-D5E5-A728-80A8-D3A2A0239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46043"/>
            <a:ext cx="5334000" cy="7714463"/>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xmlns="" id="{D30806EC-F321-79CD-A018-8F0DF0F78AEB}"/>
              </a:ext>
            </a:extLst>
          </p:cNvPr>
          <p:cNvSpPr/>
          <p:nvPr/>
        </p:nvSpPr>
        <p:spPr>
          <a:xfrm rot="18391323">
            <a:off x="15741197" y="-1993967"/>
            <a:ext cx="3863818" cy="6038530"/>
          </a:xfrm>
          <a:custGeom>
            <a:avLst/>
            <a:gdLst/>
            <a:ahLst/>
            <a:cxnLst/>
            <a:rect l="l" t="t" r="r" b="b"/>
            <a:pathLst>
              <a:path w="5184648" h="8229600">
                <a:moveTo>
                  <a:pt x="0" y="0"/>
                </a:moveTo>
                <a:lnTo>
                  <a:pt x="5184648" y="0"/>
                </a:lnTo>
                <a:lnTo>
                  <a:pt x="5184648"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3459240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14741" y="0"/>
            <a:ext cx="4473259" cy="10287000"/>
            <a:chOff x="0" y="0"/>
            <a:chExt cx="1929024" cy="4436110"/>
          </a:xfrm>
        </p:grpSpPr>
        <p:sp>
          <p:nvSpPr>
            <p:cNvPr id="3" name="Freeform 3"/>
            <p:cNvSpPr/>
            <p:nvPr/>
          </p:nvSpPr>
          <p:spPr>
            <a:xfrm>
              <a:off x="-59690" y="0"/>
              <a:ext cx="1120732" cy="4436110"/>
            </a:xfrm>
            <a:custGeom>
              <a:avLst/>
              <a:gdLst/>
              <a:ahLst/>
              <a:cxnLst/>
              <a:rect l="l" t="t" r="r" b="b"/>
              <a:pathLst>
                <a:path w="1120732" h="4436110">
                  <a:moveTo>
                    <a:pt x="720090" y="2504440"/>
                  </a:moveTo>
                  <a:cubicBezTo>
                    <a:pt x="1120732" y="1358900"/>
                    <a:pt x="641350" y="843280"/>
                    <a:pt x="461010" y="548640"/>
                  </a:cubicBezTo>
                  <a:cubicBezTo>
                    <a:pt x="195580" y="115570"/>
                    <a:pt x="262890" y="0"/>
                    <a:pt x="262890" y="0"/>
                  </a:cubicBezTo>
                  <a:lnTo>
                    <a:pt x="59690" y="0"/>
                  </a:lnTo>
                  <a:cubicBezTo>
                    <a:pt x="119380" y="441960"/>
                    <a:pt x="1115581" y="1212850"/>
                    <a:pt x="678180" y="2147570"/>
                  </a:cubicBezTo>
                  <a:cubicBezTo>
                    <a:pt x="0" y="3520440"/>
                    <a:pt x="516890" y="4436110"/>
                    <a:pt x="516890" y="4436110"/>
                  </a:cubicBezTo>
                  <a:lnTo>
                    <a:pt x="745490" y="4436110"/>
                  </a:lnTo>
                  <a:cubicBezTo>
                    <a:pt x="745490" y="4436110"/>
                    <a:pt x="185420" y="3768090"/>
                    <a:pt x="720090" y="2504440"/>
                  </a:cubicBezTo>
                  <a:close/>
                </a:path>
              </a:pathLst>
            </a:custGeom>
            <a:solidFill>
              <a:srgbClr val="231F20"/>
            </a:solidFill>
          </p:spPr>
        </p:sp>
        <p:sp>
          <p:nvSpPr>
            <p:cNvPr id="4" name="Freeform 4"/>
            <p:cNvSpPr/>
            <p:nvPr/>
          </p:nvSpPr>
          <p:spPr>
            <a:xfrm>
              <a:off x="125730" y="0"/>
              <a:ext cx="935312" cy="4436110"/>
            </a:xfrm>
            <a:custGeom>
              <a:avLst/>
              <a:gdLst/>
              <a:ahLst/>
              <a:cxnLst/>
              <a:rect l="l" t="t" r="r" b="b"/>
              <a:pathLst>
                <a:path w="935312" h="4436110">
                  <a:moveTo>
                    <a:pt x="511810" y="3030220"/>
                  </a:moveTo>
                  <a:cubicBezTo>
                    <a:pt x="892810" y="1957070"/>
                    <a:pt x="934519" y="1464310"/>
                    <a:pt x="585470" y="820420"/>
                  </a:cubicBezTo>
                  <a:cubicBezTo>
                    <a:pt x="212090" y="254000"/>
                    <a:pt x="264160" y="0"/>
                    <a:pt x="264160" y="0"/>
                  </a:cubicBezTo>
                  <a:lnTo>
                    <a:pt x="77470" y="0"/>
                  </a:lnTo>
                  <a:cubicBezTo>
                    <a:pt x="77470" y="0"/>
                    <a:pt x="10160" y="115570"/>
                    <a:pt x="275590" y="548640"/>
                  </a:cubicBezTo>
                  <a:cubicBezTo>
                    <a:pt x="455930" y="843280"/>
                    <a:pt x="935312"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AAB36C"/>
            </a:solidFill>
          </p:spPr>
        </p:sp>
        <p:sp>
          <p:nvSpPr>
            <p:cNvPr id="5" name="Freeform 5"/>
            <p:cNvSpPr/>
            <p:nvPr/>
          </p:nvSpPr>
          <p:spPr>
            <a:xfrm>
              <a:off x="337820" y="0"/>
              <a:ext cx="1589934" cy="4436110"/>
            </a:xfrm>
            <a:custGeom>
              <a:avLst/>
              <a:gdLst/>
              <a:ahLst/>
              <a:cxnLst/>
              <a:rect l="l" t="t" r="r" b="b"/>
              <a:pathLst>
                <a:path w="1589934" h="4436110">
                  <a:moveTo>
                    <a:pt x="808301" y="0"/>
                  </a:moveTo>
                  <a:lnTo>
                    <a:pt x="50800" y="0"/>
                  </a:lnTo>
                  <a:cubicBezTo>
                    <a:pt x="50800" y="0"/>
                    <a:pt x="0" y="254000"/>
                    <a:pt x="372110" y="820420"/>
                  </a:cubicBezTo>
                  <a:cubicBezTo>
                    <a:pt x="722231" y="1463040"/>
                    <a:pt x="679450" y="1957070"/>
                    <a:pt x="298450" y="3030220"/>
                  </a:cubicBezTo>
                  <a:cubicBezTo>
                    <a:pt x="52070" y="3724910"/>
                    <a:pt x="618490" y="4436110"/>
                    <a:pt x="618490" y="4436110"/>
                  </a:cubicBezTo>
                  <a:lnTo>
                    <a:pt x="1589934" y="4436110"/>
                  </a:lnTo>
                  <a:lnTo>
                    <a:pt x="1589934" y="0"/>
                  </a:lnTo>
                  <a:lnTo>
                    <a:pt x="808301" y="0"/>
                  </a:lnTo>
                  <a:close/>
                </a:path>
              </a:pathLst>
            </a:custGeom>
            <a:solidFill>
              <a:srgbClr val="FFFAF0"/>
            </a:solidFill>
          </p:spPr>
        </p:sp>
      </p:grpSp>
      <p:sp>
        <p:nvSpPr>
          <p:cNvPr id="10" name="Freeform 10"/>
          <p:cNvSpPr/>
          <p:nvPr/>
        </p:nvSpPr>
        <p:spPr>
          <a:xfrm rot="-477894">
            <a:off x="12986917" y="701547"/>
            <a:ext cx="4068948" cy="3219555"/>
          </a:xfrm>
          <a:custGeom>
            <a:avLst/>
            <a:gdLst/>
            <a:ahLst/>
            <a:cxnLst/>
            <a:rect l="l" t="t" r="r" b="b"/>
            <a:pathLst>
              <a:path w="4068948" h="3219555">
                <a:moveTo>
                  <a:pt x="0" y="0"/>
                </a:moveTo>
                <a:lnTo>
                  <a:pt x="4068948" y="0"/>
                </a:lnTo>
                <a:lnTo>
                  <a:pt x="4068948" y="3219556"/>
                </a:lnTo>
                <a:lnTo>
                  <a:pt x="0" y="32195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TextBox 11"/>
          <p:cNvSpPr txBox="1"/>
          <p:nvPr/>
        </p:nvSpPr>
        <p:spPr>
          <a:xfrm>
            <a:off x="6781800" y="6134984"/>
            <a:ext cx="7915819" cy="1415772"/>
          </a:xfrm>
          <a:prstGeom prst="rect">
            <a:avLst/>
          </a:prstGeom>
        </p:spPr>
        <p:txBody>
          <a:bodyPr lIns="0" tIns="0" rIns="0" bIns="0" rtlCol="0" anchor="t">
            <a:spAutoFit/>
          </a:bodyPr>
          <a:lstStyle/>
          <a:p>
            <a:pPr algn="ctr">
              <a:lnSpc>
                <a:spcPts val="9200"/>
              </a:lnSpc>
            </a:pPr>
            <a:r>
              <a:rPr lang="en-US" sz="13800" dirty="0" err="1">
                <a:solidFill>
                  <a:srgbClr val="A67D4E"/>
                </a:solidFill>
                <a:latin typeface="#9Slide05 Agile Script Calligra" panose="03070402050302030203" pitchFamily="66" charset="0"/>
              </a:rPr>
              <a:t>trang</a:t>
            </a:r>
            <a:r>
              <a:rPr lang="en-US" sz="13800" dirty="0">
                <a:solidFill>
                  <a:srgbClr val="A67D4E"/>
                </a:solidFill>
                <a:latin typeface="#9Slide05 Agile Script Calligra" panose="03070402050302030203" pitchFamily="66" charset="0"/>
              </a:rPr>
              <a:t> </a:t>
            </a:r>
            <a:r>
              <a:rPr lang="en-US" sz="13800" dirty="0" err="1">
                <a:solidFill>
                  <a:srgbClr val="A67D4E"/>
                </a:solidFill>
                <a:latin typeface="#9Slide05 Agile Script Calligra" panose="03070402050302030203" pitchFamily="66" charset="0"/>
              </a:rPr>
              <a:t>viết</a:t>
            </a:r>
            <a:r>
              <a:rPr lang="en-US" sz="13800" dirty="0">
                <a:solidFill>
                  <a:srgbClr val="A67D4E"/>
                </a:solidFill>
                <a:latin typeface="#9Slide05 Agile Script Calligra" panose="03070402050302030203" pitchFamily="66" charset="0"/>
              </a:rPr>
              <a:t> </a:t>
            </a:r>
          </a:p>
        </p:txBody>
      </p:sp>
      <p:grpSp>
        <p:nvGrpSpPr>
          <p:cNvPr id="17" name="Group 16">
            <a:extLst>
              <a:ext uri="{FF2B5EF4-FFF2-40B4-BE49-F238E27FC236}">
                <a16:creationId xmlns:a16="http://schemas.microsoft.com/office/drawing/2014/main" xmlns="" id="{93AED7F9-0B3E-1ABF-CB13-80B9CB9F9186}"/>
              </a:ext>
            </a:extLst>
          </p:cNvPr>
          <p:cNvGrpSpPr/>
          <p:nvPr/>
        </p:nvGrpSpPr>
        <p:grpSpPr>
          <a:xfrm>
            <a:off x="1691257" y="690747"/>
            <a:ext cx="3505200" cy="1648738"/>
            <a:chOff x="1143001" y="446762"/>
            <a:chExt cx="3505200" cy="1648738"/>
          </a:xfrm>
        </p:grpSpPr>
        <p:sp>
          <p:nvSpPr>
            <p:cNvPr id="15" name="TextBox 11">
              <a:extLst>
                <a:ext uri="{FF2B5EF4-FFF2-40B4-BE49-F238E27FC236}">
                  <a16:creationId xmlns:a16="http://schemas.microsoft.com/office/drawing/2014/main" xmlns="" id="{A295C692-179C-5FDD-0015-5C7AEEA76CCD}"/>
                </a:ext>
              </a:extLst>
            </p:cNvPr>
            <p:cNvSpPr txBox="1"/>
            <p:nvPr/>
          </p:nvSpPr>
          <p:spPr>
            <a:xfrm>
              <a:off x="1564345" y="674814"/>
              <a:ext cx="2662510" cy="1192634"/>
            </a:xfrm>
            <a:prstGeom prst="rect">
              <a:avLst/>
            </a:prstGeom>
          </p:spPr>
          <p:txBody>
            <a:bodyPr wrap="square" lIns="0" tIns="0" rIns="0" bIns="0" rtlCol="0" anchor="t">
              <a:spAutoFit/>
            </a:bodyPr>
            <a:lstStyle/>
            <a:p>
              <a:pPr algn="ctr">
                <a:lnSpc>
                  <a:spcPts val="9200"/>
                </a:lnSpc>
              </a:pPr>
              <a:r>
                <a:rPr lang="en-US" sz="8000" dirty="0" err="1">
                  <a:solidFill>
                    <a:srgbClr val="231F20"/>
                  </a:solidFill>
                  <a:latin typeface="#9Slide05 VL Fadilla" pitchFamily="2" charset="0"/>
                </a:rPr>
                <a:t>Bài</a:t>
              </a:r>
              <a:r>
                <a:rPr lang="en-US" sz="8000" dirty="0">
                  <a:solidFill>
                    <a:srgbClr val="231F20"/>
                  </a:solidFill>
                  <a:latin typeface="#9Slide05 VL Fadilla" pitchFamily="2" charset="0"/>
                </a:rPr>
                <a:t> 8</a:t>
              </a:r>
            </a:p>
          </p:txBody>
        </p:sp>
        <p:sp>
          <p:nvSpPr>
            <p:cNvPr id="16" name="Freeform 6">
              <a:extLst>
                <a:ext uri="{FF2B5EF4-FFF2-40B4-BE49-F238E27FC236}">
                  <a16:creationId xmlns:a16="http://schemas.microsoft.com/office/drawing/2014/main" xmlns="" id="{668DFC99-EA04-2EAC-0E82-3E296C7F49A0}"/>
                </a:ext>
              </a:extLst>
            </p:cNvPr>
            <p:cNvSpPr/>
            <p:nvPr/>
          </p:nvSpPr>
          <p:spPr>
            <a:xfrm rot="16200000">
              <a:off x="2071232" y="-481469"/>
              <a:ext cx="1648738" cy="3505200"/>
            </a:xfrm>
            <a:custGeom>
              <a:avLst/>
              <a:gdLst/>
              <a:ahLst/>
              <a:cxnLst/>
              <a:rect l="l" t="t" r="r" b="b"/>
              <a:pathLst>
                <a:path w="1983711" h="4114800">
                  <a:moveTo>
                    <a:pt x="0" y="0"/>
                  </a:moveTo>
                  <a:lnTo>
                    <a:pt x="1983711" y="0"/>
                  </a:lnTo>
                  <a:lnTo>
                    <a:pt x="198371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19" name="Freeform 8">
            <a:extLst>
              <a:ext uri="{FF2B5EF4-FFF2-40B4-BE49-F238E27FC236}">
                <a16:creationId xmlns:a16="http://schemas.microsoft.com/office/drawing/2014/main" xmlns="" id="{88A8770B-7C13-36CD-A6D6-398D1129C923}"/>
              </a:ext>
            </a:extLst>
          </p:cNvPr>
          <p:cNvSpPr/>
          <p:nvPr/>
        </p:nvSpPr>
        <p:spPr>
          <a:xfrm flipH="1">
            <a:off x="-784435" y="3048000"/>
            <a:ext cx="8146774" cy="7239000"/>
          </a:xfrm>
          <a:custGeom>
            <a:avLst/>
            <a:gdLst/>
            <a:ahLst/>
            <a:cxnLst/>
            <a:rect l="l" t="t" r="r" b="b"/>
            <a:pathLst>
              <a:path w="4649492" h="4114800">
                <a:moveTo>
                  <a:pt x="0" y="0"/>
                </a:moveTo>
                <a:lnTo>
                  <a:pt x="4649491" y="0"/>
                </a:lnTo>
                <a:lnTo>
                  <a:pt x="4649491"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TextBox 11">
            <a:extLst>
              <a:ext uri="{FF2B5EF4-FFF2-40B4-BE49-F238E27FC236}">
                <a16:creationId xmlns:a16="http://schemas.microsoft.com/office/drawing/2014/main" xmlns="" id="{D27274A1-537E-CF79-10E3-F979915A7086}"/>
              </a:ext>
            </a:extLst>
          </p:cNvPr>
          <p:cNvSpPr txBox="1"/>
          <p:nvPr/>
        </p:nvSpPr>
        <p:spPr>
          <a:xfrm>
            <a:off x="5206396" y="2950535"/>
            <a:ext cx="7915819" cy="1591205"/>
          </a:xfrm>
          <a:prstGeom prst="rect">
            <a:avLst/>
          </a:prstGeom>
        </p:spPr>
        <p:txBody>
          <a:bodyPr lIns="0" tIns="0" rIns="0" bIns="0" rtlCol="0" anchor="t">
            <a:spAutoFit/>
          </a:bodyPr>
          <a:lstStyle/>
          <a:p>
            <a:pPr algn="ctr">
              <a:lnSpc>
                <a:spcPts val="9200"/>
              </a:lnSpc>
            </a:pPr>
            <a:r>
              <a:rPr lang="en-US" sz="19900" dirty="0" err="1">
                <a:solidFill>
                  <a:srgbClr val="E45F5C"/>
                </a:solidFill>
                <a:latin typeface="#9Slide05 SVNUnthrift" pitchFamily="2" charset="0"/>
              </a:rPr>
              <a:t>Nhà</a:t>
            </a:r>
            <a:r>
              <a:rPr lang="en-US" sz="19900" dirty="0">
                <a:solidFill>
                  <a:srgbClr val="E45F5C"/>
                </a:solidFill>
                <a:latin typeface="#9Slide05 SVNUnthrift" pitchFamily="2" charset="0"/>
              </a:rPr>
              <a:t> </a:t>
            </a:r>
            <a:r>
              <a:rPr lang="en-US" sz="19900" dirty="0" err="1">
                <a:solidFill>
                  <a:srgbClr val="E45F5C"/>
                </a:solidFill>
                <a:latin typeface="#9Slide05 SVNUnthrift" pitchFamily="2" charset="0"/>
              </a:rPr>
              <a:t>văn</a:t>
            </a:r>
            <a:endParaRPr lang="en-US" sz="19900" dirty="0">
              <a:solidFill>
                <a:srgbClr val="E45F5C"/>
              </a:solidFill>
              <a:latin typeface="#9Slide05 SVNUnthrift" pitchFamily="2" charset="0"/>
            </a:endParaRPr>
          </a:p>
        </p:txBody>
      </p:sp>
      <p:sp>
        <p:nvSpPr>
          <p:cNvPr id="21" name="TextBox 11">
            <a:extLst>
              <a:ext uri="{FF2B5EF4-FFF2-40B4-BE49-F238E27FC236}">
                <a16:creationId xmlns:a16="http://schemas.microsoft.com/office/drawing/2014/main" xmlns="" id="{4924F099-FEAE-BA4C-9328-5B841A6B2647}"/>
              </a:ext>
            </a:extLst>
          </p:cNvPr>
          <p:cNvSpPr txBox="1"/>
          <p:nvPr/>
        </p:nvSpPr>
        <p:spPr>
          <a:xfrm>
            <a:off x="6436390" y="4152016"/>
            <a:ext cx="7915819" cy="1327286"/>
          </a:xfrm>
          <a:prstGeom prst="rect">
            <a:avLst/>
          </a:prstGeom>
        </p:spPr>
        <p:txBody>
          <a:bodyPr lIns="0" tIns="0" rIns="0" bIns="0" rtlCol="0" anchor="t">
            <a:spAutoFit/>
          </a:bodyPr>
          <a:lstStyle/>
          <a:p>
            <a:pPr algn="ctr">
              <a:lnSpc>
                <a:spcPts val="9200"/>
              </a:lnSpc>
            </a:pPr>
            <a:r>
              <a:rPr lang="en-US" sz="11500" dirty="0" err="1">
                <a:solidFill>
                  <a:srgbClr val="231F20"/>
                </a:solidFill>
                <a:latin typeface="#9Slide05 Yen Tu" panose="02040603050506020204" pitchFamily="18" charset="0"/>
              </a:rPr>
              <a:t>và</a:t>
            </a:r>
            <a:endParaRPr lang="en-US" sz="11500" dirty="0">
              <a:solidFill>
                <a:srgbClr val="231F20"/>
              </a:solidFill>
              <a:latin typeface="#9Slide05 Yen Tu" panose="02040603050506020204" pitchFamily="18" charset="0"/>
            </a:endParaRPr>
          </a:p>
        </p:txBody>
      </p:sp>
      <p:sp>
        <p:nvSpPr>
          <p:cNvPr id="22" name="Subtitle 2">
            <a:extLst>
              <a:ext uri="{FF2B5EF4-FFF2-40B4-BE49-F238E27FC236}">
                <a16:creationId xmlns:a16="http://schemas.microsoft.com/office/drawing/2014/main" xmlns="" id="{CF2F6094-361E-E966-3112-EBFE2473C0EF}"/>
              </a:ext>
            </a:extLst>
          </p:cNvPr>
          <p:cNvSpPr txBox="1">
            <a:spLocks/>
          </p:cNvSpPr>
          <p:nvPr/>
        </p:nvSpPr>
        <p:spPr>
          <a:xfrm>
            <a:off x="8836365" y="7877240"/>
            <a:ext cx="5638800" cy="1828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dirty="0" err="1">
                <a:solidFill>
                  <a:srgbClr val="231F20"/>
                </a:solidFill>
                <a:latin typeface="#9Slide05 Dancing Script" panose="03080800040507000D00" pitchFamily="66" charset="0"/>
              </a:rPr>
              <a:t>Sống</a:t>
            </a:r>
            <a:r>
              <a:rPr lang="en-US" sz="4400" dirty="0">
                <a:solidFill>
                  <a:srgbClr val="231F20"/>
                </a:solidFill>
                <a:latin typeface="#9Slide05 Dancing Script" panose="03080800040507000D00" pitchFamily="66" charset="0"/>
              </a:rPr>
              <a:t> </a:t>
            </a:r>
            <a:r>
              <a:rPr lang="en-US" sz="4400" dirty="0" err="1">
                <a:solidFill>
                  <a:srgbClr val="231F20"/>
                </a:solidFill>
                <a:latin typeface="#9Slide05 Dancing Script" panose="03080800040507000D00" pitchFamily="66" charset="0"/>
              </a:rPr>
              <a:t>đã</a:t>
            </a:r>
            <a:r>
              <a:rPr lang="en-US" sz="4400" dirty="0">
                <a:solidFill>
                  <a:srgbClr val="231F20"/>
                </a:solidFill>
                <a:latin typeface="#9Slide05 Dancing Script" panose="03080800040507000D00" pitchFamily="66" charset="0"/>
              </a:rPr>
              <a:t> </a:t>
            </a:r>
            <a:r>
              <a:rPr lang="en-US" sz="4400" dirty="0" err="1">
                <a:solidFill>
                  <a:srgbClr val="231F20"/>
                </a:solidFill>
                <a:latin typeface="#9Slide05 Dancing Script" panose="03080800040507000D00" pitchFamily="66" charset="0"/>
              </a:rPr>
              <a:t>rồi</a:t>
            </a:r>
            <a:r>
              <a:rPr lang="en-US" sz="4400" dirty="0">
                <a:solidFill>
                  <a:srgbClr val="231F20"/>
                </a:solidFill>
                <a:latin typeface="#9Slide05 Dancing Script" panose="03080800040507000D00" pitchFamily="66" charset="0"/>
              </a:rPr>
              <a:t> </a:t>
            </a:r>
            <a:r>
              <a:rPr lang="en-US" sz="4400" dirty="0" err="1">
                <a:solidFill>
                  <a:srgbClr val="231F20"/>
                </a:solidFill>
                <a:latin typeface="#9Slide05 Dancing Script" panose="03080800040507000D00" pitchFamily="66" charset="0"/>
              </a:rPr>
              <a:t>hãy</a:t>
            </a:r>
            <a:r>
              <a:rPr lang="en-US" sz="4400" dirty="0">
                <a:solidFill>
                  <a:srgbClr val="231F20"/>
                </a:solidFill>
                <a:latin typeface="#9Slide05 Dancing Script" panose="03080800040507000D00" pitchFamily="66" charset="0"/>
              </a:rPr>
              <a:t> </a:t>
            </a:r>
            <a:r>
              <a:rPr lang="en-US" sz="4400" dirty="0" err="1">
                <a:solidFill>
                  <a:srgbClr val="231F20"/>
                </a:solidFill>
                <a:latin typeface="#9Slide05 Dancing Script" panose="03080800040507000D00" pitchFamily="66" charset="0"/>
              </a:rPr>
              <a:t>viết</a:t>
            </a:r>
            <a:r>
              <a:rPr lang="en-US" sz="4400" dirty="0">
                <a:solidFill>
                  <a:srgbClr val="231F20"/>
                </a:solidFill>
                <a:latin typeface="#9Slide05 Dancing Script" panose="03080800040507000D00" pitchFamily="66" charset="0"/>
              </a:rPr>
              <a:t>.</a:t>
            </a:r>
          </a:p>
          <a:p>
            <a:pPr marL="0" indent="0" algn="r">
              <a:buNone/>
            </a:pPr>
            <a:r>
              <a:rPr lang="en-US" sz="4400" dirty="0">
                <a:solidFill>
                  <a:srgbClr val="231F20"/>
                </a:solidFill>
                <a:latin typeface="#9Slide05 Dancing Script" panose="03080800040507000D00" pitchFamily="66" charset="0"/>
              </a:rPr>
              <a:t>- Nam Cao -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59C1187-47F5-9A1E-5E09-482151B3D09C}"/>
              </a:ext>
            </a:extLst>
          </p:cNvPr>
          <p:cNvPicPr>
            <a:picLocks noChangeAspect="1"/>
          </p:cNvPicPr>
          <p:nvPr/>
        </p:nvPicPr>
        <p:blipFill rotWithShape="1">
          <a:blip r:embed="rId3"/>
          <a:srcRect t="7339" r="1" b="9079"/>
          <a:stretch/>
        </p:blipFill>
        <p:spPr>
          <a:xfrm>
            <a:off x="6165190" y="10"/>
            <a:ext cx="12122810" cy="10286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3" name="Title 1">
            <a:extLst>
              <a:ext uri="{FF2B5EF4-FFF2-40B4-BE49-F238E27FC236}">
                <a16:creationId xmlns:a16="http://schemas.microsoft.com/office/drawing/2014/main" xmlns="" id="{6F2BD88B-36C2-B931-F7B2-403537F72440}"/>
              </a:ext>
            </a:extLst>
          </p:cNvPr>
          <p:cNvSpPr txBox="1">
            <a:spLocks/>
          </p:cNvSpPr>
          <p:nvPr/>
        </p:nvSpPr>
        <p:spPr>
          <a:xfrm>
            <a:off x="762000" y="3390900"/>
            <a:ext cx="6035040" cy="2012156"/>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90000"/>
              </a:lnSpc>
            </a:pPr>
            <a:r>
              <a:rPr lang="en-US">
                <a:latin typeface="Times New Roman" panose="02020603050405020304" pitchFamily="18" charset="0"/>
                <a:cs typeface="Times New Roman" panose="02020603050405020304" pitchFamily="18" charset="0"/>
              </a:rPr>
              <a:t>Lời đề từ “Sống đã rồi hãy viết” gợi cho em suy nghĩ gì?</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421178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DAEA5A3-E366-4311-DC5C-47F2725CA426}"/>
              </a:ext>
            </a:extLst>
          </p:cNvPr>
          <p:cNvGrpSpPr/>
          <p:nvPr/>
        </p:nvGrpSpPr>
        <p:grpSpPr>
          <a:xfrm>
            <a:off x="1752600" y="2172902"/>
            <a:ext cx="15354300" cy="5875246"/>
            <a:chOff x="0" y="0"/>
            <a:chExt cx="2038166" cy="2329526"/>
          </a:xfrm>
        </p:grpSpPr>
        <p:sp>
          <p:nvSpPr>
            <p:cNvPr id="5" name="Freeform 4">
              <a:extLst>
                <a:ext uri="{FF2B5EF4-FFF2-40B4-BE49-F238E27FC236}">
                  <a16:creationId xmlns:a16="http://schemas.microsoft.com/office/drawing/2014/main" xmlns="" id="{232EE6AD-F423-32C1-99E0-98F2FB327204}"/>
                </a:ext>
              </a:extLst>
            </p:cNvPr>
            <p:cNvSpPr/>
            <p:nvPr/>
          </p:nvSpPr>
          <p:spPr>
            <a:xfrm>
              <a:off x="92710" y="106680"/>
              <a:ext cx="1934026" cy="2210146"/>
            </a:xfrm>
            <a:custGeom>
              <a:avLst/>
              <a:gdLst/>
              <a:ahLst/>
              <a:cxnLst/>
              <a:rect l="l" t="t" r="r" b="b"/>
              <a:pathLst>
                <a:path w="1934026" h="2210146">
                  <a:moveTo>
                    <a:pt x="1907356" y="2020916"/>
                  </a:moveTo>
                  <a:cubicBezTo>
                    <a:pt x="1907356" y="2108546"/>
                    <a:pt x="1831156" y="2179666"/>
                    <a:pt x="1749876" y="2179666"/>
                  </a:cubicBezTo>
                  <a:lnTo>
                    <a:pt x="66040" y="2179666"/>
                  </a:lnTo>
                  <a:cubicBezTo>
                    <a:pt x="43180" y="2179666"/>
                    <a:pt x="20320" y="2174586"/>
                    <a:pt x="0" y="2165696"/>
                  </a:cubicBezTo>
                  <a:cubicBezTo>
                    <a:pt x="26670" y="2193636"/>
                    <a:pt x="63500" y="2210146"/>
                    <a:pt x="106454" y="2210146"/>
                  </a:cubicBezTo>
                  <a:lnTo>
                    <a:pt x="1787976" y="2210146"/>
                  </a:lnTo>
                  <a:cubicBezTo>
                    <a:pt x="1867986" y="2210146"/>
                    <a:pt x="1934026" y="2144106"/>
                    <a:pt x="1934026" y="2064096"/>
                  </a:cubicBezTo>
                  <a:lnTo>
                    <a:pt x="1934026" y="95250"/>
                  </a:lnTo>
                  <a:cubicBezTo>
                    <a:pt x="1934026" y="58420"/>
                    <a:pt x="1920056" y="25400"/>
                    <a:pt x="1898466" y="0"/>
                  </a:cubicBezTo>
                  <a:cubicBezTo>
                    <a:pt x="1904816" y="16510"/>
                    <a:pt x="1907356" y="34290"/>
                    <a:pt x="1907356" y="52070"/>
                  </a:cubicBezTo>
                  <a:lnTo>
                    <a:pt x="1907356" y="2020916"/>
                  </a:lnTo>
                  <a:close/>
                </a:path>
              </a:pathLst>
            </a:custGeom>
            <a:solidFill>
              <a:srgbClr val="C6CF86"/>
            </a:solidFill>
          </p:spPr>
        </p:sp>
        <p:sp>
          <p:nvSpPr>
            <p:cNvPr id="6" name="Freeform 5">
              <a:extLst>
                <a:ext uri="{FF2B5EF4-FFF2-40B4-BE49-F238E27FC236}">
                  <a16:creationId xmlns:a16="http://schemas.microsoft.com/office/drawing/2014/main" xmlns="" id="{ABF705F0-23B0-B561-9158-D5BE6A93B181}"/>
                </a:ext>
              </a:extLst>
            </p:cNvPr>
            <p:cNvSpPr/>
            <p:nvPr/>
          </p:nvSpPr>
          <p:spPr>
            <a:xfrm>
              <a:off x="12700" y="12700"/>
              <a:ext cx="1973396" cy="2260946"/>
            </a:xfrm>
            <a:custGeom>
              <a:avLst/>
              <a:gdLst/>
              <a:ahLst/>
              <a:cxnLst/>
              <a:rect l="l" t="t" r="r" b="b"/>
              <a:pathLst>
                <a:path w="1973396" h="2260946">
                  <a:moveTo>
                    <a:pt x="146050" y="2260946"/>
                  </a:moveTo>
                  <a:lnTo>
                    <a:pt x="1827346" y="2260946"/>
                  </a:lnTo>
                  <a:cubicBezTo>
                    <a:pt x="1907356" y="2260946"/>
                    <a:pt x="1973396" y="2194906"/>
                    <a:pt x="1973396" y="2114896"/>
                  </a:cubicBezTo>
                  <a:lnTo>
                    <a:pt x="1973396" y="146050"/>
                  </a:lnTo>
                  <a:cubicBezTo>
                    <a:pt x="1973396" y="66040"/>
                    <a:pt x="1907356" y="0"/>
                    <a:pt x="1827346" y="0"/>
                  </a:cubicBezTo>
                  <a:lnTo>
                    <a:pt x="146050" y="0"/>
                  </a:lnTo>
                  <a:cubicBezTo>
                    <a:pt x="66040" y="0"/>
                    <a:pt x="0" y="66040"/>
                    <a:pt x="0" y="146050"/>
                  </a:cubicBezTo>
                  <a:lnTo>
                    <a:pt x="0" y="2114896"/>
                  </a:lnTo>
                  <a:cubicBezTo>
                    <a:pt x="0" y="2196176"/>
                    <a:pt x="66040" y="2260946"/>
                    <a:pt x="146050" y="2260946"/>
                  </a:cubicBezTo>
                  <a:close/>
                </a:path>
              </a:pathLst>
            </a:custGeom>
            <a:solidFill>
              <a:srgbClr val="FFFAF0"/>
            </a:solidFill>
          </p:spPr>
        </p:sp>
        <p:sp>
          <p:nvSpPr>
            <p:cNvPr id="7" name="Freeform 6">
              <a:extLst>
                <a:ext uri="{FF2B5EF4-FFF2-40B4-BE49-F238E27FC236}">
                  <a16:creationId xmlns:a16="http://schemas.microsoft.com/office/drawing/2014/main" xmlns="" id="{C5D57720-B5DA-5BB6-E7BA-B50A9F586182}"/>
                </a:ext>
              </a:extLst>
            </p:cNvPr>
            <p:cNvSpPr/>
            <p:nvPr/>
          </p:nvSpPr>
          <p:spPr>
            <a:xfrm>
              <a:off x="0" y="0"/>
              <a:ext cx="2038166" cy="2329526"/>
            </a:xfrm>
            <a:custGeom>
              <a:avLst/>
              <a:gdLst/>
              <a:ahLst/>
              <a:cxnLst/>
              <a:rect l="l" t="t" r="r" b="b"/>
              <a:pathLst>
                <a:path w="2038166" h="2329526">
                  <a:moveTo>
                    <a:pt x="1974666" y="74930"/>
                  </a:moveTo>
                  <a:cubicBezTo>
                    <a:pt x="1946726" y="30480"/>
                    <a:pt x="1897196" y="0"/>
                    <a:pt x="1840046" y="0"/>
                  </a:cubicBezTo>
                  <a:lnTo>
                    <a:pt x="158750" y="0"/>
                  </a:lnTo>
                  <a:cubicBezTo>
                    <a:pt x="71120" y="0"/>
                    <a:pt x="0" y="71120"/>
                    <a:pt x="0" y="158750"/>
                  </a:cubicBezTo>
                  <a:lnTo>
                    <a:pt x="0" y="2127596"/>
                  </a:lnTo>
                  <a:cubicBezTo>
                    <a:pt x="0" y="2179666"/>
                    <a:pt x="25400" y="2225386"/>
                    <a:pt x="63500" y="2254596"/>
                  </a:cubicBezTo>
                  <a:cubicBezTo>
                    <a:pt x="91440" y="2299046"/>
                    <a:pt x="140970" y="2329526"/>
                    <a:pt x="200795" y="2329526"/>
                  </a:cubicBezTo>
                  <a:lnTo>
                    <a:pt x="1879416" y="2329526"/>
                  </a:lnTo>
                  <a:cubicBezTo>
                    <a:pt x="1967046" y="2329526"/>
                    <a:pt x="2038166" y="2258406"/>
                    <a:pt x="2038166" y="2170776"/>
                  </a:cubicBezTo>
                  <a:lnTo>
                    <a:pt x="2038166" y="201930"/>
                  </a:lnTo>
                  <a:cubicBezTo>
                    <a:pt x="2038166" y="149860"/>
                    <a:pt x="2012766" y="104140"/>
                    <a:pt x="1974666" y="74930"/>
                  </a:cubicBezTo>
                  <a:close/>
                  <a:moveTo>
                    <a:pt x="12700" y="2127596"/>
                  </a:moveTo>
                  <a:lnTo>
                    <a:pt x="12700" y="158750"/>
                  </a:lnTo>
                  <a:cubicBezTo>
                    <a:pt x="12700" y="78740"/>
                    <a:pt x="78740" y="12700"/>
                    <a:pt x="158750" y="12700"/>
                  </a:cubicBezTo>
                  <a:lnTo>
                    <a:pt x="1840046" y="12700"/>
                  </a:lnTo>
                  <a:cubicBezTo>
                    <a:pt x="1920056" y="12700"/>
                    <a:pt x="1986096" y="78740"/>
                    <a:pt x="1986096" y="158750"/>
                  </a:cubicBezTo>
                  <a:lnTo>
                    <a:pt x="1986096" y="2127596"/>
                  </a:lnTo>
                  <a:cubicBezTo>
                    <a:pt x="1986096" y="2207606"/>
                    <a:pt x="1920056" y="2273646"/>
                    <a:pt x="1840046" y="2273646"/>
                  </a:cubicBezTo>
                  <a:lnTo>
                    <a:pt x="158750" y="2273646"/>
                  </a:lnTo>
                  <a:cubicBezTo>
                    <a:pt x="78740" y="2273646"/>
                    <a:pt x="12700" y="2208876"/>
                    <a:pt x="12700" y="2127596"/>
                  </a:cubicBezTo>
                  <a:close/>
                  <a:moveTo>
                    <a:pt x="2026736" y="2170776"/>
                  </a:moveTo>
                  <a:cubicBezTo>
                    <a:pt x="2026736" y="2250786"/>
                    <a:pt x="1959426" y="2316826"/>
                    <a:pt x="1879416" y="2316826"/>
                  </a:cubicBezTo>
                  <a:lnTo>
                    <a:pt x="200795" y="2316826"/>
                  </a:lnTo>
                  <a:cubicBezTo>
                    <a:pt x="157480" y="2316826"/>
                    <a:pt x="120650" y="2300316"/>
                    <a:pt x="93980" y="2272376"/>
                  </a:cubicBezTo>
                  <a:cubicBezTo>
                    <a:pt x="114300" y="2281266"/>
                    <a:pt x="135890" y="2286346"/>
                    <a:pt x="160020" y="2286346"/>
                  </a:cubicBezTo>
                  <a:lnTo>
                    <a:pt x="1841316" y="2286346"/>
                  </a:lnTo>
                  <a:cubicBezTo>
                    <a:pt x="1928946" y="2286346"/>
                    <a:pt x="2000066" y="2215226"/>
                    <a:pt x="2000066" y="2127596"/>
                  </a:cubicBezTo>
                  <a:lnTo>
                    <a:pt x="2000066" y="158750"/>
                  </a:lnTo>
                  <a:cubicBezTo>
                    <a:pt x="2000066" y="140970"/>
                    <a:pt x="1996256" y="123190"/>
                    <a:pt x="1991176" y="106680"/>
                  </a:cubicBezTo>
                  <a:cubicBezTo>
                    <a:pt x="2012766" y="132080"/>
                    <a:pt x="2026736" y="165100"/>
                    <a:pt x="2026736" y="201930"/>
                  </a:cubicBezTo>
                  <a:lnTo>
                    <a:pt x="2026736" y="2170776"/>
                  </a:lnTo>
                  <a:close/>
                </a:path>
              </a:pathLst>
            </a:custGeom>
            <a:solidFill>
              <a:srgbClr val="231F20"/>
            </a:solidFill>
          </p:spPr>
        </p:sp>
      </p:grpSp>
      <p:sp>
        <p:nvSpPr>
          <p:cNvPr id="2" name="TextBox 5">
            <a:extLst>
              <a:ext uri="{FF2B5EF4-FFF2-40B4-BE49-F238E27FC236}">
                <a16:creationId xmlns:a16="http://schemas.microsoft.com/office/drawing/2014/main" xmlns="" id="{3D16AA7C-584F-1CD7-CF2F-7319CE7AA8A3}"/>
              </a:ext>
            </a:extLst>
          </p:cNvPr>
          <p:cNvSpPr txBox="1"/>
          <p:nvPr/>
        </p:nvSpPr>
        <p:spPr>
          <a:xfrm>
            <a:off x="5193569" y="3390900"/>
            <a:ext cx="8472362" cy="2462213"/>
          </a:xfrm>
          <a:prstGeom prst="rect">
            <a:avLst/>
          </a:prstGeom>
        </p:spPr>
        <p:txBody>
          <a:bodyPr wrap="square" lIns="0" tIns="0" rIns="0" bIns="0" rtlCol="0" anchor="t">
            <a:spAutoFit/>
          </a:bodyPr>
          <a:lstStyle/>
          <a:p>
            <a:pPr algn="ctr"/>
            <a:r>
              <a:rPr lang="en-US" sz="8000" dirty="0">
                <a:latin typeface="#9Slide07 SVNGuerrilla" panose="00000500000000000000" pitchFamily="2" charset="0"/>
              </a:rPr>
              <a:t>I. </a:t>
            </a:r>
          </a:p>
          <a:p>
            <a:pPr algn="ctr"/>
            <a:r>
              <a:rPr lang="vi-VN" sz="8000" dirty="0">
                <a:latin typeface="#9Slide07 SVNGuerrilla" panose="00000500000000000000" pitchFamily="2" charset="0"/>
              </a:rPr>
              <a:t>Giới thiệu bài học</a:t>
            </a:r>
            <a:endParaRPr lang="en-US" sz="8000" dirty="0">
              <a:latin typeface="#9Slide07 SVNGuerrilla" panose="00000500000000000000" pitchFamily="2" charset="0"/>
            </a:endParaRPr>
          </a:p>
        </p:txBody>
      </p:sp>
      <p:sp>
        <p:nvSpPr>
          <p:cNvPr id="8" name="Freeform 7">
            <a:extLst>
              <a:ext uri="{FF2B5EF4-FFF2-40B4-BE49-F238E27FC236}">
                <a16:creationId xmlns:a16="http://schemas.microsoft.com/office/drawing/2014/main" xmlns="" id="{E1C7286D-5A76-DC60-B21C-795849C25091}"/>
              </a:ext>
            </a:extLst>
          </p:cNvPr>
          <p:cNvSpPr/>
          <p:nvPr/>
        </p:nvSpPr>
        <p:spPr>
          <a:xfrm>
            <a:off x="152400" y="5659769"/>
            <a:ext cx="4287544" cy="4494889"/>
          </a:xfrm>
          <a:custGeom>
            <a:avLst/>
            <a:gdLst/>
            <a:ahLst/>
            <a:cxnLst/>
            <a:rect l="l" t="t" r="r" b="b"/>
            <a:pathLst>
              <a:path w="2496814" h="2630743">
                <a:moveTo>
                  <a:pt x="0" y="0"/>
                </a:moveTo>
                <a:lnTo>
                  <a:pt x="2496815" y="0"/>
                </a:lnTo>
                <a:lnTo>
                  <a:pt x="2496815" y="2630743"/>
                </a:lnTo>
                <a:lnTo>
                  <a:pt x="0" y="263074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27478406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2D1A289-3B3B-28BE-BFF1-2AD1898162FF}"/>
              </a:ext>
            </a:extLst>
          </p:cNvPr>
          <p:cNvSpPr txBox="1"/>
          <p:nvPr/>
        </p:nvSpPr>
        <p:spPr>
          <a:xfrm>
            <a:off x="609600" y="342900"/>
            <a:ext cx="2479705"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vi-VN" sz="4400" b="1" dirty="0">
                <a:latin typeface="Times New Roman" panose="02020603050405020304" pitchFamily="18" charset="0"/>
                <a:cs typeface="Times New Roman" panose="02020603050405020304" pitchFamily="18" charset="0"/>
              </a:rPr>
              <a:t>Chủ đề</a:t>
            </a:r>
            <a:endParaRPr lang="en-US" sz="4400" b="1"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12CBCCC1-7D10-8235-58AD-B316845A9F2B}"/>
              </a:ext>
            </a:extLst>
          </p:cNvPr>
          <p:cNvGrpSpPr/>
          <p:nvPr/>
        </p:nvGrpSpPr>
        <p:grpSpPr>
          <a:xfrm>
            <a:off x="457200" y="2270760"/>
            <a:ext cx="6026121" cy="5060119"/>
            <a:chOff x="457200" y="2270760"/>
            <a:chExt cx="6026121" cy="5060119"/>
          </a:xfrm>
        </p:grpSpPr>
        <p:pic>
          <p:nvPicPr>
            <p:cNvPr id="4" name="Picture 3">
              <a:extLst>
                <a:ext uri="{FF2B5EF4-FFF2-40B4-BE49-F238E27FC236}">
                  <a16:creationId xmlns:a16="http://schemas.microsoft.com/office/drawing/2014/main" xmlns="" id="{8A70EDF9-7C39-67A4-E1F8-4820E9B4C7A8}"/>
                </a:ext>
              </a:extLst>
            </p:cNvPr>
            <p:cNvPicPr>
              <a:picLocks noChangeAspect="1"/>
            </p:cNvPicPr>
            <p:nvPr/>
          </p:nvPicPr>
          <p:blipFill>
            <a:blip r:embed="rId3">
              <a:biLevel thresh="50000"/>
            </a:blip>
            <a:stretch>
              <a:fillRect/>
            </a:stretch>
          </p:blipFill>
          <p:spPr>
            <a:xfrm>
              <a:off x="830540" y="2270760"/>
              <a:ext cx="5570259" cy="5060119"/>
            </a:xfrm>
            <a:prstGeom prst="rect">
              <a:avLst/>
            </a:prstGeom>
          </p:spPr>
        </p:pic>
        <p:pic>
          <p:nvPicPr>
            <p:cNvPr id="9" name="Picture 8">
              <a:extLst>
                <a:ext uri="{FF2B5EF4-FFF2-40B4-BE49-F238E27FC236}">
                  <a16:creationId xmlns:a16="http://schemas.microsoft.com/office/drawing/2014/main" xmlns="" id="{1DE8516A-1D40-5945-56EB-528B696DD247}"/>
                </a:ext>
              </a:extLst>
            </p:cNvPr>
            <p:cNvPicPr>
              <a:picLocks noChangeAspect="1"/>
            </p:cNvPicPr>
            <p:nvPr/>
          </p:nvPicPr>
          <p:blipFill>
            <a:blip r:embed="rId4"/>
            <a:stretch>
              <a:fillRect/>
            </a:stretch>
          </p:blipFill>
          <p:spPr>
            <a:xfrm>
              <a:off x="457200" y="2453688"/>
              <a:ext cx="6026121" cy="4694261"/>
            </a:xfrm>
            <a:prstGeom prst="rect">
              <a:avLst/>
            </a:prstGeom>
          </p:spPr>
        </p:pic>
      </p:grpSp>
      <p:sp>
        <p:nvSpPr>
          <p:cNvPr id="12" name="TextBox 11">
            <a:extLst>
              <a:ext uri="{FF2B5EF4-FFF2-40B4-BE49-F238E27FC236}">
                <a16:creationId xmlns:a16="http://schemas.microsoft.com/office/drawing/2014/main" xmlns="" id="{382F16E7-194D-A8D9-2CB0-A5EDD18852A8}"/>
              </a:ext>
            </a:extLst>
          </p:cNvPr>
          <p:cNvSpPr txBox="1"/>
          <p:nvPr/>
        </p:nvSpPr>
        <p:spPr>
          <a:xfrm>
            <a:off x="7038245" y="2050345"/>
            <a:ext cx="10445719" cy="6186309"/>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a:t>
            </a:r>
          </a:p>
        </p:txBody>
      </p:sp>
      <p:sp>
        <p:nvSpPr>
          <p:cNvPr id="13" name="Freeform 10">
            <a:extLst>
              <a:ext uri="{FF2B5EF4-FFF2-40B4-BE49-F238E27FC236}">
                <a16:creationId xmlns:a16="http://schemas.microsoft.com/office/drawing/2014/main" xmlns="" id="{8A74F345-5100-0112-7526-0A47C4A47DBA}"/>
              </a:ext>
            </a:extLst>
          </p:cNvPr>
          <p:cNvSpPr/>
          <p:nvPr/>
        </p:nvSpPr>
        <p:spPr>
          <a:xfrm rot="5400000">
            <a:off x="-1620995" y="8115300"/>
            <a:ext cx="3470447" cy="2819738"/>
          </a:xfrm>
          <a:custGeom>
            <a:avLst/>
            <a:gdLst/>
            <a:ahLst/>
            <a:cxnLst/>
            <a:rect l="l" t="t" r="r" b="b"/>
            <a:pathLst>
              <a:path w="3470447" h="2819738">
                <a:moveTo>
                  <a:pt x="0" y="0"/>
                </a:moveTo>
                <a:lnTo>
                  <a:pt x="3470447" y="0"/>
                </a:lnTo>
                <a:lnTo>
                  <a:pt x="3470447" y="2819738"/>
                </a:lnTo>
                <a:lnTo>
                  <a:pt x="0" y="2819738"/>
                </a:lnTo>
                <a:lnTo>
                  <a:pt x="0" y="0"/>
                </a:lnTo>
                <a:close/>
              </a:path>
            </a:pathLst>
          </a:custGeom>
          <a:blipFill>
            <a:blip r:embed="rId5"/>
            <a:stretch>
              <a:fillRect/>
            </a:stretch>
          </a:blipFill>
        </p:spPr>
      </p:sp>
      <p:sp>
        <p:nvSpPr>
          <p:cNvPr id="14" name="Freeform 12">
            <a:extLst>
              <a:ext uri="{FF2B5EF4-FFF2-40B4-BE49-F238E27FC236}">
                <a16:creationId xmlns:a16="http://schemas.microsoft.com/office/drawing/2014/main" xmlns="" id="{B2E91D77-0C8E-1031-736F-68CDE57ABC24}"/>
              </a:ext>
            </a:extLst>
          </p:cNvPr>
          <p:cNvSpPr/>
          <p:nvPr/>
        </p:nvSpPr>
        <p:spPr>
          <a:xfrm>
            <a:off x="13106400" y="7810500"/>
            <a:ext cx="7086600" cy="2590800"/>
          </a:xfrm>
          <a:custGeom>
            <a:avLst/>
            <a:gdLst/>
            <a:ahLst/>
            <a:cxnLst/>
            <a:rect l="l" t="t" r="r" b="b"/>
            <a:pathLst>
              <a:path w="11948603" h="8229600">
                <a:moveTo>
                  <a:pt x="0" y="0"/>
                </a:moveTo>
                <a:lnTo>
                  <a:pt x="11948602" y="0"/>
                </a:lnTo>
                <a:lnTo>
                  <a:pt x="11948602"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285383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F896BA1-8EEC-482E-9BFA-4B0AF4C80B07}"/>
              </a:ext>
            </a:extLst>
          </p:cNvPr>
          <p:cNvSpPr txBox="1"/>
          <p:nvPr/>
        </p:nvSpPr>
        <p:spPr>
          <a:xfrm>
            <a:off x="533400" y="444500"/>
            <a:ext cx="508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011908F1-A649-79A4-AB75-0BCD05ECBE2C}"/>
              </a:ext>
            </a:extLst>
          </p:cNvPr>
          <p:cNvGrpSpPr/>
          <p:nvPr/>
        </p:nvGrpSpPr>
        <p:grpSpPr>
          <a:xfrm>
            <a:off x="1524000" y="2628900"/>
            <a:ext cx="4800600" cy="5029200"/>
            <a:chOff x="1524000" y="2628900"/>
            <a:chExt cx="4800600" cy="5029200"/>
          </a:xfrm>
        </p:grpSpPr>
        <p:pic>
          <p:nvPicPr>
            <p:cNvPr id="4" name="Picture 3">
              <a:extLst>
                <a:ext uri="{FF2B5EF4-FFF2-40B4-BE49-F238E27FC236}">
                  <a16:creationId xmlns:a16="http://schemas.microsoft.com/office/drawing/2014/main" xmlns="" id="{7CBE5295-D8E9-11D8-98D7-959B204008A8}"/>
                </a:ext>
              </a:extLst>
            </p:cNvPr>
            <p:cNvPicPr>
              <a:picLocks noChangeAspect="1"/>
            </p:cNvPicPr>
            <p:nvPr/>
          </p:nvPicPr>
          <p:blipFill>
            <a:blip r:embed="rId3">
              <a:biLevel thresh="50000"/>
            </a:blip>
            <a:stretch>
              <a:fillRect/>
            </a:stretch>
          </p:blipFill>
          <p:spPr>
            <a:xfrm>
              <a:off x="1524000" y="2628900"/>
              <a:ext cx="4800600" cy="5029200"/>
            </a:xfrm>
            <a:prstGeom prst="rect">
              <a:avLst/>
            </a:prstGeom>
          </p:spPr>
        </p:pic>
        <p:sp>
          <p:nvSpPr>
            <p:cNvPr id="8" name="Content Placeholder 2">
              <a:extLst>
                <a:ext uri="{FF2B5EF4-FFF2-40B4-BE49-F238E27FC236}">
                  <a16:creationId xmlns:a16="http://schemas.microsoft.com/office/drawing/2014/main" xmlns="" id="{DEABBBCC-21D5-0AEF-E799-368E0C1E815D}"/>
                </a:ext>
              </a:extLst>
            </p:cNvPr>
            <p:cNvSpPr txBox="1">
              <a:spLocks/>
            </p:cNvSpPr>
            <p:nvPr/>
          </p:nvSpPr>
          <p:spPr>
            <a:xfrm>
              <a:off x="1866900" y="3009901"/>
              <a:ext cx="4114800" cy="2895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Việt</a:t>
              </a:r>
              <a:r>
                <a:rPr lang="en-US" sz="4400" i="1" dirty="0">
                  <a:latin typeface="Times New Roman" panose="02020603050405020304" pitchFamily="18" charset="0"/>
                  <a:cs typeface="Times New Roman" panose="02020603050405020304" pitchFamily="18" charset="0"/>
                </a:rPr>
                <a:t> Nam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Xuân </a:t>
              </a:r>
              <a:r>
                <a:rPr lang="en-US" sz="4400" dirty="0" err="1">
                  <a:latin typeface="Times New Roman" panose="02020603050405020304" pitchFamily="18" charset="0"/>
                  <a:cs typeface="Times New Roman" panose="02020603050405020304" pitchFamily="18" charset="0"/>
                </a:rPr>
                <a:t>Diệu</a:t>
              </a:r>
              <a:r>
                <a:rPr lang="en-US" sz="4400" dirty="0">
                  <a:latin typeface="Times New Roman" panose="02020603050405020304" pitchFamily="18" charset="0"/>
                  <a:cs typeface="Times New Roman" panose="02020603050405020304" pitchFamily="18" charset="0"/>
                </a:rPr>
                <a:t>)</a:t>
              </a:r>
            </a:p>
          </p:txBody>
        </p:sp>
      </p:grpSp>
      <p:grpSp>
        <p:nvGrpSpPr>
          <p:cNvPr id="12" name="Group 11">
            <a:extLst>
              <a:ext uri="{FF2B5EF4-FFF2-40B4-BE49-F238E27FC236}">
                <a16:creationId xmlns:a16="http://schemas.microsoft.com/office/drawing/2014/main" xmlns="" id="{9AFC34DF-8566-C1B6-89C4-AF2C6BE455E1}"/>
              </a:ext>
            </a:extLst>
          </p:cNvPr>
          <p:cNvGrpSpPr/>
          <p:nvPr/>
        </p:nvGrpSpPr>
        <p:grpSpPr>
          <a:xfrm>
            <a:off x="6924344" y="2623930"/>
            <a:ext cx="4800600" cy="5029200"/>
            <a:chOff x="6924344" y="2623930"/>
            <a:chExt cx="4800600" cy="5029200"/>
          </a:xfrm>
        </p:grpSpPr>
        <p:pic>
          <p:nvPicPr>
            <p:cNvPr id="6" name="Picture 5">
              <a:extLst>
                <a:ext uri="{FF2B5EF4-FFF2-40B4-BE49-F238E27FC236}">
                  <a16:creationId xmlns:a16="http://schemas.microsoft.com/office/drawing/2014/main" xmlns="" id="{75961703-3676-B0E2-FFF6-D2B6816A51F3}"/>
                </a:ext>
              </a:extLst>
            </p:cNvPr>
            <p:cNvPicPr>
              <a:picLocks noChangeAspect="1"/>
            </p:cNvPicPr>
            <p:nvPr/>
          </p:nvPicPr>
          <p:blipFill>
            <a:blip r:embed="rId3">
              <a:biLevel thresh="50000"/>
            </a:blip>
            <a:stretch>
              <a:fillRect/>
            </a:stretch>
          </p:blipFill>
          <p:spPr>
            <a:xfrm>
              <a:off x="6924344" y="2623930"/>
              <a:ext cx="4800600" cy="5029200"/>
            </a:xfrm>
            <a:prstGeom prst="rect">
              <a:avLst/>
            </a:prstGeom>
          </p:spPr>
        </p:pic>
        <p:sp>
          <p:nvSpPr>
            <p:cNvPr id="9" name="Content Placeholder 2">
              <a:extLst>
                <a:ext uri="{FF2B5EF4-FFF2-40B4-BE49-F238E27FC236}">
                  <a16:creationId xmlns:a16="http://schemas.microsoft.com/office/drawing/2014/main" xmlns="" id="{3DC3A196-0637-02AD-FF0B-A8C0F73DA5A8}"/>
                </a:ext>
              </a:extLst>
            </p:cNvPr>
            <p:cNvSpPr txBox="1">
              <a:spLocks/>
            </p:cNvSpPr>
            <p:nvPr/>
          </p:nvSpPr>
          <p:spPr>
            <a:xfrm>
              <a:off x="7290435" y="3127167"/>
              <a:ext cx="4114800" cy="254973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i="1" dirty="0" err="1">
                  <a:latin typeface="Times New Roman" panose="02020603050405020304" pitchFamily="18" charset="0"/>
                  <a:cs typeface="Times New Roman" panose="02020603050405020304" pitchFamily="18" charset="0"/>
                </a:rPr>
                <a:t>Đọc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văn</a:t>
              </a:r>
              <a:r>
                <a:rPr lang="en-US" sz="4400" i="1" dirty="0">
                  <a:latin typeface="Times New Roman" panose="02020603050405020304" pitchFamily="18" charset="0"/>
                  <a:cs typeface="Times New Roman" panose="02020603050405020304" pitchFamily="18" charset="0"/>
                </a:rPr>
                <a:t> – </a:t>
              </a:r>
              <a:r>
                <a:rPr lang="en-US" sz="4400" i="1" dirty="0" err="1">
                  <a:latin typeface="Times New Roman" panose="02020603050405020304" pitchFamily="18" charset="0"/>
                  <a:cs typeface="Times New Roman" panose="02020603050405020304" pitchFamily="18" charset="0"/>
                </a:rPr>
                <a:t>cuộc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tìm</a:t>
              </a:r>
              <a:r>
                <a:rPr lang="en-US" sz="4400" i="1" dirty="0">
                  <a:latin typeface="Times New Roman" panose="02020603050405020304" pitchFamily="18" charset="0"/>
                  <a:cs typeface="Times New Roman" panose="02020603050405020304" pitchFamily="18" charset="0"/>
                </a:rPr>
                <a:t> ý </a:t>
              </a:r>
              <a:r>
                <a:rPr lang="en-US" sz="4400" i="1" dirty="0" err="1">
                  <a:latin typeface="Times New Roman" panose="02020603050405020304" pitchFamily="18" charset="0"/>
                  <a:cs typeface="Times New Roman" panose="02020603050405020304" pitchFamily="18" charset="0"/>
                </a:rPr>
                <a:t>nghĩa</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a:t>
              </a:r>
            </a:p>
          </p:txBody>
        </p:sp>
      </p:grpSp>
      <p:grpSp>
        <p:nvGrpSpPr>
          <p:cNvPr id="13" name="Group 12">
            <a:extLst>
              <a:ext uri="{FF2B5EF4-FFF2-40B4-BE49-F238E27FC236}">
                <a16:creationId xmlns:a16="http://schemas.microsoft.com/office/drawing/2014/main" xmlns="" id="{FB1E5DF5-8B30-66E5-2FC7-541688B6D2DB}"/>
              </a:ext>
            </a:extLst>
          </p:cNvPr>
          <p:cNvGrpSpPr/>
          <p:nvPr/>
        </p:nvGrpSpPr>
        <p:grpSpPr>
          <a:xfrm>
            <a:off x="12371070" y="2628900"/>
            <a:ext cx="4800600" cy="5029200"/>
            <a:chOff x="12371070" y="2628900"/>
            <a:chExt cx="4800600" cy="5029200"/>
          </a:xfrm>
        </p:grpSpPr>
        <p:pic>
          <p:nvPicPr>
            <p:cNvPr id="7" name="Picture 6">
              <a:extLst>
                <a:ext uri="{FF2B5EF4-FFF2-40B4-BE49-F238E27FC236}">
                  <a16:creationId xmlns:a16="http://schemas.microsoft.com/office/drawing/2014/main" xmlns="" id="{F5FDAB15-08CD-74F3-E90D-C4E0F17A946A}"/>
                </a:ext>
              </a:extLst>
            </p:cNvPr>
            <p:cNvPicPr>
              <a:picLocks noChangeAspect="1"/>
            </p:cNvPicPr>
            <p:nvPr/>
          </p:nvPicPr>
          <p:blipFill>
            <a:blip r:embed="rId3">
              <a:biLevel thresh="50000"/>
            </a:blip>
            <a:stretch>
              <a:fillRect/>
            </a:stretch>
          </p:blipFill>
          <p:spPr>
            <a:xfrm>
              <a:off x="12371070" y="2628900"/>
              <a:ext cx="4800600" cy="5029200"/>
            </a:xfrm>
            <a:prstGeom prst="rect">
              <a:avLst/>
            </a:prstGeom>
          </p:spPr>
        </p:pic>
        <p:sp>
          <p:nvSpPr>
            <p:cNvPr id="10" name="Content Placeholder 2">
              <a:extLst>
                <a:ext uri="{FF2B5EF4-FFF2-40B4-BE49-F238E27FC236}">
                  <a16:creationId xmlns:a16="http://schemas.microsoft.com/office/drawing/2014/main" xmlns="" id="{33D22CD6-3C19-90E0-503A-6B0C26574F0B}"/>
                </a:ext>
              </a:extLst>
            </p:cNvPr>
            <p:cNvSpPr txBox="1">
              <a:spLocks/>
            </p:cNvSpPr>
            <p:nvPr/>
          </p:nvSpPr>
          <p:spPr>
            <a:xfrm>
              <a:off x="12739944" y="3039141"/>
              <a:ext cx="4114800" cy="301876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i="1" dirty="0">
                  <a:latin typeface="Times New Roman" panose="02020603050405020304" pitchFamily="18" charset="0"/>
                  <a:cs typeface="Times New Roman" panose="02020603050405020304" pitchFamily="18" charset="0"/>
                </a:rPr>
                <a:t>Xe </a:t>
              </a:r>
              <a:r>
                <a:rPr lang="en-US" sz="4400" i="1" dirty="0" err="1">
                  <a:latin typeface="Times New Roman" panose="02020603050405020304" pitchFamily="18" charset="0"/>
                  <a:cs typeface="Times New Roman" panose="02020603050405020304" pitchFamily="18" charset="0"/>
                </a:rPr>
                <a:t>đêm</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xtan</a:t>
              </a:r>
              <a:r>
                <a:rPr lang="en-US" sz="4400" dirty="0">
                  <a:latin typeface="Times New Roman" panose="02020603050405020304" pitchFamily="18" charset="0"/>
                  <a:cs typeface="Times New Roman" panose="02020603050405020304" pitchFamily="18" charset="0"/>
                </a:rPr>
                <a:t>-tin Pau-</a:t>
              </a:r>
              <a:r>
                <a:rPr lang="en-US" sz="4400" dirty="0" err="1">
                  <a:latin typeface="Times New Roman" panose="02020603050405020304" pitchFamily="18" charset="0"/>
                  <a:cs typeface="Times New Roman" panose="02020603050405020304" pitchFamily="18" charset="0"/>
                </a:rPr>
                <a:t>xtốp</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xki</a:t>
              </a:r>
              <a:r>
                <a:rPr lang="en-US" sz="4400" dirty="0">
                  <a:latin typeface="Times New Roman" panose="02020603050405020304" pitchFamily="18" charset="0"/>
                  <a:cs typeface="Times New Roman" panose="02020603050405020304" pitchFamily="18" charset="0"/>
                </a:rPr>
                <a:t>)</a:t>
              </a:r>
            </a:p>
          </p:txBody>
        </p:sp>
      </p:grpSp>
      <p:sp>
        <p:nvSpPr>
          <p:cNvPr id="14" name="Content Placeholder 2">
            <a:extLst>
              <a:ext uri="{FF2B5EF4-FFF2-40B4-BE49-F238E27FC236}">
                <a16:creationId xmlns:a16="http://schemas.microsoft.com/office/drawing/2014/main" xmlns="" id="{B56DD0A6-C43F-1BBB-7970-9B4E1CD4282D}"/>
              </a:ext>
            </a:extLst>
          </p:cNvPr>
          <p:cNvSpPr txBox="1">
            <a:spLocks/>
          </p:cNvSpPr>
          <p:nvPr/>
        </p:nvSpPr>
        <p:spPr>
          <a:xfrm>
            <a:off x="1752600" y="6258630"/>
            <a:ext cx="4525618" cy="106183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Nghị</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luận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học</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15" name="Content Placeholder 2">
            <a:extLst>
              <a:ext uri="{FF2B5EF4-FFF2-40B4-BE49-F238E27FC236}">
                <a16:creationId xmlns:a16="http://schemas.microsoft.com/office/drawing/2014/main" xmlns="" id="{90D5765B-8C92-4AC1-B111-F8141A974EE7}"/>
              </a:ext>
            </a:extLst>
          </p:cNvPr>
          <p:cNvSpPr txBox="1">
            <a:spLocks/>
          </p:cNvSpPr>
          <p:nvPr/>
        </p:nvSpPr>
        <p:spPr>
          <a:xfrm>
            <a:off x="7209182" y="6258630"/>
            <a:ext cx="4525618" cy="106183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Nghị</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luận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học</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16" name="Content Placeholder 2">
            <a:extLst>
              <a:ext uri="{FF2B5EF4-FFF2-40B4-BE49-F238E27FC236}">
                <a16:creationId xmlns:a16="http://schemas.microsoft.com/office/drawing/2014/main" xmlns="" id="{BBA40269-1F3F-84E7-6C37-7CC2669E2AE4}"/>
              </a:ext>
            </a:extLst>
          </p:cNvPr>
          <p:cNvSpPr txBox="1">
            <a:spLocks/>
          </p:cNvSpPr>
          <p:nvPr/>
        </p:nvSpPr>
        <p:spPr>
          <a:xfrm>
            <a:off x="12739944" y="6258630"/>
            <a:ext cx="4114800" cy="106183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Truyện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ngắn</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17" name="Freeform 10">
            <a:extLst>
              <a:ext uri="{FF2B5EF4-FFF2-40B4-BE49-F238E27FC236}">
                <a16:creationId xmlns:a16="http://schemas.microsoft.com/office/drawing/2014/main" xmlns="" id="{3B00808E-EEA5-43D7-88DF-1DEBEEF65669}"/>
              </a:ext>
            </a:extLst>
          </p:cNvPr>
          <p:cNvSpPr/>
          <p:nvPr/>
        </p:nvSpPr>
        <p:spPr>
          <a:xfrm rot="3762284">
            <a:off x="-1201824" y="8284378"/>
            <a:ext cx="3470447" cy="2819738"/>
          </a:xfrm>
          <a:custGeom>
            <a:avLst/>
            <a:gdLst/>
            <a:ahLst/>
            <a:cxnLst/>
            <a:rect l="l" t="t" r="r" b="b"/>
            <a:pathLst>
              <a:path w="3470447" h="2819738">
                <a:moveTo>
                  <a:pt x="0" y="0"/>
                </a:moveTo>
                <a:lnTo>
                  <a:pt x="3470447" y="0"/>
                </a:lnTo>
                <a:lnTo>
                  <a:pt x="3470447" y="2819738"/>
                </a:lnTo>
                <a:lnTo>
                  <a:pt x="0" y="2819738"/>
                </a:lnTo>
                <a:lnTo>
                  <a:pt x="0" y="0"/>
                </a:lnTo>
                <a:close/>
              </a:path>
            </a:pathLst>
          </a:custGeom>
          <a:blipFill>
            <a:blip r:embed="rId4"/>
            <a:stretch>
              <a:fillRect/>
            </a:stretch>
          </a:blipFill>
        </p:spPr>
      </p:sp>
      <p:sp>
        <p:nvSpPr>
          <p:cNvPr id="18" name="Freeform 11">
            <a:extLst>
              <a:ext uri="{FF2B5EF4-FFF2-40B4-BE49-F238E27FC236}">
                <a16:creationId xmlns:a16="http://schemas.microsoft.com/office/drawing/2014/main" xmlns="" id="{675519D9-6152-58D9-5A73-EF3483F514CC}"/>
              </a:ext>
            </a:extLst>
          </p:cNvPr>
          <p:cNvSpPr/>
          <p:nvPr/>
        </p:nvSpPr>
        <p:spPr>
          <a:xfrm rot="20645237">
            <a:off x="13202666" y="9028002"/>
            <a:ext cx="6402917" cy="2152981"/>
          </a:xfrm>
          <a:custGeom>
            <a:avLst/>
            <a:gdLst/>
            <a:ahLst/>
            <a:cxnLst/>
            <a:rect l="l" t="t" r="r" b="b"/>
            <a:pathLst>
              <a:path w="6402917" h="2152981">
                <a:moveTo>
                  <a:pt x="0" y="0"/>
                </a:moveTo>
                <a:lnTo>
                  <a:pt x="6402917" y="0"/>
                </a:lnTo>
                <a:lnTo>
                  <a:pt x="6402917" y="2152981"/>
                </a:lnTo>
                <a:lnTo>
                  <a:pt x="0" y="2152981"/>
                </a:lnTo>
                <a:lnTo>
                  <a:pt x="0" y="0"/>
                </a:lnTo>
                <a:close/>
              </a:path>
            </a:pathLst>
          </a:custGeom>
          <a:blipFill>
            <a:blip r:embed="rId5"/>
            <a:stretch>
              <a:fillRect/>
            </a:stretch>
          </a:blipFill>
        </p:spPr>
      </p:sp>
    </p:spTree>
    <p:extLst>
      <p:ext uri="{BB962C8B-B14F-4D97-AF65-F5344CB8AC3E}">
        <p14:creationId xmlns:p14="http://schemas.microsoft.com/office/powerpoint/2010/main" val="24842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xmlns="" id="{E92B8F34-969F-33C4-E241-0334CDFB0461}"/>
              </a:ext>
            </a:extLst>
          </p:cNvPr>
          <p:cNvGrpSpPr/>
          <p:nvPr/>
        </p:nvGrpSpPr>
        <p:grpSpPr>
          <a:xfrm rot="4994625">
            <a:off x="4653009" y="-575673"/>
            <a:ext cx="9286459" cy="19348382"/>
            <a:chOff x="0" y="0"/>
            <a:chExt cx="2297449" cy="4786746"/>
          </a:xfrm>
        </p:grpSpPr>
        <p:sp>
          <p:nvSpPr>
            <p:cNvPr id="5" name="Freeform 7">
              <a:extLst>
                <a:ext uri="{FF2B5EF4-FFF2-40B4-BE49-F238E27FC236}">
                  <a16:creationId xmlns:a16="http://schemas.microsoft.com/office/drawing/2014/main" xmlns="" id="{723D8128-8090-05C8-6221-B974BC6FC3C8}"/>
                </a:ext>
              </a:extLst>
            </p:cNvPr>
            <p:cNvSpPr/>
            <p:nvPr/>
          </p:nvSpPr>
          <p:spPr>
            <a:xfrm>
              <a:off x="0" y="0"/>
              <a:ext cx="2297449" cy="4786746"/>
            </a:xfrm>
            <a:custGeom>
              <a:avLst/>
              <a:gdLst/>
              <a:ahLst/>
              <a:cxnLst/>
              <a:rect l="l" t="t" r="r" b="b"/>
              <a:pathLst>
                <a:path w="2297449" h="4786746">
                  <a:moveTo>
                    <a:pt x="0" y="0"/>
                  </a:moveTo>
                  <a:lnTo>
                    <a:pt x="1148724" y="4786746"/>
                  </a:lnTo>
                  <a:lnTo>
                    <a:pt x="2297449" y="0"/>
                  </a:lnTo>
                  <a:close/>
                </a:path>
              </a:pathLst>
            </a:custGeom>
            <a:solidFill>
              <a:srgbClr val="C6CF86">
                <a:alpha val="29804"/>
              </a:srgbClr>
            </a:solidFill>
          </p:spPr>
        </p:sp>
      </p:grpSp>
      <p:sp>
        <p:nvSpPr>
          <p:cNvPr id="6" name="Freeform 12">
            <a:extLst>
              <a:ext uri="{FF2B5EF4-FFF2-40B4-BE49-F238E27FC236}">
                <a16:creationId xmlns:a16="http://schemas.microsoft.com/office/drawing/2014/main" xmlns="" id="{40A41AB7-166F-B2AB-012B-16D09445B15B}"/>
              </a:ext>
            </a:extLst>
          </p:cNvPr>
          <p:cNvSpPr/>
          <p:nvPr/>
        </p:nvSpPr>
        <p:spPr>
          <a:xfrm>
            <a:off x="15185022" y="435496"/>
            <a:ext cx="3972928" cy="9851504"/>
          </a:xfrm>
          <a:custGeom>
            <a:avLst/>
            <a:gdLst/>
            <a:ahLst/>
            <a:cxnLst/>
            <a:rect l="l" t="t" r="r" b="b"/>
            <a:pathLst>
              <a:path w="3972928" h="9851504">
                <a:moveTo>
                  <a:pt x="0" y="0"/>
                </a:moveTo>
                <a:lnTo>
                  <a:pt x="3972928" y="0"/>
                </a:lnTo>
                <a:lnTo>
                  <a:pt x="3972928" y="9851504"/>
                </a:lnTo>
                <a:lnTo>
                  <a:pt x="0" y="9851504"/>
                </a:lnTo>
                <a:lnTo>
                  <a:pt x="0" y="0"/>
                </a:lnTo>
                <a:close/>
              </a:path>
            </a:pathLst>
          </a:custGeom>
          <a:blipFill>
            <a:blip r:embed="rId3">
              <a:extLst>
                <a:ext uri="{96DAC541-7B7A-43D3-8B79-37D633B846F1}">
                  <asvg:svgBlip xmlns:asvg="http://schemas.microsoft.com/office/drawing/2016/SVG/main" xmlns="" r:embed="rId4"/>
                </a:ext>
              </a:extLst>
            </a:blip>
            <a:stretch>
              <a:fillRect b="-4072"/>
            </a:stretch>
          </a:blipFill>
        </p:spPr>
      </p:sp>
      <p:sp>
        <p:nvSpPr>
          <p:cNvPr id="2" name="Title 1">
            <a:extLst>
              <a:ext uri="{FF2B5EF4-FFF2-40B4-BE49-F238E27FC236}">
                <a16:creationId xmlns:a16="http://schemas.microsoft.com/office/drawing/2014/main" xmlns="" id="{97935ECC-BAAD-2236-6EF0-BD68334187B1}"/>
              </a:ext>
            </a:extLst>
          </p:cNvPr>
          <p:cNvSpPr>
            <a:spLocks noGrp="1"/>
          </p:cNvSpPr>
          <p:nvPr>
            <p:ph type="title"/>
          </p:nvPr>
        </p:nvSpPr>
        <p:spPr>
          <a:xfrm>
            <a:off x="990600" y="1094048"/>
            <a:ext cx="10591800" cy="4267200"/>
          </a:xfrm>
        </p:spPr>
        <p:txBody>
          <a:bodyPr>
            <a:noAutofit/>
          </a:bodyPr>
          <a:lstStyle/>
          <a:p>
            <a:pPr algn="just"/>
            <a:r>
              <a:rPr lang="en-US" dirty="0">
                <a:latin typeface="Times New Roman" panose="02020603050405020304" pitchFamily="18" charset="0"/>
                <a:cs typeface="Times New Roman" panose="02020603050405020304" pitchFamily="18" charset="0"/>
              </a:rPr>
              <a:t>Ở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6,7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Văn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378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DAEA5A3-E366-4311-DC5C-47F2725CA426}"/>
              </a:ext>
            </a:extLst>
          </p:cNvPr>
          <p:cNvGrpSpPr/>
          <p:nvPr/>
        </p:nvGrpSpPr>
        <p:grpSpPr>
          <a:xfrm>
            <a:off x="1752600" y="2172902"/>
            <a:ext cx="15354300" cy="5875246"/>
            <a:chOff x="0" y="0"/>
            <a:chExt cx="2038166" cy="2329526"/>
          </a:xfrm>
        </p:grpSpPr>
        <p:sp>
          <p:nvSpPr>
            <p:cNvPr id="5" name="Freeform 4">
              <a:extLst>
                <a:ext uri="{FF2B5EF4-FFF2-40B4-BE49-F238E27FC236}">
                  <a16:creationId xmlns:a16="http://schemas.microsoft.com/office/drawing/2014/main" xmlns="" id="{232EE6AD-F423-32C1-99E0-98F2FB327204}"/>
                </a:ext>
              </a:extLst>
            </p:cNvPr>
            <p:cNvSpPr/>
            <p:nvPr/>
          </p:nvSpPr>
          <p:spPr>
            <a:xfrm>
              <a:off x="92710" y="106680"/>
              <a:ext cx="1934026" cy="2210146"/>
            </a:xfrm>
            <a:custGeom>
              <a:avLst/>
              <a:gdLst/>
              <a:ahLst/>
              <a:cxnLst/>
              <a:rect l="l" t="t" r="r" b="b"/>
              <a:pathLst>
                <a:path w="1934026" h="2210146">
                  <a:moveTo>
                    <a:pt x="1907356" y="2020916"/>
                  </a:moveTo>
                  <a:cubicBezTo>
                    <a:pt x="1907356" y="2108546"/>
                    <a:pt x="1831156" y="2179666"/>
                    <a:pt x="1749876" y="2179666"/>
                  </a:cubicBezTo>
                  <a:lnTo>
                    <a:pt x="66040" y="2179666"/>
                  </a:lnTo>
                  <a:cubicBezTo>
                    <a:pt x="43180" y="2179666"/>
                    <a:pt x="20320" y="2174586"/>
                    <a:pt x="0" y="2165696"/>
                  </a:cubicBezTo>
                  <a:cubicBezTo>
                    <a:pt x="26670" y="2193636"/>
                    <a:pt x="63500" y="2210146"/>
                    <a:pt x="106454" y="2210146"/>
                  </a:cubicBezTo>
                  <a:lnTo>
                    <a:pt x="1787976" y="2210146"/>
                  </a:lnTo>
                  <a:cubicBezTo>
                    <a:pt x="1867986" y="2210146"/>
                    <a:pt x="1934026" y="2144106"/>
                    <a:pt x="1934026" y="2064096"/>
                  </a:cubicBezTo>
                  <a:lnTo>
                    <a:pt x="1934026" y="95250"/>
                  </a:lnTo>
                  <a:cubicBezTo>
                    <a:pt x="1934026" y="58420"/>
                    <a:pt x="1920056" y="25400"/>
                    <a:pt x="1898466" y="0"/>
                  </a:cubicBezTo>
                  <a:cubicBezTo>
                    <a:pt x="1904816" y="16510"/>
                    <a:pt x="1907356" y="34290"/>
                    <a:pt x="1907356" y="52070"/>
                  </a:cubicBezTo>
                  <a:lnTo>
                    <a:pt x="1907356" y="2020916"/>
                  </a:lnTo>
                  <a:close/>
                </a:path>
              </a:pathLst>
            </a:custGeom>
            <a:solidFill>
              <a:srgbClr val="C6CF86"/>
            </a:solidFill>
          </p:spPr>
        </p:sp>
        <p:sp>
          <p:nvSpPr>
            <p:cNvPr id="6" name="Freeform 5">
              <a:extLst>
                <a:ext uri="{FF2B5EF4-FFF2-40B4-BE49-F238E27FC236}">
                  <a16:creationId xmlns:a16="http://schemas.microsoft.com/office/drawing/2014/main" xmlns="" id="{ABF705F0-23B0-B561-9158-D5BE6A93B181}"/>
                </a:ext>
              </a:extLst>
            </p:cNvPr>
            <p:cNvSpPr/>
            <p:nvPr/>
          </p:nvSpPr>
          <p:spPr>
            <a:xfrm>
              <a:off x="12700" y="12700"/>
              <a:ext cx="1973396" cy="2260946"/>
            </a:xfrm>
            <a:custGeom>
              <a:avLst/>
              <a:gdLst/>
              <a:ahLst/>
              <a:cxnLst/>
              <a:rect l="l" t="t" r="r" b="b"/>
              <a:pathLst>
                <a:path w="1973396" h="2260946">
                  <a:moveTo>
                    <a:pt x="146050" y="2260946"/>
                  </a:moveTo>
                  <a:lnTo>
                    <a:pt x="1827346" y="2260946"/>
                  </a:lnTo>
                  <a:cubicBezTo>
                    <a:pt x="1907356" y="2260946"/>
                    <a:pt x="1973396" y="2194906"/>
                    <a:pt x="1973396" y="2114896"/>
                  </a:cubicBezTo>
                  <a:lnTo>
                    <a:pt x="1973396" y="146050"/>
                  </a:lnTo>
                  <a:cubicBezTo>
                    <a:pt x="1973396" y="66040"/>
                    <a:pt x="1907356" y="0"/>
                    <a:pt x="1827346" y="0"/>
                  </a:cubicBezTo>
                  <a:lnTo>
                    <a:pt x="146050" y="0"/>
                  </a:lnTo>
                  <a:cubicBezTo>
                    <a:pt x="66040" y="0"/>
                    <a:pt x="0" y="66040"/>
                    <a:pt x="0" y="146050"/>
                  </a:cubicBezTo>
                  <a:lnTo>
                    <a:pt x="0" y="2114896"/>
                  </a:lnTo>
                  <a:cubicBezTo>
                    <a:pt x="0" y="2196176"/>
                    <a:pt x="66040" y="2260946"/>
                    <a:pt x="146050" y="2260946"/>
                  </a:cubicBezTo>
                  <a:close/>
                </a:path>
              </a:pathLst>
            </a:custGeom>
            <a:solidFill>
              <a:srgbClr val="FFFAF0"/>
            </a:solidFill>
          </p:spPr>
        </p:sp>
        <p:sp>
          <p:nvSpPr>
            <p:cNvPr id="7" name="Freeform 6">
              <a:extLst>
                <a:ext uri="{FF2B5EF4-FFF2-40B4-BE49-F238E27FC236}">
                  <a16:creationId xmlns:a16="http://schemas.microsoft.com/office/drawing/2014/main" xmlns="" id="{C5D57720-B5DA-5BB6-E7BA-B50A9F586182}"/>
                </a:ext>
              </a:extLst>
            </p:cNvPr>
            <p:cNvSpPr/>
            <p:nvPr/>
          </p:nvSpPr>
          <p:spPr>
            <a:xfrm>
              <a:off x="0" y="0"/>
              <a:ext cx="2038166" cy="2329526"/>
            </a:xfrm>
            <a:custGeom>
              <a:avLst/>
              <a:gdLst/>
              <a:ahLst/>
              <a:cxnLst/>
              <a:rect l="l" t="t" r="r" b="b"/>
              <a:pathLst>
                <a:path w="2038166" h="2329526">
                  <a:moveTo>
                    <a:pt x="1974666" y="74930"/>
                  </a:moveTo>
                  <a:cubicBezTo>
                    <a:pt x="1946726" y="30480"/>
                    <a:pt x="1897196" y="0"/>
                    <a:pt x="1840046" y="0"/>
                  </a:cubicBezTo>
                  <a:lnTo>
                    <a:pt x="158750" y="0"/>
                  </a:lnTo>
                  <a:cubicBezTo>
                    <a:pt x="71120" y="0"/>
                    <a:pt x="0" y="71120"/>
                    <a:pt x="0" y="158750"/>
                  </a:cubicBezTo>
                  <a:lnTo>
                    <a:pt x="0" y="2127596"/>
                  </a:lnTo>
                  <a:cubicBezTo>
                    <a:pt x="0" y="2179666"/>
                    <a:pt x="25400" y="2225386"/>
                    <a:pt x="63500" y="2254596"/>
                  </a:cubicBezTo>
                  <a:cubicBezTo>
                    <a:pt x="91440" y="2299046"/>
                    <a:pt x="140970" y="2329526"/>
                    <a:pt x="200795" y="2329526"/>
                  </a:cubicBezTo>
                  <a:lnTo>
                    <a:pt x="1879416" y="2329526"/>
                  </a:lnTo>
                  <a:cubicBezTo>
                    <a:pt x="1967046" y="2329526"/>
                    <a:pt x="2038166" y="2258406"/>
                    <a:pt x="2038166" y="2170776"/>
                  </a:cubicBezTo>
                  <a:lnTo>
                    <a:pt x="2038166" y="201930"/>
                  </a:lnTo>
                  <a:cubicBezTo>
                    <a:pt x="2038166" y="149860"/>
                    <a:pt x="2012766" y="104140"/>
                    <a:pt x="1974666" y="74930"/>
                  </a:cubicBezTo>
                  <a:close/>
                  <a:moveTo>
                    <a:pt x="12700" y="2127596"/>
                  </a:moveTo>
                  <a:lnTo>
                    <a:pt x="12700" y="158750"/>
                  </a:lnTo>
                  <a:cubicBezTo>
                    <a:pt x="12700" y="78740"/>
                    <a:pt x="78740" y="12700"/>
                    <a:pt x="158750" y="12700"/>
                  </a:cubicBezTo>
                  <a:lnTo>
                    <a:pt x="1840046" y="12700"/>
                  </a:lnTo>
                  <a:cubicBezTo>
                    <a:pt x="1920056" y="12700"/>
                    <a:pt x="1986096" y="78740"/>
                    <a:pt x="1986096" y="158750"/>
                  </a:cubicBezTo>
                  <a:lnTo>
                    <a:pt x="1986096" y="2127596"/>
                  </a:lnTo>
                  <a:cubicBezTo>
                    <a:pt x="1986096" y="2207606"/>
                    <a:pt x="1920056" y="2273646"/>
                    <a:pt x="1840046" y="2273646"/>
                  </a:cubicBezTo>
                  <a:lnTo>
                    <a:pt x="158750" y="2273646"/>
                  </a:lnTo>
                  <a:cubicBezTo>
                    <a:pt x="78740" y="2273646"/>
                    <a:pt x="12700" y="2208876"/>
                    <a:pt x="12700" y="2127596"/>
                  </a:cubicBezTo>
                  <a:close/>
                  <a:moveTo>
                    <a:pt x="2026736" y="2170776"/>
                  </a:moveTo>
                  <a:cubicBezTo>
                    <a:pt x="2026736" y="2250786"/>
                    <a:pt x="1959426" y="2316826"/>
                    <a:pt x="1879416" y="2316826"/>
                  </a:cubicBezTo>
                  <a:lnTo>
                    <a:pt x="200795" y="2316826"/>
                  </a:lnTo>
                  <a:cubicBezTo>
                    <a:pt x="157480" y="2316826"/>
                    <a:pt x="120650" y="2300316"/>
                    <a:pt x="93980" y="2272376"/>
                  </a:cubicBezTo>
                  <a:cubicBezTo>
                    <a:pt x="114300" y="2281266"/>
                    <a:pt x="135890" y="2286346"/>
                    <a:pt x="160020" y="2286346"/>
                  </a:cubicBezTo>
                  <a:lnTo>
                    <a:pt x="1841316" y="2286346"/>
                  </a:lnTo>
                  <a:cubicBezTo>
                    <a:pt x="1928946" y="2286346"/>
                    <a:pt x="2000066" y="2215226"/>
                    <a:pt x="2000066" y="2127596"/>
                  </a:cubicBezTo>
                  <a:lnTo>
                    <a:pt x="2000066" y="158750"/>
                  </a:lnTo>
                  <a:cubicBezTo>
                    <a:pt x="2000066" y="140970"/>
                    <a:pt x="1996256" y="123190"/>
                    <a:pt x="1991176" y="106680"/>
                  </a:cubicBezTo>
                  <a:cubicBezTo>
                    <a:pt x="2012766" y="132080"/>
                    <a:pt x="2026736" y="165100"/>
                    <a:pt x="2026736" y="201930"/>
                  </a:cubicBezTo>
                  <a:lnTo>
                    <a:pt x="2026736" y="2170776"/>
                  </a:lnTo>
                  <a:close/>
                </a:path>
              </a:pathLst>
            </a:custGeom>
            <a:solidFill>
              <a:srgbClr val="231F20"/>
            </a:solidFill>
          </p:spPr>
        </p:sp>
      </p:grpSp>
      <p:sp>
        <p:nvSpPr>
          <p:cNvPr id="2" name="TextBox 5">
            <a:extLst>
              <a:ext uri="{FF2B5EF4-FFF2-40B4-BE49-F238E27FC236}">
                <a16:creationId xmlns:a16="http://schemas.microsoft.com/office/drawing/2014/main" xmlns="" id="{3D16AA7C-584F-1CD7-CF2F-7319CE7AA8A3}"/>
              </a:ext>
            </a:extLst>
          </p:cNvPr>
          <p:cNvSpPr txBox="1"/>
          <p:nvPr/>
        </p:nvSpPr>
        <p:spPr>
          <a:xfrm>
            <a:off x="5193569" y="3390900"/>
            <a:ext cx="8472362" cy="2462213"/>
          </a:xfrm>
          <a:prstGeom prst="rect">
            <a:avLst/>
          </a:prstGeom>
        </p:spPr>
        <p:txBody>
          <a:bodyPr wrap="square" lIns="0" tIns="0" rIns="0" bIns="0" rtlCol="0" anchor="t">
            <a:spAutoFit/>
          </a:bodyPr>
          <a:lstStyle/>
          <a:p>
            <a:pPr algn="ctr"/>
            <a:r>
              <a:rPr lang="en-US" sz="8000" dirty="0">
                <a:latin typeface="#9Slide07 SVNGuerrilla" panose="00000500000000000000" pitchFamily="2" charset="0"/>
              </a:rPr>
              <a:t>II.</a:t>
            </a:r>
          </a:p>
          <a:p>
            <a:pPr algn="ctr"/>
            <a:r>
              <a:rPr lang="en-US" sz="8000" dirty="0">
                <a:latin typeface="#9Slide07 SVNGuerrilla" panose="00000500000000000000" pitchFamily="2" charset="0"/>
              </a:rPr>
              <a:t>Tri </a:t>
            </a:r>
            <a:r>
              <a:rPr lang="en-US" sz="8000" dirty="0" err="1">
                <a:latin typeface="#9Slide07 SVNGuerrilla" panose="00000500000000000000" pitchFamily="2" charset="0"/>
              </a:rPr>
              <a:t>thức</a:t>
            </a:r>
            <a:r>
              <a:rPr lang="en-US" sz="8000" dirty="0">
                <a:latin typeface="#9Slide07 SVNGuerrilla" panose="00000500000000000000" pitchFamily="2" charset="0"/>
              </a:rPr>
              <a:t> </a:t>
            </a:r>
            <a:r>
              <a:rPr lang="en-US" sz="8000" dirty="0" err="1">
                <a:latin typeface="#9Slide07 SVNGuerrilla" panose="00000500000000000000" pitchFamily="2" charset="0"/>
              </a:rPr>
              <a:t>Ngữ</a:t>
            </a:r>
            <a:r>
              <a:rPr lang="en-US" sz="8000" dirty="0">
                <a:latin typeface="#9Slide07 SVNGuerrilla" panose="00000500000000000000" pitchFamily="2" charset="0"/>
              </a:rPr>
              <a:t> </a:t>
            </a:r>
            <a:r>
              <a:rPr lang="en-US" sz="8000" dirty="0" err="1">
                <a:latin typeface="#9Slide07 SVNGuerrilla" panose="00000500000000000000" pitchFamily="2" charset="0"/>
              </a:rPr>
              <a:t>văn</a:t>
            </a:r>
            <a:endParaRPr lang="en-US" sz="8000" dirty="0">
              <a:latin typeface="#9Slide07 SVNGuerrilla" panose="00000500000000000000" pitchFamily="2" charset="0"/>
            </a:endParaRPr>
          </a:p>
        </p:txBody>
      </p:sp>
      <p:sp>
        <p:nvSpPr>
          <p:cNvPr id="8" name="Freeform 7">
            <a:extLst>
              <a:ext uri="{FF2B5EF4-FFF2-40B4-BE49-F238E27FC236}">
                <a16:creationId xmlns:a16="http://schemas.microsoft.com/office/drawing/2014/main" xmlns="" id="{E1C7286D-5A76-DC60-B21C-795849C25091}"/>
              </a:ext>
            </a:extLst>
          </p:cNvPr>
          <p:cNvSpPr/>
          <p:nvPr/>
        </p:nvSpPr>
        <p:spPr>
          <a:xfrm>
            <a:off x="152400" y="5659769"/>
            <a:ext cx="4287544" cy="4494889"/>
          </a:xfrm>
          <a:custGeom>
            <a:avLst/>
            <a:gdLst/>
            <a:ahLst/>
            <a:cxnLst/>
            <a:rect l="l" t="t" r="r" b="b"/>
            <a:pathLst>
              <a:path w="2496814" h="2630743">
                <a:moveTo>
                  <a:pt x="0" y="0"/>
                </a:moveTo>
                <a:lnTo>
                  <a:pt x="2496815" y="0"/>
                </a:lnTo>
                <a:lnTo>
                  <a:pt x="2496815" y="2630743"/>
                </a:lnTo>
                <a:lnTo>
                  <a:pt x="0" y="263074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47884059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232500"/>
            <a:ext cx="18288000" cy="3822000"/>
            <a:chOff x="0" y="0"/>
            <a:chExt cx="6671512" cy="1394276"/>
          </a:xfrm>
        </p:grpSpPr>
        <p:sp>
          <p:nvSpPr>
            <p:cNvPr id="3" name="Freeform 3"/>
            <p:cNvSpPr/>
            <p:nvPr/>
          </p:nvSpPr>
          <p:spPr>
            <a:xfrm>
              <a:off x="0" y="0"/>
              <a:ext cx="6671512" cy="1394276"/>
            </a:xfrm>
            <a:custGeom>
              <a:avLst/>
              <a:gdLst/>
              <a:ahLst/>
              <a:cxnLst/>
              <a:rect l="l" t="t" r="r" b="b"/>
              <a:pathLst>
                <a:path w="6671512" h="1394276">
                  <a:moveTo>
                    <a:pt x="0" y="0"/>
                  </a:moveTo>
                  <a:lnTo>
                    <a:pt x="6671512" y="0"/>
                  </a:lnTo>
                  <a:lnTo>
                    <a:pt x="6671512" y="1394276"/>
                  </a:lnTo>
                  <a:lnTo>
                    <a:pt x="0" y="1394276"/>
                  </a:lnTo>
                  <a:close/>
                </a:path>
              </a:pathLst>
            </a:custGeom>
            <a:solidFill>
              <a:srgbClr val="C29767">
                <a:alpha val="29804"/>
              </a:srgbClr>
            </a:solidFill>
          </p:spPr>
        </p:sp>
      </p:grpSp>
      <p:grpSp>
        <p:nvGrpSpPr>
          <p:cNvPr id="4" name="Group 4"/>
          <p:cNvGrpSpPr/>
          <p:nvPr/>
        </p:nvGrpSpPr>
        <p:grpSpPr>
          <a:xfrm>
            <a:off x="1600200" y="2469032"/>
            <a:ext cx="3429000" cy="3105519"/>
            <a:chOff x="0" y="0"/>
            <a:chExt cx="2319878" cy="2602712"/>
          </a:xfrm>
        </p:grpSpPr>
        <p:sp>
          <p:nvSpPr>
            <p:cNvPr id="5" name="Freeform 5"/>
            <p:cNvSpPr/>
            <p:nvPr/>
          </p:nvSpPr>
          <p:spPr>
            <a:xfrm>
              <a:off x="92710" y="106680"/>
              <a:ext cx="2215738" cy="2483331"/>
            </a:xfrm>
            <a:custGeom>
              <a:avLst/>
              <a:gdLst/>
              <a:ahLst/>
              <a:cxnLst/>
              <a:rect l="l" t="t" r="r" b="b"/>
              <a:pathLst>
                <a:path w="2215738" h="2483331">
                  <a:moveTo>
                    <a:pt x="2189068" y="2294102"/>
                  </a:moveTo>
                  <a:cubicBezTo>
                    <a:pt x="2189068" y="2381732"/>
                    <a:pt x="2112868" y="2452852"/>
                    <a:pt x="2031587" y="2452852"/>
                  </a:cubicBezTo>
                  <a:lnTo>
                    <a:pt x="66040" y="2452852"/>
                  </a:lnTo>
                  <a:cubicBezTo>
                    <a:pt x="43180" y="2452852"/>
                    <a:pt x="20320" y="2447772"/>
                    <a:pt x="0" y="2438882"/>
                  </a:cubicBezTo>
                  <a:cubicBezTo>
                    <a:pt x="26670" y="2466822"/>
                    <a:pt x="63500" y="2483331"/>
                    <a:pt x="108249" y="2483331"/>
                  </a:cubicBezTo>
                  <a:lnTo>
                    <a:pt x="2069687" y="2483331"/>
                  </a:lnTo>
                  <a:cubicBezTo>
                    <a:pt x="2149698" y="2483331"/>
                    <a:pt x="2215738" y="2417292"/>
                    <a:pt x="2215738" y="2337282"/>
                  </a:cubicBezTo>
                  <a:lnTo>
                    <a:pt x="2215738" y="95250"/>
                  </a:lnTo>
                  <a:cubicBezTo>
                    <a:pt x="2215738" y="58420"/>
                    <a:pt x="2201768" y="25400"/>
                    <a:pt x="2180178" y="0"/>
                  </a:cubicBezTo>
                  <a:cubicBezTo>
                    <a:pt x="2186528" y="16510"/>
                    <a:pt x="2189068" y="34290"/>
                    <a:pt x="2189068" y="52070"/>
                  </a:cubicBezTo>
                  <a:lnTo>
                    <a:pt x="2189068" y="2294102"/>
                  </a:lnTo>
                  <a:close/>
                </a:path>
              </a:pathLst>
            </a:custGeom>
            <a:solidFill>
              <a:srgbClr val="C6CF86"/>
            </a:solidFill>
          </p:spPr>
        </p:sp>
        <p:sp>
          <p:nvSpPr>
            <p:cNvPr id="6" name="Freeform 6"/>
            <p:cNvSpPr/>
            <p:nvPr/>
          </p:nvSpPr>
          <p:spPr>
            <a:xfrm>
              <a:off x="12700" y="12700"/>
              <a:ext cx="2255108" cy="2534132"/>
            </a:xfrm>
            <a:custGeom>
              <a:avLst/>
              <a:gdLst/>
              <a:ahLst/>
              <a:cxnLst/>
              <a:rect l="l" t="t" r="r" b="b"/>
              <a:pathLst>
                <a:path w="2255108" h="2534132">
                  <a:moveTo>
                    <a:pt x="146050" y="2534132"/>
                  </a:moveTo>
                  <a:lnTo>
                    <a:pt x="2109058" y="2534132"/>
                  </a:lnTo>
                  <a:cubicBezTo>
                    <a:pt x="2189068" y="2534132"/>
                    <a:pt x="2255108" y="2468092"/>
                    <a:pt x="2255108" y="2388082"/>
                  </a:cubicBezTo>
                  <a:lnTo>
                    <a:pt x="2255108" y="146050"/>
                  </a:lnTo>
                  <a:cubicBezTo>
                    <a:pt x="2255108" y="66040"/>
                    <a:pt x="2189068" y="0"/>
                    <a:pt x="2109058" y="0"/>
                  </a:cubicBezTo>
                  <a:lnTo>
                    <a:pt x="146050" y="0"/>
                  </a:lnTo>
                  <a:cubicBezTo>
                    <a:pt x="66040" y="0"/>
                    <a:pt x="0" y="66040"/>
                    <a:pt x="0" y="146050"/>
                  </a:cubicBezTo>
                  <a:lnTo>
                    <a:pt x="0" y="2388082"/>
                  </a:lnTo>
                  <a:cubicBezTo>
                    <a:pt x="0" y="2469361"/>
                    <a:pt x="66040" y="2534132"/>
                    <a:pt x="146050" y="2534132"/>
                  </a:cubicBezTo>
                  <a:close/>
                </a:path>
              </a:pathLst>
            </a:custGeom>
            <a:solidFill>
              <a:srgbClr val="FFFAF0"/>
            </a:solidFill>
          </p:spPr>
        </p:sp>
        <p:sp>
          <p:nvSpPr>
            <p:cNvPr id="7" name="Freeform 7"/>
            <p:cNvSpPr/>
            <p:nvPr/>
          </p:nvSpPr>
          <p:spPr>
            <a:xfrm>
              <a:off x="0" y="0"/>
              <a:ext cx="2319878" cy="2602711"/>
            </a:xfrm>
            <a:custGeom>
              <a:avLst/>
              <a:gdLst/>
              <a:ahLst/>
              <a:cxnLst/>
              <a:rect l="l" t="t" r="r" b="b"/>
              <a:pathLst>
                <a:path w="2319878" h="2602711">
                  <a:moveTo>
                    <a:pt x="2256378" y="74930"/>
                  </a:moveTo>
                  <a:cubicBezTo>
                    <a:pt x="2228438" y="30480"/>
                    <a:pt x="2178908" y="0"/>
                    <a:pt x="2121758" y="0"/>
                  </a:cubicBezTo>
                  <a:lnTo>
                    <a:pt x="158750" y="0"/>
                  </a:lnTo>
                  <a:cubicBezTo>
                    <a:pt x="71120" y="0"/>
                    <a:pt x="0" y="71120"/>
                    <a:pt x="0" y="158750"/>
                  </a:cubicBezTo>
                  <a:lnTo>
                    <a:pt x="0" y="2400782"/>
                  </a:lnTo>
                  <a:cubicBezTo>
                    <a:pt x="0" y="2452852"/>
                    <a:pt x="25400" y="2498572"/>
                    <a:pt x="63500" y="2527782"/>
                  </a:cubicBezTo>
                  <a:cubicBezTo>
                    <a:pt x="91440" y="2572232"/>
                    <a:pt x="140970" y="2602711"/>
                    <a:pt x="202871" y="2602711"/>
                  </a:cubicBezTo>
                  <a:lnTo>
                    <a:pt x="2161128" y="2602711"/>
                  </a:lnTo>
                  <a:cubicBezTo>
                    <a:pt x="2248758" y="2602711"/>
                    <a:pt x="2319878" y="2531592"/>
                    <a:pt x="2319878" y="2443962"/>
                  </a:cubicBezTo>
                  <a:lnTo>
                    <a:pt x="2319878" y="201930"/>
                  </a:lnTo>
                  <a:cubicBezTo>
                    <a:pt x="2319878" y="149860"/>
                    <a:pt x="2294478" y="104140"/>
                    <a:pt x="2256378" y="74930"/>
                  </a:cubicBezTo>
                  <a:close/>
                  <a:moveTo>
                    <a:pt x="12700" y="2400782"/>
                  </a:moveTo>
                  <a:lnTo>
                    <a:pt x="12700" y="158750"/>
                  </a:lnTo>
                  <a:cubicBezTo>
                    <a:pt x="12700" y="78740"/>
                    <a:pt x="78740" y="12700"/>
                    <a:pt x="158750" y="12700"/>
                  </a:cubicBezTo>
                  <a:lnTo>
                    <a:pt x="2121758" y="12700"/>
                  </a:lnTo>
                  <a:cubicBezTo>
                    <a:pt x="2201768" y="12700"/>
                    <a:pt x="2267808" y="78740"/>
                    <a:pt x="2267808" y="158750"/>
                  </a:cubicBezTo>
                  <a:lnTo>
                    <a:pt x="2267808" y="2400782"/>
                  </a:lnTo>
                  <a:cubicBezTo>
                    <a:pt x="2267808" y="2480792"/>
                    <a:pt x="2201768" y="2546832"/>
                    <a:pt x="2121758" y="2546832"/>
                  </a:cubicBezTo>
                  <a:lnTo>
                    <a:pt x="158750" y="2546832"/>
                  </a:lnTo>
                  <a:cubicBezTo>
                    <a:pt x="78740" y="2546832"/>
                    <a:pt x="12700" y="2482061"/>
                    <a:pt x="12700" y="2400782"/>
                  </a:cubicBezTo>
                  <a:close/>
                  <a:moveTo>
                    <a:pt x="2308448" y="2443961"/>
                  </a:moveTo>
                  <a:cubicBezTo>
                    <a:pt x="2308448" y="2523972"/>
                    <a:pt x="2241138" y="2590011"/>
                    <a:pt x="2161128" y="2590011"/>
                  </a:cubicBezTo>
                  <a:lnTo>
                    <a:pt x="202871" y="2590011"/>
                  </a:lnTo>
                  <a:cubicBezTo>
                    <a:pt x="157480" y="2590011"/>
                    <a:pt x="120650" y="2573501"/>
                    <a:pt x="93980" y="2545561"/>
                  </a:cubicBezTo>
                  <a:cubicBezTo>
                    <a:pt x="114300" y="2554451"/>
                    <a:pt x="135890" y="2559532"/>
                    <a:pt x="160020" y="2559532"/>
                  </a:cubicBezTo>
                  <a:lnTo>
                    <a:pt x="2123028" y="2559532"/>
                  </a:lnTo>
                  <a:cubicBezTo>
                    <a:pt x="2210658" y="2559532"/>
                    <a:pt x="2281778" y="2488411"/>
                    <a:pt x="2281778" y="2400782"/>
                  </a:cubicBezTo>
                  <a:lnTo>
                    <a:pt x="2281778" y="158750"/>
                  </a:lnTo>
                  <a:cubicBezTo>
                    <a:pt x="2281778" y="140970"/>
                    <a:pt x="2277968" y="123190"/>
                    <a:pt x="2272888" y="106680"/>
                  </a:cubicBezTo>
                  <a:cubicBezTo>
                    <a:pt x="2294478" y="132080"/>
                    <a:pt x="2308448" y="165100"/>
                    <a:pt x="2308448" y="201930"/>
                  </a:cubicBezTo>
                  <a:lnTo>
                    <a:pt x="2308448" y="2443961"/>
                  </a:lnTo>
                  <a:close/>
                </a:path>
              </a:pathLst>
            </a:custGeom>
            <a:solidFill>
              <a:srgbClr val="231F20"/>
            </a:solidFill>
          </p:spPr>
        </p:sp>
      </p:grpSp>
      <p:sp>
        <p:nvSpPr>
          <p:cNvPr id="8" name="TextBox 8"/>
          <p:cNvSpPr txBox="1"/>
          <p:nvPr/>
        </p:nvSpPr>
        <p:spPr>
          <a:xfrm>
            <a:off x="233387" y="3242182"/>
            <a:ext cx="6162626" cy="1193800"/>
          </a:xfrm>
          <a:prstGeom prst="rect">
            <a:avLst/>
          </a:prstGeom>
        </p:spPr>
        <p:txBody>
          <a:bodyPr lIns="0" tIns="0" rIns="0" bIns="0" rtlCol="0" anchor="t">
            <a:spAutoFit/>
          </a:bodyPr>
          <a:lstStyle/>
          <a:p>
            <a:pPr algn="ctr">
              <a:lnSpc>
                <a:spcPts val="9200"/>
              </a:lnSpc>
            </a:pPr>
            <a:r>
              <a:rPr lang="en-US" sz="8000" dirty="0">
                <a:solidFill>
                  <a:srgbClr val="231F20"/>
                </a:solidFill>
                <a:latin typeface="Sigher"/>
              </a:rPr>
              <a:t>1. </a:t>
            </a:r>
          </a:p>
        </p:txBody>
      </p:sp>
      <p:sp>
        <p:nvSpPr>
          <p:cNvPr id="13" name="Freeform 13"/>
          <p:cNvSpPr/>
          <p:nvPr/>
        </p:nvSpPr>
        <p:spPr>
          <a:xfrm rot="-1504405">
            <a:off x="13824468" y="1761335"/>
            <a:ext cx="4036364" cy="1175591"/>
          </a:xfrm>
          <a:custGeom>
            <a:avLst/>
            <a:gdLst/>
            <a:ahLst/>
            <a:cxnLst/>
            <a:rect l="l" t="t" r="r" b="b"/>
            <a:pathLst>
              <a:path w="4036364" h="1175591">
                <a:moveTo>
                  <a:pt x="0" y="0"/>
                </a:moveTo>
                <a:lnTo>
                  <a:pt x="4036364" y="0"/>
                </a:lnTo>
                <a:lnTo>
                  <a:pt x="4036364" y="1175591"/>
                </a:lnTo>
                <a:lnTo>
                  <a:pt x="0" y="11755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TextBox 8">
            <a:extLst>
              <a:ext uri="{FF2B5EF4-FFF2-40B4-BE49-F238E27FC236}">
                <a16:creationId xmlns:a16="http://schemas.microsoft.com/office/drawing/2014/main" xmlns="" id="{66423D71-09FF-EF33-5A51-2A1C0B3F78FA}"/>
              </a:ext>
            </a:extLst>
          </p:cNvPr>
          <p:cNvSpPr txBox="1"/>
          <p:nvPr/>
        </p:nvSpPr>
        <p:spPr>
          <a:xfrm>
            <a:off x="4965163" y="3898644"/>
            <a:ext cx="13042308" cy="2359620"/>
          </a:xfrm>
          <a:prstGeom prst="rect">
            <a:avLst/>
          </a:prstGeom>
        </p:spPr>
        <p:txBody>
          <a:bodyPr wrap="square" lIns="0" tIns="0" rIns="0" bIns="0" rtlCol="0" anchor="t">
            <a:spAutoFit/>
          </a:bodyPr>
          <a:lstStyle/>
          <a:p>
            <a:pPr algn="ctr">
              <a:lnSpc>
                <a:spcPts val="9200"/>
              </a:lnSpc>
            </a:pPr>
            <a:r>
              <a:rPr lang="en-US" sz="7200" dirty="0" err="1">
                <a:solidFill>
                  <a:srgbClr val="231F20"/>
                </a:solidFill>
                <a:latin typeface="#9Slide05 VL Fadilla" pitchFamily="2" charset="0"/>
              </a:rPr>
              <a:t>Luận</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đề</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luận</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điểm</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lí</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lẽ</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và</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bằng</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chứng</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trong</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văn</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bản</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nghị</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luận</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văn</a:t>
            </a:r>
            <a:r>
              <a:rPr lang="en-US" sz="7200" dirty="0">
                <a:solidFill>
                  <a:srgbClr val="231F20"/>
                </a:solidFill>
                <a:latin typeface="#9Slide05 VL Fadilla" pitchFamily="2" charset="0"/>
              </a:rPr>
              <a:t> </a:t>
            </a:r>
            <a:r>
              <a:rPr lang="en-US" sz="7200" dirty="0" err="1">
                <a:solidFill>
                  <a:srgbClr val="231F20"/>
                </a:solidFill>
                <a:latin typeface="#9Slide05 VL Fadilla" pitchFamily="2" charset="0"/>
              </a:rPr>
              <a:t>học</a:t>
            </a:r>
            <a:endParaRPr lang="en-US" sz="7200" dirty="0">
              <a:solidFill>
                <a:srgbClr val="231F20"/>
              </a:solidFill>
              <a:latin typeface="#9Slide05 VL Fadilla" pitchFamily="2" charset="0"/>
            </a:endParaRPr>
          </a:p>
        </p:txBody>
      </p:sp>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1040</TotalTime>
  <Words>2373</Words>
  <Application>Microsoft Office PowerPoint</Application>
  <PresentationFormat>Custom</PresentationFormat>
  <Paragraphs>131</Paragraphs>
  <Slides>19</Slides>
  <Notes>19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19</vt:i4>
      </vt:variant>
    </vt:vector>
  </HeadingPairs>
  <TitlesOfParts>
    <vt:vector size="35" baseType="lpstr">
      <vt:lpstr>#9Slide05 SVNUnthrift</vt:lpstr>
      <vt:lpstr>Calibri</vt:lpstr>
      <vt:lpstr>#9Slide06 FS Playlist Script</vt:lpstr>
      <vt:lpstr>Times New Roman</vt:lpstr>
      <vt:lpstr>#9Slide05 Yen Tu</vt:lpstr>
      <vt:lpstr>#9Slide07 SVNGuerrilla</vt:lpstr>
      <vt:lpstr>#9Slide05 Dancing Script</vt:lpstr>
      <vt:lpstr>Wingdings</vt:lpstr>
      <vt:lpstr>#9Slide05 VL Fadilla</vt:lpstr>
      <vt:lpstr>#9Slide05 Claudia</vt:lpstr>
      <vt:lpstr>Open Sans</vt:lpstr>
      <vt:lpstr>Sigher</vt:lpstr>
      <vt:lpstr>#9Slide05 Agile Script Calligra</vt:lpstr>
      <vt:lpstr>Roboto</vt:lpstr>
      <vt:lpstr>Arial</vt:lpstr>
      <vt:lpstr>Office Theme</vt:lpstr>
      <vt:lpstr>Em đã được học, được đọc nhiều tác phẩm tâm huyết của các nhà văn, nhà thơ. Hãy kể tên những nhà văn, nhà thơ và tác phẩm mà em yêu thích.</vt:lpstr>
      <vt:lpstr>PowerPoint Presentation</vt:lpstr>
      <vt:lpstr>PowerPoint Presentation</vt:lpstr>
      <vt:lpstr>PowerPoint Presentation</vt:lpstr>
      <vt:lpstr>PowerPoint Presentation</vt:lpstr>
      <vt:lpstr>PowerPoint Presentation</vt:lpstr>
      <vt:lpstr>Ở lớp 6,7 em đã được làm quen với văn bản nghị luận văn học nào? Văn bản nghị luận văn học và văn bản nghị luận xã hội có những điểm nào giống và khác nhau?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biết những tác phẩm văn học nào viết về mùa thu? Chia sẻ với các bạn về vẻ đẹp của mùa thu trong một tác phẩm mà em yêu thích.</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Minimalist White and Gray Parts of Speech</dc:title>
  <cp:lastModifiedBy>do que</cp:lastModifiedBy>
  <cp:revision>50</cp:revision>
  <dcterms:created xsi:type="dcterms:W3CDTF">2006-08-16T00:00:00Z</dcterms:created>
  <dcterms:modified xsi:type="dcterms:W3CDTF">2025-03-09T12:10:04Z</dcterms:modified>
  <dc:identifier>DAF8uaqPpZA</dc:identifier>
</cp:coreProperties>
</file>