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95" r:id="rId2"/>
    <p:sldId id="276" r:id="rId3"/>
    <p:sldId id="277" r:id="rId4"/>
    <p:sldId id="310" r:id="rId5"/>
    <p:sldId id="311" r:id="rId6"/>
    <p:sldId id="297" r:id="rId7"/>
    <p:sldId id="317" r:id="rId8"/>
    <p:sldId id="296" r:id="rId9"/>
    <p:sldId id="278" r:id="rId10"/>
    <p:sldId id="312" r:id="rId11"/>
    <p:sldId id="279" r:id="rId12"/>
    <p:sldId id="315" r:id="rId13"/>
    <p:sldId id="316" r:id="rId14"/>
    <p:sldId id="281" r:id="rId15"/>
    <p:sldId id="282" r:id="rId16"/>
    <p:sldId id="319" r:id="rId17"/>
    <p:sldId id="283" r:id="rId18"/>
    <p:sldId id="320" r:id="rId19"/>
    <p:sldId id="321" r:id="rId20"/>
    <p:sldId id="324" r:id="rId21"/>
  </p:sldIdLst>
  <p:sldSz cx="18288000" cy="10287000"/>
  <p:notesSz cx="6858000" cy="9144000"/>
  <p:embeddedFontLst>
    <p:embeddedFont>
      <p:font typeface="Tahoma" panose="020B0604030504040204" pitchFamily="34" charset="0"/>
      <p:regular r:id="rId23"/>
      <p:bold r:id="rId24"/>
    </p:embeddedFont>
    <p:embeddedFont>
      <p:font typeface="#9Slide03 Arima Madurai Bold" panose="020B0604020202020204" charset="0"/>
      <p:bold r:id="rId25"/>
    </p:embeddedFont>
    <p:embeddedFont>
      <p:font typeface="#9Slide05 Good Vibes Pro" panose="020B0604020202020204" charset="0"/>
      <p:regular r:id="rId26"/>
    </p:embeddedFont>
    <p:embeddedFont>
      <p:font typeface="#9Slide05 SVNMercury Script" panose="020B0604020202020204" charset="0"/>
      <p:bold r:id="rId27"/>
    </p:embeddedFont>
    <p:embeddedFont>
      <p:font typeface="Calibri" panose="020F0502020204030204" pitchFamily="34" charset="0"/>
      <p:regular r:id="rId28"/>
      <p:bold r:id="rId29"/>
      <p:italic r:id="rId30"/>
      <p:boldItalic r:id="rId31"/>
    </p:embeddedFont>
    <p:embeddedFont>
      <p:font typeface="#9Slide05 SVNBeloved" panose="020B0604020202020204" charset="0"/>
      <p:regular r:id="rId32"/>
    </p:embeddedFont>
    <p:embeddedFont>
      <p:font typeface="#9Slide05 SVNHaptic Script" panose="020B0604020202020204" charset="0"/>
      <p:regular r:id="rId33"/>
    </p:embeddedFont>
    <p:embeddedFont>
      <p:font typeface="#9Slide03 Source Sans Pro Light" panose="020B0604020202020204" charset="0"/>
      <p:regular r:id="rId34"/>
    </p:embeddedFont>
    <p:embeddedFont>
      <p:font typeface="#9Slide05 Agile Script Calligra" panose="020B0604020202020204" charset="0"/>
      <p:regular r:id="rId35"/>
    </p:embeddedFont>
    <p:embeddedFont>
      <p:font typeface="Roboto" panose="02000000000000000000" pitchFamily="2" charset="0"/>
      <p:regular r:id="rId36"/>
      <p:bold r:id="rId37"/>
      <p:italic r:id="rId38"/>
      <p:boldItalic r:id="rId39"/>
    </p:embeddedFont>
    <p:embeddedFont>
      <p:font typeface="#9Slide04 Spectral Light" panose="020B0604020202020204" charset="0"/>
      <p:regular r:id="rId40"/>
    </p:embeddedFont>
    <p:embeddedFont>
      <p:font typeface="Cambria" panose="02040503050406030204" pitchFamily="18" charset="0"/>
      <p:regular r:id="rId41"/>
      <p:bold r:id="rId42"/>
      <p:italic r:id="rId43"/>
      <p:boldItalic r:id="rId44"/>
    </p:embeddedFont>
    <p:embeddedFont>
      <p:font typeface="#9Slide05 IcielSanelma" panose="020B0604020202020204" charset="0"/>
      <p:regular r:id="rId45"/>
    </p:embeddedFont>
    <p:embeddedFont>
      <p:font typeface="#9Slide05 Braxton Regular"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74334"/>
    <a:srgbClr val="4083B2"/>
    <a:srgbClr val="F3C256"/>
    <a:srgbClr val="372F1F"/>
    <a:srgbClr val="3D4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3" d="100"/>
          <a:sy n="43" d="100"/>
        </p:scale>
        <p:origin x="74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C9EFC-9614-420C-BBDC-F5D9D4C0397A}"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E213B-EDE0-4829-AAD2-1E1D7B757051}" type="slidenum">
              <a:rPr lang="en-US" smtClean="0"/>
              <a:t>‹#›</a:t>
            </a:fld>
            <a:endParaRPr lang="en-US"/>
          </a:p>
        </p:txBody>
      </p:sp>
    </p:spTree>
    <p:extLst>
      <p:ext uri="{BB962C8B-B14F-4D97-AF65-F5344CB8AC3E}">
        <p14:creationId xmlns:p14="http://schemas.microsoft.com/office/powerpoint/2010/main" val="111093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Bảo</a:t>
            </a:r>
            <a:r>
              <a:rPr lang="en-US" dirty="0"/>
              <a:t> </a:t>
            </a:r>
            <a:r>
              <a:rPr lang="en-US" dirty="0" err="1"/>
              <a:t>vệ</a:t>
            </a:r>
            <a:r>
              <a:rPr lang="en-US" dirty="0"/>
              <a:t> </a:t>
            </a:r>
            <a:r>
              <a:rPr lang="en-US" dirty="0" err="1"/>
              <a:t>môi</a:t>
            </a:r>
            <a:r>
              <a:rPr lang="en-US" dirty="0"/>
              <a:t> </a:t>
            </a:r>
            <a:r>
              <a:rPr lang="en-US" dirty="0" err="1"/>
              <a:t>trường</a:t>
            </a:r>
            <a:endParaRPr lang="en-US" dirty="0"/>
          </a:p>
          <a:p>
            <a:r>
              <a:rPr lang="en-US" dirty="0" err="1"/>
              <a:t>Tăng</a:t>
            </a:r>
            <a:r>
              <a:rPr lang="en-US" dirty="0"/>
              <a:t> </a:t>
            </a:r>
            <a:r>
              <a:rPr lang="en-US" dirty="0" err="1"/>
              <a:t>cường</a:t>
            </a:r>
            <a:r>
              <a:rPr lang="en-US" dirty="0"/>
              <a:t> </a:t>
            </a:r>
            <a:r>
              <a:rPr lang="en-US" dirty="0" err="1"/>
              <a:t>giáo</a:t>
            </a:r>
            <a:r>
              <a:rPr lang="en-US" dirty="0"/>
              <a:t> </a:t>
            </a:r>
            <a:r>
              <a:rPr lang="en-US" dirty="0" err="1"/>
              <a:t>dục</a:t>
            </a:r>
            <a:endParaRPr lang="en-US" dirty="0"/>
          </a:p>
          <a:p>
            <a:r>
              <a:rPr lang="en-US" dirty="0" err="1"/>
              <a:t>Tăng</a:t>
            </a:r>
            <a:r>
              <a:rPr lang="en-US" dirty="0"/>
              <a:t> </a:t>
            </a:r>
            <a:r>
              <a:rPr lang="en-US" dirty="0" err="1"/>
              <a:t>cường</a:t>
            </a:r>
            <a:r>
              <a:rPr lang="en-US" dirty="0"/>
              <a:t> </a:t>
            </a:r>
            <a:r>
              <a:rPr lang="en-US" dirty="0" err="1"/>
              <a:t>sức</a:t>
            </a:r>
            <a:r>
              <a:rPr lang="en-US" dirty="0"/>
              <a:t> </a:t>
            </a:r>
            <a:r>
              <a:rPr lang="en-US" dirty="0" err="1"/>
              <a:t>khỏe</a:t>
            </a:r>
            <a:r>
              <a:rPr lang="en-US" dirty="0"/>
              <a:t> </a:t>
            </a:r>
            <a:r>
              <a:rPr lang="en-US" dirty="0" err="1"/>
              <a:t>và</a:t>
            </a:r>
            <a:r>
              <a:rPr lang="en-US" dirty="0"/>
              <a:t> </a:t>
            </a:r>
            <a:r>
              <a:rPr lang="en-US" dirty="0" err="1"/>
              <a:t>phòng</a:t>
            </a:r>
            <a:r>
              <a:rPr lang="en-US" dirty="0"/>
              <a:t> </a:t>
            </a:r>
            <a:r>
              <a:rPr lang="en-US" dirty="0" err="1"/>
              <a:t>bệnh</a:t>
            </a:r>
            <a:endParaRPr lang="en-US" dirty="0"/>
          </a:p>
          <a:p>
            <a:r>
              <a:rPr lang="en-US" dirty="0" err="1"/>
              <a:t>Khuyến</a:t>
            </a:r>
            <a:r>
              <a:rPr lang="en-US" dirty="0"/>
              <a:t> </a:t>
            </a:r>
            <a:r>
              <a:rPr lang="en-US" dirty="0" err="1"/>
              <a:t>khích</a:t>
            </a:r>
            <a:r>
              <a:rPr lang="en-US" dirty="0"/>
              <a:t> </a:t>
            </a:r>
            <a:r>
              <a:rPr lang="en-US" dirty="0" err="1"/>
              <a:t>sáng</a:t>
            </a:r>
            <a:r>
              <a:rPr lang="en-US" dirty="0"/>
              <a:t> </a:t>
            </a:r>
            <a:r>
              <a:rPr lang="en-US" dirty="0" err="1"/>
              <a:t>tạo</a:t>
            </a:r>
            <a:r>
              <a:rPr lang="en-US" dirty="0"/>
              <a:t> </a:t>
            </a:r>
            <a:r>
              <a:rPr lang="en-US" dirty="0" err="1"/>
              <a:t>nghệ</a:t>
            </a:r>
            <a:r>
              <a:rPr lang="en-US" dirty="0"/>
              <a:t> </a:t>
            </a:r>
            <a:r>
              <a:rPr lang="en-US" dirty="0" err="1"/>
              <a:t>thuật</a:t>
            </a:r>
            <a:endParaRPr lang="en-US" dirty="0"/>
          </a:p>
        </p:txBody>
      </p:sp>
      <p:sp>
        <p:nvSpPr>
          <p:cNvPr id="4" name="Slide Number Placeholder 3"/>
          <p:cNvSpPr>
            <a:spLocks noGrp="1"/>
          </p:cNvSpPr>
          <p:nvPr>
            <p:ph type="sldNum" sz="quarter" idx="5"/>
          </p:nvPr>
        </p:nvSpPr>
        <p:spPr/>
        <p:txBody>
          <a:bodyPr/>
          <a:lstStyle/>
          <a:p>
            <a:fld id="{D8BE213B-EDE0-4829-AAD2-1E1D7B757051}" type="slidenum">
              <a:rPr lang="en-US" smtClean="0"/>
              <a:t>1</a:t>
            </a:fld>
            <a:endParaRPr lang="en-US"/>
          </a:p>
        </p:txBody>
      </p:sp>
    </p:spTree>
    <p:extLst>
      <p:ext uri="{BB962C8B-B14F-4D97-AF65-F5344CB8AC3E}">
        <p14:creationId xmlns:p14="http://schemas.microsoft.com/office/powerpoint/2010/main" val="162322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BE213B-EDE0-4829-AAD2-1E1D7B757051}" type="slidenum">
              <a:rPr lang="en-US" smtClean="0"/>
              <a:t>10</a:t>
            </a:fld>
            <a:endParaRPr lang="en-US"/>
          </a:p>
        </p:txBody>
      </p:sp>
    </p:spTree>
    <p:extLst>
      <p:ext uri="{BB962C8B-B14F-4D97-AF65-F5344CB8AC3E}">
        <p14:creationId xmlns:p14="http://schemas.microsoft.com/office/powerpoint/2010/main" val="168734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Trước khi giải thích hiện tượng bằng những căn cứ và lập luận khoa học, người thực hiện văn bản phải miêu tả được những căn cứ và lập luận khoa học, người thực hiện văn bản phải miêu tả được hiện tượng với những biểu hiện điển hình, có thể kèm theo những hình ảnh trực quan, kết quả của việc ghi nhận tại chỗ hoặc khai thác từ những nguồn tài liệu đáng tin cậy.</a:t>
            </a:r>
            <a:endParaRPr lang="en-US" dirty="0"/>
          </a:p>
        </p:txBody>
      </p:sp>
      <p:sp>
        <p:nvSpPr>
          <p:cNvPr id="4" name="Slide Number Placeholder 3"/>
          <p:cNvSpPr>
            <a:spLocks noGrp="1"/>
          </p:cNvSpPr>
          <p:nvPr>
            <p:ph type="sldNum" sz="quarter" idx="5"/>
          </p:nvPr>
        </p:nvSpPr>
        <p:spPr/>
        <p:txBody>
          <a:bodyPr/>
          <a:lstStyle/>
          <a:p>
            <a:fld id="{F205C979-797D-4BE5-A9A9-8EDB58CA94D5}" type="slidenum">
              <a:rPr lang="en-US" smtClean="0"/>
              <a:t>11</a:t>
            </a:fld>
            <a:endParaRPr lang="en-US"/>
          </a:p>
        </p:txBody>
      </p:sp>
    </p:spTree>
    <p:extLst>
      <p:ext uri="{BB962C8B-B14F-4D97-AF65-F5344CB8AC3E}">
        <p14:creationId xmlns:p14="http://schemas.microsoft.com/office/powerpoint/2010/main" val="356943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ví</a:t>
            </a:r>
            <a:r>
              <a:rPr lang="en-US" dirty="0"/>
              <a:t> </a:t>
            </a:r>
            <a:r>
              <a:rPr lang="en-US" dirty="0" err="1"/>
              <a:t>dụ</a:t>
            </a:r>
            <a:r>
              <a:rPr lang="en-US" dirty="0"/>
              <a:t> </a:t>
            </a:r>
            <a:r>
              <a:rPr lang="en-US" dirty="0" err="1"/>
              <a:t>cho</a:t>
            </a:r>
            <a:r>
              <a:rPr lang="en-US" dirty="0"/>
              <a:t> HS </a:t>
            </a:r>
            <a:r>
              <a:rPr lang="en-US" dirty="0" err="1"/>
              <a:t>văn</a:t>
            </a:r>
            <a:r>
              <a:rPr lang="en-US" dirty="0"/>
              <a:t> </a:t>
            </a:r>
            <a:r>
              <a:rPr lang="en-US" dirty="0" err="1"/>
              <a:t>bản</a:t>
            </a:r>
            <a:r>
              <a:rPr lang="en-US" dirty="0"/>
              <a:t>: </a:t>
            </a:r>
            <a:r>
              <a:rPr lang="en-US" dirty="0" err="1"/>
              <a:t>Vì</a:t>
            </a:r>
            <a:r>
              <a:rPr lang="en-US" dirty="0"/>
              <a:t> </a:t>
            </a:r>
            <a:r>
              <a:rPr lang="en-US" dirty="0" err="1"/>
              <a:t>sao</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sóng</a:t>
            </a:r>
            <a:r>
              <a:rPr lang="en-US" dirty="0"/>
              <a:t> </a:t>
            </a:r>
            <a:r>
              <a:rPr lang="en-US" dirty="0" err="1"/>
              <a:t>thần</a:t>
            </a:r>
            <a:r>
              <a:rPr lang="en-US" dirty="0"/>
              <a:t>?</a:t>
            </a:r>
          </a:p>
          <a:p>
            <a:r>
              <a:rPr lang="en-US" dirty="0"/>
              <a:t>https://phuongnam24h.com/vi-sao-co-hien-tuong-song-than-xay-ra.html</a:t>
            </a:r>
          </a:p>
        </p:txBody>
      </p:sp>
      <p:sp>
        <p:nvSpPr>
          <p:cNvPr id="4" name="Slide Number Placeholder 3"/>
          <p:cNvSpPr>
            <a:spLocks noGrp="1"/>
          </p:cNvSpPr>
          <p:nvPr>
            <p:ph type="sldNum" sz="quarter" idx="5"/>
          </p:nvPr>
        </p:nvSpPr>
        <p:spPr/>
        <p:txBody>
          <a:bodyPr/>
          <a:lstStyle/>
          <a:p>
            <a:fld id="{D8BE213B-EDE0-4829-AAD2-1E1D7B757051}" type="slidenum">
              <a:rPr lang="en-US" smtClean="0"/>
              <a:t>12</a:t>
            </a:fld>
            <a:endParaRPr lang="en-US"/>
          </a:p>
        </p:txBody>
      </p:sp>
    </p:spTree>
    <p:extLst>
      <p:ext uri="{BB962C8B-B14F-4D97-AF65-F5344CB8AC3E}">
        <p14:creationId xmlns:p14="http://schemas.microsoft.com/office/powerpoint/2010/main" val="3383686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ví</a:t>
            </a:r>
            <a:r>
              <a:rPr lang="en-US" dirty="0"/>
              <a:t> </a:t>
            </a:r>
            <a:r>
              <a:rPr lang="en-US" dirty="0" err="1"/>
              <a:t>dụ</a:t>
            </a:r>
            <a:r>
              <a:rPr lang="en-US" dirty="0"/>
              <a:t> </a:t>
            </a:r>
            <a:r>
              <a:rPr lang="en-US" dirty="0" err="1"/>
              <a:t>cho</a:t>
            </a:r>
            <a:r>
              <a:rPr lang="en-US" dirty="0"/>
              <a:t> HS </a:t>
            </a:r>
            <a:r>
              <a:rPr lang="en-US" dirty="0" err="1"/>
              <a:t>văn</a:t>
            </a:r>
            <a:r>
              <a:rPr lang="en-US" dirty="0"/>
              <a:t> </a:t>
            </a:r>
            <a:r>
              <a:rPr lang="en-US" dirty="0" err="1"/>
              <a:t>bản</a:t>
            </a:r>
            <a:r>
              <a:rPr lang="en-US" dirty="0"/>
              <a:t>: </a:t>
            </a:r>
            <a:r>
              <a:rPr lang="en-US" dirty="0" err="1"/>
              <a:t>Vì</a:t>
            </a:r>
            <a:r>
              <a:rPr lang="en-US" dirty="0"/>
              <a:t> </a:t>
            </a:r>
            <a:r>
              <a:rPr lang="en-US" dirty="0" err="1"/>
              <a:t>sao</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sóng</a:t>
            </a:r>
            <a:r>
              <a:rPr lang="en-US" dirty="0"/>
              <a:t> </a:t>
            </a:r>
            <a:r>
              <a:rPr lang="en-US" dirty="0" err="1"/>
              <a:t>thần</a:t>
            </a:r>
            <a:r>
              <a:rPr lang="en-US" dirty="0"/>
              <a:t>?</a:t>
            </a:r>
          </a:p>
          <a:p>
            <a:r>
              <a:rPr lang="en-US" dirty="0"/>
              <a:t>https://phuongnam24h.com/vi-sao-co-hien-tuong-song-than-xay-ra.html</a:t>
            </a:r>
          </a:p>
        </p:txBody>
      </p:sp>
      <p:sp>
        <p:nvSpPr>
          <p:cNvPr id="4" name="Slide Number Placeholder 3"/>
          <p:cNvSpPr>
            <a:spLocks noGrp="1"/>
          </p:cNvSpPr>
          <p:nvPr>
            <p:ph type="sldNum" sz="quarter" idx="5"/>
          </p:nvPr>
        </p:nvSpPr>
        <p:spPr/>
        <p:txBody>
          <a:bodyPr/>
          <a:lstStyle/>
          <a:p>
            <a:fld id="{D8BE213B-EDE0-4829-AAD2-1E1D7B757051}" type="slidenum">
              <a:rPr lang="en-US" smtClean="0"/>
              <a:t>13</a:t>
            </a:fld>
            <a:endParaRPr lang="en-US"/>
          </a:p>
        </p:txBody>
      </p:sp>
    </p:spTree>
    <p:extLst>
      <p:ext uri="{BB962C8B-B14F-4D97-AF65-F5344CB8AC3E}">
        <p14:creationId xmlns:p14="http://schemas.microsoft.com/office/powerpoint/2010/main" val="264021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1: </a:t>
            </a:r>
            <a:r>
              <a:rPr lang="vi-VN" b="0" i="0" dirty="0">
                <a:solidFill>
                  <a:srgbClr val="333333"/>
                </a:solidFill>
                <a:effectLst/>
                <a:latin typeface="arial" panose="020B0604020202020204" pitchFamily="34" charset="0"/>
              </a:rPr>
              <a:t>Truyền thuyết nổi tiếng Sơn Tinh - Thủy Tinh vốn có tự lâu đời, phản ánh sự chống chọi và chiến thắng thiên tai lũ lụt của người Việt</a:t>
            </a:r>
            <a:r>
              <a:rPr lang="en-US" b="0" i="0" dirty="0">
                <a:solidFill>
                  <a:srgbClr val="333333"/>
                </a:solidFill>
                <a:effectLst/>
                <a:latin typeface="arial" panose="020B0604020202020204" pitchFamily="34" charset="0"/>
              </a:rPr>
              <a:t>. </a:t>
            </a:r>
            <a:r>
              <a:rPr lang="vi-VN" b="0" i="0" dirty="0">
                <a:solidFill>
                  <a:srgbClr val="333333"/>
                </a:solidFill>
                <a:effectLst/>
                <a:latin typeface="arial" panose="020B0604020202020204" pitchFamily="34" charset="0"/>
              </a:rPr>
              <a:t>Phần tả về Thủy Tinh gây lũ lụt gói gọn trong khoảng năm câu: Thần hô mưa gọi gió, làm thành giông bão rung chuyển cả đất trời, dâng nước sông lên cuồn cuộn đánh Sơn Tinh. Nước ngập ruộng đồng, nước ngập nhà cửa, nước dâng lên lưng đồi, sườn núi, thành Phong Châu như nổi lềnh bềnh trên một biển nước... Cuộc chiến Sơn Tinh - Thủy Tinh kết thúc, trả lại vẻ đẹp bình yên muôn thuở cho Tản Viên, cho Phong Châu. Dĩ nhiên Thủy Tinh chưa quên thù cũ, hàng năm vẫn dâng nước nhưng không bao giờ giành được phần thắng. Có thể thấy rõ tư tưởng của nhân dân ta qua câu chuyện: một cuộc chiến đấu bất tận chống lại thiên tai địch họa, cuộc sống của muôn dân có thể ít nhiều bị ảnh hưởng, bị tàn phá song sức sống mãnh liệt, ngoan cường của người Việt luôn là điều có thật, sẽ vượt lên để chiến thắng những khắc nghiệt của tự nhiên. Đó cũng là ý chí, nghị lực và niềm lạc quan vô bờ mà cha ông ta gửi gắm qua thiên truyện này: </a:t>
            </a:r>
            <a:r>
              <a:rPr lang="vi-VN" b="0" i="1" dirty="0">
                <a:solidFill>
                  <a:srgbClr val="333333"/>
                </a:solidFill>
                <a:effectLst/>
                <a:latin typeface="arial" panose="020B0604020202020204" pitchFamily="34" charset="0"/>
              </a:rPr>
              <a:t>Bão lụt dứt trời quang mây tạnh/ Núi Tản Viên như ngọc xây thành/ Sông lạch chảy như thêu chỉ gấm/ Trên cánh đồng lúa mượt màu xanh...</a:t>
            </a:r>
            <a:r>
              <a:rPr lang="vi-VN" b="0" i="0" dirty="0">
                <a:solidFill>
                  <a:srgbClr val="333333"/>
                </a:solidFill>
                <a:effectLst/>
                <a:latin typeface="arial" panose="020B0604020202020204" pitchFamily="34" charset="0"/>
              </a:rPr>
              <a:t> (</a:t>
            </a:r>
            <a:r>
              <a:rPr lang="vi-VN" b="0" i="1" dirty="0">
                <a:solidFill>
                  <a:srgbClr val="333333"/>
                </a:solidFill>
                <a:effectLst/>
                <a:latin typeface="arial" panose="020B0604020202020204" pitchFamily="34" charset="0"/>
              </a:rPr>
              <a:t>Sơn Tinh Thủy Tinh</a:t>
            </a:r>
            <a:r>
              <a:rPr lang="vi-VN" b="0" i="0" dirty="0">
                <a:solidFill>
                  <a:srgbClr val="333333"/>
                </a:solidFill>
                <a:effectLst/>
                <a:latin typeface="arial" panose="020B0604020202020204" pitchFamily="34" charset="0"/>
              </a:rPr>
              <a:t> - Huy Cận). </a:t>
            </a:r>
            <a:endParaRPr lang="en-US" dirty="0"/>
          </a:p>
        </p:txBody>
      </p:sp>
      <p:sp>
        <p:nvSpPr>
          <p:cNvPr id="4" name="Slide Number Placeholder 3"/>
          <p:cNvSpPr>
            <a:spLocks noGrp="1"/>
          </p:cNvSpPr>
          <p:nvPr>
            <p:ph type="sldNum" sz="quarter" idx="5"/>
          </p:nvPr>
        </p:nvSpPr>
        <p:spPr/>
        <p:txBody>
          <a:bodyPr/>
          <a:lstStyle/>
          <a:p>
            <a:fld id="{D8BE213B-EDE0-4829-AAD2-1E1D7B757051}" type="slidenum">
              <a:rPr lang="en-US" smtClean="0"/>
              <a:t>14</a:t>
            </a:fld>
            <a:endParaRPr lang="en-US"/>
          </a:p>
        </p:txBody>
      </p:sp>
    </p:spTree>
    <p:extLst>
      <p:ext uri="{BB962C8B-B14F-4D97-AF65-F5344CB8AC3E}">
        <p14:creationId xmlns:p14="http://schemas.microsoft.com/office/powerpoint/2010/main" val="3285875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vi-VN" b="0" i="0" dirty="0">
                <a:solidFill>
                  <a:srgbClr val="000000"/>
                </a:solidFill>
                <a:effectLst/>
                <a:latin typeface="Roboto" panose="02000000000000000000" pitchFamily="2" charset="0"/>
              </a:rPr>
              <a:t>Sống chung với lũ nghĩa là đưa ra các biện pháp để thích nghi với thời tiết mưa gió bão lụt, chấp nhận những khó khăn bất lợi và sẵn sàng đương đầu khi lũ tới, đồng thời cũng tìm cách khai thác ích lợi từ nó.</a:t>
            </a:r>
          </a:p>
          <a:p>
            <a:pPr algn="just">
              <a:spcAft>
                <a:spcPts val="0"/>
              </a:spcAft>
            </a:pPr>
            <a:r>
              <a:rPr lang="vi-VN" b="0" i="0" dirty="0">
                <a:solidFill>
                  <a:srgbClr val="000000"/>
                </a:solidFill>
                <a:effectLst/>
                <a:latin typeface="Roboto" panose="02000000000000000000" pitchFamily="2" charset="0"/>
              </a:rPr>
              <a:t>Nguồn gốc của thành ngữ này đến từ việc nhiều năm liền người dân đều gặp phải lũ lụt và gió bão làm tiêu tán bao tài sản, của cải lẫn mạng người. Sau quá trình đấu tranh và khắc phục khó khăn, biết không thể chấm dứt hoàn toàn tình trạng lũ lụt, con người đã nghĩ ra nhiều phương án khác nhau để sống chung với lũ.</a:t>
            </a:r>
          </a:p>
          <a:p>
            <a:endParaRPr lang="en-US" dirty="0"/>
          </a:p>
        </p:txBody>
      </p:sp>
      <p:sp>
        <p:nvSpPr>
          <p:cNvPr id="4" name="Slide Number Placeholder 3"/>
          <p:cNvSpPr>
            <a:spLocks noGrp="1"/>
          </p:cNvSpPr>
          <p:nvPr>
            <p:ph type="sldNum" sz="quarter" idx="5"/>
          </p:nvPr>
        </p:nvSpPr>
        <p:spPr/>
        <p:txBody>
          <a:bodyPr/>
          <a:lstStyle/>
          <a:p>
            <a:fld id="{D8BE213B-EDE0-4829-AAD2-1E1D7B757051}" type="slidenum">
              <a:rPr lang="en-US" smtClean="0"/>
              <a:t>15</a:t>
            </a:fld>
            <a:endParaRPr lang="en-US"/>
          </a:p>
        </p:txBody>
      </p:sp>
    </p:spTree>
    <p:extLst>
      <p:ext uri="{BB962C8B-B14F-4D97-AF65-F5344CB8AC3E}">
        <p14:creationId xmlns:p14="http://schemas.microsoft.com/office/powerpoint/2010/main" val="177653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3: </a:t>
            </a:r>
            <a:r>
              <a:rPr lang="en-US" dirty="0" err="1"/>
              <a:t>Trò</a:t>
            </a:r>
            <a:r>
              <a:rPr lang="en-US" baseline="0" dirty="0"/>
              <a:t> </a:t>
            </a:r>
            <a:r>
              <a:rPr lang="en-US" baseline="0" dirty="0" err="1"/>
              <a:t>chơi</a:t>
            </a:r>
            <a:r>
              <a:rPr lang="en-US" baseline="0" dirty="0"/>
              <a:t> “</a:t>
            </a:r>
            <a:r>
              <a:rPr lang="en-US" baseline="0" dirty="0" err="1"/>
              <a:t>Vẽ</a:t>
            </a:r>
            <a:r>
              <a:rPr lang="en-US" baseline="0" dirty="0"/>
              <a:t> </a:t>
            </a:r>
            <a:r>
              <a:rPr lang="en-US" baseline="0" dirty="0" err="1"/>
              <a:t>hình</a:t>
            </a:r>
            <a:r>
              <a:rPr lang="en-US" baseline="0" dirty="0"/>
              <a:t> </a:t>
            </a:r>
            <a:r>
              <a:rPr lang="en-US" baseline="0" dirty="0" err="1"/>
              <a:t>đoán</a:t>
            </a:r>
            <a:r>
              <a:rPr lang="en-US" baseline="0" dirty="0"/>
              <a:t> </a:t>
            </a:r>
            <a:r>
              <a:rPr lang="en-US" baseline="0" dirty="0" err="1"/>
              <a:t>chữ</a:t>
            </a:r>
            <a:r>
              <a:rPr lang="en-US" baseline="0" dirty="0"/>
              <a:t>”</a:t>
            </a:r>
            <a:br>
              <a:rPr lang="en-US" baseline="0" dirty="0"/>
            </a:br>
            <a:r>
              <a:rPr lang="en-US" baseline="0" dirty="0"/>
              <a:t>Chia </a:t>
            </a:r>
            <a:r>
              <a:rPr lang="en-US" baseline="0" dirty="0" err="1"/>
              <a:t>lớp</a:t>
            </a:r>
            <a:r>
              <a:rPr lang="en-US" baseline="0" dirty="0"/>
              <a:t> </a:t>
            </a:r>
            <a:r>
              <a:rPr lang="en-US" baseline="0" dirty="0" err="1"/>
              <a:t>thành</a:t>
            </a:r>
            <a:r>
              <a:rPr lang="en-US" baseline="0" dirty="0"/>
              <a:t> 2 </a:t>
            </a:r>
            <a:r>
              <a:rPr lang="en-US" baseline="0" dirty="0" err="1"/>
              <a:t>đội</a:t>
            </a:r>
            <a:r>
              <a:rPr lang="en-US" baseline="0" dirty="0"/>
              <a:t>, </a:t>
            </a:r>
            <a:r>
              <a:rPr lang="en-US" baseline="0" dirty="0" err="1"/>
              <a:t>mỗi</a:t>
            </a:r>
            <a:r>
              <a:rPr lang="en-US" baseline="0" dirty="0"/>
              <a:t> </a:t>
            </a:r>
            <a:r>
              <a:rPr lang="en-US" baseline="0" dirty="0" err="1"/>
              <a:t>đội</a:t>
            </a:r>
            <a:r>
              <a:rPr lang="en-US" baseline="0" dirty="0"/>
              <a:t> 4 </a:t>
            </a:r>
            <a:r>
              <a:rPr lang="en-US" baseline="0" dirty="0" err="1"/>
              <a:t>thành</a:t>
            </a:r>
            <a:r>
              <a:rPr lang="en-US" baseline="0" dirty="0"/>
              <a:t> </a:t>
            </a:r>
            <a:r>
              <a:rPr lang="en-US" baseline="0" dirty="0" err="1"/>
              <a:t>viên</a:t>
            </a:r>
            <a:r>
              <a:rPr lang="en-US" baseline="0" dirty="0"/>
              <a:t>, </a:t>
            </a:r>
            <a:r>
              <a:rPr lang="en-US" baseline="0" dirty="0" err="1"/>
              <a:t>mỗi</a:t>
            </a:r>
            <a:r>
              <a:rPr lang="en-US" baseline="0" dirty="0"/>
              <a:t> </a:t>
            </a:r>
            <a:r>
              <a:rPr lang="en-US" baseline="0" dirty="0" err="1"/>
              <a:t>đội</a:t>
            </a:r>
            <a:r>
              <a:rPr lang="en-US" baseline="0" dirty="0"/>
              <a:t> </a:t>
            </a:r>
            <a:r>
              <a:rPr lang="en-US" baseline="0" dirty="0" err="1"/>
              <a:t>có</a:t>
            </a:r>
            <a:r>
              <a:rPr lang="en-US" baseline="0" dirty="0"/>
              <a:t> </a:t>
            </a:r>
            <a:r>
              <a:rPr lang="en-US" baseline="0" dirty="0" err="1"/>
              <a:t>thời</a:t>
            </a:r>
            <a:r>
              <a:rPr lang="en-US" baseline="0" dirty="0"/>
              <a:t> </a:t>
            </a:r>
            <a:r>
              <a:rPr lang="en-US" baseline="0" dirty="0" err="1"/>
              <a:t>gian</a:t>
            </a:r>
            <a:r>
              <a:rPr lang="en-US" baseline="0" dirty="0"/>
              <a:t> 2 </a:t>
            </a:r>
            <a:r>
              <a:rPr lang="en-US" baseline="0" dirty="0" err="1"/>
              <a:t>phút</a:t>
            </a:r>
            <a:r>
              <a:rPr lang="en-US" baseline="0" dirty="0"/>
              <a:t> </a:t>
            </a:r>
            <a:r>
              <a:rPr lang="en-US" baseline="0" dirty="0" err="1"/>
              <a:t>để</a:t>
            </a:r>
            <a:r>
              <a:rPr lang="en-US" baseline="0" dirty="0"/>
              <a:t> </a:t>
            </a:r>
            <a:r>
              <a:rPr lang="en-US" baseline="0" dirty="0" err="1"/>
              <a:t>vừa</a:t>
            </a:r>
            <a:r>
              <a:rPr lang="en-US" baseline="0" dirty="0"/>
              <a:t> </a:t>
            </a:r>
            <a:r>
              <a:rPr lang="en-US" baseline="0" dirty="0" err="1"/>
              <a:t>vẽ</a:t>
            </a:r>
            <a:r>
              <a:rPr lang="en-US" baseline="0" dirty="0"/>
              <a:t> </a:t>
            </a:r>
            <a:r>
              <a:rPr lang="en-US" baseline="0" dirty="0" err="1"/>
              <a:t>vừa</a:t>
            </a:r>
            <a:r>
              <a:rPr lang="en-US" baseline="0" dirty="0"/>
              <a:t> </a:t>
            </a:r>
            <a:r>
              <a:rPr lang="en-US" baseline="0" dirty="0" err="1"/>
              <a:t>đoán</a:t>
            </a:r>
            <a:r>
              <a:rPr lang="en-US" baseline="0" dirty="0"/>
              <a:t> </a:t>
            </a:r>
            <a:r>
              <a:rPr lang="en-US" baseline="0" dirty="0" err="1"/>
              <a:t>các</a:t>
            </a:r>
            <a:r>
              <a:rPr lang="en-US" baseline="0" dirty="0"/>
              <a:t> </a:t>
            </a:r>
            <a:r>
              <a:rPr lang="en-US" baseline="0" dirty="0" err="1"/>
              <a:t>từ</a:t>
            </a:r>
            <a:r>
              <a:rPr lang="en-US" baseline="0" dirty="0"/>
              <a:t> </a:t>
            </a:r>
            <a:r>
              <a:rPr lang="en-US" baseline="0" dirty="0" err="1"/>
              <a:t>khóa</a:t>
            </a:r>
            <a:r>
              <a:rPr lang="en-US" baseline="0" dirty="0"/>
              <a:t> </a:t>
            </a:r>
            <a:r>
              <a:rPr lang="en-US" baseline="0" dirty="0" err="1"/>
              <a:t>mà</a:t>
            </a:r>
            <a:r>
              <a:rPr lang="en-US" baseline="0" dirty="0"/>
              <a:t> </a:t>
            </a:r>
            <a:r>
              <a:rPr lang="en-US" baseline="0" dirty="0" err="1"/>
              <a:t>đội</a:t>
            </a:r>
            <a:r>
              <a:rPr lang="en-US" baseline="0" dirty="0"/>
              <a:t> </a:t>
            </a:r>
            <a:r>
              <a:rPr lang="en-US" baseline="0" dirty="0" err="1"/>
              <a:t>mình</a:t>
            </a:r>
            <a:r>
              <a:rPr lang="en-US" baseline="0" dirty="0"/>
              <a:t> </a:t>
            </a:r>
            <a:r>
              <a:rPr lang="en-US" baseline="0" dirty="0" err="1"/>
              <a:t>nhận</a:t>
            </a:r>
            <a:r>
              <a:rPr lang="en-US" baseline="0" dirty="0"/>
              <a:t> </a:t>
            </a:r>
            <a:r>
              <a:rPr lang="en-US" baseline="0" dirty="0" err="1"/>
              <a:t>được</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đoán</a:t>
            </a:r>
            <a:r>
              <a:rPr lang="en-US" baseline="0" dirty="0"/>
              <a:t> </a:t>
            </a:r>
            <a:r>
              <a:rPr lang="en-US" baseline="0" dirty="0" err="1"/>
              <a:t>được</a:t>
            </a:r>
            <a:r>
              <a:rPr lang="en-US" baseline="0" dirty="0"/>
              <a:t> </a:t>
            </a:r>
            <a:r>
              <a:rPr lang="en-US" baseline="0" dirty="0" err="1"/>
              <a:t>chính</a:t>
            </a:r>
            <a:r>
              <a:rPr lang="en-US" baseline="0" dirty="0"/>
              <a:t> </a:t>
            </a:r>
            <a:r>
              <a:rPr lang="en-US" baseline="0" dirty="0" err="1"/>
              <a:t>xác</a:t>
            </a:r>
            <a:r>
              <a:rPr lang="en-US" baseline="0" dirty="0"/>
              <a:t> </a:t>
            </a:r>
            <a:r>
              <a:rPr lang="en-US" baseline="0" dirty="0" err="1"/>
              <a:t>nhiều</a:t>
            </a:r>
            <a:r>
              <a:rPr lang="en-US" baseline="0" dirty="0"/>
              <a:t> </a:t>
            </a:r>
            <a:r>
              <a:rPr lang="en-US" baseline="0" dirty="0" err="1"/>
              <a:t>từ</a:t>
            </a:r>
            <a:r>
              <a:rPr lang="en-US" baseline="0" dirty="0"/>
              <a:t> </a:t>
            </a:r>
            <a:r>
              <a:rPr lang="en-US" baseline="0" dirty="0" err="1"/>
              <a:t>khóa</a:t>
            </a:r>
            <a:r>
              <a:rPr lang="en-US" baseline="0" dirty="0"/>
              <a:t> </a:t>
            </a:r>
            <a:r>
              <a:rPr lang="en-US" baseline="0" dirty="0" err="1"/>
              <a:t>hơn</a:t>
            </a:r>
            <a:r>
              <a:rPr lang="en-US" baseline="0" dirty="0"/>
              <a:t> </a:t>
            </a:r>
            <a:r>
              <a:rPr lang="en-US" baseline="0" dirty="0" err="1"/>
              <a:t>trong</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nhanh</a:t>
            </a:r>
            <a:r>
              <a:rPr lang="en-US" baseline="0" dirty="0"/>
              <a:t> </a:t>
            </a:r>
            <a:r>
              <a:rPr lang="en-US" baseline="0" dirty="0" err="1"/>
              <a:t>hơn</a:t>
            </a:r>
            <a:r>
              <a:rPr lang="en-US" baseline="0" dirty="0"/>
              <a:t> </a:t>
            </a:r>
            <a:r>
              <a:rPr lang="en-US" baseline="0" dirty="0" err="1"/>
              <a:t>sẽ</a:t>
            </a:r>
            <a:r>
              <a:rPr lang="en-US" baseline="0" dirty="0"/>
              <a:t> </a:t>
            </a:r>
            <a:r>
              <a:rPr lang="en-US" baseline="0" dirty="0" err="1"/>
              <a:t>giành</a:t>
            </a:r>
            <a:r>
              <a:rPr lang="en-US" baseline="0" dirty="0"/>
              <a:t> </a:t>
            </a:r>
            <a:r>
              <a:rPr lang="en-US" baseline="0" dirty="0" err="1"/>
              <a:t>chiến</a:t>
            </a:r>
            <a:r>
              <a:rPr lang="en-US" baseline="0" dirty="0"/>
              <a:t> </a:t>
            </a:r>
            <a:r>
              <a:rPr lang="en-US" baseline="0" dirty="0" err="1"/>
              <a:t>thắng</a:t>
            </a:r>
            <a:r>
              <a:rPr lang="en-US" baseline="0" dirty="0"/>
              <a:t>.</a:t>
            </a:r>
          </a:p>
          <a:p>
            <a:r>
              <a:rPr lang="en-US" baseline="0" dirty="0" err="1"/>
              <a:t>Gói</a:t>
            </a:r>
            <a:r>
              <a:rPr lang="en-US" baseline="0" dirty="0"/>
              <a:t> </a:t>
            </a:r>
            <a:r>
              <a:rPr lang="en-US" baseline="0" dirty="0" err="1"/>
              <a:t>từ</a:t>
            </a:r>
            <a:r>
              <a:rPr lang="en-US" baseline="0" dirty="0"/>
              <a:t> </a:t>
            </a:r>
            <a:r>
              <a:rPr lang="en-US" baseline="0" dirty="0" err="1"/>
              <a:t>khóa</a:t>
            </a:r>
            <a:r>
              <a:rPr lang="en-US" baseline="0" dirty="0"/>
              <a:t> 1 (</a:t>
            </a:r>
            <a:r>
              <a:rPr lang="en-US" baseline="0" dirty="0" err="1"/>
              <a:t>Bão</a:t>
            </a:r>
            <a:r>
              <a:rPr lang="en-US" baseline="0" dirty="0"/>
              <a:t>, </a:t>
            </a:r>
            <a:r>
              <a:rPr lang="en-US" baseline="0" dirty="0" err="1"/>
              <a:t>sóng</a:t>
            </a:r>
            <a:r>
              <a:rPr lang="en-US" baseline="0" dirty="0"/>
              <a:t> </a:t>
            </a:r>
            <a:r>
              <a:rPr lang="en-US" baseline="0" dirty="0" err="1"/>
              <a:t>thần</a:t>
            </a:r>
            <a:r>
              <a:rPr lang="en-US" baseline="0" dirty="0"/>
              <a:t>, </a:t>
            </a:r>
            <a:r>
              <a:rPr lang="en-US" baseline="0" dirty="0" err="1"/>
              <a:t>lũ</a:t>
            </a:r>
            <a:r>
              <a:rPr lang="en-US" baseline="0" dirty="0"/>
              <a:t> </a:t>
            </a:r>
            <a:r>
              <a:rPr lang="en-US" baseline="0" dirty="0" err="1"/>
              <a:t>lụt</a:t>
            </a:r>
            <a:r>
              <a:rPr lang="en-US" baseline="0" dirty="0"/>
              <a:t>, </a:t>
            </a:r>
            <a:r>
              <a:rPr lang="en-US" baseline="0" dirty="0" err="1"/>
              <a:t>động</a:t>
            </a:r>
            <a:r>
              <a:rPr lang="en-US" baseline="0" dirty="0"/>
              <a:t> </a:t>
            </a:r>
            <a:r>
              <a:rPr lang="en-US" baseline="0" dirty="0" err="1"/>
              <a:t>đất</a:t>
            </a:r>
            <a:r>
              <a:rPr lang="en-US" baseline="0" dirty="0"/>
              <a:t>, </a:t>
            </a:r>
            <a:r>
              <a:rPr lang="en-US" baseline="0" dirty="0" err="1"/>
              <a:t>mưa</a:t>
            </a:r>
            <a:r>
              <a:rPr lang="en-US" baseline="0" dirty="0"/>
              <a:t> </a:t>
            </a:r>
            <a:r>
              <a:rPr lang="en-US" baseline="0" dirty="0" err="1"/>
              <a:t>đá</a:t>
            </a:r>
            <a:r>
              <a:rPr lang="en-US" baseline="0" dirty="0"/>
              <a:t>)</a:t>
            </a:r>
          </a:p>
          <a:p>
            <a:r>
              <a:rPr lang="en-US" baseline="0" dirty="0" err="1"/>
              <a:t>Gói</a:t>
            </a:r>
            <a:r>
              <a:rPr lang="en-US" baseline="0" dirty="0"/>
              <a:t> </a:t>
            </a:r>
            <a:r>
              <a:rPr lang="en-US" baseline="0" dirty="0" err="1"/>
              <a:t>từ</a:t>
            </a:r>
            <a:r>
              <a:rPr lang="en-US" baseline="0" dirty="0"/>
              <a:t> </a:t>
            </a:r>
            <a:r>
              <a:rPr lang="en-US" baseline="0" dirty="0" err="1"/>
              <a:t>khóa</a:t>
            </a:r>
            <a:r>
              <a:rPr lang="en-US" baseline="0" dirty="0"/>
              <a:t> 2 (</a:t>
            </a:r>
            <a:r>
              <a:rPr lang="en-US" baseline="0" dirty="0" err="1"/>
              <a:t>Lốc</a:t>
            </a:r>
            <a:r>
              <a:rPr lang="en-US" baseline="0" dirty="0"/>
              <a:t> </a:t>
            </a:r>
            <a:r>
              <a:rPr lang="en-US" baseline="0" dirty="0" err="1"/>
              <a:t>xoáy</a:t>
            </a:r>
            <a:r>
              <a:rPr lang="en-US" baseline="0" dirty="0"/>
              <a:t>, </a:t>
            </a:r>
            <a:r>
              <a:rPr lang="en-US" baseline="0" dirty="0" err="1"/>
              <a:t>sấm</a:t>
            </a:r>
            <a:r>
              <a:rPr lang="en-US" baseline="0" dirty="0"/>
              <a:t> </a:t>
            </a:r>
            <a:r>
              <a:rPr lang="en-US" baseline="0" dirty="0" err="1"/>
              <a:t>sét</a:t>
            </a:r>
            <a:r>
              <a:rPr lang="en-US" baseline="0" dirty="0"/>
              <a:t>, </a:t>
            </a:r>
            <a:r>
              <a:rPr lang="en-US" baseline="0" dirty="0" err="1"/>
              <a:t>núi</a:t>
            </a:r>
            <a:r>
              <a:rPr lang="en-US" baseline="0" dirty="0"/>
              <a:t> </a:t>
            </a:r>
            <a:r>
              <a:rPr lang="en-US" baseline="0" dirty="0" err="1"/>
              <a:t>lửa</a:t>
            </a:r>
            <a:r>
              <a:rPr lang="en-US" baseline="0" dirty="0"/>
              <a:t> </a:t>
            </a:r>
            <a:r>
              <a:rPr lang="en-US" baseline="0" dirty="0" err="1"/>
              <a:t>phun</a:t>
            </a:r>
            <a:r>
              <a:rPr lang="en-US" baseline="0" dirty="0"/>
              <a:t> </a:t>
            </a:r>
            <a:r>
              <a:rPr lang="en-US" baseline="0" dirty="0" err="1"/>
              <a:t>trào</a:t>
            </a:r>
            <a:r>
              <a:rPr lang="en-US" baseline="0" dirty="0"/>
              <a:t>, </a:t>
            </a:r>
            <a:r>
              <a:rPr lang="en-US" baseline="0" dirty="0" err="1"/>
              <a:t>cầu</a:t>
            </a:r>
            <a:r>
              <a:rPr lang="en-US" baseline="0" dirty="0"/>
              <a:t> </a:t>
            </a:r>
            <a:r>
              <a:rPr lang="en-US" baseline="0" dirty="0" err="1"/>
              <a:t>vồng</a:t>
            </a:r>
            <a:r>
              <a:rPr lang="en-US" baseline="0" dirty="0"/>
              <a:t>, </a:t>
            </a:r>
            <a:r>
              <a:rPr lang="en-US" baseline="0" dirty="0" err="1"/>
              <a:t>thủy</a:t>
            </a:r>
            <a:r>
              <a:rPr lang="en-US" baseline="0" dirty="0"/>
              <a:t> </a:t>
            </a:r>
            <a:r>
              <a:rPr lang="en-US" baseline="0" dirty="0" err="1"/>
              <a:t>triều</a:t>
            </a:r>
            <a:r>
              <a:rPr lang="en-US" baseline="0" dirty="0"/>
              <a:t>)</a:t>
            </a:r>
            <a:endParaRPr lang="en-US" dirty="0"/>
          </a:p>
        </p:txBody>
      </p:sp>
      <p:sp>
        <p:nvSpPr>
          <p:cNvPr id="4" name="Slide Number Placeholder 3"/>
          <p:cNvSpPr>
            <a:spLocks noGrp="1"/>
          </p:cNvSpPr>
          <p:nvPr>
            <p:ph type="sldNum" sz="quarter" idx="10"/>
          </p:nvPr>
        </p:nvSpPr>
        <p:spPr/>
        <p:txBody>
          <a:bodyPr/>
          <a:lstStyle/>
          <a:p>
            <a:fld id="{23F2061F-6236-4471-A799-9665CDA68391}" type="slidenum">
              <a:rPr lang="en-US" smtClean="0"/>
              <a:t>16</a:t>
            </a:fld>
            <a:endParaRPr lang="en-US"/>
          </a:p>
        </p:txBody>
      </p:sp>
    </p:spTree>
    <p:extLst>
      <p:ext uri="{BB962C8B-B14F-4D97-AF65-F5344CB8AC3E}">
        <p14:creationId xmlns:p14="http://schemas.microsoft.com/office/powerpoint/2010/main" val="300986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BE213B-EDE0-4829-AAD2-1E1D7B757051}" type="slidenum">
              <a:rPr lang="en-US" smtClean="0"/>
              <a:t>19</a:t>
            </a:fld>
            <a:endParaRPr lang="en-US"/>
          </a:p>
        </p:txBody>
      </p:sp>
    </p:spTree>
    <p:extLst>
      <p:ext uri="{BB962C8B-B14F-4D97-AF65-F5344CB8AC3E}">
        <p14:creationId xmlns:p14="http://schemas.microsoft.com/office/powerpoint/2010/main" val="840720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latin typeface="Söhne"/>
              </a:rPr>
              <a:t>GV </a:t>
            </a:r>
            <a:r>
              <a:rPr lang="en-US" b="0" i="0" dirty="0" err="1">
                <a:solidFill>
                  <a:srgbClr val="0D0D0D"/>
                </a:solidFill>
                <a:effectLst/>
                <a:latin typeface="Söhne"/>
              </a:rPr>
              <a:t>tổ</a:t>
            </a:r>
            <a:r>
              <a:rPr lang="en-US" b="0" i="0" dirty="0">
                <a:solidFill>
                  <a:srgbClr val="0D0D0D"/>
                </a:solidFill>
                <a:effectLst/>
                <a:latin typeface="Söhne"/>
              </a:rPr>
              <a:t> </a:t>
            </a:r>
            <a:r>
              <a:rPr lang="en-US" b="0" i="0" dirty="0" err="1">
                <a:solidFill>
                  <a:srgbClr val="0D0D0D"/>
                </a:solidFill>
                <a:effectLst/>
                <a:latin typeface="Söhne"/>
              </a:rPr>
              <a:t>chức</a:t>
            </a:r>
            <a:r>
              <a:rPr lang="en-US" b="0" i="0" dirty="0">
                <a:solidFill>
                  <a:srgbClr val="0D0D0D"/>
                </a:solidFill>
                <a:effectLst/>
                <a:latin typeface="Söhne"/>
              </a:rPr>
              <a:t> </a:t>
            </a:r>
            <a:r>
              <a:rPr lang="en-US" b="0" i="0" dirty="0" err="1">
                <a:solidFill>
                  <a:srgbClr val="0D0D0D"/>
                </a:solidFill>
                <a:effectLst/>
                <a:latin typeface="Söhne"/>
              </a:rPr>
              <a:t>hoạt</a:t>
            </a:r>
            <a:r>
              <a:rPr lang="en-US" b="0" i="0" dirty="0">
                <a:solidFill>
                  <a:srgbClr val="0D0D0D"/>
                </a:solidFill>
                <a:effectLst/>
                <a:latin typeface="Söhne"/>
              </a:rPr>
              <a:t> </a:t>
            </a:r>
            <a:r>
              <a:rPr lang="en-US" b="0" i="0" dirty="0" err="1">
                <a:solidFill>
                  <a:srgbClr val="0D0D0D"/>
                </a:solidFill>
                <a:effectLst/>
                <a:latin typeface="Söhne"/>
              </a:rPr>
              <a:t>động</a:t>
            </a:r>
            <a:r>
              <a:rPr lang="en-US" b="0" i="0" dirty="0">
                <a:solidFill>
                  <a:srgbClr val="0D0D0D"/>
                </a:solidFill>
                <a:effectLst/>
                <a:latin typeface="Söhne"/>
              </a:rPr>
              <a:t> “</a:t>
            </a:r>
            <a:r>
              <a:rPr lang="en-US" b="0" i="0" dirty="0" err="1">
                <a:solidFill>
                  <a:srgbClr val="0D0D0D"/>
                </a:solidFill>
                <a:effectLst/>
                <a:latin typeface="Söhne"/>
              </a:rPr>
              <a:t>Tạo</a:t>
            </a:r>
            <a:r>
              <a:rPr lang="en-US" b="0" i="0" dirty="0">
                <a:solidFill>
                  <a:srgbClr val="0D0D0D"/>
                </a:solidFill>
                <a:effectLst/>
                <a:latin typeface="Söhne"/>
              </a:rPr>
              <a:t> </a:t>
            </a:r>
            <a:r>
              <a:rPr lang="en-US" b="0" i="0" dirty="0" err="1">
                <a:solidFill>
                  <a:srgbClr val="0D0D0D"/>
                </a:solidFill>
                <a:effectLst/>
                <a:latin typeface="Söhne"/>
              </a:rPr>
              <a:t>từ</a:t>
            </a:r>
            <a:r>
              <a:rPr lang="en-US" b="0" i="0" dirty="0">
                <a:solidFill>
                  <a:srgbClr val="0D0D0D"/>
                </a:solidFill>
                <a:effectLst/>
                <a:latin typeface="Söhne"/>
              </a:rPr>
              <a:t> </a:t>
            </a:r>
            <a:r>
              <a:rPr lang="en-US" b="0" i="0" dirty="0" err="1">
                <a:solidFill>
                  <a:srgbClr val="0D0D0D"/>
                </a:solidFill>
                <a:effectLst/>
                <a:latin typeface="Söhne"/>
              </a:rPr>
              <a:t>điển</a:t>
            </a:r>
            <a:r>
              <a:rPr lang="en-US" b="0" i="0" dirty="0">
                <a:solidFill>
                  <a:srgbClr val="0D0D0D"/>
                </a:solidFill>
                <a:effectLst/>
                <a:latin typeface="Söhne"/>
              </a:rPr>
              <a:t>” </a:t>
            </a:r>
            <a:br>
              <a:rPr lang="en-US" b="0" i="0" dirty="0">
                <a:solidFill>
                  <a:srgbClr val="0D0D0D"/>
                </a:solidFill>
                <a:effectLst/>
                <a:latin typeface="Söhne"/>
              </a:rPr>
            </a:br>
            <a:r>
              <a:rPr lang="en-US" b="0" i="0" dirty="0">
                <a:solidFill>
                  <a:srgbClr val="0D0D0D"/>
                </a:solidFill>
                <a:effectLst/>
                <a:latin typeface="Söhne"/>
              </a:rPr>
              <a:t>- Cho </a:t>
            </a:r>
            <a:r>
              <a:rPr lang="en-US" b="0" i="0" dirty="0" err="1">
                <a:solidFill>
                  <a:srgbClr val="0D0D0D"/>
                </a:solidFill>
                <a:effectLst/>
                <a:latin typeface="Söhne"/>
              </a:rPr>
              <a:t>học</a:t>
            </a:r>
            <a:r>
              <a:rPr lang="en-US" b="0" i="0" dirty="0">
                <a:solidFill>
                  <a:srgbClr val="0D0D0D"/>
                </a:solidFill>
                <a:effectLst/>
                <a:latin typeface="Söhne"/>
              </a:rPr>
              <a:t> </a:t>
            </a:r>
            <a:r>
              <a:rPr lang="en-US" b="0" i="0" dirty="0" err="1">
                <a:solidFill>
                  <a:srgbClr val="0D0D0D"/>
                </a:solidFill>
                <a:effectLst/>
                <a:latin typeface="Söhne"/>
              </a:rPr>
              <a:t>sinh</a:t>
            </a:r>
            <a:r>
              <a:rPr lang="en-US" b="0" i="0" dirty="0">
                <a:solidFill>
                  <a:srgbClr val="0D0D0D"/>
                </a:solidFill>
                <a:effectLst/>
                <a:latin typeface="Söhne"/>
              </a:rPr>
              <a:t> </a:t>
            </a:r>
            <a:r>
              <a:rPr lang="en-US" b="0" i="0" dirty="0" err="1">
                <a:solidFill>
                  <a:srgbClr val="0D0D0D"/>
                </a:solidFill>
                <a:effectLst/>
                <a:latin typeface="Söhne"/>
              </a:rPr>
              <a:t>đọc</a:t>
            </a:r>
            <a:r>
              <a:rPr lang="en-US" b="0" i="0" dirty="0">
                <a:solidFill>
                  <a:srgbClr val="0D0D0D"/>
                </a:solidFill>
                <a:effectLst/>
                <a:latin typeface="Söhne"/>
              </a:rPr>
              <a:t> </a:t>
            </a:r>
            <a:r>
              <a:rPr lang="en-US" b="0" i="0" dirty="0" err="1">
                <a:solidFill>
                  <a:srgbClr val="0D0D0D"/>
                </a:solidFill>
                <a:effectLst/>
                <a:latin typeface="Söhne"/>
              </a:rPr>
              <a:t>một</a:t>
            </a:r>
            <a:r>
              <a:rPr lang="en-US" b="0" i="0" dirty="0">
                <a:solidFill>
                  <a:srgbClr val="0D0D0D"/>
                </a:solidFill>
                <a:effectLst/>
                <a:latin typeface="Söhne"/>
              </a:rPr>
              <a:t> </a:t>
            </a:r>
            <a:r>
              <a:rPr lang="en-US" b="0" i="0" dirty="0" err="1">
                <a:solidFill>
                  <a:srgbClr val="0D0D0D"/>
                </a:solidFill>
                <a:effectLst/>
                <a:latin typeface="Söhne"/>
              </a:rPr>
              <a:t>đoạn</a:t>
            </a:r>
            <a:r>
              <a:rPr lang="en-US" b="0" i="0" dirty="0">
                <a:solidFill>
                  <a:srgbClr val="0D0D0D"/>
                </a:solidFill>
                <a:effectLst/>
                <a:latin typeface="Söhne"/>
              </a:rPr>
              <a:t> </a:t>
            </a:r>
            <a:r>
              <a:rPr lang="en-US" b="0" i="0" dirty="0" err="1">
                <a:solidFill>
                  <a:srgbClr val="0D0D0D"/>
                </a:solidFill>
                <a:effectLst/>
                <a:latin typeface="Söhne"/>
              </a:rPr>
              <a:t>văn</a:t>
            </a:r>
            <a:r>
              <a:rPr lang="en-US" b="0" i="0" dirty="0">
                <a:solidFill>
                  <a:srgbClr val="0D0D0D"/>
                </a:solidFill>
                <a:effectLst/>
                <a:latin typeface="Söhne"/>
              </a:rPr>
              <a:t> </a:t>
            </a:r>
            <a:r>
              <a:rPr lang="en-US" b="0" i="0" dirty="0" err="1">
                <a:solidFill>
                  <a:srgbClr val="0D0D0D"/>
                </a:solidFill>
                <a:effectLst/>
                <a:latin typeface="Söhne"/>
              </a:rPr>
              <a:t>bản</a:t>
            </a:r>
            <a:r>
              <a:rPr lang="en-US" b="0" i="0" dirty="0">
                <a:solidFill>
                  <a:srgbClr val="0D0D0D"/>
                </a:solidFill>
                <a:effectLst/>
                <a:latin typeface="Söhne"/>
              </a:rPr>
              <a:t> </a:t>
            </a:r>
            <a:r>
              <a:rPr lang="en-US" b="0" i="0" dirty="0" err="1">
                <a:solidFill>
                  <a:srgbClr val="0D0D0D"/>
                </a:solidFill>
                <a:effectLst/>
                <a:latin typeface="Söhne"/>
              </a:rPr>
              <a:t>và</a:t>
            </a:r>
            <a:r>
              <a:rPr lang="en-US" b="0" i="0" dirty="0">
                <a:solidFill>
                  <a:srgbClr val="0D0D0D"/>
                </a:solidFill>
                <a:effectLst/>
                <a:latin typeface="Söhne"/>
              </a:rPr>
              <a:t> </a:t>
            </a:r>
            <a:r>
              <a:rPr lang="en-US" b="0" i="0" dirty="0" err="1">
                <a:solidFill>
                  <a:srgbClr val="0D0D0D"/>
                </a:solidFill>
                <a:effectLst/>
                <a:latin typeface="Söhne"/>
              </a:rPr>
              <a:t>xác</a:t>
            </a:r>
            <a:r>
              <a:rPr lang="en-US" b="0" i="0" dirty="0">
                <a:solidFill>
                  <a:srgbClr val="0D0D0D"/>
                </a:solidFill>
                <a:effectLst/>
                <a:latin typeface="Söhne"/>
              </a:rPr>
              <a:t> </a:t>
            </a:r>
            <a:r>
              <a:rPr lang="en-US" b="0" i="0" dirty="0" err="1">
                <a:solidFill>
                  <a:srgbClr val="0D0D0D"/>
                </a:solidFill>
                <a:effectLst/>
                <a:latin typeface="Söhne"/>
              </a:rPr>
              <a:t>định</a:t>
            </a:r>
            <a:r>
              <a:rPr lang="en-US" b="0" i="0" dirty="0">
                <a:solidFill>
                  <a:srgbClr val="0D0D0D"/>
                </a:solidFill>
                <a:effectLst/>
                <a:latin typeface="Söhne"/>
              </a:rPr>
              <a:t> </a:t>
            </a:r>
            <a:r>
              <a:rPr lang="en-US" b="0" i="0" dirty="0" err="1">
                <a:solidFill>
                  <a:srgbClr val="0D0D0D"/>
                </a:solidFill>
                <a:effectLst/>
                <a:latin typeface="Söhne"/>
              </a:rPr>
              <a:t>các</a:t>
            </a:r>
            <a:r>
              <a:rPr lang="en-US" b="0" i="0" dirty="0">
                <a:solidFill>
                  <a:srgbClr val="0D0D0D"/>
                </a:solidFill>
                <a:effectLst/>
                <a:latin typeface="Söhne"/>
              </a:rPr>
              <a:t> </a:t>
            </a:r>
            <a:r>
              <a:rPr lang="en-US" b="0" i="0" dirty="0" err="1">
                <a:solidFill>
                  <a:srgbClr val="0D0D0D"/>
                </a:solidFill>
                <a:effectLst/>
                <a:latin typeface="Söhne"/>
              </a:rPr>
              <a:t>từ</a:t>
            </a:r>
            <a:r>
              <a:rPr lang="en-US" b="0" i="0" dirty="0">
                <a:solidFill>
                  <a:srgbClr val="0D0D0D"/>
                </a:solidFill>
                <a:effectLst/>
                <a:latin typeface="Söhne"/>
              </a:rPr>
              <a:t> </a:t>
            </a:r>
            <a:r>
              <a:rPr lang="en-US" b="0" i="0" dirty="0" err="1">
                <a:solidFill>
                  <a:srgbClr val="0D0D0D"/>
                </a:solidFill>
                <a:effectLst/>
                <a:latin typeface="Söhne"/>
              </a:rPr>
              <a:t>mà</a:t>
            </a:r>
            <a:r>
              <a:rPr lang="en-US" b="0" i="0" dirty="0">
                <a:solidFill>
                  <a:srgbClr val="0D0D0D"/>
                </a:solidFill>
                <a:effectLst/>
                <a:latin typeface="Söhne"/>
              </a:rPr>
              <a:t> </a:t>
            </a:r>
            <a:r>
              <a:rPr lang="en-US" b="0" i="0" dirty="0" err="1">
                <a:solidFill>
                  <a:srgbClr val="0D0D0D"/>
                </a:solidFill>
                <a:effectLst/>
                <a:latin typeface="Söhne"/>
              </a:rPr>
              <a:t>họ</a:t>
            </a:r>
            <a:r>
              <a:rPr lang="en-US" b="0" i="0" dirty="0">
                <a:solidFill>
                  <a:srgbClr val="0D0D0D"/>
                </a:solidFill>
                <a:effectLst/>
                <a:latin typeface="Söhne"/>
              </a:rPr>
              <a:t> </a:t>
            </a:r>
            <a:r>
              <a:rPr lang="en-US" b="0" i="0" dirty="0" err="1">
                <a:solidFill>
                  <a:srgbClr val="0D0D0D"/>
                </a:solidFill>
                <a:effectLst/>
                <a:latin typeface="Söhne"/>
              </a:rPr>
              <a:t>không</a:t>
            </a:r>
            <a:r>
              <a:rPr lang="en-US" b="0" i="0" dirty="0">
                <a:solidFill>
                  <a:srgbClr val="0D0D0D"/>
                </a:solidFill>
                <a:effectLst/>
                <a:latin typeface="Söhne"/>
              </a:rPr>
              <a:t> </a:t>
            </a:r>
            <a:r>
              <a:rPr lang="en-US" b="0" i="0" dirty="0" err="1">
                <a:solidFill>
                  <a:srgbClr val="0D0D0D"/>
                </a:solidFill>
                <a:effectLst/>
                <a:latin typeface="Söhne"/>
              </a:rPr>
              <a:t>hiểu</a:t>
            </a:r>
            <a:r>
              <a:rPr lang="en-US" b="0" i="0" dirty="0">
                <a:solidFill>
                  <a:srgbClr val="0D0D0D"/>
                </a:solidFill>
                <a:effectLst/>
                <a:latin typeface="Söhne"/>
              </a:rPr>
              <a:t>.</a:t>
            </a:r>
          </a:p>
          <a:p>
            <a:pPr algn="l">
              <a:buFont typeface="Arial" panose="020B0604020202020204" pitchFamily="34" charset="0"/>
              <a:buNone/>
            </a:pPr>
            <a:r>
              <a:rPr lang="en-US" b="0" i="0" dirty="0">
                <a:solidFill>
                  <a:srgbClr val="0D0D0D"/>
                </a:solidFill>
                <a:effectLst/>
                <a:latin typeface="Söhne"/>
              </a:rPr>
              <a:t>- </a:t>
            </a:r>
            <a:r>
              <a:rPr lang="en-US" b="0" i="0" dirty="0" err="1">
                <a:solidFill>
                  <a:srgbClr val="0D0D0D"/>
                </a:solidFill>
                <a:effectLst/>
                <a:latin typeface="Söhne"/>
              </a:rPr>
              <a:t>Yêu</a:t>
            </a:r>
            <a:r>
              <a:rPr lang="en-US" b="0" i="0" dirty="0">
                <a:solidFill>
                  <a:srgbClr val="0D0D0D"/>
                </a:solidFill>
                <a:effectLst/>
                <a:latin typeface="Söhne"/>
              </a:rPr>
              <a:t> </a:t>
            </a:r>
            <a:r>
              <a:rPr lang="en-US" b="0" i="0" dirty="0" err="1">
                <a:solidFill>
                  <a:srgbClr val="0D0D0D"/>
                </a:solidFill>
                <a:effectLst/>
                <a:latin typeface="Söhne"/>
              </a:rPr>
              <a:t>cầu</a:t>
            </a:r>
            <a:r>
              <a:rPr lang="en-US" b="0" i="0" dirty="0">
                <a:solidFill>
                  <a:srgbClr val="0D0D0D"/>
                </a:solidFill>
                <a:effectLst/>
                <a:latin typeface="Söhne"/>
              </a:rPr>
              <a:t> </a:t>
            </a:r>
            <a:r>
              <a:rPr lang="en-US" b="0" i="0" dirty="0" err="1">
                <a:solidFill>
                  <a:srgbClr val="0D0D0D"/>
                </a:solidFill>
                <a:effectLst/>
                <a:latin typeface="Söhne"/>
              </a:rPr>
              <a:t>học</a:t>
            </a:r>
            <a:r>
              <a:rPr lang="en-US" b="0" i="0" dirty="0">
                <a:solidFill>
                  <a:srgbClr val="0D0D0D"/>
                </a:solidFill>
                <a:effectLst/>
                <a:latin typeface="Söhne"/>
              </a:rPr>
              <a:t> </a:t>
            </a:r>
            <a:r>
              <a:rPr lang="en-US" b="0" i="0" dirty="0" err="1">
                <a:solidFill>
                  <a:srgbClr val="0D0D0D"/>
                </a:solidFill>
                <a:effectLst/>
                <a:latin typeface="Söhne"/>
              </a:rPr>
              <a:t>sinh</a:t>
            </a:r>
            <a:r>
              <a:rPr lang="en-US" b="0" i="0" dirty="0">
                <a:solidFill>
                  <a:srgbClr val="0D0D0D"/>
                </a:solidFill>
                <a:effectLst/>
                <a:latin typeface="Söhne"/>
              </a:rPr>
              <a:t> </a:t>
            </a:r>
            <a:r>
              <a:rPr lang="en-US" b="0" i="0" dirty="0" err="1">
                <a:solidFill>
                  <a:srgbClr val="0D0D0D"/>
                </a:solidFill>
                <a:effectLst/>
                <a:latin typeface="Söhne"/>
              </a:rPr>
              <a:t>viết</a:t>
            </a:r>
            <a:r>
              <a:rPr lang="en-US" b="0" i="0" dirty="0">
                <a:solidFill>
                  <a:srgbClr val="0D0D0D"/>
                </a:solidFill>
                <a:effectLst/>
                <a:latin typeface="Söhne"/>
              </a:rPr>
              <a:t> </a:t>
            </a:r>
            <a:r>
              <a:rPr lang="en-US" b="0" i="0" dirty="0" err="1">
                <a:solidFill>
                  <a:srgbClr val="0D0D0D"/>
                </a:solidFill>
                <a:effectLst/>
                <a:latin typeface="Söhne"/>
              </a:rPr>
              <a:t>các</a:t>
            </a:r>
            <a:r>
              <a:rPr lang="en-US" b="0" i="0" dirty="0">
                <a:solidFill>
                  <a:srgbClr val="0D0D0D"/>
                </a:solidFill>
                <a:effectLst/>
                <a:latin typeface="Söhne"/>
              </a:rPr>
              <a:t> </a:t>
            </a:r>
            <a:r>
              <a:rPr lang="en-US" b="0" i="0" dirty="0" err="1">
                <a:solidFill>
                  <a:srgbClr val="0D0D0D"/>
                </a:solidFill>
                <a:effectLst/>
                <a:latin typeface="Söhne"/>
              </a:rPr>
              <a:t>từ</a:t>
            </a:r>
            <a:r>
              <a:rPr lang="en-US" b="0" i="0" dirty="0">
                <a:solidFill>
                  <a:srgbClr val="0D0D0D"/>
                </a:solidFill>
                <a:effectLst/>
                <a:latin typeface="Söhne"/>
              </a:rPr>
              <a:t> </a:t>
            </a:r>
            <a:r>
              <a:rPr lang="en-US" b="0" i="0" dirty="0" err="1">
                <a:solidFill>
                  <a:srgbClr val="0D0D0D"/>
                </a:solidFill>
                <a:effectLst/>
                <a:latin typeface="Söhne"/>
              </a:rPr>
              <a:t>đó</a:t>
            </a:r>
            <a:r>
              <a:rPr lang="en-US" b="0" i="0" dirty="0">
                <a:solidFill>
                  <a:srgbClr val="0D0D0D"/>
                </a:solidFill>
                <a:effectLst/>
                <a:latin typeface="Söhne"/>
              </a:rPr>
              <a:t> </a:t>
            </a:r>
            <a:r>
              <a:rPr lang="en-US" b="0" i="0" dirty="0" err="1">
                <a:solidFill>
                  <a:srgbClr val="0D0D0D"/>
                </a:solidFill>
                <a:effectLst/>
                <a:latin typeface="Söhne"/>
              </a:rPr>
              <a:t>lên</a:t>
            </a:r>
            <a:r>
              <a:rPr lang="en-US" b="0" i="0" dirty="0">
                <a:solidFill>
                  <a:srgbClr val="0D0D0D"/>
                </a:solidFill>
                <a:effectLst/>
                <a:latin typeface="Söhne"/>
              </a:rPr>
              <a:t> </a:t>
            </a:r>
            <a:r>
              <a:rPr lang="en-US" b="0" i="0" dirty="0" err="1">
                <a:solidFill>
                  <a:srgbClr val="0D0D0D"/>
                </a:solidFill>
                <a:effectLst/>
                <a:latin typeface="Söhne"/>
              </a:rPr>
              <a:t>một</a:t>
            </a:r>
            <a:r>
              <a:rPr lang="en-US" b="0" i="0" dirty="0">
                <a:solidFill>
                  <a:srgbClr val="0D0D0D"/>
                </a:solidFill>
                <a:effectLst/>
                <a:latin typeface="Söhne"/>
              </a:rPr>
              <a:t> </a:t>
            </a:r>
            <a:r>
              <a:rPr lang="en-US" b="0" i="0" dirty="0" err="1">
                <a:solidFill>
                  <a:srgbClr val="0D0D0D"/>
                </a:solidFill>
                <a:effectLst/>
                <a:latin typeface="Söhne"/>
              </a:rPr>
              <a:t>bảng</a:t>
            </a:r>
            <a:r>
              <a:rPr lang="en-US" b="0" i="0" dirty="0">
                <a:solidFill>
                  <a:srgbClr val="0D0D0D"/>
                </a:solidFill>
                <a:effectLst/>
                <a:latin typeface="Söhne"/>
              </a:rPr>
              <a:t> </a:t>
            </a:r>
            <a:r>
              <a:rPr lang="en-US" b="0" i="0" dirty="0" err="1">
                <a:solidFill>
                  <a:srgbClr val="0D0D0D"/>
                </a:solidFill>
                <a:effectLst/>
                <a:latin typeface="Söhne"/>
              </a:rPr>
              <a:t>và</a:t>
            </a:r>
            <a:r>
              <a:rPr lang="en-US" b="0" i="0" dirty="0">
                <a:solidFill>
                  <a:srgbClr val="0D0D0D"/>
                </a:solidFill>
                <a:effectLst/>
                <a:latin typeface="Söhne"/>
              </a:rPr>
              <a:t> </a:t>
            </a:r>
            <a:r>
              <a:rPr lang="en-US" b="0" i="0" dirty="0" err="1">
                <a:solidFill>
                  <a:srgbClr val="0D0D0D"/>
                </a:solidFill>
                <a:effectLst/>
                <a:latin typeface="Söhne"/>
              </a:rPr>
              <a:t>sau</a:t>
            </a:r>
            <a:r>
              <a:rPr lang="en-US" b="0" i="0" dirty="0">
                <a:solidFill>
                  <a:srgbClr val="0D0D0D"/>
                </a:solidFill>
                <a:effectLst/>
                <a:latin typeface="Söhne"/>
              </a:rPr>
              <a:t> </a:t>
            </a:r>
            <a:r>
              <a:rPr lang="en-US" b="0" i="0" dirty="0" err="1">
                <a:solidFill>
                  <a:srgbClr val="0D0D0D"/>
                </a:solidFill>
                <a:effectLst/>
                <a:latin typeface="Söhne"/>
              </a:rPr>
              <a:t>đó</a:t>
            </a:r>
            <a:r>
              <a:rPr lang="en-US" b="0" i="0" dirty="0">
                <a:solidFill>
                  <a:srgbClr val="0D0D0D"/>
                </a:solidFill>
                <a:effectLst/>
                <a:latin typeface="Söhne"/>
              </a:rPr>
              <a:t> </a:t>
            </a:r>
            <a:r>
              <a:rPr lang="en-US" b="0" i="0" dirty="0" err="1">
                <a:solidFill>
                  <a:srgbClr val="0D0D0D"/>
                </a:solidFill>
                <a:effectLst/>
                <a:latin typeface="Söhne"/>
              </a:rPr>
              <a:t>cùng</a:t>
            </a:r>
            <a:r>
              <a:rPr lang="en-US" b="0" i="0" dirty="0">
                <a:solidFill>
                  <a:srgbClr val="0D0D0D"/>
                </a:solidFill>
                <a:effectLst/>
                <a:latin typeface="Söhne"/>
              </a:rPr>
              <a:t> </a:t>
            </a:r>
            <a:r>
              <a:rPr lang="en-US" b="0" i="0" dirty="0" err="1">
                <a:solidFill>
                  <a:srgbClr val="0D0D0D"/>
                </a:solidFill>
                <a:effectLst/>
                <a:latin typeface="Söhne"/>
              </a:rPr>
              <a:t>nhau</a:t>
            </a:r>
            <a:r>
              <a:rPr lang="en-US" b="0" i="0" dirty="0">
                <a:solidFill>
                  <a:srgbClr val="0D0D0D"/>
                </a:solidFill>
                <a:effectLst/>
                <a:latin typeface="Söhne"/>
              </a:rPr>
              <a:t> </a:t>
            </a:r>
            <a:r>
              <a:rPr lang="en-US" b="0" i="0" dirty="0" err="1">
                <a:solidFill>
                  <a:srgbClr val="0D0D0D"/>
                </a:solidFill>
                <a:effectLst/>
                <a:latin typeface="Söhne"/>
              </a:rPr>
              <a:t>tìm</a:t>
            </a:r>
            <a:r>
              <a:rPr lang="en-US" b="0" i="0" dirty="0">
                <a:solidFill>
                  <a:srgbClr val="0D0D0D"/>
                </a:solidFill>
                <a:effectLst/>
                <a:latin typeface="Söhne"/>
              </a:rPr>
              <a:t> </a:t>
            </a:r>
            <a:r>
              <a:rPr lang="en-US" b="0" i="0" dirty="0" err="1">
                <a:solidFill>
                  <a:srgbClr val="0D0D0D"/>
                </a:solidFill>
                <a:effectLst/>
                <a:latin typeface="Söhne"/>
              </a:rPr>
              <a:t>hiểu</a:t>
            </a:r>
            <a:r>
              <a:rPr lang="en-US" b="0" i="0" dirty="0">
                <a:solidFill>
                  <a:srgbClr val="0D0D0D"/>
                </a:solidFill>
                <a:effectLst/>
                <a:latin typeface="Söhne"/>
              </a:rPr>
              <a:t> </a:t>
            </a:r>
            <a:r>
              <a:rPr lang="en-US" b="0" i="0" dirty="0" err="1">
                <a:solidFill>
                  <a:srgbClr val="0D0D0D"/>
                </a:solidFill>
                <a:effectLst/>
                <a:latin typeface="Söhne"/>
              </a:rPr>
              <a:t>và</a:t>
            </a:r>
            <a:r>
              <a:rPr lang="en-US" b="0" i="0" dirty="0">
                <a:solidFill>
                  <a:srgbClr val="0D0D0D"/>
                </a:solidFill>
                <a:effectLst/>
                <a:latin typeface="Söhne"/>
              </a:rPr>
              <a:t> </a:t>
            </a:r>
            <a:r>
              <a:rPr lang="en-US" b="0" i="0" dirty="0" err="1">
                <a:solidFill>
                  <a:srgbClr val="0D0D0D"/>
                </a:solidFill>
                <a:effectLst/>
                <a:latin typeface="Söhne"/>
              </a:rPr>
              <a:t>ghi</a:t>
            </a:r>
            <a:r>
              <a:rPr lang="en-US" b="0" i="0" dirty="0">
                <a:solidFill>
                  <a:srgbClr val="0D0D0D"/>
                </a:solidFill>
                <a:effectLst/>
                <a:latin typeface="Söhne"/>
              </a:rPr>
              <a:t> </a:t>
            </a:r>
            <a:r>
              <a:rPr lang="en-US" b="0" i="0" dirty="0" err="1">
                <a:solidFill>
                  <a:srgbClr val="0D0D0D"/>
                </a:solidFill>
                <a:effectLst/>
                <a:latin typeface="Söhne"/>
              </a:rPr>
              <a:t>rõ</a:t>
            </a:r>
            <a:r>
              <a:rPr lang="en-US" b="0" i="0" dirty="0">
                <a:solidFill>
                  <a:srgbClr val="0D0D0D"/>
                </a:solidFill>
                <a:effectLst/>
                <a:latin typeface="Söhne"/>
              </a:rPr>
              <a:t> </a:t>
            </a:r>
            <a:r>
              <a:rPr lang="en-US" b="0" i="0" dirty="0" err="1">
                <a:solidFill>
                  <a:srgbClr val="0D0D0D"/>
                </a:solidFill>
                <a:effectLst/>
                <a:latin typeface="Söhne"/>
              </a:rPr>
              <a:t>nghĩa</a:t>
            </a:r>
            <a:r>
              <a:rPr lang="en-US" b="0" i="0" dirty="0">
                <a:solidFill>
                  <a:srgbClr val="0D0D0D"/>
                </a:solidFill>
                <a:effectLst/>
                <a:latin typeface="Söhne"/>
              </a:rPr>
              <a:t> </a:t>
            </a:r>
            <a:r>
              <a:rPr lang="en-US" b="0" i="0" dirty="0" err="1">
                <a:solidFill>
                  <a:srgbClr val="0D0D0D"/>
                </a:solidFill>
                <a:effectLst/>
                <a:latin typeface="Söhne"/>
              </a:rPr>
              <a:t>của</a:t>
            </a:r>
            <a:r>
              <a:rPr lang="en-US" b="0" i="0" dirty="0">
                <a:solidFill>
                  <a:srgbClr val="0D0D0D"/>
                </a:solidFill>
                <a:effectLst/>
                <a:latin typeface="Söhne"/>
              </a:rPr>
              <a:t> </a:t>
            </a:r>
            <a:r>
              <a:rPr lang="en-US" b="0" i="0" dirty="0" err="1">
                <a:solidFill>
                  <a:srgbClr val="0D0D0D"/>
                </a:solidFill>
                <a:effectLst/>
                <a:latin typeface="Söhne"/>
              </a:rPr>
              <a:t>từng</a:t>
            </a:r>
            <a:r>
              <a:rPr lang="en-US" b="0" i="0" dirty="0">
                <a:solidFill>
                  <a:srgbClr val="0D0D0D"/>
                </a:solidFill>
                <a:effectLst/>
                <a:latin typeface="Söhne"/>
              </a:rPr>
              <a:t> </a:t>
            </a:r>
            <a:r>
              <a:rPr lang="en-US" b="0" i="0" dirty="0" err="1">
                <a:solidFill>
                  <a:srgbClr val="0D0D0D"/>
                </a:solidFill>
                <a:effectLst/>
                <a:latin typeface="Söhne"/>
              </a:rPr>
              <a:t>từ</a:t>
            </a:r>
            <a:r>
              <a:rPr lang="en-US" b="0" i="0" dirty="0">
                <a:solidFill>
                  <a:srgbClr val="0D0D0D"/>
                </a:solidFill>
                <a:effectLst/>
                <a:latin typeface="Söhne"/>
              </a:rPr>
              <a:t> </a:t>
            </a:r>
            <a:r>
              <a:rPr lang="en-US" b="0" i="0" dirty="0" err="1">
                <a:solidFill>
                  <a:srgbClr val="0D0D0D"/>
                </a:solidFill>
                <a:effectLst/>
                <a:latin typeface="Söhne"/>
              </a:rPr>
              <a:t>trong</a:t>
            </a:r>
            <a:r>
              <a:rPr lang="en-US" b="0" i="0" dirty="0">
                <a:solidFill>
                  <a:srgbClr val="0D0D0D"/>
                </a:solidFill>
                <a:effectLst/>
                <a:latin typeface="Söhne"/>
              </a:rPr>
              <a:t> </a:t>
            </a:r>
            <a:r>
              <a:rPr lang="en-US" b="0" i="0" dirty="0" err="1">
                <a:solidFill>
                  <a:srgbClr val="0D0D0D"/>
                </a:solidFill>
                <a:effectLst/>
                <a:latin typeface="Söhne"/>
              </a:rPr>
              <a:t>từ</a:t>
            </a:r>
            <a:r>
              <a:rPr lang="en-US" b="0" i="0" dirty="0">
                <a:solidFill>
                  <a:srgbClr val="0D0D0D"/>
                </a:solidFill>
                <a:effectLst/>
                <a:latin typeface="Söhne"/>
              </a:rPr>
              <a:t> </a:t>
            </a:r>
            <a:r>
              <a:rPr lang="en-US" b="0" i="0" dirty="0" err="1">
                <a:solidFill>
                  <a:srgbClr val="0D0D0D"/>
                </a:solidFill>
                <a:effectLst/>
                <a:latin typeface="Söhne"/>
              </a:rPr>
              <a:t>điển</a:t>
            </a:r>
            <a:r>
              <a:rPr lang="en-US" b="0" i="0" dirty="0">
                <a:solidFill>
                  <a:srgbClr val="0D0D0D"/>
                </a:solidFill>
                <a:effectLst/>
                <a:latin typeface="Söhne"/>
              </a:rPr>
              <a:t> </a:t>
            </a:r>
            <a:r>
              <a:rPr lang="en-US" b="0" i="0" dirty="0" err="1">
                <a:solidFill>
                  <a:srgbClr val="0D0D0D"/>
                </a:solidFill>
                <a:effectLst/>
                <a:latin typeface="Söhne"/>
              </a:rPr>
              <a:t>hoặc</a:t>
            </a:r>
            <a:r>
              <a:rPr lang="en-US" b="0" i="0" dirty="0">
                <a:solidFill>
                  <a:srgbClr val="0D0D0D"/>
                </a:solidFill>
                <a:effectLst/>
                <a:latin typeface="Söhne"/>
              </a:rPr>
              <a:t> </a:t>
            </a:r>
            <a:r>
              <a:rPr lang="en-US" b="0" i="0" dirty="0" err="1">
                <a:solidFill>
                  <a:srgbClr val="0D0D0D"/>
                </a:solidFill>
                <a:effectLst/>
                <a:latin typeface="Söhne"/>
              </a:rPr>
              <a:t>trên</a:t>
            </a:r>
            <a:r>
              <a:rPr lang="en-US" b="0" i="0" dirty="0">
                <a:solidFill>
                  <a:srgbClr val="0D0D0D"/>
                </a:solidFill>
                <a:effectLst/>
                <a:latin typeface="Söhne"/>
              </a:rPr>
              <a:t> internet, </a:t>
            </a:r>
            <a:r>
              <a:rPr lang="en-US" b="0" i="0" dirty="0" err="1">
                <a:solidFill>
                  <a:srgbClr val="0D0D0D"/>
                </a:solidFill>
                <a:effectLst/>
                <a:latin typeface="Söhne"/>
              </a:rPr>
              <a:t>sách</a:t>
            </a:r>
            <a:r>
              <a:rPr lang="en-US" b="0" i="0" dirty="0">
                <a:solidFill>
                  <a:srgbClr val="0D0D0D"/>
                </a:solidFill>
                <a:effectLst/>
                <a:latin typeface="Söhne"/>
              </a:rPr>
              <a:t> </a:t>
            </a:r>
            <a:r>
              <a:rPr lang="en-US" b="0" i="0" dirty="0" err="1">
                <a:solidFill>
                  <a:srgbClr val="0D0D0D"/>
                </a:solidFill>
                <a:effectLst/>
                <a:latin typeface="Söhne"/>
              </a:rPr>
              <a:t>vở</a:t>
            </a:r>
            <a:r>
              <a:rPr lang="en-US" b="0" i="0" dirty="0">
                <a:solidFill>
                  <a:srgbClr val="0D0D0D"/>
                </a:solidFill>
                <a:effectLst/>
                <a:latin typeface="Söhne"/>
              </a:rPr>
              <a:t>.</a:t>
            </a:r>
          </a:p>
          <a:p>
            <a:pPr algn="l">
              <a:buFont typeface="Arial" panose="020B0604020202020204" pitchFamily="34" charset="0"/>
              <a:buNone/>
            </a:pPr>
            <a:r>
              <a:rPr lang="en-US" b="0" i="0" dirty="0">
                <a:solidFill>
                  <a:srgbClr val="0D0D0D"/>
                </a:solidFill>
                <a:effectLst/>
                <a:latin typeface="Söhne"/>
              </a:rPr>
              <a:t>- Sau </a:t>
            </a:r>
            <a:r>
              <a:rPr lang="en-US" b="0" i="0" dirty="0" err="1">
                <a:solidFill>
                  <a:srgbClr val="0D0D0D"/>
                </a:solidFill>
                <a:effectLst/>
                <a:latin typeface="Söhne"/>
              </a:rPr>
              <a:t>khi</a:t>
            </a:r>
            <a:r>
              <a:rPr lang="en-US" b="0" i="0" dirty="0">
                <a:solidFill>
                  <a:srgbClr val="0D0D0D"/>
                </a:solidFill>
                <a:effectLst/>
                <a:latin typeface="Söhne"/>
              </a:rPr>
              <a:t> </a:t>
            </a:r>
            <a:r>
              <a:rPr lang="en-US" b="0" i="0" dirty="0" err="1">
                <a:solidFill>
                  <a:srgbClr val="0D0D0D"/>
                </a:solidFill>
                <a:effectLst/>
                <a:latin typeface="Söhne"/>
              </a:rPr>
              <a:t>hoàn</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a:t>
            </a:r>
            <a:r>
              <a:rPr lang="en-US" b="0" i="0" dirty="0" err="1">
                <a:solidFill>
                  <a:srgbClr val="0D0D0D"/>
                </a:solidFill>
                <a:effectLst/>
                <a:latin typeface="Söhne"/>
              </a:rPr>
              <a:t>yêu</a:t>
            </a:r>
            <a:r>
              <a:rPr lang="en-US" b="0" i="0" dirty="0">
                <a:solidFill>
                  <a:srgbClr val="0D0D0D"/>
                </a:solidFill>
                <a:effectLst/>
                <a:latin typeface="Söhne"/>
              </a:rPr>
              <a:t> </a:t>
            </a:r>
            <a:r>
              <a:rPr lang="en-US" b="0" i="0" dirty="0" err="1">
                <a:solidFill>
                  <a:srgbClr val="0D0D0D"/>
                </a:solidFill>
                <a:effectLst/>
                <a:latin typeface="Söhne"/>
              </a:rPr>
              <a:t>cầu</a:t>
            </a:r>
            <a:r>
              <a:rPr lang="en-US" b="0" i="0" dirty="0">
                <a:solidFill>
                  <a:srgbClr val="0D0D0D"/>
                </a:solidFill>
                <a:effectLst/>
                <a:latin typeface="Söhne"/>
              </a:rPr>
              <a:t> </a:t>
            </a:r>
            <a:r>
              <a:rPr lang="en-US" b="0" i="0" dirty="0" err="1">
                <a:solidFill>
                  <a:srgbClr val="0D0D0D"/>
                </a:solidFill>
                <a:effectLst/>
                <a:latin typeface="Söhne"/>
              </a:rPr>
              <a:t>học</a:t>
            </a:r>
            <a:r>
              <a:rPr lang="en-US" b="0" i="0" dirty="0">
                <a:solidFill>
                  <a:srgbClr val="0D0D0D"/>
                </a:solidFill>
                <a:effectLst/>
                <a:latin typeface="Söhne"/>
              </a:rPr>
              <a:t> </a:t>
            </a:r>
            <a:r>
              <a:rPr lang="en-US" b="0" i="0" dirty="0" err="1">
                <a:solidFill>
                  <a:srgbClr val="0D0D0D"/>
                </a:solidFill>
                <a:effectLst/>
                <a:latin typeface="Söhne"/>
              </a:rPr>
              <a:t>sinh</a:t>
            </a:r>
            <a:r>
              <a:rPr lang="en-US" b="0" i="0" dirty="0">
                <a:solidFill>
                  <a:srgbClr val="0D0D0D"/>
                </a:solidFill>
                <a:effectLst/>
                <a:latin typeface="Söhne"/>
              </a:rPr>
              <a:t> chia </a:t>
            </a:r>
            <a:r>
              <a:rPr lang="en-US" b="0" i="0" dirty="0" err="1">
                <a:solidFill>
                  <a:srgbClr val="0D0D0D"/>
                </a:solidFill>
                <a:effectLst/>
                <a:latin typeface="Söhne"/>
              </a:rPr>
              <a:t>sẻ</a:t>
            </a:r>
            <a:r>
              <a:rPr lang="en-US" b="0" i="0" dirty="0">
                <a:solidFill>
                  <a:srgbClr val="0D0D0D"/>
                </a:solidFill>
                <a:effectLst/>
                <a:latin typeface="Söhne"/>
              </a:rPr>
              <a:t> </a:t>
            </a:r>
            <a:r>
              <a:rPr lang="en-US" b="0" i="0" dirty="0" err="1">
                <a:solidFill>
                  <a:srgbClr val="0D0D0D"/>
                </a:solidFill>
                <a:effectLst/>
                <a:latin typeface="Söhne"/>
              </a:rPr>
              <a:t>và</a:t>
            </a:r>
            <a:r>
              <a:rPr lang="en-US" b="0" i="0" dirty="0">
                <a:solidFill>
                  <a:srgbClr val="0D0D0D"/>
                </a:solidFill>
                <a:effectLst/>
                <a:latin typeface="Söhne"/>
              </a:rPr>
              <a:t> </a:t>
            </a:r>
            <a:r>
              <a:rPr lang="en-US" b="0" i="0" dirty="0" err="1">
                <a:solidFill>
                  <a:srgbClr val="0D0D0D"/>
                </a:solidFill>
                <a:effectLst/>
                <a:latin typeface="Söhne"/>
              </a:rPr>
              <a:t>trình</a:t>
            </a:r>
            <a:r>
              <a:rPr lang="en-US" b="0" i="0" dirty="0">
                <a:solidFill>
                  <a:srgbClr val="0D0D0D"/>
                </a:solidFill>
                <a:effectLst/>
                <a:latin typeface="Söhne"/>
              </a:rPr>
              <a:t> </a:t>
            </a:r>
            <a:r>
              <a:rPr lang="en-US" b="0" i="0" dirty="0" err="1">
                <a:solidFill>
                  <a:srgbClr val="0D0D0D"/>
                </a:solidFill>
                <a:effectLst/>
                <a:latin typeface="Söhne"/>
              </a:rPr>
              <a:t>bày</a:t>
            </a:r>
            <a:r>
              <a:rPr lang="en-US" b="0" i="0" dirty="0">
                <a:solidFill>
                  <a:srgbClr val="0D0D0D"/>
                </a:solidFill>
                <a:effectLst/>
                <a:latin typeface="Söhne"/>
              </a:rPr>
              <a:t> </a:t>
            </a:r>
            <a:r>
              <a:rPr lang="en-US" b="0" i="0" dirty="0" err="1">
                <a:solidFill>
                  <a:srgbClr val="0D0D0D"/>
                </a:solidFill>
                <a:effectLst/>
                <a:latin typeface="Söhne"/>
              </a:rPr>
              <a:t>về</a:t>
            </a:r>
            <a:r>
              <a:rPr lang="en-US" b="0" i="0" dirty="0">
                <a:solidFill>
                  <a:srgbClr val="0D0D0D"/>
                </a:solidFill>
                <a:effectLst/>
                <a:latin typeface="Söhne"/>
              </a:rPr>
              <a:t> </a:t>
            </a:r>
            <a:r>
              <a:rPr lang="en-US" b="0" i="0" dirty="0" err="1">
                <a:solidFill>
                  <a:srgbClr val="0D0D0D"/>
                </a:solidFill>
                <a:effectLst/>
                <a:latin typeface="Söhne"/>
              </a:rPr>
              <a:t>các</a:t>
            </a:r>
            <a:r>
              <a:rPr lang="en-US" b="0" i="0" dirty="0">
                <a:solidFill>
                  <a:srgbClr val="0D0D0D"/>
                </a:solidFill>
                <a:effectLst/>
                <a:latin typeface="Söhne"/>
              </a:rPr>
              <a:t> </a:t>
            </a:r>
            <a:r>
              <a:rPr lang="en-US" b="0" i="0" dirty="0" err="1">
                <a:solidFill>
                  <a:srgbClr val="0D0D0D"/>
                </a:solidFill>
                <a:effectLst/>
                <a:latin typeface="Söhne"/>
              </a:rPr>
              <a:t>từ</a:t>
            </a:r>
            <a:r>
              <a:rPr lang="en-US" b="0" i="0" dirty="0">
                <a:solidFill>
                  <a:srgbClr val="0D0D0D"/>
                </a:solidFill>
                <a:effectLst/>
                <a:latin typeface="Söhne"/>
              </a:rPr>
              <a:t> </a:t>
            </a:r>
            <a:r>
              <a:rPr lang="en-US" b="0" i="0" dirty="0" err="1">
                <a:solidFill>
                  <a:srgbClr val="0D0D0D"/>
                </a:solidFill>
                <a:effectLst/>
                <a:latin typeface="Söhne"/>
              </a:rPr>
              <a:t>các</a:t>
            </a:r>
            <a:r>
              <a:rPr lang="en-US" b="0" i="0" dirty="0">
                <a:solidFill>
                  <a:srgbClr val="0D0D0D"/>
                </a:solidFill>
                <a:effectLst/>
                <a:latin typeface="Söhne"/>
              </a:rPr>
              <a:t> </a:t>
            </a:r>
            <a:r>
              <a:rPr lang="en-US" b="0" i="0" dirty="0" err="1">
                <a:solidFill>
                  <a:srgbClr val="0D0D0D"/>
                </a:solidFill>
                <a:effectLst/>
                <a:latin typeface="Söhne"/>
              </a:rPr>
              <a:t>em</a:t>
            </a:r>
            <a:r>
              <a:rPr lang="en-US" b="0" i="0" dirty="0">
                <a:solidFill>
                  <a:srgbClr val="0D0D0D"/>
                </a:solidFill>
                <a:effectLst/>
                <a:latin typeface="Söhne"/>
              </a:rPr>
              <a:t> </a:t>
            </a:r>
            <a:r>
              <a:rPr lang="en-US" b="0" i="0" dirty="0" err="1">
                <a:solidFill>
                  <a:srgbClr val="0D0D0D"/>
                </a:solidFill>
                <a:effectLst/>
                <a:latin typeface="Söhne"/>
              </a:rPr>
              <a:t>đã</a:t>
            </a:r>
            <a:r>
              <a:rPr lang="en-US" b="0" i="0" dirty="0">
                <a:solidFill>
                  <a:srgbClr val="0D0D0D"/>
                </a:solidFill>
                <a:effectLst/>
                <a:latin typeface="Söhne"/>
              </a:rPr>
              <a:t> </a:t>
            </a:r>
            <a:r>
              <a:rPr lang="en-US" b="0" i="0" dirty="0" err="1">
                <a:solidFill>
                  <a:srgbClr val="0D0D0D"/>
                </a:solidFill>
                <a:effectLst/>
                <a:latin typeface="Söhne"/>
              </a:rPr>
              <a:t>tìm</a:t>
            </a:r>
            <a:r>
              <a:rPr lang="en-US" b="0" i="0" dirty="0">
                <a:solidFill>
                  <a:srgbClr val="0D0D0D"/>
                </a:solidFill>
                <a:effectLst/>
                <a:latin typeface="Söhne"/>
              </a:rPr>
              <a:t> </a:t>
            </a:r>
            <a:r>
              <a:rPr lang="en-US" b="0" i="0" dirty="0" err="1">
                <a:solidFill>
                  <a:srgbClr val="0D0D0D"/>
                </a:solidFill>
                <a:effectLst/>
                <a:latin typeface="Söhne"/>
              </a:rPr>
              <a:t>hiểu</a:t>
            </a:r>
            <a:r>
              <a:rPr lang="en-US" b="0" i="0" dirty="0">
                <a:solidFill>
                  <a:srgbClr val="0D0D0D"/>
                </a:solidFill>
                <a:effectLst/>
                <a:latin typeface="Söhne"/>
              </a:rPr>
              <a:t>.</a:t>
            </a:r>
          </a:p>
          <a:p>
            <a:endParaRPr lang="en-US" dirty="0"/>
          </a:p>
        </p:txBody>
      </p:sp>
      <p:sp>
        <p:nvSpPr>
          <p:cNvPr id="4" name="Slide Number Placeholder 3"/>
          <p:cNvSpPr>
            <a:spLocks noGrp="1"/>
          </p:cNvSpPr>
          <p:nvPr>
            <p:ph type="sldNum" sz="quarter" idx="5"/>
          </p:nvPr>
        </p:nvSpPr>
        <p:spPr/>
        <p:txBody>
          <a:bodyPr/>
          <a:lstStyle/>
          <a:p>
            <a:fld id="{D8BE213B-EDE0-4829-AAD2-1E1D7B757051}" type="slidenum">
              <a:rPr lang="en-US" smtClean="0"/>
              <a:t>20</a:t>
            </a:fld>
            <a:endParaRPr lang="en-US"/>
          </a:p>
        </p:txBody>
      </p:sp>
    </p:spTree>
    <p:extLst>
      <p:ext uri="{BB962C8B-B14F-4D97-AF65-F5344CB8AC3E}">
        <p14:creationId xmlns:p14="http://schemas.microsoft.com/office/powerpoint/2010/main" val="2958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5"/>
          </p:nvPr>
        </p:nvSpPr>
        <p:spPr/>
        <p:txBody>
          <a:bodyPr/>
          <a:lstStyle/>
          <a:p>
            <a:fld id="{D8BE213B-EDE0-4829-AAD2-1E1D7B757051}" type="slidenum">
              <a:rPr lang="en-US" smtClean="0"/>
              <a:t>2</a:t>
            </a:fld>
            <a:endParaRPr lang="en-US"/>
          </a:p>
        </p:txBody>
      </p:sp>
    </p:spTree>
    <p:extLst>
      <p:ext uri="{BB962C8B-B14F-4D97-AF65-F5344CB8AC3E}">
        <p14:creationId xmlns:p14="http://schemas.microsoft.com/office/powerpoint/2010/main" val="2203648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BE213B-EDE0-4829-AAD2-1E1D7B757051}" type="slidenum">
              <a:rPr lang="en-US" smtClean="0"/>
              <a:t>3</a:t>
            </a:fld>
            <a:endParaRPr lang="en-US"/>
          </a:p>
        </p:txBody>
      </p:sp>
    </p:spTree>
    <p:extLst>
      <p:ext uri="{BB962C8B-B14F-4D97-AF65-F5344CB8AC3E}">
        <p14:creationId xmlns:p14="http://schemas.microsoft.com/office/powerpoint/2010/main" val="118518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văn</a:t>
            </a:r>
            <a:r>
              <a:rPr lang="en-US" dirty="0"/>
              <a:t> </a:t>
            </a:r>
            <a:r>
              <a:rPr lang="en-US" dirty="0" err="1"/>
              <a:t>trên</a:t>
            </a:r>
            <a:r>
              <a:rPr lang="en-US" dirty="0"/>
              <a:t> </a:t>
            </a:r>
            <a:r>
              <a:rPr lang="en-US" dirty="0" err="1"/>
              <a:t>cho</a:t>
            </a:r>
            <a:r>
              <a:rPr lang="en-US" dirty="0"/>
              <a:t> </a:t>
            </a:r>
            <a:r>
              <a:rPr lang="en-US" dirty="0" err="1"/>
              <a:t>biết</a:t>
            </a:r>
            <a:r>
              <a:rPr lang="en-US" dirty="0"/>
              <a:t> </a:t>
            </a:r>
            <a:r>
              <a:rPr lang="en-US" dirty="0" err="1"/>
              <a:t>gì</a:t>
            </a:r>
            <a:r>
              <a:rPr lang="en-US" dirty="0"/>
              <a:t> </a:t>
            </a:r>
            <a:r>
              <a:rPr lang="en-US" dirty="0" err="1"/>
              <a:t>về</a:t>
            </a:r>
            <a:r>
              <a:rPr lang="en-US" dirty="0"/>
              <a:t> </a:t>
            </a:r>
            <a:r>
              <a:rPr lang="en-US" dirty="0" err="1"/>
              <a:t>chủ</a:t>
            </a:r>
            <a:r>
              <a:rPr lang="en-US" dirty="0"/>
              <a:t> </a:t>
            </a:r>
            <a:r>
              <a:rPr lang="en-US" dirty="0" err="1"/>
              <a:t>để</a:t>
            </a:r>
            <a:r>
              <a:rPr lang="en-US" dirty="0"/>
              <a:t> </a:t>
            </a:r>
            <a:r>
              <a:rPr lang="en-US" dirty="0" err="1"/>
              <a:t>của</a:t>
            </a:r>
            <a:r>
              <a:rPr lang="en-US" dirty="0"/>
              <a:t> </a:t>
            </a:r>
            <a:r>
              <a:rPr lang="en-US" dirty="0" err="1"/>
              <a:t>bài</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B7D2F6C1-DD13-44F4-A462-6170C0CEEF85}" type="slidenum">
              <a:rPr lang="en-US" smtClean="0"/>
              <a:t>4</a:t>
            </a:fld>
            <a:endParaRPr lang="en-US"/>
          </a:p>
        </p:txBody>
      </p:sp>
    </p:spTree>
    <p:extLst>
      <p:ext uri="{BB962C8B-B14F-4D97-AF65-F5344CB8AC3E}">
        <p14:creationId xmlns:p14="http://schemas.microsoft.com/office/powerpoint/2010/main" val="669123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tìm</a:t>
            </a:r>
            <a:r>
              <a:rPr lang="en-US" dirty="0"/>
              <a:t> </a:t>
            </a:r>
            <a:r>
              <a:rPr lang="en-US" dirty="0" err="1"/>
              <a:t>hiểu</a:t>
            </a:r>
            <a:r>
              <a:rPr lang="en-US" dirty="0"/>
              <a:t> </a:t>
            </a:r>
            <a:r>
              <a:rPr lang="en-US" dirty="0" err="1"/>
              <a:t>các</a:t>
            </a:r>
            <a:r>
              <a:rPr lang="en-US" dirty="0"/>
              <a:t> </a:t>
            </a:r>
            <a:r>
              <a:rPr lang="en-US" dirty="0" err="1"/>
              <a:t>văn</a:t>
            </a:r>
            <a:r>
              <a:rPr lang="en-US" dirty="0"/>
              <a:t> </a:t>
            </a:r>
            <a:r>
              <a:rPr lang="en-US" dirty="0" err="1"/>
              <a:t>bản</a:t>
            </a:r>
            <a:r>
              <a:rPr lang="en-US" dirty="0"/>
              <a:t> </a:t>
            </a:r>
            <a:r>
              <a:rPr lang="en-US" dirty="0" err="1"/>
              <a:t>thông</a:t>
            </a:r>
            <a:r>
              <a:rPr lang="en-US" dirty="0"/>
              <a:t> tin – </a:t>
            </a:r>
            <a:r>
              <a:rPr lang="en-US" dirty="0" err="1"/>
              <a:t>loại</a:t>
            </a:r>
            <a:r>
              <a:rPr lang="en-US" dirty="0"/>
              <a:t> </a:t>
            </a:r>
            <a:r>
              <a:rPr lang="en-US" dirty="0" err="1"/>
              <a:t>văn</a:t>
            </a:r>
            <a:r>
              <a:rPr lang="en-US" dirty="0"/>
              <a:t> </a:t>
            </a:r>
            <a:r>
              <a:rPr lang="en-US" dirty="0" err="1"/>
              <a:t>bản</a:t>
            </a:r>
            <a:r>
              <a:rPr lang="en-US" dirty="0"/>
              <a:t> </a:t>
            </a:r>
            <a:r>
              <a:rPr lang="en-US" dirty="0" err="1"/>
              <a:t>đọc</a:t>
            </a:r>
            <a:r>
              <a:rPr lang="en-US" dirty="0"/>
              <a:t> </a:t>
            </a:r>
            <a:r>
              <a:rPr lang="en-US" dirty="0" err="1"/>
              <a:t>chính</a:t>
            </a:r>
            <a:r>
              <a:rPr lang="en-US" dirty="0"/>
              <a:t> </a:t>
            </a:r>
            <a:r>
              <a:rPr lang="en-US" dirty="0" err="1"/>
              <a:t>của</a:t>
            </a:r>
            <a:r>
              <a:rPr lang="en-US" dirty="0"/>
              <a:t> </a:t>
            </a:r>
            <a:r>
              <a:rPr lang="en-US" dirty="0" err="1"/>
              <a:t>bài</a:t>
            </a:r>
            <a:r>
              <a:rPr lang="en-US" dirty="0"/>
              <a:t> </a:t>
            </a:r>
            <a:r>
              <a:rPr lang="en-US" dirty="0" err="1"/>
              <a:t>học</a:t>
            </a:r>
            <a:r>
              <a:rPr lang="en-US" dirty="0"/>
              <a:t> - </a:t>
            </a:r>
            <a:r>
              <a:rPr lang="en-US" dirty="0" err="1"/>
              <a:t>và</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cùng</a:t>
            </a:r>
            <a:r>
              <a:rPr lang="en-US" dirty="0"/>
              <a:t> </a:t>
            </a:r>
            <a:r>
              <a:rPr lang="en-US" dirty="0" err="1"/>
              <a:t>chung</a:t>
            </a:r>
            <a:r>
              <a:rPr lang="en-US" dirty="0"/>
              <a:t> </a:t>
            </a:r>
            <a:r>
              <a:rPr lang="en-US" dirty="0" err="1"/>
              <a:t>chủ</a:t>
            </a:r>
            <a:r>
              <a:rPr lang="en-US" dirty="0"/>
              <a:t> </a:t>
            </a:r>
            <a:r>
              <a:rPr lang="en-US" dirty="0" err="1"/>
              <a:t>đề</a:t>
            </a:r>
            <a:r>
              <a:rPr lang="en-US" dirty="0"/>
              <a:t>, </a:t>
            </a:r>
            <a:r>
              <a:rPr lang="en-US" dirty="0" err="1"/>
              <a:t>em</a:t>
            </a:r>
            <a:r>
              <a:rPr lang="en-US" dirty="0"/>
              <a:t> </a:t>
            </a:r>
            <a:r>
              <a:rPr lang="en-US" dirty="0" err="1"/>
              <a:t>sẽ</a:t>
            </a:r>
            <a:r>
              <a:rPr lang="en-US" dirty="0"/>
              <a:t> </a:t>
            </a:r>
            <a:r>
              <a:rPr lang="en-US" dirty="0" err="1"/>
              <a:t>có</a:t>
            </a:r>
            <a:r>
              <a:rPr lang="en-US" dirty="0"/>
              <a:t> </a:t>
            </a:r>
            <a:r>
              <a:rPr lang="en-US" dirty="0" err="1"/>
              <a:t>thêm</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thế</a:t>
            </a:r>
            <a:r>
              <a:rPr lang="en-US" dirty="0"/>
              <a:t> </a:t>
            </a:r>
            <a:r>
              <a:rPr lang="en-US" dirty="0" err="1"/>
              <a:t>giới</a:t>
            </a:r>
            <a:r>
              <a:rPr lang="en-US" dirty="0"/>
              <a:t> </a:t>
            </a:r>
            <a:r>
              <a:rPr lang="en-US" dirty="0" err="1"/>
              <a:t>tự</a:t>
            </a:r>
            <a:r>
              <a:rPr lang="en-US" dirty="0"/>
              <a:t> </a:t>
            </a:r>
            <a:r>
              <a:rPr lang="en-US" dirty="0" err="1"/>
              <a:t>nhiên</a:t>
            </a:r>
            <a:r>
              <a:rPr lang="en-US" dirty="0"/>
              <a:t>, </a:t>
            </a:r>
            <a:r>
              <a:rPr lang="en-US" dirty="0" err="1"/>
              <a:t>về</a:t>
            </a:r>
            <a:r>
              <a:rPr lang="en-US" dirty="0"/>
              <a:t> </a:t>
            </a:r>
            <a:r>
              <a:rPr lang="en-US" dirty="0" err="1"/>
              <a:t>sự</a:t>
            </a:r>
            <a:r>
              <a:rPr lang="en-US" dirty="0"/>
              <a:t> </a:t>
            </a:r>
            <a:r>
              <a:rPr lang="en-US" dirty="0" err="1"/>
              <a:t>ứng</a:t>
            </a:r>
            <a:r>
              <a:rPr lang="en-US" dirty="0"/>
              <a:t> </a:t>
            </a:r>
            <a:r>
              <a:rPr lang="en-US" dirty="0" err="1"/>
              <a:t>phó</a:t>
            </a:r>
            <a:r>
              <a:rPr lang="en-US" dirty="0"/>
              <a:t> </a:t>
            </a:r>
            <a:r>
              <a:rPr lang="en-US" dirty="0" err="1"/>
              <a:t>tích</a:t>
            </a:r>
            <a:r>
              <a:rPr lang="en-US" dirty="0"/>
              <a:t> </a:t>
            </a:r>
            <a:r>
              <a:rPr lang="en-US" dirty="0" err="1"/>
              <a:t>cực</a:t>
            </a:r>
            <a:r>
              <a:rPr lang="en-US" dirty="0"/>
              <a:t> </a:t>
            </a:r>
            <a:r>
              <a:rPr lang="en-US" dirty="0" err="1"/>
              <a:t>của</a:t>
            </a:r>
            <a:r>
              <a:rPr lang="en-US" dirty="0"/>
              <a:t> con </a:t>
            </a:r>
            <a:r>
              <a:rPr lang="en-US" dirty="0" err="1"/>
              <a:t>người</a:t>
            </a:r>
            <a:r>
              <a:rPr lang="en-US" dirty="0"/>
              <a:t> </a:t>
            </a:r>
            <a:r>
              <a:rPr lang="en-US" dirty="0" err="1"/>
              <a:t>trước</a:t>
            </a:r>
            <a:r>
              <a:rPr lang="en-US" dirty="0"/>
              <a:t> </a:t>
            </a:r>
            <a:r>
              <a:rPr lang="en-US" dirty="0" err="1"/>
              <a:t>những</a:t>
            </a:r>
            <a:r>
              <a:rPr lang="en-US" dirty="0"/>
              <a:t> </a:t>
            </a:r>
            <a:r>
              <a:rPr lang="en-US" dirty="0" err="1"/>
              <a:t>thách</a:t>
            </a:r>
            <a:r>
              <a:rPr lang="en-US" dirty="0"/>
              <a:t> </a:t>
            </a:r>
            <a:r>
              <a:rPr lang="en-US" dirty="0" err="1"/>
              <a:t>thức</a:t>
            </a:r>
            <a:r>
              <a:rPr lang="en-US" dirty="0"/>
              <a:t> </a:t>
            </a:r>
            <a:r>
              <a:rPr lang="en-US" dirty="0" err="1"/>
              <a:t>mới</a:t>
            </a:r>
            <a:r>
              <a:rPr lang="en-US" dirty="0"/>
              <a:t> </a:t>
            </a:r>
            <a:r>
              <a:rPr lang="en-US" dirty="0" err="1"/>
              <a:t>của</a:t>
            </a:r>
            <a:r>
              <a:rPr lang="en-US" dirty="0"/>
              <a:t> </a:t>
            </a:r>
            <a:r>
              <a:rPr lang="en-US" dirty="0" err="1"/>
              <a:t>môi</a:t>
            </a:r>
            <a:r>
              <a:rPr lang="en-US" dirty="0"/>
              <a:t> </a:t>
            </a:r>
            <a:r>
              <a:rPr lang="en-US" dirty="0" err="1"/>
              <a:t>trường</a:t>
            </a:r>
            <a:r>
              <a:rPr lang="en-US" dirty="0"/>
              <a:t>. </a:t>
            </a:r>
            <a:r>
              <a:rPr lang="en-US" dirty="0" err="1"/>
              <a:t>Đồng</a:t>
            </a:r>
            <a:r>
              <a:rPr lang="en-US" dirty="0"/>
              <a:t> </a:t>
            </a:r>
            <a:r>
              <a:rPr lang="en-US" dirty="0" err="1"/>
              <a:t>thời</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nắm</a:t>
            </a:r>
            <a:r>
              <a:rPr lang="en-US" dirty="0"/>
              <a:t> </a:t>
            </a:r>
            <a:r>
              <a:rPr lang="en-US" dirty="0" err="1"/>
              <a:t>được</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một</a:t>
            </a:r>
            <a:r>
              <a:rPr lang="en-US" dirty="0"/>
              <a:t> </a:t>
            </a:r>
            <a:r>
              <a:rPr lang="en-US" dirty="0" err="1"/>
              <a:t>số</a:t>
            </a:r>
            <a:r>
              <a:rPr lang="en-US" dirty="0"/>
              <a:t> </a:t>
            </a:r>
            <a:r>
              <a:rPr lang="en-US" dirty="0" err="1"/>
              <a:t>kiểu</a:t>
            </a:r>
            <a:r>
              <a:rPr lang="en-US" dirty="0"/>
              <a:t> </a:t>
            </a:r>
            <a:r>
              <a:rPr lang="en-US" dirty="0" err="1"/>
              <a:t>văn</a:t>
            </a:r>
            <a:r>
              <a:rPr lang="en-US" dirty="0"/>
              <a:t> </a:t>
            </a:r>
            <a:r>
              <a:rPr lang="en-US" dirty="0" err="1"/>
              <a:t>bản</a:t>
            </a:r>
            <a:r>
              <a:rPr lang="en-US" dirty="0"/>
              <a:t> </a:t>
            </a:r>
            <a:r>
              <a:rPr lang="en-US" dirty="0" err="1"/>
              <a:t>như</a:t>
            </a:r>
            <a:r>
              <a:rPr lang="en-US" dirty="0"/>
              <a:t>: </a:t>
            </a:r>
            <a:r>
              <a:rPr lang="en-US" dirty="0" err="1"/>
              <a:t>giải</a:t>
            </a:r>
            <a:r>
              <a:rPr lang="en-US" dirty="0"/>
              <a:t> </a:t>
            </a:r>
            <a:r>
              <a:rPr lang="en-US" dirty="0" err="1"/>
              <a:t>thích</a:t>
            </a:r>
            <a:r>
              <a:rPr lang="en-US" dirty="0"/>
              <a:t> </a:t>
            </a:r>
            <a:r>
              <a:rPr lang="en-US" dirty="0" err="1"/>
              <a:t>một</a:t>
            </a:r>
            <a:r>
              <a:rPr lang="en-US" dirty="0"/>
              <a:t> </a:t>
            </a:r>
            <a:r>
              <a:rPr lang="en-US" dirty="0" err="1"/>
              <a:t>hiện</a:t>
            </a:r>
            <a:r>
              <a:rPr lang="en-US" dirty="0"/>
              <a:t> </a:t>
            </a:r>
            <a:r>
              <a:rPr lang="en-US" dirty="0" err="1"/>
              <a:t>tượng</a:t>
            </a:r>
            <a:r>
              <a:rPr lang="en-US" dirty="0"/>
              <a:t> </a:t>
            </a:r>
            <a:r>
              <a:rPr lang="en-US" dirty="0" err="1"/>
              <a:t>tự</a:t>
            </a:r>
            <a:r>
              <a:rPr lang="en-US" dirty="0"/>
              <a:t> </a:t>
            </a:r>
            <a:r>
              <a:rPr lang="en-US" dirty="0" err="1"/>
              <a:t>nhiên</a:t>
            </a:r>
            <a:r>
              <a:rPr lang="en-US" dirty="0"/>
              <a:t>, </a:t>
            </a:r>
            <a:r>
              <a:rPr lang="en-US" dirty="0" err="1"/>
              <a:t>giới</a:t>
            </a:r>
            <a:r>
              <a:rPr lang="en-US" dirty="0"/>
              <a:t> </a:t>
            </a:r>
            <a:r>
              <a:rPr lang="en-US" dirty="0" err="1"/>
              <a:t>thiệu</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nghệ</a:t>
            </a:r>
            <a:r>
              <a:rPr lang="en-US" dirty="0"/>
              <a:t> </a:t>
            </a:r>
            <a:r>
              <a:rPr lang="en-US" dirty="0" err="1"/>
              <a:t>thuật</a:t>
            </a:r>
            <a:r>
              <a:rPr lang="en-US" dirty="0"/>
              <a:t> </a:t>
            </a:r>
            <a:r>
              <a:rPr lang="en-US" dirty="0" err="1"/>
              <a:t>đã</a:t>
            </a:r>
            <a:r>
              <a:rPr lang="en-US" dirty="0"/>
              <a:t> </a:t>
            </a:r>
            <a:r>
              <a:rPr lang="en-US" dirty="0" err="1"/>
              <a:t>xem</a:t>
            </a:r>
            <a:r>
              <a:rPr lang="en-US" dirty="0"/>
              <a:t>, </a:t>
            </a:r>
            <a:r>
              <a:rPr lang="en-US" dirty="0" err="1"/>
              <a:t>đã</a:t>
            </a:r>
            <a:r>
              <a:rPr lang="en-US" dirty="0"/>
              <a:t> </a:t>
            </a:r>
            <a:r>
              <a:rPr lang="en-US" dirty="0" err="1"/>
              <a:t>đọc</a:t>
            </a:r>
            <a:r>
              <a:rPr lang="en-US" dirty="0"/>
              <a:t>; </a:t>
            </a:r>
            <a:r>
              <a:rPr lang="en-US" dirty="0" err="1"/>
              <a:t>từ</a:t>
            </a:r>
            <a:r>
              <a:rPr lang="en-US" dirty="0"/>
              <a:t> </a:t>
            </a:r>
            <a:r>
              <a:rPr lang="en-US" dirty="0" err="1"/>
              <a:t>đó</a:t>
            </a:r>
            <a:r>
              <a:rPr lang="en-US" dirty="0"/>
              <a:t> </a:t>
            </a:r>
            <a:r>
              <a:rPr lang="en-US" dirty="0" err="1"/>
              <a:t>biết</a:t>
            </a:r>
            <a:r>
              <a:rPr lang="en-US" dirty="0"/>
              <a:t> </a:t>
            </a:r>
            <a:r>
              <a:rPr lang="en-US" dirty="0" err="1"/>
              <a:t>tạo</a:t>
            </a:r>
            <a:r>
              <a:rPr lang="en-US" dirty="0"/>
              <a:t> </a:t>
            </a:r>
            <a:r>
              <a:rPr lang="en-US" dirty="0" err="1"/>
              <a:t>lập</a:t>
            </a:r>
            <a:r>
              <a:rPr lang="en-US" dirty="0"/>
              <a:t> </a:t>
            </a:r>
            <a:r>
              <a:rPr lang="en-US" dirty="0" err="1"/>
              <a:t>các</a:t>
            </a:r>
            <a:r>
              <a:rPr lang="en-US" dirty="0"/>
              <a:t> </a:t>
            </a:r>
            <a:r>
              <a:rPr lang="en-US" dirty="0" err="1"/>
              <a:t>văn</a:t>
            </a:r>
            <a:r>
              <a:rPr lang="en-US" dirty="0"/>
              <a:t> </a:t>
            </a:r>
            <a:r>
              <a:rPr lang="en-US" dirty="0" err="1"/>
              <a:t>bản</a:t>
            </a:r>
            <a:r>
              <a:rPr lang="en-US" dirty="0"/>
              <a:t> </a:t>
            </a:r>
            <a:r>
              <a:rPr lang="en-US" dirty="0" err="1"/>
              <a:t>viết</a:t>
            </a:r>
            <a:r>
              <a:rPr lang="en-US" dirty="0"/>
              <a:t> </a:t>
            </a:r>
            <a:r>
              <a:rPr lang="en-US" dirty="0" err="1"/>
              <a:t>và</a:t>
            </a:r>
            <a:r>
              <a:rPr lang="en-US" dirty="0"/>
              <a:t> </a:t>
            </a:r>
            <a:r>
              <a:rPr lang="en-US" dirty="0" err="1"/>
              <a:t>nói</a:t>
            </a:r>
            <a:r>
              <a:rPr lang="en-US" dirty="0"/>
              <a:t> </a:t>
            </a:r>
            <a:r>
              <a:rPr lang="en-US" dirty="0" err="1"/>
              <a:t>tương</a:t>
            </a:r>
            <a:r>
              <a:rPr lang="en-US" dirty="0"/>
              <a:t> </a:t>
            </a:r>
            <a:r>
              <a:rPr lang="en-US" dirty="0" err="1"/>
              <a:t>ứng</a:t>
            </a:r>
            <a:r>
              <a:rPr lang="en-US" dirty="0"/>
              <a:t>, </a:t>
            </a:r>
            <a:r>
              <a:rPr lang="en-US" dirty="0" err="1"/>
              <a:t>có</a:t>
            </a:r>
            <a:r>
              <a:rPr lang="en-US" dirty="0"/>
              <a:t> </a:t>
            </a:r>
            <a:r>
              <a:rPr lang="en-US" dirty="0" err="1"/>
              <a:t>nội</a:t>
            </a:r>
            <a:r>
              <a:rPr lang="en-US" dirty="0"/>
              <a:t> dung </a:t>
            </a:r>
            <a:r>
              <a:rPr lang="en-US" dirty="0" err="1"/>
              <a:t>đề</a:t>
            </a:r>
            <a:r>
              <a:rPr lang="en-US" dirty="0"/>
              <a:t> </a:t>
            </a:r>
            <a:r>
              <a:rPr lang="en-US" dirty="0" err="1"/>
              <a:t>cập</a:t>
            </a:r>
            <a:r>
              <a:rPr lang="en-US" dirty="0"/>
              <a:t> </a:t>
            </a:r>
            <a:r>
              <a:rPr lang="en-US" dirty="0" err="1"/>
              <a:t>những</a:t>
            </a:r>
            <a:r>
              <a:rPr lang="en-US" dirty="0"/>
              <a:t> </a:t>
            </a:r>
            <a:r>
              <a:rPr lang="en-US" dirty="0" err="1"/>
              <a:t>vấn</a:t>
            </a:r>
            <a:r>
              <a:rPr lang="en-US" dirty="0"/>
              <a:t> </a:t>
            </a:r>
            <a:r>
              <a:rPr lang="en-US" dirty="0" err="1"/>
              <a:t>đề</a:t>
            </a:r>
            <a:r>
              <a:rPr lang="en-US" dirty="0"/>
              <a:t> </a:t>
            </a:r>
            <a:r>
              <a:rPr lang="en-US" dirty="0" err="1"/>
              <a:t>đời</a:t>
            </a:r>
            <a:r>
              <a:rPr lang="en-US" dirty="0"/>
              <a:t> </a:t>
            </a:r>
            <a:r>
              <a:rPr lang="en-US" dirty="0" err="1"/>
              <a:t>sống</a:t>
            </a:r>
            <a:r>
              <a:rPr lang="en-US" dirty="0"/>
              <a:t> </a:t>
            </a:r>
            <a:r>
              <a:rPr lang="en-US" dirty="0" err="1"/>
              <a:t>gần</a:t>
            </a:r>
            <a:r>
              <a:rPr lang="en-US" dirty="0"/>
              <a:t> </a:t>
            </a:r>
            <a:r>
              <a:rPr lang="en-US" dirty="0" err="1"/>
              <a:t>gũi</a:t>
            </a:r>
            <a:r>
              <a:rPr lang="en-US" dirty="0"/>
              <a:t> </a:t>
            </a:r>
            <a:r>
              <a:rPr lang="en-US" dirty="0" err="1"/>
              <a:t>với</a:t>
            </a:r>
            <a:r>
              <a:rPr lang="en-US" dirty="0"/>
              <a:t> </a:t>
            </a:r>
            <a:r>
              <a:rPr lang="en-US" dirty="0" err="1"/>
              <a:t>trải</a:t>
            </a:r>
            <a:r>
              <a:rPr lang="en-US" dirty="0"/>
              <a:t> </a:t>
            </a:r>
            <a:r>
              <a:rPr lang="en-US" dirty="0" err="1"/>
              <a:t>nghiệm</a:t>
            </a:r>
            <a:r>
              <a:rPr lang="en-US" dirty="0"/>
              <a:t> </a:t>
            </a:r>
            <a:r>
              <a:rPr lang="en-US" dirty="0" err="1"/>
              <a:t>của</a:t>
            </a:r>
            <a:r>
              <a:rPr lang="en-US" dirty="0"/>
              <a:t> </a:t>
            </a:r>
            <a:r>
              <a:rPr lang="en-US" dirty="0" err="1"/>
              <a:t>bản</a:t>
            </a:r>
            <a:r>
              <a:rPr lang="en-US" dirty="0"/>
              <a:t> </a:t>
            </a:r>
            <a:r>
              <a:rPr lang="en-US" dirty="0" err="1"/>
              <a:t>thân</a:t>
            </a:r>
            <a:r>
              <a:rPr lang="en-US" dirty="0"/>
              <a:t>.</a:t>
            </a:r>
          </a:p>
        </p:txBody>
      </p:sp>
      <p:sp>
        <p:nvSpPr>
          <p:cNvPr id="4" name="Slide Number Placeholder 3"/>
          <p:cNvSpPr>
            <a:spLocks noGrp="1"/>
          </p:cNvSpPr>
          <p:nvPr>
            <p:ph type="sldNum" sz="quarter" idx="5"/>
          </p:nvPr>
        </p:nvSpPr>
        <p:spPr/>
        <p:txBody>
          <a:bodyPr/>
          <a:lstStyle/>
          <a:p>
            <a:fld id="{B7D2F6C1-DD13-44F4-A462-6170C0CEEF85}" type="slidenum">
              <a:rPr lang="en-US" smtClean="0"/>
              <a:t>5</a:t>
            </a:fld>
            <a:endParaRPr lang="en-US"/>
          </a:p>
        </p:txBody>
      </p:sp>
    </p:spTree>
    <p:extLst>
      <p:ext uri="{BB962C8B-B14F-4D97-AF65-F5344CB8AC3E}">
        <p14:creationId xmlns:p14="http://schemas.microsoft.com/office/powerpoint/2010/main" val="38028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BE213B-EDE0-4829-AAD2-1E1D7B757051}" type="slidenum">
              <a:rPr lang="en-US" smtClean="0"/>
              <a:t>6</a:t>
            </a:fld>
            <a:endParaRPr lang="en-US"/>
          </a:p>
        </p:txBody>
      </p:sp>
    </p:spTree>
    <p:extLst>
      <p:ext uri="{BB962C8B-B14F-4D97-AF65-F5344CB8AC3E}">
        <p14:creationId xmlns:p14="http://schemas.microsoft.com/office/powerpoint/2010/main" val="303128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BE213B-EDE0-4829-AAD2-1E1D7B757051}" type="slidenum">
              <a:rPr lang="en-US" smtClean="0"/>
              <a:t>7</a:t>
            </a:fld>
            <a:endParaRPr lang="en-US"/>
          </a:p>
        </p:txBody>
      </p:sp>
    </p:spTree>
    <p:extLst>
      <p:ext uri="{BB962C8B-B14F-4D97-AF65-F5344CB8AC3E}">
        <p14:creationId xmlns:p14="http://schemas.microsoft.com/office/powerpoint/2010/main" val="83488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8BE213B-EDE0-4829-AAD2-1E1D7B757051}" type="slidenum">
              <a:rPr lang="en-US" smtClean="0"/>
              <a:t>8</a:t>
            </a:fld>
            <a:endParaRPr lang="en-US"/>
          </a:p>
        </p:txBody>
      </p:sp>
    </p:spTree>
    <p:extLst>
      <p:ext uri="{BB962C8B-B14F-4D97-AF65-F5344CB8AC3E}">
        <p14:creationId xmlns:p14="http://schemas.microsoft.com/office/powerpoint/2010/main" val="234239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vi-VN" dirty="0"/>
              <a:t>- Văn bản thông tin có mục đích chính là cung cấp thông tin xác thực về một sự vật, sự việc, hiện tượng trong đời sống tự nhiên và xã hội. Chính vì vậy, đối với loại văn bản này, tính khách quan của cách đưa thông tin và bản thân thông tin là điều có tầm quan trọng đặc biệt.</a:t>
            </a:r>
          </a:p>
          <a:p>
            <a:pPr marL="0" indent="0" algn="just">
              <a:buNone/>
            </a:pPr>
            <a:r>
              <a:rPr lang="vi-VN" dirty="0"/>
              <a:t>- Muốn đưa thông tin khách quan, người viết cần công phu tra cứu tài liệu, biết tiếp cận thực tế và ghi chép tỉ mỉ, cẩn thận những gì mình thu nhận được với sự hỗ trợ của các phương tiện tác nghiệp chuyên dụng.</a:t>
            </a:r>
          </a:p>
          <a:p>
            <a:pPr marL="0" indent="0" algn="just">
              <a:buNone/>
            </a:pPr>
            <a:r>
              <a:rPr lang="vi-VN" dirty="0"/>
              <a:t>- Trong bối cảnh phát triển mạnh mẽ của các phương tiện truyền thống và mạng xã hội, bên cạnh việc cung cấp thông tin, tác giả văn bản còn cần thể hiện quan điểm đánh giá của mình về đối tượng được đề cập, xem như là một cách định hướng giá trị. Tuy vậy, ý kiến chủ quan của tác giả phải được đặt độc lập với phần cung cấp thông tin khách quan, đảm bảo thông tin đưa đến cho người tiếp nhận không bị bóp méo, sai lạc.</a:t>
            </a:r>
            <a:endParaRPr lang="en-US" dirty="0"/>
          </a:p>
          <a:p>
            <a:endParaRPr lang="en-US" dirty="0"/>
          </a:p>
        </p:txBody>
      </p:sp>
      <p:sp>
        <p:nvSpPr>
          <p:cNvPr id="4" name="Slide Number Placeholder 3"/>
          <p:cNvSpPr>
            <a:spLocks noGrp="1"/>
          </p:cNvSpPr>
          <p:nvPr>
            <p:ph type="sldNum" sz="quarter" idx="5"/>
          </p:nvPr>
        </p:nvSpPr>
        <p:spPr/>
        <p:txBody>
          <a:bodyPr/>
          <a:lstStyle/>
          <a:p>
            <a:fld id="{F205C979-797D-4BE5-A9A9-8EDB58CA94D5}" type="slidenum">
              <a:rPr lang="en-US" smtClean="0"/>
              <a:t>9</a:t>
            </a:fld>
            <a:endParaRPr lang="en-US"/>
          </a:p>
        </p:txBody>
      </p:sp>
    </p:spTree>
    <p:extLst>
      <p:ext uri="{BB962C8B-B14F-4D97-AF65-F5344CB8AC3E}">
        <p14:creationId xmlns:p14="http://schemas.microsoft.com/office/powerpoint/2010/main" val="135419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13" Type="http://schemas.openxmlformats.org/officeDocument/2006/relationships/image" Target="../media/image39.svg"/><Relationship Id="rId18" Type="http://schemas.openxmlformats.org/officeDocument/2006/relationships/image" Target="../media/image31.png"/><Relationship Id="rId26" Type="http://schemas.openxmlformats.org/officeDocument/2006/relationships/image" Target="../media/image52.svg"/><Relationship Id="rId21" Type="http://schemas.openxmlformats.org/officeDocument/2006/relationships/image" Target="../media/image33.png"/><Relationship Id="rId34" Type="http://schemas.openxmlformats.org/officeDocument/2006/relationships/image" Target="../media/image60.svg"/><Relationship Id="rId7" Type="http://schemas.openxmlformats.org/officeDocument/2006/relationships/image" Target="../media/image33.svg"/><Relationship Id="rId12" Type="http://schemas.openxmlformats.org/officeDocument/2006/relationships/image" Target="../media/image28.png"/><Relationship Id="rId17" Type="http://schemas.openxmlformats.org/officeDocument/2006/relationships/image" Target="../media/image43.svg"/><Relationship Id="rId25" Type="http://schemas.openxmlformats.org/officeDocument/2006/relationships/image" Target="../media/image35.png"/><Relationship Id="rId33" Type="http://schemas.openxmlformats.org/officeDocument/2006/relationships/image" Target="../media/image39.png"/><Relationship Id="rId2" Type="http://schemas.openxmlformats.org/officeDocument/2006/relationships/notesSlide" Target="../notesSlides/notesSlide16.xml"/><Relationship Id="rId16" Type="http://schemas.openxmlformats.org/officeDocument/2006/relationships/image" Target="../media/image30.png"/><Relationship Id="rId20" Type="http://schemas.openxmlformats.org/officeDocument/2006/relationships/image" Target="../media/image46.sv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7.svg"/><Relationship Id="rId24" Type="http://schemas.openxmlformats.org/officeDocument/2006/relationships/image" Target="../media/image50.svg"/><Relationship Id="rId32" Type="http://schemas.openxmlformats.org/officeDocument/2006/relationships/image" Target="../media/image58.svg"/><Relationship Id="rId37" Type="http://schemas.openxmlformats.org/officeDocument/2006/relationships/image" Target="../media/image63.svg"/><Relationship Id="rId5" Type="http://schemas.openxmlformats.org/officeDocument/2006/relationships/image" Target="../media/image24.png"/><Relationship Id="rId15" Type="http://schemas.openxmlformats.org/officeDocument/2006/relationships/image" Target="../media/image41.svg"/><Relationship Id="rId23" Type="http://schemas.openxmlformats.org/officeDocument/2006/relationships/image" Target="../media/image34.png"/><Relationship Id="rId28" Type="http://schemas.openxmlformats.org/officeDocument/2006/relationships/image" Target="../media/image54.svg"/><Relationship Id="rId36" Type="http://schemas.openxmlformats.org/officeDocument/2006/relationships/image" Target="../media/image41.png"/><Relationship Id="rId10" Type="http://schemas.openxmlformats.org/officeDocument/2006/relationships/image" Target="../media/image27.png"/><Relationship Id="rId19" Type="http://schemas.openxmlformats.org/officeDocument/2006/relationships/image" Target="../media/image32.png"/><Relationship Id="rId31"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35.svg"/><Relationship Id="rId14" Type="http://schemas.openxmlformats.org/officeDocument/2006/relationships/image" Target="../media/image29.png"/><Relationship Id="rId22" Type="http://schemas.openxmlformats.org/officeDocument/2006/relationships/image" Target="../media/image48.svg"/><Relationship Id="rId27" Type="http://schemas.openxmlformats.org/officeDocument/2006/relationships/image" Target="../media/image36.png"/><Relationship Id="rId30" Type="http://schemas.openxmlformats.org/officeDocument/2006/relationships/image" Target="../media/image56.svg"/><Relationship Id="rId35" Type="http://schemas.openxmlformats.org/officeDocument/2006/relationships/image" Target="../media/image40.png"/><Relationship Id="rId8" Type="http://schemas.openxmlformats.org/officeDocument/2006/relationships/image" Target="../media/image26.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02F52B0-4CAD-EB8B-52B8-D1380BCF106D}"/>
              </a:ext>
            </a:extLst>
          </p:cNvPr>
          <p:cNvSpPr/>
          <p:nvPr/>
        </p:nvSpPr>
        <p:spPr>
          <a:xfrm>
            <a:off x="1082639" y="114300"/>
            <a:ext cx="5791200" cy="54483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a:extLst>
              <a:ext uri="{FF2B5EF4-FFF2-40B4-BE49-F238E27FC236}">
                <a16:creationId xmlns:a16="http://schemas.microsoft.com/office/drawing/2014/main" xmlns="" id="{82D090BF-30B5-F3AC-6A24-E83C73E76714}"/>
              </a:ext>
            </a:extLst>
          </p:cNvPr>
          <p:cNvSpPr/>
          <p:nvPr/>
        </p:nvSpPr>
        <p:spPr>
          <a:xfrm>
            <a:off x="11414163" y="4087585"/>
            <a:ext cx="6660096" cy="6138664"/>
          </a:xfrm>
          <a:custGeom>
            <a:avLst/>
            <a:gdLst/>
            <a:ahLst/>
            <a:cxnLst/>
            <a:rect l="l" t="t" r="r" b="b"/>
            <a:pathLst>
              <a:path w="7787259" h="8229600">
                <a:moveTo>
                  <a:pt x="0" y="0"/>
                </a:moveTo>
                <a:lnTo>
                  <a:pt x="7787259" y="0"/>
                </a:lnTo>
                <a:lnTo>
                  <a:pt x="7787259" y="8229600"/>
                </a:lnTo>
                <a:lnTo>
                  <a:pt x="0" y="8229600"/>
                </a:lnTo>
                <a:lnTo>
                  <a:pt x="0" y="0"/>
                </a:lnTo>
                <a:close/>
              </a:path>
            </a:pathLst>
          </a:custGeom>
          <a:blipFill>
            <a:blip r:embed="rId5"/>
            <a:stretch>
              <a:fillRect/>
            </a:stretch>
          </a:blipFill>
        </p:spPr>
      </p:sp>
      <p:sp>
        <p:nvSpPr>
          <p:cNvPr id="4" name="Title 1">
            <a:extLst>
              <a:ext uri="{FF2B5EF4-FFF2-40B4-BE49-F238E27FC236}">
                <a16:creationId xmlns:a16="http://schemas.microsoft.com/office/drawing/2014/main" xmlns="" id="{DF5E52EB-2185-0687-121F-4DFB55DBACEC}"/>
              </a:ext>
            </a:extLst>
          </p:cNvPr>
          <p:cNvSpPr txBox="1">
            <a:spLocks/>
          </p:cNvSpPr>
          <p:nvPr/>
        </p:nvSpPr>
        <p:spPr>
          <a:xfrm>
            <a:off x="6858000" y="647700"/>
            <a:ext cx="7162800" cy="24008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500" b="1" dirty="0" err="1">
                <a:solidFill>
                  <a:srgbClr val="002060"/>
                </a:solidFill>
                <a:latin typeface="#9Slide05 Good Vibes Pro" panose="02000507080000020002" pitchFamily="2" charset="0"/>
                <a:cs typeface="Times New Roman" panose="02020603050405020304" pitchFamily="18" charset="0"/>
              </a:rPr>
              <a:t>Hoạt</a:t>
            </a:r>
            <a:r>
              <a:rPr lang="en-US" sz="11500" b="1" dirty="0">
                <a:solidFill>
                  <a:srgbClr val="002060"/>
                </a:solidFill>
                <a:latin typeface="#9Slide05 Good Vibes Pro" panose="02000507080000020002" pitchFamily="2" charset="0"/>
                <a:cs typeface="Times New Roman" panose="02020603050405020304" pitchFamily="18" charset="0"/>
              </a:rPr>
              <a:t> </a:t>
            </a:r>
            <a:r>
              <a:rPr lang="en-US" sz="11500" b="1" dirty="0" err="1">
                <a:solidFill>
                  <a:srgbClr val="002060"/>
                </a:solidFill>
                <a:latin typeface="#9Slide05 Good Vibes Pro" panose="02000507080000020002" pitchFamily="2" charset="0"/>
                <a:cs typeface="Times New Roman" panose="02020603050405020304" pitchFamily="18" charset="0"/>
              </a:rPr>
              <a:t>động</a:t>
            </a:r>
            <a:r>
              <a:rPr lang="en-US" sz="11500" b="1" dirty="0">
                <a:solidFill>
                  <a:srgbClr val="002060"/>
                </a:solidFill>
                <a:latin typeface="#9Slide05 Good Vibes Pro" panose="02000507080000020002" pitchFamily="2" charset="0"/>
                <a:cs typeface="Times New Roman" panose="02020603050405020304" pitchFamily="18" charset="0"/>
              </a:rPr>
              <a:t> </a:t>
            </a:r>
            <a:r>
              <a:rPr lang="en-US" sz="11500" b="1" dirty="0" err="1">
                <a:solidFill>
                  <a:srgbClr val="002060"/>
                </a:solidFill>
                <a:latin typeface="#9Slide05 Good Vibes Pro" panose="02000507080000020002" pitchFamily="2" charset="0"/>
                <a:cs typeface="Times New Roman" panose="02020603050405020304" pitchFamily="18" charset="0"/>
              </a:rPr>
              <a:t>đóng</a:t>
            </a:r>
            <a:r>
              <a:rPr lang="en-US" sz="11500" b="1" dirty="0">
                <a:solidFill>
                  <a:srgbClr val="002060"/>
                </a:solidFill>
                <a:latin typeface="#9Slide05 Good Vibes Pro" panose="02000507080000020002" pitchFamily="2" charset="0"/>
                <a:cs typeface="Times New Roman" panose="02020603050405020304" pitchFamily="18" charset="0"/>
              </a:rPr>
              <a:t> </a:t>
            </a:r>
            <a:r>
              <a:rPr lang="en-US" sz="11500" b="1" dirty="0" err="1">
                <a:solidFill>
                  <a:srgbClr val="002060"/>
                </a:solidFill>
                <a:latin typeface="#9Slide05 Good Vibes Pro" panose="02000507080000020002" pitchFamily="2" charset="0"/>
                <a:cs typeface="Times New Roman" panose="02020603050405020304" pitchFamily="18" charset="0"/>
              </a:rPr>
              <a:t>vai</a:t>
            </a:r>
            <a:endParaRPr lang="en-US" sz="11500" b="1" dirty="0">
              <a:solidFill>
                <a:srgbClr val="002060"/>
              </a:solidFill>
              <a:latin typeface="#9Slide05 Good Vibes Pro" panose="02000507080000020002" pitchFamily="2" charset="0"/>
              <a:cs typeface="Times New Roman" panose="02020603050405020304" pitchFamily="18" charset="0"/>
            </a:endParaRPr>
          </a:p>
        </p:txBody>
      </p:sp>
      <p:sp>
        <p:nvSpPr>
          <p:cNvPr id="5" name="Title 1">
            <a:extLst>
              <a:ext uri="{FF2B5EF4-FFF2-40B4-BE49-F238E27FC236}">
                <a16:creationId xmlns:a16="http://schemas.microsoft.com/office/drawing/2014/main" xmlns="" id="{9BCD0DA7-6A3F-AD29-5DCF-55628EF7184E}"/>
              </a:ext>
            </a:extLst>
          </p:cNvPr>
          <p:cNvSpPr txBox="1">
            <a:spLocks/>
          </p:cNvSpPr>
          <p:nvPr/>
        </p:nvSpPr>
        <p:spPr>
          <a:xfrm>
            <a:off x="2821132" y="5992585"/>
            <a:ext cx="8073735" cy="449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0" i="0" dirty="0">
                <a:solidFill>
                  <a:srgbClr val="0D0D0D"/>
                </a:solidFill>
                <a:effectLst/>
              </a:rPr>
              <a:t>"Hãy tưởng tượng bạn là một nhà lãnh đạo tương lai. Hãy mô tả những biện pháp cụ thể mà bạn đề xuất để xây dựng một tương lai tốt đẹp hơn, bắt đầu từ hôm nay."</a:t>
            </a:r>
            <a:endParaRPr lang="en-US" sz="96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764152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B4DF5135-BBC1-D738-FB6E-5BA44D540D44}"/>
              </a:ext>
            </a:extLst>
          </p:cNvPr>
          <p:cNvGrpSpPr/>
          <p:nvPr/>
        </p:nvGrpSpPr>
        <p:grpSpPr>
          <a:xfrm>
            <a:off x="1066800" y="1333500"/>
            <a:ext cx="14020800" cy="8153400"/>
            <a:chOff x="0" y="0"/>
            <a:chExt cx="4466001" cy="2402882"/>
          </a:xfrm>
        </p:grpSpPr>
        <p:sp>
          <p:nvSpPr>
            <p:cNvPr id="3" name="Freeform 3">
              <a:extLst>
                <a:ext uri="{FF2B5EF4-FFF2-40B4-BE49-F238E27FC236}">
                  <a16:creationId xmlns:a16="http://schemas.microsoft.com/office/drawing/2014/main" xmlns="" id="{913FC3CB-9B69-FEFE-C87E-9440BC56A134}"/>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4" name="TextBox 4">
              <a:extLst>
                <a:ext uri="{FF2B5EF4-FFF2-40B4-BE49-F238E27FC236}">
                  <a16:creationId xmlns:a16="http://schemas.microsoft.com/office/drawing/2014/main" xmlns="" id="{088D02CB-7CB9-EA31-D84B-9F89F9055A9D}"/>
                </a:ext>
              </a:extLst>
            </p:cNvPr>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xmlns="" id="{C5828FF5-99D4-C355-9AD8-E5DC226117F3}"/>
              </a:ext>
            </a:extLst>
          </p:cNvPr>
          <p:cNvGrpSpPr/>
          <p:nvPr/>
        </p:nvGrpSpPr>
        <p:grpSpPr>
          <a:xfrm>
            <a:off x="1828800" y="3800896"/>
            <a:ext cx="10075432" cy="1609304"/>
            <a:chOff x="0" y="0"/>
            <a:chExt cx="2653612" cy="423849"/>
          </a:xfrm>
        </p:grpSpPr>
        <p:sp>
          <p:nvSpPr>
            <p:cNvPr id="6" name="Freeform 9">
              <a:extLst>
                <a:ext uri="{FF2B5EF4-FFF2-40B4-BE49-F238E27FC236}">
                  <a16:creationId xmlns:a16="http://schemas.microsoft.com/office/drawing/2014/main" xmlns="" id="{4FE027DE-BB62-962C-DC88-48B8DAB9FC0C}"/>
                </a:ext>
              </a:extLst>
            </p:cNvPr>
            <p:cNvSpPr/>
            <p:nvPr/>
          </p:nvSpPr>
          <p:spPr>
            <a:xfrm>
              <a:off x="0" y="0"/>
              <a:ext cx="2653612" cy="423850"/>
            </a:xfrm>
            <a:custGeom>
              <a:avLst/>
              <a:gdLst/>
              <a:ahLst/>
              <a:cxnLst/>
              <a:rect l="l" t="t" r="r" b="b"/>
              <a:pathLst>
                <a:path w="2653612" h="423850">
                  <a:moveTo>
                    <a:pt x="20747" y="0"/>
                  </a:moveTo>
                  <a:lnTo>
                    <a:pt x="2632865" y="0"/>
                  </a:lnTo>
                  <a:cubicBezTo>
                    <a:pt x="2644323" y="0"/>
                    <a:pt x="2653612" y="9289"/>
                    <a:pt x="2653612" y="20747"/>
                  </a:cubicBezTo>
                  <a:lnTo>
                    <a:pt x="2653612" y="403103"/>
                  </a:lnTo>
                  <a:cubicBezTo>
                    <a:pt x="2653612" y="414561"/>
                    <a:pt x="2644323" y="423850"/>
                    <a:pt x="2632865" y="423850"/>
                  </a:cubicBezTo>
                  <a:lnTo>
                    <a:pt x="20747" y="423850"/>
                  </a:lnTo>
                  <a:cubicBezTo>
                    <a:pt x="15244" y="423850"/>
                    <a:pt x="9967" y="421664"/>
                    <a:pt x="6077" y="417773"/>
                  </a:cubicBezTo>
                  <a:cubicBezTo>
                    <a:pt x="2186" y="413882"/>
                    <a:pt x="0" y="408605"/>
                    <a:pt x="0" y="403103"/>
                  </a:cubicBezTo>
                  <a:lnTo>
                    <a:pt x="0" y="20747"/>
                  </a:lnTo>
                  <a:cubicBezTo>
                    <a:pt x="0" y="9289"/>
                    <a:pt x="9289" y="0"/>
                    <a:pt x="20747" y="0"/>
                  </a:cubicBezTo>
                  <a:close/>
                </a:path>
              </a:pathLst>
            </a:custGeom>
            <a:solidFill>
              <a:srgbClr val="CCD2DC"/>
            </a:solidFill>
          </p:spPr>
        </p:sp>
        <p:sp>
          <p:nvSpPr>
            <p:cNvPr id="9" name="TextBox 8">
              <a:extLst>
                <a:ext uri="{FF2B5EF4-FFF2-40B4-BE49-F238E27FC236}">
                  <a16:creationId xmlns:a16="http://schemas.microsoft.com/office/drawing/2014/main" xmlns="" id="{DE38EAA0-B4E8-CF8A-C991-FD1CB515B447}"/>
                </a:ext>
              </a:extLst>
            </p:cNvPr>
            <p:cNvSpPr txBox="1"/>
            <p:nvPr/>
          </p:nvSpPr>
          <p:spPr>
            <a:xfrm>
              <a:off x="0" y="-38100"/>
              <a:ext cx="2653612" cy="461949"/>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xmlns="" id="{667CD813-C9CA-C2A3-7280-294EAD01E7BB}"/>
              </a:ext>
            </a:extLst>
          </p:cNvPr>
          <p:cNvSpPr txBox="1"/>
          <p:nvPr/>
        </p:nvSpPr>
        <p:spPr>
          <a:xfrm>
            <a:off x="1295400" y="3238500"/>
            <a:ext cx="10972800" cy="3139321"/>
          </a:xfrm>
          <a:prstGeom prst="rect">
            <a:avLst/>
          </a:prstGeom>
          <a:noFill/>
        </p:spPr>
        <p:txBody>
          <a:bodyPr wrap="square">
            <a:spAutoFit/>
          </a:bodyPr>
          <a:lstStyle/>
          <a:p>
            <a:pPr algn="ctr"/>
            <a:r>
              <a:rPr lang="en-US" sz="6600" dirty="0">
                <a:latin typeface="#9Slide05 IcielSanelma" pitchFamily="2" charset="0"/>
              </a:rPr>
              <a:t>2.</a:t>
            </a:r>
          </a:p>
          <a:p>
            <a:pPr algn="ctr"/>
            <a:r>
              <a:rPr lang="en-US" sz="6600" dirty="0">
                <a:latin typeface="#9Slide05 IcielSanelma" pitchFamily="2" charset="0"/>
              </a:rPr>
              <a:t>Văn </a:t>
            </a:r>
            <a:r>
              <a:rPr lang="en-US" sz="6600" dirty="0" err="1">
                <a:latin typeface="#9Slide05 IcielSanelma" pitchFamily="2" charset="0"/>
              </a:rPr>
              <a:t>bản</a:t>
            </a:r>
            <a:r>
              <a:rPr lang="en-US" sz="6600" dirty="0">
                <a:latin typeface="#9Slide05 IcielSanelma" pitchFamily="2" charset="0"/>
              </a:rPr>
              <a:t> </a:t>
            </a:r>
            <a:r>
              <a:rPr lang="en-US" sz="6600" dirty="0" err="1">
                <a:latin typeface="#9Slide05 IcielSanelma" pitchFamily="2" charset="0"/>
              </a:rPr>
              <a:t>giải</a:t>
            </a:r>
            <a:r>
              <a:rPr lang="en-US" sz="6600" dirty="0">
                <a:latin typeface="#9Slide05 IcielSanelma" pitchFamily="2" charset="0"/>
              </a:rPr>
              <a:t> </a:t>
            </a:r>
            <a:r>
              <a:rPr lang="en-US" sz="6600" dirty="0" err="1">
                <a:latin typeface="#9Slide05 IcielSanelma" pitchFamily="2" charset="0"/>
              </a:rPr>
              <a:t>thích</a:t>
            </a:r>
            <a:r>
              <a:rPr lang="en-US" sz="6600" dirty="0">
                <a:latin typeface="#9Slide05 IcielSanelma" pitchFamily="2" charset="0"/>
              </a:rPr>
              <a:t> </a:t>
            </a:r>
          </a:p>
          <a:p>
            <a:pPr algn="ctr"/>
            <a:r>
              <a:rPr lang="en-US" sz="6600" dirty="0" err="1">
                <a:latin typeface="#9Slide05 IcielSanelma" pitchFamily="2" charset="0"/>
              </a:rPr>
              <a:t>một</a:t>
            </a:r>
            <a:r>
              <a:rPr lang="en-US" sz="6600" dirty="0">
                <a:latin typeface="#9Slide05 IcielSanelma" pitchFamily="2" charset="0"/>
              </a:rPr>
              <a:t> </a:t>
            </a:r>
            <a:r>
              <a:rPr lang="en-US" sz="6600" dirty="0" err="1">
                <a:latin typeface="#9Slide05 IcielSanelma" pitchFamily="2" charset="0"/>
              </a:rPr>
              <a:t>hiện</a:t>
            </a:r>
            <a:r>
              <a:rPr lang="en-US" sz="6600" dirty="0">
                <a:latin typeface="#9Slide05 IcielSanelma" pitchFamily="2" charset="0"/>
              </a:rPr>
              <a:t> </a:t>
            </a:r>
            <a:r>
              <a:rPr lang="en-US" sz="6600" dirty="0" err="1">
                <a:latin typeface="#9Slide05 IcielSanelma" pitchFamily="2" charset="0"/>
              </a:rPr>
              <a:t>tượng</a:t>
            </a:r>
            <a:r>
              <a:rPr lang="en-US" sz="6600" dirty="0">
                <a:latin typeface="#9Slide05 IcielSanelma" pitchFamily="2" charset="0"/>
              </a:rPr>
              <a:t> </a:t>
            </a:r>
            <a:r>
              <a:rPr lang="en-US" sz="6600" dirty="0" err="1">
                <a:latin typeface="#9Slide05 IcielSanelma" pitchFamily="2" charset="0"/>
              </a:rPr>
              <a:t>tự</a:t>
            </a:r>
            <a:r>
              <a:rPr lang="en-US" sz="6600" dirty="0">
                <a:latin typeface="#9Slide05 IcielSanelma" pitchFamily="2" charset="0"/>
              </a:rPr>
              <a:t> </a:t>
            </a:r>
            <a:r>
              <a:rPr lang="en-US" sz="6600" dirty="0" err="1">
                <a:latin typeface="#9Slide05 IcielSanelma" pitchFamily="2" charset="0"/>
              </a:rPr>
              <a:t>nhiên</a:t>
            </a:r>
            <a:endParaRPr lang="en-US" sz="6600" dirty="0">
              <a:latin typeface="#9Slide05 IcielSanelma" pitchFamily="2" charset="0"/>
            </a:endParaRPr>
          </a:p>
        </p:txBody>
      </p:sp>
      <p:sp>
        <p:nvSpPr>
          <p:cNvPr id="8" name="Freeform 7">
            <a:extLst>
              <a:ext uri="{FF2B5EF4-FFF2-40B4-BE49-F238E27FC236}">
                <a16:creationId xmlns:a16="http://schemas.microsoft.com/office/drawing/2014/main" xmlns="" id="{F8C74B4C-E444-4E32-1323-20E948F500D5}"/>
              </a:ext>
            </a:extLst>
          </p:cNvPr>
          <p:cNvSpPr/>
          <p:nvPr/>
        </p:nvSpPr>
        <p:spPr>
          <a:xfrm>
            <a:off x="12496800" y="2750760"/>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866293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38E65E-2900-0CC3-FE88-4488E8E60A19}"/>
              </a:ext>
            </a:extLst>
          </p:cNvPr>
          <p:cNvSpPr>
            <a:spLocks noGrp="1"/>
          </p:cNvSpPr>
          <p:nvPr>
            <p:ph type="title"/>
          </p:nvPr>
        </p:nvSpPr>
        <p:spPr>
          <a:xfrm>
            <a:off x="304800" y="257718"/>
            <a:ext cx="5947064" cy="1143000"/>
          </a:xfrm>
        </p:spPr>
        <p:txBody>
          <a:bodyPr>
            <a:normAutofit/>
          </a:bodyPr>
          <a:lstStyle/>
          <a:p>
            <a:r>
              <a:rPr lang="en-US" b="1" dirty="0" err="1">
                <a:latin typeface="Times New Roman" panose="02020603050405020304" pitchFamily="18" charset="0"/>
                <a:cs typeface="Times New Roman" panose="02020603050405020304" pitchFamily="18" charset="0"/>
              </a:rPr>
              <a:t>Mục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đích</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D5F730F-24D0-1B04-3EF0-016D49824759}"/>
              </a:ext>
            </a:extLst>
          </p:cNvPr>
          <p:cNvSpPr>
            <a:spLocks noGrp="1"/>
          </p:cNvSpPr>
          <p:nvPr>
            <p:ph idx="1"/>
          </p:nvPr>
        </p:nvSpPr>
        <p:spPr>
          <a:xfrm>
            <a:off x="304800" y="1982245"/>
            <a:ext cx="5947064" cy="4525963"/>
          </a:xfrm>
        </p:spPr>
        <p:txBody>
          <a:bodyPr>
            <a:normAutofit lnSpcReduction="10000"/>
          </a:bodyPr>
          <a:lstStyle/>
          <a:p>
            <a:pPr marL="0" indent="0" algn="just">
              <a:buNone/>
            </a:pPr>
            <a:r>
              <a:rPr lang="vi-VN" sz="4400" dirty="0">
                <a:latin typeface="Times New Roman" panose="02020603050405020304" pitchFamily="18" charset="0"/>
                <a:cs typeface="Times New Roman" panose="02020603050405020304" pitchFamily="18" charset="0"/>
              </a:rPr>
              <a:t>nhằm làm sáng tỏ bản chất, nguyên nhân xuất hiện và những tác động tích cực hoặc tiêu cực có tể có đối với đời sống con người của một hiện tượng tự nhiên nào đó. </a:t>
            </a:r>
            <a:endParaRPr lang="en-US" sz="4400" dirty="0">
              <a:latin typeface="Times New Roman" panose="02020603050405020304" pitchFamily="18" charset="0"/>
              <a:cs typeface="Times New Roman" panose="02020603050405020304" pitchFamily="18" charset="0"/>
            </a:endParaRPr>
          </a:p>
        </p:txBody>
      </p:sp>
      <p:sp>
        <p:nvSpPr>
          <p:cNvPr id="4" name="Freeform 6">
            <a:extLst>
              <a:ext uri="{FF2B5EF4-FFF2-40B4-BE49-F238E27FC236}">
                <a16:creationId xmlns:a16="http://schemas.microsoft.com/office/drawing/2014/main" xmlns="" id="{82440593-789C-6622-45D7-834E179D48F2}"/>
              </a:ext>
            </a:extLst>
          </p:cNvPr>
          <p:cNvSpPr/>
          <p:nvPr/>
        </p:nvSpPr>
        <p:spPr>
          <a:xfrm>
            <a:off x="6172200" y="1714500"/>
            <a:ext cx="4572000" cy="4793708"/>
          </a:xfrm>
          <a:custGeom>
            <a:avLst/>
            <a:gdLst/>
            <a:ahLst/>
            <a:cxnLst/>
            <a:rect l="l" t="t" r="r" b="b"/>
            <a:pathLst>
              <a:path w="3924491" h="4114800">
                <a:moveTo>
                  <a:pt x="0" y="0"/>
                </a:moveTo>
                <a:lnTo>
                  <a:pt x="3924490" y="0"/>
                </a:lnTo>
                <a:lnTo>
                  <a:pt x="392449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1">
            <a:extLst>
              <a:ext uri="{FF2B5EF4-FFF2-40B4-BE49-F238E27FC236}">
                <a16:creationId xmlns:a16="http://schemas.microsoft.com/office/drawing/2014/main" xmlns="" id="{EFDDF589-7530-2213-B4ED-9E10C2B7D781}"/>
              </a:ext>
            </a:extLst>
          </p:cNvPr>
          <p:cNvSpPr txBox="1">
            <a:spLocks/>
          </p:cNvSpPr>
          <p:nvPr/>
        </p:nvSpPr>
        <p:spPr>
          <a:xfrm>
            <a:off x="11353800" y="257718"/>
            <a:ext cx="594706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khai</a:t>
            </a:r>
            <a:endParaRPr lang="en-US"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xmlns="" id="{7A858939-96A1-AA89-034B-5F2C51007281}"/>
              </a:ext>
            </a:extLst>
          </p:cNvPr>
          <p:cNvSpPr txBox="1">
            <a:spLocks/>
          </p:cNvSpPr>
          <p:nvPr/>
        </p:nvSpPr>
        <p:spPr>
          <a:xfrm>
            <a:off x="11353800" y="1982245"/>
            <a:ext cx="5947064"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biểu hiện điển hình, có thể kèm theo những hình ảnh trực quan, kết quả của việc ghi nhận tại chỗ hoặc khai thác từ những nguồn tài liệu đáng tin cậy</a:t>
            </a:r>
            <a:r>
              <a:rPr lang="en-US" sz="4400" dirty="0">
                <a:latin typeface="Times New Roman" panose="02020603050405020304" pitchFamily="18" charset="0"/>
                <a:cs typeface="Times New Roman" panose="02020603050405020304" pitchFamily="18" charset="0"/>
              </a:rPr>
              <a:t>)</a:t>
            </a:r>
          </a:p>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3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F108F81-D779-D31E-3CFE-DCE7EB37CD83}"/>
              </a:ext>
            </a:extLst>
          </p:cNvPr>
          <p:cNvPicPr>
            <a:picLocks noChangeAspect="1"/>
          </p:cNvPicPr>
          <p:nvPr/>
        </p:nvPicPr>
        <p:blipFill>
          <a:blip r:embed="rId3"/>
          <a:stretch>
            <a:fillRect/>
          </a:stretch>
        </p:blipFill>
        <p:spPr>
          <a:xfrm>
            <a:off x="2133600" y="0"/>
            <a:ext cx="13673991" cy="10287000"/>
          </a:xfrm>
          <a:prstGeom prst="rect">
            <a:avLst/>
          </a:prstGeom>
        </p:spPr>
      </p:pic>
    </p:spTree>
    <p:extLst>
      <p:ext uri="{BB962C8B-B14F-4D97-AF65-F5344CB8AC3E}">
        <p14:creationId xmlns:p14="http://schemas.microsoft.com/office/powerpoint/2010/main" val="283770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C49A534-BDB7-8131-6946-8F4A5FDEBD2E}"/>
              </a:ext>
            </a:extLst>
          </p:cNvPr>
          <p:cNvPicPr>
            <a:picLocks noChangeAspect="1"/>
          </p:cNvPicPr>
          <p:nvPr/>
        </p:nvPicPr>
        <p:blipFill>
          <a:blip r:embed="rId3"/>
          <a:stretch>
            <a:fillRect/>
          </a:stretch>
        </p:blipFill>
        <p:spPr>
          <a:xfrm>
            <a:off x="3509133" y="0"/>
            <a:ext cx="11269733" cy="10287000"/>
          </a:xfrm>
          <a:prstGeom prst="rect">
            <a:avLst/>
          </a:prstGeom>
        </p:spPr>
      </p:pic>
    </p:spTree>
    <p:extLst>
      <p:ext uri="{BB962C8B-B14F-4D97-AF65-F5344CB8AC3E}">
        <p14:creationId xmlns:p14="http://schemas.microsoft.com/office/powerpoint/2010/main" val="661150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85FE84A-24AC-E635-276E-7A8DD1D3B778}"/>
              </a:ext>
            </a:extLst>
          </p:cNvPr>
          <p:cNvPicPr>
            <a:picLocks noChangeAspect="1"/>
          </p:cNvPicPr>
          <p:nvPr/>
        </p:nvPicPr>
        <p:blipFill>
          <a:blip r:embed="rId3"/>
          <a:stretch>
            <a:fillRect/>
          </a:stretch>
        </p:blipFill>
        <p:spPr>
          <a:xfrm>
            <a:off x="6477000" y="0"/>
            <a:ext cx="11811001" cy="10267668"/>
          </a:xfrm>
          <a:prstGeom prst="rect">
            <a:avLst/>
          </a:prstGeom>
        </p:spPr>
      </p:pic>
      <p:grpSp>
        <p:nvGrpSpPr>
          <p:cNvPr id="3" name="Group 2">
            <a:extLst>
              <a:ext uri="{FF2B5EF4-FFF2-40B4-BE49-F238E27FC236}">
                <a16:creationId xmlns:a16="http://schemas.microsoft.com/office/drawing/2014/main" xmlns="" id="{5F6B9478-9918-6B97-FF6F-73E5A1AF1C41}"/>
              </a:ext>
            </a:extLst>
          </p:cNvPr>
          <p:cNvGrpSpPr/>
          <p:nvPr/>
        </p:nvGrpSpPr>
        <p:grpSpPr>
          <a:xfrm>
            <a:off x="838200" y="1409700"/>
            <a:ext cx="5739034" cy="4860997"/>
            <a:chOff x="0" y="0"/>
            <a:chExt cx="4466001" cy="2402882"/>
          </a:xfrm>
        </p:grpSpPr>
        <p:sp>
          <p:nvSpPr>
            <p:cNvPr id="4" name="Freeform 3">
              <a:extLst>
                <a:ext uri="{FF2B5EF4-FFF2-40B4-BE49-F238E27FC236}">
                  <a16:creationId xmlns:a16="http://schemas.microsoft.com/office/drawing/2014/main" xmlns="" id="{4F35FDDD-CF7E-AD88-9BF2-521C04136B34}"/>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5" name="TextBox 4">
              <a:extLst>
                <a:ext uri="{FF2B5EF4-FFF2-40B4-BE49-F238E27FC236}">
                  <a16:creationId xmlns:a16="http://schemas.microsoft.com/office/drawing/2014/main" xmlns="" id="{9560EF67-EDB3-48E0-A1E7-21CA068E7CC4}"/>
                </a:ext>
              </a:extLst>
            </p:cNvPr>
            <p:cNvSpPr txBox="1"/>
            <p:nvPr/>
          </p:nvSpPr>
          <p:spPr>
            <a:xfrm>
              <a:off x="0" y="-38100"/>
              <a:ext cx="4466001" cy="2440982"/>
            </a:xfrm>
            <a:prstGeom prst="rect">
              <a:avLst/>
            </a:prstGeom>
          </p:spPr>
          <p:txBody>
            <a:bodyPr lIns="50800" tIns="50800" rIns="50800" bIns="50800" rtlCol="0" anchor="ctr"/>
            <a:lstStyle/>
            <a:p>
              <a:pPr algn="just">
                <a:lnSpc>
                  <a:spcPts val="2659"/>
                </a:lnSpc>
              </a:pPr>
              <a:endParaRPr/>
            </a:p>
          </p:txBody>
        </p:sp>
      </p:grpSp>
      <p:sp>
        <p:nvSpPr>
          <p:cNvPr id="2" name="Title 1">
            <a:extLst>
              <a:ext uri="{FF2B5EF4-FFF2-40B4-BE49-F238E27FC236}">
                <a16:creationId xmlns:a16="http://schemas.microsoft.com/office/drawing/2014/main" xmlns="" id="{B50FB720-3F62-3271-AC9A-F06C0EBDF056}"/>
              </a:ext>
            </a:extLst>
          </p:cNvPr>
          <p:cNvSpPr>
            <a:spLocks noGrp="1"/>
          </p:cNvSpPr>
          <p:nvPr>
            <p:ph type="title"/>
          </p:nvPr>
        </p:nvSpPr>
        <p:spPr>
          <a:xfrm>
            <a:off x="1200076" y="2785111"/>
            <a:ext cx="5181601" cy="2133600"/>
          </a:xfrm>
        </p:spPr>
        <p:txBody>
          <a:bodyPr>
            <a:noAutofit/>
          </a:bodyPr>
          <a:lstStyle/>
          <a:p>
            <a:pPr algn="just"/>
            <a:r>
              <a:rPr lang="vi-VN" dirty="0"/>
              <a:t>Hãy nêu tên một sáng tác dân gian có nói đến hiện tượng lũ lụt. Theo em, trong sáng tác đó, lũ l</a:t>
            </a:r>
            <a:r>
              <a:rPr lang="en-US" dirty="0">
                <a:latin typeface="Times New Roman" panose="02020603050405020304" pitchFamily="18" charset="0"/>
                <a:cs typeface="Times New Roman" panose="02020603050405020304" pitchFamily="18" charset="0"/>
              </a:rPr>
              <a:t>ụ</a:t>
            </a:r>
            <a:r>
              <a:rPr lang="vi-VN" dirty="0"/>
              <a:t>t đã để lại ấn tượng nổi bật gì?</a:t>
            </a:r>
            <a:endParaRPr lang="en-US" dirty="0"/>
          </a:p>
        </p:txBody>
      </p:sp>
      <p:sp>
        <p:nvSpPr>
          <p:cNvPr id="6" name="Freeform 4">
            <a:extLst>
              <a:ext uri="{FF2B5EF4-FFF2-40B4-BE49-F238E27FC236}">
                <a16:creationId xmlns:a16="http://schemas.microsoft.com/office/drawing/2014/main" xmlns="" id="{14E142A7-1A3F-AA50-0932-66A1B52CD8CB}"/>
              </a:ext>
            </a:extLst>
          </p:cNvPr>
          <p:cNvSpPr/>
          <p:nvPr/>
        </p:nvSpPr>
        <p:spPr>
          <a:xfrm>
            <a:off x="-5320386" y="5981700"/>
            <a:ext cx="7838694" cy="8229600"/>
          </a:xfrm>
          <a:custGeom>
            <a:avLst/>
            <a:gdLst/>
            <a:ahLst/>
            <a:cxnLst/>
            <a:rect l="l" t="t" r="r" b="b"/>
            <a:pathLst>
              <a:path w="7838694" h="8229600">
                <a:moveTo>
                  <a:pt x="0" y="0"/>
                </a:moveTo>
                <a:lnTo>
                  <a:pt x="7838694" y="0"/>
                </a:lnTo>
                <a:lnTo>
                  <a:pt x="7838694"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19163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77DBB83-3855-CAF6-3256-FCFFECD277C8}"/>
              </a:ext>
            </a:extLst>
          </p:cNvPr>
          <p:cNvGrpSpPr/>
          <p:nvPr/>
        </p:nvGrpSpPr>
        <p:grpSpPr>
          <a:xfrm>
            <a:off x="881501" y="495300"/>
            <a:ext cx="16231702" cy="2133601"/>
            <a:chOff x="0" y="0"/>
            <a:chExt cx="4466001" cy="2402882"/>
          </a:xfrm>
        </p:grpSpPr>
        <p:sp>
          <p:nvSpPr>
            <p:cNvPr id="4" name="Freeform 3">
              <a:extLst>
                <a:ext uri="{FF2B5EF4-FFF2-40B4-BE49-F238E27FC236}">
                  <a16:creationId xmlns:a16="http://schemas.microsoft.com/office/drawing/2014/main" xmlns="" id="{6030AEBB-5EE2-ADD5-EBFB-80FEDE99868F}"/>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5" name="TextBox 4">
              <a:extLst>
                <a:ext uri="{FF2B5EF4-FFF2-40B4-BE49-F238E27FC236}">
                  <a16:creationId xmlns:a16="http://schemas.microsoft.com/office/drawing/2014/main" xmlns="" id="{7E2570D6-0671-7809-271F-0B66D1A9A472}"/>
                </a:ext>
              </a:extLst>
            </p:cNvPr>
            <p:cNvSpPr txBox="1"/>
            <p:nvPr/>
          </p:nvSpPr>
          <p:spPr>
            <a:xfrm>
              <a:off x="0" y="-38100"/>
              <a:ext cx="4466001" cy="2440982"/>
            </a:xfrm>
            <a:prstGeom prst="rect">
              <a:avLst/>
            </a:prstGeom>
          </p:spPr>
          <p:txBody>
            <a:bodyPr lIns="50800" tIns="50800" rIns="50800" bIns="50800" rtlCol="0" anchor="ctr"/>
            <a:lstStyle/>
            <a:p>
              <a:pPr algn="just">
                <a:lnSpc>
                  <a:spcPts val="2659"/>
                </a:lnSpc>
              </a:pPr>
              <a:endParaRPr/>
            </a:p>
          </p:txBody>
        </p:sp>
      </p:grpSp>
      <p:sp>
        <p:nvSpPr>
          <p:cNvPr id="6" name="Title 1">
            <a:extLst>
              <a:ext uri="{FF2B5EF4-FFF2-40B4-BE49-F238E27FC236}">
                <a16:creationId xmlns:a16="http://schemas.microsoft.com/office/drawing/2014/main" xmlns="" id="{B1D30F9D-1371-2B7E-DB44-F7B43A6ECAC9}"/>
              </a:ext>
            </a:extLst>
          </p:cNvPr>
          <p:cNvSpPr txBox="1">
            <a:spLocks/>
          </p:cNvSpPr>
          <p:nvPr/>
        </p:nvSpPr>
        <p:spPr>
          <a:xfrm>
            <a:off x="1447800" y="640591"/>
            <a:ext cx="15011400" cy="1809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dirty="0"/>
              <a:t>Em hiểu thế nào về nội dung của thành ngữ “sống chung với lũ”? Thử suy đoán về nguồn gốc của thành ngữ này.</a:t>
            </a:r>
            <a:endParaRPr lang="en-US" dirty="0"/>
          </a:p>
        </p:txBody>
      </p:sp>
      <p:sp>
        <p:nvSpPr>
          <p:cNvPr id="9" name="Freeform 5">
            <a:extLst>
              <a:ext uri="{FF2B5EF4-FFF2-40B4-BE49-F238E27FC236}">
                <a16:creationId xmlns:a16="http://schemas.microsoft.com/office/drawing/2014/main" xmlns="" id="{76396642-19E5-4124-9400-8BEC12B7DADD}"/>
              </a:ext>
            </a:extLst>
          </p:cNvPr>
          <p:cNvSpPr/>
          <p:nvPr/>
        </p:nvSpPr>
        <p:spPr>
          <a:xfrm>
            <a:off x="2286000" y="2774192"/>
            <a:ext cx="14173200" cy="7398508"/>
          </a:xfrm>
          <a:custGeom>
            <a:avLst/>
            <a:gdLst/>
            <a:ahLst/>
            <a:cxnLst/>
            <a:rect l="l" t="t" r="r" b="b"/>
            <a:pathLst>
              <a:path w="5414211" h="4114800">
                <a:moveTo>
                  <a:pt x="0" y="0"/>
                </a:moveTo>
                <a:lnTo>
                  <a:pt x="5414211" y="0"/>
                </a:lnTo>
                <a:lnTo>
                  <a:pt x="54142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8">
            <a:extLst>
              <a:ext uri="{FF2B5EF4-FFF2-40B4-BE49-F238E27FC236}">
                <a16:creationId xmlns:a16="http://schemas.microsoft.com/office/drawing/2014/main" xmlns="" id="{9C8CA1E4-476D-D921-6EF9-DB7145E8C196}"/>
              </a:ext>
            </a:extLst>
          </p:cNvPr>
          <p:cNvSpPr/>
          <p:nvPr/>
        </p:nvSpPr>
        <p:spPr>
          <a:xfrm rot="4711478">
            <a:off x="-5160904" y="10123951"/>
            <a:ext cx="10321809" cy="3561024"/>
          </a:xfrm>
          <a:custGeom>
            <a:avLst/>
            <a:gdLst/>
            <a:ahLst/>
            <a:cxnLst/>
            <a:rect l="l" t="t" r="r" b="b"/>
            <a:pathLst>
              <a:path w="10321809" h="3561024">
                <a:moveTo>
                  <a:pt x="0" y="0"/>
                </a:moveTo>
                <a:lnTo>
                  <a:pt x="10321809" y="0"/>
                </a:lnTo>
                <a:lnTo>
                  <a:pt x="10321809" y="3561024"/>
                </a:lnTo>
                <a:lnTo>
                  <a:pt x="0" y="3561024"/>
                </a:lnTo>
                <a:lnTo>
                  <a:pt x="0" y="0"/>
                </a:lnTo>
                <a:close/>
              </a:path>
            </a:pathLst>
          </a:custGeom>
          <a:blipFill>
            <a:blip r:embed="rId5"/>
            <a:stretch>
              <a:fillRect/>
            </a:stretch>
          </a:blipFill>
        </p:spPr>
      </p:sp>
    </p:spTree>
    <p:extLst>
      <p:ext uri="{BB962C8B-B14F-4D97-AF65-F5344CB8AC3E}">
        <p14:creationId xmlns:p14="http://schemas.microsoft.com/office/powerpoint/2010/main" val="40846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7"/>
          <p:cNvSpPr/>
          <p:nvPr/>
        </p:nvSpPr>
        <p:spPr>
          <a:xfrm>
            <a:off x="3247704" y="7712475"/>
            <a:ext cx="9152475" cy="8229600"/>
          </a:xfrm>
          <a:custGeom>
            <a:avLst/>
            <a:gdLst/>
            <a:ahLst/>
            <a:cxnLst/>
            <a:rect l="l" t="t" r="r" b="b"/>
            <a:pathLst>
              <a:path w="9152475" h="8229600">
                <a:moveTo>
                  <a:pt x="0" y="0"/>
                </a:moveTo>
                <a:lnTo>
                  <a:pt x="9152474" y="0"/>
                </a:lnTo>
                <a:lnTo>
                  <a:pt x="9152474" y="8229600"/>
                </a:lnTo>
                <a:lnTo>
                  <a:pt x="0" y="8229600"/>
                </a:lnTo>
                <a:lnTo>
                  <a:pt x="0" y="0"/>
                </a:lnTo>
                <a:close/>
              </a:path>
            </a:pathLst>
          </a:custGeom>
          <a:blipFill>
            <a:blip r:embed="rId3"/>
            <a:stretch>
              <a:fillRect/>
            </a:stretch>
          </a:blipFill>
        </p:spPr>
      </p:sp>
      <p:sp>
        <p:nvSpPr>
          <p:cNvPr id="30" name="Freeform 8"/>
          <p:cNvSpPr/>
          <p:nvPr/>
        </p:nvSpPr>
        <p:spPr>
          <a:xfrm>
            <a:off x="-2630595" y="-394222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4"/>
            <a:stretch>
              <a:fillRect/>
            </a:stretch>
          </a:blipFill>
        </p:spPr>
      </p:sp>
      <p:sp>
        <p:nvSpPr>
          <p:cNvPr id="2" name="Freeform 2"/>
          <p:cNvSpPr/>
          <p:nvPr/>
        </p:nvSpPr>
        <p:spPr>
          <a:xfrm>
            <a:off x="4740733" y="4381500"/>
            <a:ext cx="7432636" cy="5029200"/>
          </a:xfrm>
          <a:custGeom>
            <a:avLst/>
            <a:gdLst/>
            <a:ahLst/>
            <a:cxnLst/>
            <a:rect l="l" t="t" r="r" b="b"/>
            <a:pathLst>
              <a:path w="7642172" h="5177572">
                <a:moveTo>
                  <a:pt x="0" y="0"/>
                </a:moveTo>
                <a:lnTo>
                  <a:pt x="7642172" y="0"/>
                </a:lnTo>
                <a:lnTo>
                  <a:pt x="7642172" y="5177572"/>
                </a:lnTo>
                <a:lnTo>
                  <a:pt x="0" y="5177572"/>
                </a:lnTo>
                <a:lnTo>
                  <a:pt x="0" y="0"/>
                </a:lnTo>
                <a:close/>
              </a:path>
            </a:pathLst>
          </a:custGeom>
          <a:blipFill>
            <a:blip r:embed="rId5"/>
            <a:stretch>
              <a:fillRect/>
            </a:stretch>
          </a:blipFill>
        </p:spPr>
      </p:sp>
      <p:grpSp>
        <p:nvGrpSpPr>
          <p:cNvPr id="31" name="Group 30"/>
          <p:cNvGrpSpPr/>
          <p:nvPr/>
        </p:nvGrpSpPr>
        <p:grpSpPr>
          <a:xfrm>
            <a:off x="1447800" y="723900"/>
            <a:ext cx="15543549" cy="1899876"/>
            <a:chOff x="1447800" y="723900"/>
            <a:chExt cx="15543549" cy="1899876"/>
          </a:xfrm>
        </p:grpSpPr>
        <p:sp>
          <p:nvSpPr>
            <p:cNvPr id="3" name="Freeform 3"/>
            <p:cNvSpPr/>
            <p:nvPr/>
          </p:nvSpPr>
          <p:spPr>
            <a:xfrm>
              <a:off x="1447800" y="1097913"/>
              <a:ext cx="1597509" cy="1479202"/>
            </a:xfrm>
            <a:custGeom>
              <a:avLst/>
              <a:gdLst/>
              <a:ahLst/>
              <a:cxnLst/>
              <a:rect l="l" t="t" r="r" b="b"/>
              <a:pathLst>
                <a:path w="2003071" h="1892902">
                  <a:moveTo>
                    <a:pt x="0" y="0"/>
                  </a:moveTo>
                  <a:lnTo>
                    <a:pt x="2003071" y="0"/>
                  </a:lnTo>
                  <a:lnTo>
                    <a:pt x="2003071" y="1892902"/>
                  </a:lnTo>
                  <a:lnTo>
                    <a:pt x="0" y="18929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2967548" y="1474740"/>
              <a:ext cx="885982" cy="1102375"/>
            </a:xfrm>
            <a:custGeom>
              <a:avLst/>
              <a:gdLst/>
              <a:ahLst/>
              <a:cxnLst/>
              <a:rect l="l" t="t" r="r" b="b"/>
              <a:pathLst>
                <a:path w="996501" h="1384029">
                  <a:moveTo>
                    <a:pt x="0" y="0"/>
                  </a:moveTo>
                  <a:lnTo>
                    <a:pt x="996501" y="0"/>
                  </a:lnTo>
                  <a:lnTo>
                    <a:pt x="996501" y="1384029"/>
                  </a:lnTo>
                  <a:lnTo>
                    <a:pt x="0" y="13840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a:off x="3188959" y="968196"/>
              <a:ext cx="804814" cy="235874"/>
            </a:xfrm>
            <a:custGeom>
              <a:avLst/>
              <a:gdLst/>
              <a:ahLst/>
              <a:cxnLst/>
              <a:rect l="l" t="t" r="r" b="b"/>
              <a:pathLst>
                <a:path w="1288050" h="471748">
                  <a:moveTo>
                    <a:pt x="0" y="0"/>
                  </a:moveTo>
                  <a:lnTo>
                    <a:pt x="1288050" y="0"/>
                  </a:lnTo>
                  <a:lnTo>
                    <a:pt x="1288050" y="471748"/>
                  </a:lnTo>
                  <a:lnTo>
                    <a:pt x="0" y="4717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 name="Freeform 6"/>
            <p:cNvSpPr/>
            <p:nvPr/>
          </p:nvSpPr>
          <p:spPr>
            <a:xfrm>
              <a:off x="4468960" y="1127788"/>
              <a:ext cx="1116125" cy="1419451"/>
            </a:xfrm>
            <a:custGeom>
              <a:avLst/>
              <a:gdLst/>
              <a:ahLst/>
              <a:cxnLst/>
              <a:rect l="l" t="t" r="r" b="b"/>
              <a:pathLst>
                <a:path w="1702187" h="2044112">
                  <a:moveTo>
                    <a:pt x="0" y="0"/>
                  </a:moveTo>
                  <a:lnTo>
                    <a:pt x="1702187" y="0"/>
                  </a:lnTo>
                  <a:lnTo>
                    <a:pt x="1702187" y="2044112"/>
                  </a:lnTo>
                  <a:lnTo>
                    <a:pt x="0" y="20441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 name="Freeform 7"/>
            <p:cNvSpPr/>
            <p:nvPr/>
          </p:nvSpPr>
          <p:spPr>
            <a:xfrm>
              <a:off x="5695813" y="1474739"/>
              <a:ext cx="718112" cy="1149037"/>
            </a:xfrm>
            <a:custGeom>
              <a:avLst/>
              <a:gdLst/>
              <a:ahLst/>
              <a:cxnLst/>
              <a:rect l="l" t="t" r="r" b="b"/>
              <a:pathLst>
                <a:path w="917392" h="1488394">
                  <a:moveTo>
                    <a:pt x="0" y="0"/>
                  </a:moveTo>
                  <a:lnTo>
                    <a:pt x="917392" y="0"/>
                  </a:lnTo>
                  <a:lnTo>
                    <a:pt x="917392" y="1488394"/>
                  </a:lnTo>
                  <a:lnTo>
                    <a:pt x="0" y="148839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8" name="Freeform 8"/>
            <p:cNvSpPr/>
            <p:nvPr/>
          </p:nvSpPr>
          <p:spPr>
            <a:xfrm>
              <a:off x="6586235" y="1579810"/>
              <a:ext cx="832605" cy="979567"/>
            </a:xfrm>
            <a:custGeom>
              <a:avLst/>
              <a:gdLst/>
              <a:ahLst/>
              <a:cxnLst/>
              <a:rect l="l" t="t" r="r" b="b"/>
              <a:pathLst>
                <a:path w="1149712" h="1411477">
                  <a:moveTo>
                    <a:pt x="0" y="0"/>
                  </a:moveTo>
                  <a:lnTo>
                    <a:pt x="1149712" y="0"/>
                  </a:lnTo>
                  <a:lnTo>
                    <a:pt x="1149712" y="1411477"/>
                  </a:lnTo>
                  <a:lnTo>
                    <a:pt x="0" y="141147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9" name="Freeform 9"/>
            <p:cNvSpPr/>
            <p:nvPr/>
          </p:nvSpPr>
          <p:spPr>
            <a:xfrm>
              <a:off x="7507840" y="1485519"/>
              <a:ext cx="908396" cy="1010920"/>
            </a:xfrm>
            <a:custGeom>
              <a:avLst/>
              <a:gdLst/>
              <a:ahLst/>
              <a:cxnLst/>
              <a:rect l="l" t="t" r="r" b="b"/>
              <a:pathLst>
                <a:path w="1689026" h="1944203">
                  <a:moveTo>
                    <a:pt x="0" y="0"/>
                  </a:moveTo>
                  <a:lnTo>
                    <a:pt x="1689026" y="0"/>
                  </a:lnTo>
                  <a:lnTo>
                    <a:pt x="1689026" y="1944203"/>
                  </a:lnTo>
                  <a:lnTo>
                    <a:pt x="0" y="1944203"/>
                  </a:lnTo>
                  <a:lnTo>
                    <a:pt x="0" y="0"/>
                  </a:lnTo>
                  <a:close/>
                </a:path>
              </a:pathLst>
            </a:custGeom>
            <a:blipFill>
              <a:blip r:embed="rId18"/>
              <a:stretch>
                <a:fillRect/>
              </a:stretch>
            </a:blipFill>
          </p:spPr>
        </p:sp>
        <p:sp>
          <p:nvSpPr>
            <p:cNvPr id="10" name="Freeform 10"/>
            <p:cNvSpPr/>
            <p:nvPr/>
          </p:nvSpPr>
          <p:spPr>
            <a:xfrm>
              <a:off x="6019292" y="968196"/>
              <a:ext cx="596659" cy="330273"/>
            </a:xfrm>
            <a:custGeom>
              <a:avLst/>
              <a:gdLst/>
              <a:ahLst/>
              <a:cxnLst/>
              <a:rect l="l" t="t" r="r" b="b"/>
              <a:pathLst>
                <a:path w="1477549" h="947478">
                  <a:moveTo>
                    <a:pt x="0" y="0"/>
                  </a:moveTo>
                  <a:lnTo>
                    <a:pt x="1477549" y="0"/>
                  </a:lnTo>
                  <a:lnTo>
                    <a:pt x="1477549" y="947478"/>
                  </a:lnTo>
                  <a:lnTo>
                    <a:pt x="0" y="94747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1" name="Freeform 11"/>
            <p:cNvSpPr/>
            <p:nvPr/>
          </p:nvSpPr>
          <p:spPr>
            <a:xfrm>
              <a:off x="10216621" y="1335512"/>
              <a:ext cx="940343" cy="1109036"/>
            </a:xfrm>
            <a:custGeom>
              <a:avLst/>
              <a:gdLst/>
              <a:ahLst/>
              <a:cxnLst/>
              <a:rect l="l" t="t" r="r" b="b"/>
              <a:pathLst>
                <a:path w="1647123" h="1850700">
                  <a:moveTo>
                    <a:pt x="0" y="0"/>
                  </a:moveTo>
                  <a:lnTo>
                    <a:pt x="1647123" y="0"/>
                  </a:lnTo>
                  <a:lnTo>
                    <a:pt x="1647123" y="1850700"/>
                  </a:lnTo>
                  <a:lnTo>
                    <a:pt x="0" y="18507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2" name="Freeform 12"/>
            <p:cNvSpPr/>
            <p:nvPr/>
          </p:nvSpPr>
          <p:spPr>
            <a:xfrm>
              <a:off x="11156964" y="1443168"/>
              <a:ext cx="1152549" cy="995160"/>
            </a:xfrm>
            <a:custGeom>
              <a:avLst/>
              <a:gdLst/>
              <a:ahLst/>
              <a:cxnLst/>
              <a:rect l="l" t="t" r="r" b="b"/>
              <a:pathLst>
                <a:path w="1472406" h="1365322">
                  <a:moveTo>
                    <a:pt x="0" y="0"/>
                  </a:moveTo>
                  <a:lnTo>
                    <a:pt x="1472406" y="0"/>
                  </a:lnTo>
                  <a:lnTo>
                    <a:pt x="1472406" y="1365322"/>
                  </a:lnTo>
                  <a:lnTo>
                    <a:pt x="0" y="136532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3" name="Freeform 13"/>
            <p:cNvSpPr/>
            <p:nvPr/>
          </p:nvSpPr>
          <p:spPr>
            <a:xfrm>
              <a:off x="12459954" y="1400372"/>
              <a:ext cx="1021318" cy="1037956"/>
            </a:xfrm>
            <a:custGeom>
              <a:avLst/>
              <a:gdLst/>
              <a:ahLst/>
              <a:cxnLst/>
              <a:rect l="l" t="t" r="r" b="b"/>
              <a:pathLst>
                <a:path w="1294624" h="1135596">
                  <a:moveTo>
                    <a:pt x="0" y="0"/>
                  </a:moveTo>
                  <a:lnTo>
                    <a:pt x="1294624" y="0"/>
                  </a:lnTo>
                  <a:lnTo>
                    <a:pt x="1294624" y="1135596"/>
                  </a:lnTo>
                  <a:lnTo>
                    <a:pt x="0" y="113559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4" name="Freeform 14"/>
            <p:cNvSpPr/>
            <p:nvPr/>
          </p:nvSpPr>
          <p:spPr>
            <a:xfrm>
              <a:off x="11733238" y="968196"/>
              <a:ext cx="574947" cy="380116"/>
            </a:xfrm>
            <a:custGeom>
              <a:avLst/>
              <a:gdLst/>
              <a:ahLst/>
              <a:cxnLst/>
              <a:rect l="l" t="t" r="r" b="b"/>
              <a:pathLst>
                <a:path w="1671758" h="1061566">
                  <a:moveTo>
                    <a:pt x="0" y="0"/>
                  </a:moveTo>
                  <a:lnTo>
                    <a:pt x="1671758" y="0"/>
                  </a:lnTo>
                  <a:lnTo>
                    <a:pt x="1671758" y="1061566"/>
                  </a:lnTo>
                  <a:lnTo>
                    <a:pt x="0" y="1061566"/>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grpSp>
          <p:nvGrpSpPr>
            <p:cNvPr id="15" name="Group 15"/>
            <p:cNvGrpSpPr/>
            <p:nvPr/>
          </p:nvGrpSpPr>
          <p:grpSpPr>
            <a:xfrm>
              <a:off x="9065400" y="723900"/>
              <a:ext cx="1401679" cy="1772539"/>
              <a:chOff x="0" y="0"/>
              <a:chExt cx="2471323" cy="2695874"/>
            </a:xfrm>
          </p:grpSpPr>
          <p:sp>
            <p:nvSpPr>
              <p:cNvPr id="16" name="Freeform 16"/>
              <p:cNvSpPr/>
              <p:nvPr/>
            </p:nvSpPr>
            <p:spPr>
              <a:xfrm>
                <a:off x="0" y="215919"/>
                <a:ext cx="2272540" cy="2479955"/>
              </a:xfrm>
              <a:custGeom>
                <a:avLst/>
                <a:gdLst/>
                <a:ahLst/>
                <a:cxnLst/>
                <a:rect l="l" t="t" r="r" b="b"/>
                <a:pathLst>
                  <a:path w="2272540" h="2479955">
                    <a:moveTo>
                      <a:pt x="0" y="0"/>
                    </a:moveTo>
                    <a:lnTo>
                      <a:pt x="2272540" y="0"/>
                    </a:lnTo>
                    <a:lnTo>
                      <a:pt x="2272540" y="2479955"/>
                    </a:lnTo>
                    <a:lnTo>
                      <a:pt x="0" y="247995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17" name="Freeform 17"/>
              <p:cNvSpPr/>
              <p:nvPr/>
            </p:nvSpPr>
            <p:spPr>
              <a:xfrm rot="-2097979">
                <a:off x="987966" y="266460"/>
                <a:ext cx="1280210" cy="1112183"/>
              </a:xfrm>
              <a:custGeom>
                <a:avLst/>
                <a:gdLst/>
                <a:ahLst/>
                <a:cxnLst/>
                <a:rect l="l" t="t" r="r" b="b"/>
                <a:pathLst>
                  <a:path w="1280210" h="1112183">
                    <a:moveTo>
                      <a:pt x="0" y="0"/>
                    </a:moveTo>
                    <a:lnTo>
                      <a:pt x="1280210" y="0"/>
                    </a:lnTo>
                    <a:lnTo>
                      <a:pt x="1280210" y="1112183"/>
                    </a:lnTo>
                    <a:lnTo>
                      <a:pt x="0" y="1112183"/>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18" name="Freeform 18"/>
            <p:cNvSpPr/>
            <p:nvPr/>
          </p:nvSpPr>
          <p:spPr>
            <a:xfrm>
              <a:off x="13871996" y="1377429"/>
              <a:ext cx="996617" cy="1025201"/>
            </a:xfrm>
            <a:custGeom>
              <a:avLst/>
              <a:gdLst/>
              <a:ahLst/>
              <a:cxnLst/>
              <a:rect l="l" t="t" r="r" b="b"/>
              <a:pathLst>
                <a:path w="1842282" h="1757076">
                  <a:moveTo>
                    <a:pt x="0" y="0"/>
                  </a:moveTo>
                  <a:lnTo>
                    <a:pt x="1842282" y="0"/>
                  </a:lnTo>
                  <a:lnTo>
                    <a:pt x="1842282" y="1757076"/>
                  </a:lnTo>
                  <a:lnTo>
                    <a:pt x="0" y="1757076"/>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19" name="Freeform 19"/>
            <p:cNvSpPr/>
            <p:nvPr/>
          </p:nvSpPr>
          <p:spPr>
            <a:xfrm>
              <a:off x="14913842" y="1224324"/>
              <a:ext cx="991832" cy="1226378"/>
            </a:xfrm>
            <a:custGeom>
              <a:avLst/>
              <a:gdLst/>
              <a:ahLst/>
              <a:cxnLst/>
              <a:rect l="l" t="t" r="r" b="b"/>
              <a:pathLst>
                <a:path w="2379173" h="2452756">
                  <a:moveTo>
                    <a:pt x="0" y="0"/>
                  </a:moveTo>
                  <a:lnTo>
                    <a:pt x="2379173" y="0"/>
                  </a:lnTo>
                  <a:lnTo>
                    <a:pt x="2379173" y="2452756"/>
                  </a:lnTo>
                  <a:lnTo>
                    <a:pt x="0" y="2452756"/>
                  </a:lnTo>
                  <a:lnTo>
                    <a:pt x="0" y="0"/>
                  </a:lnTo>
                  <a:close/>
                </a:path>
              </a:pathLst>
            </a:custGeom>
            <a:blipFill>
              <a:blip r:embed="rId35"/>
              <a:stretch>
                <a:fillRect/>
              </a:stretch>
            </a:blipFill>
          </p:spPr>
        </p:sp>
        <p:sp>
          <p:nvSpPr>
            <p:cNvPr id="20" name="Freeform 20"/>
            <p:cNvSpPr/>
            <p:nvPr/>
          </p:nvSpPr>
          <p:spPr>
            <a:xfrm>
              <a:off x="15950903" y="1315026"/>
              <a:ext cx="1040446" cy="1149037"/>
            </a:xfrm>
            <a:custGeom>
              <a:avLst/>
              <a:gdLst/>
              <a:ahLst/>
              <a:cxnLst/>
              <a:rect l="l" t="t" r="r" b="b"/>
              <a:pathLst>
                <a:path w="2767203" h="4114800">
                  <a:moveTo>
                    <a:pt x="0" y="0"/>
                  </a:moveTo>
                  <a:lnTo>
                    <a:pt x="2767203" y="0"/>
                  </a:lnTo>
                  <a:lnTo>
                    <a:pt x="2767203" y="4114800"/>
                  </a:lnTo>
                  <a:lnTo>
                    <a:pt x="0" y="411480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1" name="Freeform 21"/>
            <p:cNvSpPr/>
            <p:nvPr/>
          </p:nvSpPr>
          <p:spPr>
            <a:xfrm>
              <a:off x="16103303" y="978323"/>
              <a:ext cx="735646" cy="215620"/>
            </a:xfrm>
            <a:custGeom>
              <a:avLst/>
              <a:gdLst/>
              <a:ahLst/>
              <a:cxnLst/>
              <a:rect l="l" t="t" r="r" b="b"/>
              <a:pathLst>
                <a:path w="1288050" h="471748">
                  <a:moveTo>
                    <a:pt x="0" y="0"/>
                  </a:moveTo>
                  <a:lnTo>
                    <a:pt x="1288050" y="0"/>
                  </a:lnTo>
                  <a:lnTo>
                    <a:pt x="1288050" y="471748"/>
                  </a:lnTo>
                  <a:lnTo>
                    <a:pt x="0" y="4717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22" name="Group 5"/>
          <p:cNvGrpSpPr/>
          <p:nvPr/>
        </p:nvGrpSpPr>
        <p:grpSpPr>
          <a:xfrm>
            <a:off x="813133" y="4368799"/>
            <a:ext cx="3388048" cy="5020349"/>
            <a:chOff x="0" y="0"/>
            <a:chExt cx="3133810" cy="4032689"/>
          </a:xfrm>
        </p:grpSpPr>
        <p:sp>
          <p:nvSpPr>
            <p:cNvPr id="23" name="Freeform 6"/>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D5E7F5"/>
            </a:solidFill>
          </p:spPr>
        </p:sp>
      </p:grpSp>
      <p:grpSp>
        <p:nvGrpSpPr>
          <p:cNvPr id="24" name="Group 5"/>
          <p:cNvGrpSpPr/>
          <p:nvPr/>
        </p:nvGrpSpPr>
        <p:grpSpPr>
          <a:xfrm>
            <a:off x="13603301" y="4368799"/>
            <a:ext cx="3649983" cy="5208607"/>
            <a:chOff x="0" y="0"/>
            <a:chExt cx="3133810" cy="4032689"/>
          </a:xfrm>
        </p:grpSpPr>
        <p:sp>
          <p:nvSpPr>
            <p:cNvPr id="25" name="Freeform 6"/>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D5E7F5"/>
            </a:solidFill>
          </p:spPr>
        </p:sp>
      </p:grpSp>
      <p:sp>
        <p:nvSpPr>
          <p:cNvPr id="27" name="Rectangle 26"/>
          <p:cNvSpPr/>
          <p:nvPr/>
        </p:nvSpPr>
        <p:spPr>
          <a:xfrm>
            <a:off x="871754" y="4557056"/>
            <a:ext cx="3329427" cy="4154984"/>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Gói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a:t>
            </a:r>
            <a:r>
              <a:rPr lang="en-US" sz="4400" dirty="0">
                <a:latin typeface="Times New Roman" panose="02020603050405020304" pitchFamily="18" charset="0"/>
                <a:cs typeface="Times New Roman" panose="02020603050405020304" pitchFamily="18" charset="0"/>
              </a:rPr>
              <a:t> 1</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Bão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a:t>
            </a:r>
            <a:endParaRPr lang="en-US" sz="4400" dirty="0">
              <a:latin typeface="Times New Roman" panose="02020603050405020304" pitchFamily="18" charset="0"/>
              <a:cs typeface="Times New Roman" panose="02020603050405020304" pitchFamily="18" charset="0"/>
            </a:endParaRPr>
          </a:p>
        </p:txBody>
      </p:sp>
      <p:sp>
        <p:nvSpPr>
          <p:cNvPr id="28" name="Rectangle 27"/>
          <p:cNvSpPr/>
          <p:nvPr/>
        </p:nvSpPr>
        <p:spPr>
          <a:xfrm>
            <a:off x="13673071" y="4557056"/>
            <a:ext cx="3649984" cy="4832092"/>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Gói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a:t>
            </a:r>
            <a:r>
              <a:rPr lang="en-US" sz="4400" dirty="0">
                <a:latin typeface="Times New Roman" panose="02020603050405020304" pitchFamily="18" charset="0"/>
                <a:cs typeface="Times New Roman" panose="02020603050405020304" pitchFamily="18" charset="0"/>
              </a:rPr>
              <a:t> 2</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xoáy</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sét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vồng</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triều</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7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39000" b="-39000"/>
          </a:stretch>
        </a:blip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B8EA5EFF-FD61-466F-E719-898A13FEB051}"/>
              </a:ext>
            </a:extLst>
          </p:cNvPr>
          <p:cNvGrpSpPr/>
          <p:nvPr/>
        </p:nvGrpSpPr>
        <p:grpSpPr>
          <a:xfrm>
            <a:off x="628820" y="453390"/>
            <a:ext cx="17697280" cy="8686800"/>
            <a:chOff x="0" y="0"/>
            <a:chExt cx="4466001" cy="2402882"/>
          </a:xfrm>
        </p:grpSpPr>
        <p:sp>
          <p:nvSpPr>
            <p:cNvPr id="8" name="Freeform 3">
              <a:extLst>
                <a:ext uri="{FF2B5EF4-FFF2-40B4-BE49-F238E27FC236}">
                  <a16:creationId xmlns:a16="http://schemas.microsoft.com/office/drawing/2014/main" xmlns="" id="{184B581E-1425-2568-7E17-67FF7B522DCC}"/>
                </a:ext>
              </a:extLst>
            </p:cNvPr>
            <p:cNvSpPr/>
            <p:nvPr/>
          </p:nvSpPr>
          <p:spPr>
            <a:xfrm>
              <a:off x="0" y="0"/>
              <a:ext cx="4466001" cy="2402882"/>
            </a:xfrm>
            <a:custGeom>
              <a:avLst/>
              <a:gdLst>
                <a:gd name="connsiteX0" fmla="*/ 0 w 4466001"/>
                <a:gd name="connsiteY0" fmla="*/ 0 h 2402882"/>
                <a:gd name="connsiteX1" fmla="*/ 4466001 w 4466001"/>
                <a:gd name="connsiteY1" fmla="*/ 0 h 2402882"/>
                <a:gd name="connsiteX2" fmla="*/ 4466001 w 4466001"/>
                <a:gd name="connsiteY2" fmla="*/ 2402882 h 2402882"/>
                <a:gd name="connsiteX3" fmla="*/ 0 w 4466001"/>
                <a:gd name="connsiteY3" fmla="*/ 2402882 h 2402882"/>
                <a:gd name="connsiteX4" fmla="*/ 0 w 4466001"/>
                <a:gd name="connsiteY4" fmla="*/ 0 h 240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6001" h="2402882" fill="none" extrusionOk="0">
                  <a:moveTo>
                    <a:pt x="0" y="0"/>
                  </a:moveTo>
                  <a:cubicBezTo>
                    <a:pt x="1562247" y="118067"/>
                    <a:pt x="2409880" y="82041"/>
                    <a:pt x="4466001" y="0"/>
                  </a:cubicBezTo>
                  <a:cubicBezTo>
                    <a:pt x="4350504" y="739524"/>
                    <a:pt x="4514946" y="1936092"/>
                    <a:pt x="4466001" y="2402882"/>
                  </a:cubicBezTo>
                  <a:cubicBezTo>
                    <a:pt x="2767578" y="2547793"/>
                    <a:pt x="969189" y="2372862"/>
                    <a:pt x="0" y="2402882"/>
                  </a:cubicBezTo>
                  <a:cubicBezTo>
                    <a:pt x="38413" y="1614437"/>
                    <a:pt x="62411" y="309790"/>
                    <a:pt x="0" y="0"/>
                  </a:cubicBezTo>
                  <a:close/>
                </a:path>
                <a:path w="4466001" h="2402882" stroke="0" extrusionOk="0">
                  <a:moveTo>
                    <a:pt x="0" y="0"/>
                  </a:moveTo>
                  <a:cubicBezTo>
                    <a:pt x="912502" y="-112440"/>
                    <a:pt x="3633637" y="61611"/>
                    <a:pt x="4466001" y="0"/>
                  </a:cubicBezTo>
                  <a:cubicBezTo>
                    <a:pt x="4412874" y="874086"/>
                    <a:pt x="4446595" y="1746628"/>
                    <a:pt x="4466001" y="2402882"/>
                  </a:cubicBezTo>
                  <a:cubicBezTo>
                    <a:pt x="2770641" y="2409329"/>
                    <a:pt x="1199402" y="2350403"/>
                    <a:pt x="0" y="2402882"/>
                  </a:cubicBezTo>
                  <a:cubicBezTo>
                    <a:pt x="-145976" y="1250303"/>
                    <a:pt x="94825" y="1154728"/>
                    <a:pt x="0" y="0"/>
                  </a:cubicBezTo>
                  <a:close/>
                </a:path>
              </a:pathLst>
            </a:custGeom>
            <a:solidFill>
              <a:srgbClr val="F1F1F1"/>
            </a:solidFill>
            <a:ln w="28575" cap="sq">
              <a:solidFill>
                <a:srgbClr val="000000"/>
              </a:solidFill>
              <a:prstDash val="solid"/>
              <a:miter/>
              <a:extLst>
                <a:ext uri="{C807C97D-BFC1-408E-A445-0C87EB9F89A2}">
                  <ask:lineSketchStyleProps xmlns:ask="http://schemas.microsoft.com/office/drawing/2018/sketchyshapes" xmlns="" sd="2276979431">
                    <a:custGeom>
                      <a:avLst/>
                      <a:gdLst/>
                      <a:ahLst/>
                      <a:cxnLst/>
                      <a:rect l="l" t="t" r="r" b="b"/>
                      <a:pathLst>
                        <a:path w="4466001" h="2402882">
                          <a:moveTo>
                            <a:pt x="0" y="0"/>
                          </a:moveTo>
                          <a:lnTo>
                            <a:pt x="4466001" y="0"/>
                          </a:lnTo>
                          <a:lnTo>
                            <a:pt x="4466001" y="2402882"/>
                          </a:lnTo>
                          <a:lnTo>
                            <a:pt x="0" y="2402882"/>
                          </a:lnTo>
                          <a:close/>
                        </a:path>
                      </a:pathLst>
                    </a:custGeom>
                    <ask:type>
                      <ask:lineSketchCurved/>
                    </ask:type>
                  </ask:lineSketchStyleProps>
                </a:ext>
              </a:extLst>
            </a:ln>
          </p:spPr>
        </p:sp>
        <p:sp>
          <p:nvSpPr>
            <p:cNvPr id="9" name="TextBox 4">
              <a:extLst>
                <a:ext uri="{FF2B5EF4-FFF2-40B4-BE49-F238E27FC236}">
                  <a16:creationId xmlns:a16="http://schemas.microsoft.com/office/drawing/2014/main" xmlns="" id="{0A442FC0-3D8A-91BA-623E-F7BD95C1F9EC}"/>
                </a:ext>
              </a:extLst>
            </p:cNvPr>
            <p:cNvSpPr txBox="1"/>
            <p:nvPr/>
          </p:nvSpPr>
          <p:spPr>
            <a:xfrm>
              <a:off x="0" y="-38100"/>
              <a:ext cx="4466001" cy="2440982"/>
            </a:xfrm>
            <a:custGeom>
              <a:avLst/>
              <a:gdLst>
                <a:gd name="connsiteX0" fmla="*/ 0 w 4466001"/>
                <a:gd name="connsiteY0" fmla="*/ 0 h 2440982"/>
                <a:gd name="connsiteX1" fmla="*/ 4466001 w 4466001"/>
                <a:gd name="connsiteY1" fmla="*/ 0 h 2440982"/>
                <a:gd name="connsiteX2" fmla="*/ 4466001 w 4466001"/>
                <a:gd name="connsiteY2" fmla="*/ 2440982 h 2440982"/>
                <a:gd name="connsiteX3" fmla="*/ 0 w 4466001"/>
                <a:gd name="connsiteY3" fmla="*/ 2440982 h 2440982"/>
                <a:gd name="connsiteX4" fmla="*/ 0 w 4466001"/>
                <a:gd name="connsiteY4" fmla="*/ 0 h 2440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6001" h="2440982" fill="none" extrusionOk="0">
                  <a:moveTo>
                    <a:pt x="0" y="0"/>
                  </a:moveTo>
                  <a:cubicBezTo>
                    <a:pt x="520623" y="156538"/>
                    <a:pt x="2291907" y="-129440"/>
                    <a:pt x="4466001" y="0"/>
                  </a:cubicBezTo>
                  <a:cubicBezTo>
                    <a:pt x="4624373" y="885580"/>
                    <a:pt x="4518355" y="1622785"/>
                    <a:pt x="4466001" y="2440982"/>
                  </a:cubicBezTo>
                  <a:cubicBezTo>
                    <a:pt x="2343409" y="2499007"/>
                    <a:pt x="1111494" y="2534370"/>
                    <a:pt x="0" y="2440982"/>
                  </a:cubicBezTo>
                  <a:cubicBezTo>
                    <a:pt x="45219" y="1995555"/>
                    <a:pt x="162638" y="1051667"/>
                    <a:pt x="0" y="0"/>
                  </a:cubicBezTo>
                  <a:close/>
                </a:path>
                <a:path w="4466001" h="2440982" stroke="0" extrusionOk="0">
                  <a:moveTo>
                    <a:pt x="0" y="0"/>
                  </a:moveTo>
                  <a:cubicBezTo>
                    <a:pt x="1501468" y="132210"/>
                    <a:pt x="3015386" y="93801"/>
                    <a:pt x="4466001" y="0"/>
                  </a:cubicBezTo>
                  <a:cubicBezTo>
                    <a:pt x="4362374" y="753014"/>
                    <a:pt x="4352223" y="2146464"/>
                    <a:pt x="4466001" y="2440982"/>
                  </a:cubicBezTo>
                  <a:cubicBezTo>
                    <a:pt x="3062624" y="2560524"/>
                    <a:pt x="879355" y="2358419"/>
                    <a:pt x="0" y="2440982"/>
                  </a:cubicBezTo>
                  <a:cubicBezTo>
                    <a:pt x="-167340" y="1499882"/>
                    <a:pt x="95255" y="672418"/>
                    <a:pt x="0" y="0"/>
                  </a:cubicBezTo>
                  <a:close/>
                </a:path>
              </a:pathLst>
            </a:custGeom>
            <a:ln>
              <a:solidFill>
                <a:schemeClr val="tx1"/>
              </a:solidFill>
              <a:extLst>
                <a:ext uri="{C807C97D-BFC1-408E-A445-0C87EB9F89A2}">
                  <ask:lineSketchStyleProps xmlns:ask="http://schemas.microsoft.com/office/drawing/2018/sketchyshapes" xmlns="" sd="2461786597">
                    <a:prstGeom prst="rect">
                      <a:avLst/>
                    </a:prstGeom>
                    <ask:type>
                      <ask:lineSketchCurved/>
                    </ask:type>
                  </ask:lineSketchStyleProps>
                </a:ext>
              </a:extLst>
            </a:ln>
          </p:spPr>
          <p:txBody>
            <a:bodyPr lIns="50800" tIns="50800" rIns="50800" bIns="50800" rtlCol="0" anchor="ctr"/>
            <a:lstStyle/>
            <a:p>
              <a:pPr algn="ctr">
                <a:lnSpc>
                  <a:spcPts val="2659"/>
                </a:lnSpc>
              </a:pPr>
              <a:endParaRPr/>
            </a:p>
          </p:txBody>
        </p:sp>
      </p:grpSp>
      <p:sp>
        <p:nvSpPr>
          <p:cNvPr id="2" name="Title 1">
            <a:extLst>
              <a:ext uri="{FF2B5EF4-FFF2-40B4-BE49-F238E27FC236}">
                <a16:creationId xmlns:a16="http://schemas.microsoft.com/office/drawing/2014/main" xmlns="" id="{89697121-EEC7-7D00-9BA5-1B60B576A382}"/>
              </a:ext>
            </a:extLst>
          </p:cNvPr>
          <p:cNvSpPr>
            <a:spLocks noGrp="1"/>
          </p:cNvSpPr>
          <p:nvPr>
            <p:ph type="title"/>
          </p:nvPr>
        </p:nvSpPr>
        <p:spPr>
          <a:xfrm>
            <a:off x="937260" y="1276348"/>
            <a:ext cx="8229600" cy="1143000"/>
          </a:xfrm>
        </p:spPr>
        <p:txBody>
          <a:bodyPr>
            <a:noAutofit/>
          </a:bodyPr>
          <a:lstStyle/>
          <a:p>
            <a:r>
              <a:rPr lang="en-US" sz="5400" b="1" dirty="0" err="1">
                <a:latin typeface="#9Slide04 Spectral Light" panose="02020302060000000000" pitchFamily="18" charset="0"/>
                <a:ea typeface="#9Slide03 Source Sans Pro Light" panose="020B0403030403020204" pitchFamily="34" charset="0"/>
              </a:rPr>
              <a:t>Bài</a:t>
            </a:r>
            <a:r>
              <a:rPr lang="en-US" sz="5400" b="1" dirty="0">
                <a:latin typeface="#9Slide04 Spectral Light" panose="02020302060000000000" pitchFamily="18" charset="0"/>
                <a:ea typeface="#9Slide03 Source Sans Pro Light" panose="020B0403030403020204" pitchFamily="34" charset="0"/>
              </a:rPr>
              <a:t> 9: </a:t>
            </a:r>
            <a:br>
              <a:rPr lang="en-US" sz="5400" b="1" dirty="0">
                <a:latin typeface="#9Slide04 Spectral Light" panose="02020302060000000000" pitchFamily="18" charset="0"/>
                <a:ea typeface="#9Slide03 Source Sans Pro Light" panose="020B0403030403020204" pitchFamily="34" charset="0"/>
              </a:rPr>
            </a:br>
            <a:r>
              <a:rPr lang="en-US" sz="5400" b="1" dirty="0" err="1">
                <a:latin typeface="#9Slide04 Spectral Light" panose="02020302060000000000" pitchFamily="18" charset="0"/>
                <a:ea typeface="#9Slide03 Source Sans Pro Light" panose="020B0403030403020204" pitchFamily="34" charset="0"/>
              </a:rPr>
              <a:t>Hôm</a:t>
            </a:r>
            <a:r>
              <a:rPr lang="en-US" sz="5400" b="1" dirty="0">
                <a:latin typeface="#9Slide04 Spectral Light" panose="02020302060000000000" pitchFamily="18" charset="0"/>
                <a:ea typeface="#9Slide03 Source Sans Pro Light" panose="020B0403030403020204" pitchFamily="34" charset="0"/>
              </a:rPr>
              <a:t> nay </a:t>
            </a:r>
            <a:r>
              <a:rPr lang="en-US" sz="5400" b="1" dirty="0" err="1">
                <a:latin typeface="#9Slide04 Spectral Light" panose="02020302060000000000" pitchFamily="18" charset="0"/>
                <a:ea typeface="#9Slide03 Source Sans Pro Light" panose="020B0403030403020204" pitchFamily="34" charset="0"/>
              </a:rPr>
              <a:t>và</a:t>
            </a:r>
            <a:r>
              <a:rPr lang="en-US" sz="5400" b="1" dirty="0">
                <a:latin typeface="#9Slide04 Spectral Light" panose="02020302060000000000" pitchFamily="18" charset="0"/>
                <a:ea typeface="#9Slide03 Source Sans Pro Light" panose="020B0403030403020204" pitchFamily="34" charset="0"/>
              </a:rPr>
              <a:t> </a:t>
            </a:r>
            <a:r>
              <a:rPr lang="en-US" sz="5400" b="1" dirty="0" err="1">
                <a:latin typeface="#9Slide04 Spectral Light" panose="02020302060000000000" pitchFamily="18" charset="0"/>
                <a:ea typeface="#9Slide03 Source Sans Pro Light" panose="020B0403030403020204" pitchFamily="34" charset="0"/>
              </a:rPr>
              <a:t>ngày</a:t>
            </a:r>
            <a:r>
              <a:rPr lang="en-US" sz="5400" b="1" dirty="0">
                <a:latin typeface="#9Slide04 Spectral Light" panose="02020302060000000000" pitchFamily="18" charset="0"/>
                <a:ea typeface="#9Slide03 Source Sans Pro Light" panose="020B0403030403020204" pitchFamily="34" charset="0"/>
              </a:rPr>
              <a:t> </a:t>
            </a:r>
            <a:r>
              <a:rPr lang="en-US" sz="5400" b="1" dirty="0" err="1">
                <a:latin typeface="#9Slide04 Spectral Light" panose="02020302060000000000" pitchFamily="18" charset="0"/>
                <a:ea typeface="#9Slide03 Source Sans Pro Light" panose="020B0403030403020204" pitchFamily="34" charset="0"/>
              </a:rPr>
              <a:t>mai</a:t>
            </a:r>
            <a:r>
              <a:rPr lang="en-US" sz="5400" b="1" dirty="0">
                <a:latin typeface="#9Slide04 Spectral Light" panose="02020302060000000000" pitchFamily="18" charset="0"/>
                <a:ea typeface="#9Slide03 Source Sans Pro Light" panose="020B0403030403020204" pitchFamily="34" charset="0"/>
              </a:rPr>
              <a:t> </a:t>
            </a:r>
          </a:p>
        </p:txBody>
      </p:sp>
      <p:sp>
        <p:nvSpPr>
          <p:cNvPr id="3" name="Content Placeholder 2">
            <a:extLst>
              <a:ext uri="{FF2B5EF4-FFF2-40B4-BE49-F238E27FC236}">
                <a16:creationId xmlns:a16="http://schemas.microsoft.com/office/drawing/2014/main" xmlns="" id="{4BD3EFC6-BC1C-7CA0-71D9-D59EF5192BC6}"/>
              </a:ext>
            </a:extLst>
          </p:cNvPr>
          <p:cNvSpPr>
            <a:spLocks noGrp="1"/>
          </p:cNvSpPr>
          <p:nvPr>
            <p:ph idx="1"/>
          </p:nvPr>
        </p:nvSpPr>
        <p:spPr>
          <a:xfrm>
            <a:off x="491320" y="3409117"/>
            <a:ext cx="9179994" cy="5772983"/>
          </a:xfrm>
        </p:spPr>
        <p:txBody>
          <a:bodyPr>
            <a:normAutofit/>
          </a:bodyPr>
          <a:lstStyle/>
          <a:p>
            <a:pPr marL="0" indent="0" algn="ctr">
              <a:lnSpc>
                <a:spcPct val="150000"/>
              </a:lnSpc>
              <a:buNone/>
            </a:pPr>
            <a:r>
              <a:rPr lang="vi-VN" sz="6000" b="1" dirty="0">
                <a:ln>
                  <a:solidFill>
                    <a:srgbClr val="372F1F"/>
                  </a:solidFill>
                </a:ln>
                <a:solidFill>
                  <a:schemeClr val="bg2">
                    <a:lumMod val="10000"/>
                  </a:schemeClr>
                </a:solidFill>
                <a:latin typeface="#9Slide05 SVNMercury Script" pitchFamily="2" charset="0"/>
              </a:rPr>
              <a:t>M</a:t>
            </a:r>
            <a:r>
              <a:rPr lang="vi-VN" sz="5400" b="1" dirty="0">
                <a:ln>
                  <a:solidFill>
                    <a:srgbClr val="372F1F"/>
                  </a:solidFill>
                </a:ln>
                <a:solidFill>
                  <a:schemeClr val="bg2">
                    <a:lumMod val="10000"/>
                  </a:schemeClr>
                </a:solidFill>
                <a:latin typeface="#9Slide05 SVNMercury Script" pitchFamily="2" charset="0"/>
              </a:rPr>
              <a:t>iền châu thổ sông Cửu Long cần chuyển đổi từ sống chung sang chào đón lũ</a:t>
            </a:r>
          </a:p>
          <a:p>
            <a:pPr marL="0" indent="0" algn="r">
              <a:lnSpc>
                <a:spcPct val="150000"/>
              </a:lnSpc>
              <a:buNone/>
            </a:pPr>
            <a:r>
              <a:rPr lang="vi-VN" sz="4000" b="1" dirty="0">
                <a:latin typeface="#9Slide04 Spectral Light" panose="02020302060000000000" pitchFamily="18" charset="0"/>
              </a:rPr>
              <a:t>- Lê Anh Tuấn-</a:t>
            </a:r>
            <a:endParaRPr lang="en-US" sz="4000" b="1" dirty="0">
              <a:latin typeface="#9Slide04 Spectral Light" panose="02020302060000000000" pitchFamily="18" charset="0"/>
            </a:endParaRPr>
          </a:p>
        </p:txBody>
      </p:sp>
      <p:pic>
        <p:nvPicPr>
          <p:cNvPr id="4" name="Picture 3">
            <a:extLst>
              <a:ext uri="{FF2B5EF4-FFF2-40B4-BE49-F238E27FC236}">
                <a16:creationId xmlns:a16="http://schemas.microsoft.com/office/drawing/2014/main" xmlns="" id="{D3797B18-C548-0719-5A29-D8F4D701C93C}"/>
              </a:ext>
            </a:extLst>
          </p:cNvPr>
          <p:cNvPicPr>
            <a:picLocks noChangeAspect="1"/>
          </p:cNvPicPr>
          <p:nvPr/>
        </p:nvPicPr>
        <p:blipFill rotWithShape="1">
          <a:blip r:embed="rId3"/>
          <a:srcRect t="11064" r="2" b="4183"/>
          <a:stretch/>
        </p:blipFill>
        <p:spPr>
          <a:xfrm>
            <a:off x="13246760" y="5960880"/>
            <a:ext cx="5056480" cy="4285595"/>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a:extLst>
              <a:ext uri="{FF2B5EF4-FFF2-40B4-BE49-F238E27FC236}">
                <a16:creationId xmlns:a16="http://schemas.microsoft.com/office/drawing/2014/main" xmlns="" id="{35E6F4B5-CECC-A9DC-8A48-D337FC74E28E}"/>
              </a:ext>
            </a:extLst>
          </p:cNvPr>
          <p:cNvPicPr>
            <a:picLocks noChangeAspect="1"/>
          </p:cNvPicPr>
          <p:nvPr/>
        </p:nvPicPr>
        <p:blipFill rotWithShape="1">
          <a:blip r:embed="rId4"/>
          <a:srcRect r="515"/>
          <a:stretch/>
        </p:blipFill>
        <p:spPr>
          <a:xfrm>
            <a:off x="9296403" y="3543300"/>
            <a:ext cx="5187551" cy="5214397"/>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Picture 5">
            <a:extLst>
              <a:ext uri="{FF2B5EF4-FFF2-40B4-BE49-F238E27FC236}">
                <a16:creationId xmlns:a16="http://schemas.microsoft.com/office/drawing/2014/main" xmlns="" id="{35850D7E-EE62-85E8-C99E-D3BC4459A919}"/>
              </a:ext>
            </a:extLst>
          </p:cNvPr>
          <p:cNvPicPr>
            <a:picLocks noChangeAspect="1"/>
          </p:cNvPicPr>
          <p:nvPr/>
        </p:nvPicPr>
        <p:blipFill rotWithShape="1">
          <a:blip r:embed="rId5"/>
          <a:srcRect t="19748" r="3" b="3036"/>
          <a:stretch/>
        </p:blipFill>
        <p:spPr>
          <a:xfrm>
            <a:off x="11936268" y="17665"/>
            <a:ext cx="6351732" cy="4904698"/>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50569665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B64BF6EA-6C05-A105-460C-E1CF7DB03BA9}"/>
              </a:ext>
            </a:extLst>
          </p:cNvPr>
          <p:cNvGrpSpPr/>
          <p:nvPr/>
        </p:nvGrpSpPr>
        <p:grpSpPr>
          <a:xfrm>
            <a:off x="1335606" y="581779"/>
            <a:ext cx="16286818" cy="3571122"/>
            <a:chOff x="0" y="0"/>
            <a:chExt cx="4466001" cy="2402882"/>
          </a:xfrm>
        </p:grpSpPr>
        <p:sp>
          <p:nvSpPr>
            <p:cNvPr id="8" name="Freeform 3">
              <a:extLst>
                <a:ext uri="{FF2B5EF4-FFF2-40B4-BE49-F238E27FC236}">
                  <a16:creationId xmlns:a16="http://schemas.microsoft.com/office/drawing/2014/main" xmlns="" id="{1C7FDBB2-B7CE-7063-4811-89E66C1EECC9}"/>
                </a:ext>
              </a:extLst>
            </p:cNvPr>
            <p:cNvSpPr/>
            <p:nvPr/>
          </p:nvSpPr>
          <p:spPr>
            <a:xfrm>
              <a:off x="0" y="0"/>
              <a:ext cx="4466001" cy="2402882"/>
            </a:xfrm>
            <a:custGeom>
              <a:avLst/>
              <a:gdLst>
                <a:gd name="connsiteX0" fmla="*/ 0 w 4466001"/>
                <a:gd name="connsiteY0" fmla="*/ 0 h 2402882"/>
                <a:gd name="connsiteX1" fmla="*/ 4466001 w 4466001"/>
                <a:gd name="connsiteY1" fmla="*/ 0 h 2402882"/>
                <a:gd name="connsiteX2" fmla="*/ 4466001 w 4466001"/>
                <a:gd name="connsiteY2" fmla="*/ 2402882 h 2402882"/>
                <a:gd name="connsiteX3" fmla="*/ 0 w 4466001"/>
                <a:gd name="connsiteY3" fmla="*/ 2402882 h 2402882"/>
                <a:gd name="connsiteX4" fmla="*/ 0 w 4466001"/>
                <a:gd name="connsiteY4" fmla="*/ 0 h 240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6001" h="2402882" fill="none" extrusionOk="0">
                  <a:moveTo>
                    <a:pt x="0" y="0"/>
                  </a:moveTo>
                  <a:cubicBezTo>
                    <a:pt x="578516" y="98267"/>
                    <a:pt x="2812136" y="113279"/>
                    <a:pt x="4466001" y="0"/>
                  </a:cubicBezTo>
                  <a:cubicBezTo>
                    <a:pt x="4555521" y="1013944"/>
                    <a:pt x="4548062" y="1381863"/>
                    <a:pt x="4466001" y="2402882"/>
                  </a:cubicBezTo>
                  <a:cubicBezTo>
                    <a:pt x="3112972" y="2544948"/>
                    <a:pt x="574515" y="2307795"/>
                    <a:pt x="0" y="2402882"/>
                  </a:cubicBezTo>
                  <a:cubicBezTo>
                    <a:pt x="34316" y="1248020"/>
                    <a:pt x="143039" y="1071184"/>
                    <a:pt x="0" y="0"/>
                  </a:cubicBezTo>
                  <a:close/>
                </a:path>
                <a:path w="4466001" h="2402882" stroke="0" extrusionOk="0">
                  <a:moveTo>
                    <a:pt x="0" y="0"/>
                  </a:moveTo>
                  <a:cubicBezTo>
                    <a:pt x="2204829" y="109306"/>
                    <a:pt x="3032061" y="70022"/>
                    <a:pt x="4466001" y="0"/>
                  </a:cubicBezTo>
                  <a:cubicBezTo>
                    <a:pt x="4493150" y="1049835"/>
                    <a:pt x="4462576" y="1442618"/>
                    <a:pt x="4466001" y="2402882"/>
                  </a:cubicBezTo>
                  <a:cubicBezTo>
                    <a:pt x="3603190" y="2428242"/>
                    <a:pt x="589463" y="2344628"/>
                    <a:pt x="0" y="2402882"/>
                  </a:cubicBezTo>
                  <a:cubicBezTo>
                    <a:pt x="115972" y="1483208"/>
                    <a:pt x="-6242" y="847780"/>
                    <a:pt x="0" y="0"/>
                  </a:cubicBezTo>
                  <a:close/>
                </a:path>
              </a:pathLst>
            </a:custGeom>
            <a:solidFill>
              <a:srgbClr val="F1F1F1"/>
            </a:solidFill>
            <a:ln w="28575" cap="sq">
              <a:solidFill>
                <a:srgbClr val="000000"/>
              </a:solidFill>
              <a:prstDash val="solid"/>
              <a:miter/>
              <a:extLst>
                <a:ext uri="{C807C97D-BFC1-408E-A445-0C87EB9F89A2}">
                  <ask:lineSketchStyleProps xmlns:ask="http://schemas.microsoft.com/office/drawing/2018/sketchyshapes" xmlns="" sd="3978248048">
                    <a:custGeom>
                      <a:avLst/>
                      <a:gdLst/>
                      <a:ahLst/>
                      <a:cxnLst/>
                      <a:rect l="l" t="t" r="r" b="b"/>
                      <a:pathLst>
                        <a:path w="4466001" h="2402882">
                          <a:moveTo>
                            <a:pt x="0" y="0"/>
                          </a:moveTo>
                          <a:lnTo>
                            <a:pt x="4466001" y="0"/>
                          </a:lnTo>
                          <a:lnTo>
                            <a:pt x="4466001" y="2402882"/>
                          </a:lnTo>
                          <a:lnTo>
                            <a:pt x="0" y="2402882"/>
                          </a:lnTo>
                          <a:close/>
                        </a:path>
                      </a:pathLst>
                    </a:custGeom>
                    <ask:type>
                      <ask:lineSketchCurved/>
                    </ask:type>
                  </ask:lineSketchStyleProps>
                </a:ext>
              </a:extLst>
            </a:ln>
          </p:spPr>
        </p:sp>
        <p:sp>
          <p:nvSpPr>
            <p:cNvPr id="9" name="TextBox 4">
              <a:extLst>
                <a:ext uri="{FF2B5EF4-FFF2-40B4-BE49-F238E27FC236}">
                  <a16:creationId xmlns:a16="http://schemas.microsoft.com/office/drawing/2014/main" xmlns="" id="{DB82BBE8-B215-4FE8-4655-BC37041A5201}"/>
                </a:ext>
              </a:extLst>
            </p:cNvPr>
            <p:cNvSpPr txBox="1"/>
            <p:nvPr/>
          </p:nvSpPr>
          <p:spPr>
            <a:xfrm>
              <a:off x="0" y="-38100"/>
              <a:ext cx="4466001" cy="2440982"/>
            </a:xfrm>
            <a:custGeom>
              <a:avLst/>
              <a:gdLst>
                <a:gd name="connsiteX0" fmla="*/ 0 w 4466001"/>
                <a:gd name="connsiteY0" fmla="*/ 0 h 2440982"/>
                <a:gd name="connsiteX1" fmla="*/ 4466001 w 4466001"/>
                <a:gd name="connsiteY1" fmla="*/ 0 h 2440982"/>
                <a:gd name="connsiteX2" fmla="*/ 4466001 w 4466001"/>
                <a:gd name="connsiteY2" fmla="*/ 2440982 h 2440982"/>
                <a:gd name="connsiteX3" fmla="*/ 0 w 4466001"/>
                <a:gd name="connsiteY3" fmla="*/ 2440982 h 2440982"/>
                <a:gd name="connsiteX4" fmla="*/ 0 w 4466001"/>
                <a:gd name="connsiteY4" fmla="*/ 0 h 2440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6001" h="2440982" fill="none" extrusionOk="0">
                  <a:moveTo>
                    <a:pt x="0" y="0"/>
                  </a:moveTo>
                  <a:cubicBezTo>
                    <a:pt x="1066712" y="-109175"/>
                    <a:pt x="3260000" y="-48220"/>
                    <a:pt x="4466001" y="0"/>
                  </a:cubicBezTo>
                  <a:cubicBezTo>
                    <a:pt x="4361602" y="562130"/>
                    <a:pt x="4477503" y="2000453"/>
                    <a:pt x="4466001" y="2440982"/>
                  </a:cubicBezTo>
                  <a:cubicBezTo>
                    <a:pt x="2344308" y="2408160"/>
                    <a:pt x="2220973" y="2416422"/>
                    <a:pt x="0" y="2440982"/>
                  </a:cubicBezTo>
                  <a:cubicBezTo>
                    <a:pt x="-141869" y="1612337"/>
                    <a:pt x="-147724" y="910817"/>
                    <a:pt x="0" y="0"/>
                  </a:cubicBezTo>
                  <a:close/>
                </a:path>
                <a:path w="4466001" h="2440982" stroke="0" extrusionOk="0">
                  <a:moveTo>
                    <a:pt x="0" y="0"/>
                  </a:moveTo>
                  <a:cubicBezTo>
                    <a:pt x="1324541" y="56275"/>
                    <a:pt x="2282922" y="-36696"/>
                    <a:pt x="4466001" y="0"/>
                  </a:cubicBezTo>
                  <a:cubicBezTo>
                    <a:pt x="4316150" y="877218"/>
                    <a:pt x="4432963" y="1239587"/>
                    <a:pt x="4466001" y="2440982"/>
                  </a:cubicBezTo>
                  <a:cubicBezTo>
                    <a:pt x="2485066" y="2381528"/>
                    <a:pt x="1062199" y="2465077"/>
                    <a:pt x="0" y="2440982"/>
                  </a:cubicBezTo>
                  <a:cubicBezTo>
                    <a:pt x="-22238" y="1583100"/>
                    <a:pt x="-143762" y="1046872"/>
                    <a:pt x="0" y="0"/>
                  </a:cubicBezTo>
                  <a:close/>
                </a:path>
              </a:pathLst>
            </a:custGeom>
            <a:ln>
              <a:solidFill>
                <a:schemeClr val="tx1"/>
              </a:solidFill>
              <a:extLst>
                <a:ext uri="{C807C97D-BFC1-408E-A445-0C87EB9F89A2}">
                  <ask:lineSketchStyleProps xmlns:ask="http://schemas.microsoft.com/office/drawing/2018/sketchyshapes" xmlns="" sd="1617256088">
                    <a:prstGeom prst="rect">
                      <a:avLst/>
                    </a:prstGeom>
                    <ask:type>
                      <ask:lineSketchCurved/>
                    </ask:type>
                  </ask:lineSketchStyleProps>
                </a:ext>
              </a:extLst>
            </a:ln>
          </p:spPr>
          <p:txBody>
            <a:bodyPr lIns="50800" tIns="50800" rIns="50800" bIns="50800" rtlCol="0" anchor="ctr"/>
            <a:lstStyle/>
            <a:p>
              <a:pPr algn="ctr">
                <a:lnSpc>
                  <a:spcPts val="2659"/>
                </a:lnSpc>
              </a:pPr>
              <a:endParaRPr/>
            </a:p>
          </p:txBody>
        </p:sp>
      </p:grpSp>
      <p:sp>
        <p:nvSpPr>
          <p:cNvPr id="4" name="Content Placeholder 2">
            <a:extLst>
              <a:ext uri="{FF2B5EF4-FFF2-40B4-BE49-F238E27FC236}">
                <a16:creationId xmlns:a16="http://schemas.microsoft.com/office/drawing/2014/main" xmlns="" id="{57623E30-CFE5-3156-0233-82F189E9C4BA}"/>
              </a:ext>
            </a:extLst>
          </p:cNvPr>
          <p:cNvSpPr>
            <a:spLocks noGrp="1"/>
          </p:cNvSpPr>
          <p:nvPr>
            <p:ph idx="1"/>
          </p:nvPr>
        </p:nvSpPr>
        <p:spPr>
          <a:xfrm>
            <a:off x="1239303" y="1028700"/>
            <a:ext cx="15809394" cy="3571121"/>
          </a:xfrm>
        </p:spPr>
        <p:txBody>
          <a:bodyPr>
            <a:normAutofit/>
          </a:bodyPr>
          <a:lstStyle/>
          <a:p>
            <a:pPr marL="0" indent="0" algn="ctr">
              <a:buNone/>
            </a:pPr>
            <a:r>
              <a:rPr lang="en-US" sz="8000" b="1" dirty="0">
                <a:ln>
                  <a:solidFill>
                    <a:srgbClr val="372F1F"/>
                  </a:solidFill>
                </a:ln>
                <a:solidFill>
                  <a:schemeClr val="bg2">
                    <a:lumMod val="10000"/>
                  </a:schemeClr>
                </a:solidFill>
                <a:latin typeface="#9Slide05 SVNMercury Script" pitchFamily="2" charset="0"/>
              </a:rPr>
              <a:t>I.  </a:t>
            </a:r>
          </a:p>
          <a:p>
            <a:pPr marL="0" indent="0" algn="ctr">
              <a:buNone/>
            </a:pPr>
            <a:r>
              <a:rPr lang="en-US" sz="8000" b="1" dirty="0" err="1">
                <a:ln>
                  <a:solidFill>
                    <a:srgbClr val="372F1F"/>
                  </a:solidFill>
                </a:ln>
                <a:solidFill>
                  <a:schemeClr val="bg2">
                    <a:lumMod val="10000"/>
                  </a:schemeClr>
                </a:solidFill>
                <a:latin typeface="#9Slide05 SVNMercury Script" pitchFamily="2" charset="0"/>
              </a:rPr>
              <a:t>Đọc</a:t>
            </a:r>
            <a:r>
              <a:rPr lang="en-US" sz="8000" b="1" dirty="0">
                <a:ln>
                  <a:solidFill>
                    <a:srgbClr val="372F1F"/>
                  </a:solidFill>
                </a:ln>
                <a:solidFill>
                  <a:schemeClr val="bg2">
                    <a:lumMod val="10000"/>
                  </a:schemeClr>
                </a:solidFill>
                <a:latin typeface="#9Slide05 SVNMercury Script" pitchFamily="2" charset="0"/>
              </a:rPr>
              <a:t> – </a:t>
            </a:r>
            <a:r>
              <a:rPr lang="en-US" sz="8000" b="1" dirty="0" err="1">
                <a:ln>
                  <a:solidFill>
                    <a:srgbClr val="372F1F"/>
                  </a:solidFill>
                </a:ln>
                <a:solidFill>
                  <a:schemeClr val="bg2">
                    <a:lumMod val="10000"/>
                  </a:schemeClr>
                </a:solidFill>
                <a:latin typeface="#9Slide05 SVNMercury Script" pitchFamily="2" charset="0"/>
              </a:rPr>
              <a:t>Tìm</a:t>
            </a:r>
            <a:r>
              <a:rPr lang="en-US" sz="8000" b="1" dirty="0">
                <a:ln>
                  <a:solidFill>
                    <a:srgbClr val="372F1F"/>
                  </a:solidFill>
                </a:ln>
                <a:solidFill>
                  <a:schemeClr val="bg2">
                    <a:lumMod val="10000"/>
                  </a:schemeClr>
                </a:solidFill>
                <a:latin typeface="#9Slide05 SVNMercury Script" pitchFamily="2" charset="0"/>
              </a:rPr>
              <a:t> </a:t>
            </a:r>
            <a:r>
              <a:rPr lang="en-US" sz="8000" b="1" dirty="0" err="1">
                <a:ln>
                  <a:solidFill>
                    <a:srgbClr val="372F1F"/>
                  </a:solidFill>
                </a:ln>
                <a:solidFill>
                  <a:schemeClr val="bg2">
                    <a:lumMod val="10000"/>
                  </a:schemeClr>
                </a:solidFill>
                <a:latin typeface="#9Slide05 SVNMercury Script" pitchFamily="2" charset="0"/>
              </a:rPr>
              <a:t>hiểu</a:t>
            </a:r>
            <a:r>
              <a:rPr lang="en-US" sz="8000" b="1" dirty="0">
                <a:ln>
                  <a:solidFill>
                    <a:srgbClr val="372F1F"/>
                  </a:solidFill>
                </a:ln>
                <a:solidFill>
                  <a:schemeClr val="bg2">
                    <a:lumMod val="10000"/>
                  </a:schemeClr>
                </a:solidFill>
                <a:latin typeface="#9Slide05 SVNMercury Script" pitchFamily="2" charset="0"/>
              </a:rPr>
              <a:t> </a:t>
            </a:r>
            <a:r>
              <a:rPr lang="en-US" sz="8000" b="1" dirty="0" err="1">
                <a:ln>
                  <a:solidFill>
                    <a:srgbClr val="372F1F"/>
                  </a:solidFill>
                </a:ln>
                <a:solidFill>
                  <a:schemeClr val="bg2">
                    <a:lumMod val="10000"/>
                  </a:schemeClr>
                </a:solidFill>
                <a:latin typeface="#9Slide05 SVNMercury Script" pitchFamily="2" charset="0"/>
              </a:rPr>
              <a:t>chung</a:t>
            </a:r>
            <a:endParaRPr lang="en-US" sz="5400" dirty="0">
              <a:latin typeface="#9Slide04 Spectral Light" panose="02020302060000000000" pitchFamily="18" charset="0"/>
            </a:endParaRPr>
          </a:p>
        </p:txBody>
      </p:sp>
      <p:sp>
        <p:nvSpPr>
          <p:cNvPr id="5" name="Freeform 2">
            <a:extLst>
              <a:ext uri="{FF2B5EF4-FFF2-40B4-BE49-F238E27FC236}">
                <a16:creationId xmlns:a16="http://schemas.microsoft.com/office/drawing/2014/main" xmlns="" id="{BDFA65EC-0E5C-CB1A-B113-60E24749843D}"/>
              </a:ext>
            </a:extLst>
          </p:cNvPr>
          <p:cNvSpPr/>
          <p:nvPr/>
        </p:nvSpPr>
        <p:spPr>
          <a:xfrm>
            <a:off x="228600" y="4864872"/>
            <a:ext cx="9941992" cy="5468681"/>
          </a:xfrm>
          <a:custGeom>
            <a:avLst/>
            <a:gdLst/>
            <a:ahLst/>
            <a:cxnLst/>
            <a:rect l="l" t="t" r="r" b="b"/>
            <a:pathLst>
              <a:path w="7315200" h="3227832">
                <a:moveTo>
                  <a:pt x="0" y="0"/>
                </a:moveTo>
                <a:lnTo>
                  <a:pt x="7315200" y="0"/>
                </a:lnTo>
                <a:lnTo>
                  <a:pt x="7315200" y="3227832"/>
                </a:lnTo>
                <a:lnTo>
                  <a:pt x="0" y="32278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7">
            <a:extLst>
              <a:ext uri="{FF2B5EF4-FFF2-40B4-BE49-F238E27FC236}">
                <a16:creationId xmlns:a16="http://schemas.microsoft.com/office/drawing/2014/main" xmlns="" id="{8261D25D-DBEF-5159-E516-825DA4E9A421}"/>
              </a:ext>
            </a:extLst>
          </p:cNvPr>
          <p:cNvSpPr/>
          <p:nvPr/>
        </p:nvSpPr>
        <p:spPr>
          <a:xfrm>
            <a:off x="12568762" y="6438900"/>
            <a:ext cx="9152475" cy="8229600"/>
          </a:xfrm>
          <a:custGeom>
            <a:avLst/>
            <a:gdLst/>
            <a:ahLst/>
            <a:cxnLst/>
            <a:rect l="l" t="t" r="r" b="b"/>
            <a:pathLst>
              <a:path w="9152475" h="8229600">
                <a:moveTo>
                  <a:pt x="0" y="0"/>
                </a:moveTo>
                <a:lnTo>
                  <a:pt x="9152474" y="0"/>
                </a:lnTo>
                <a:lnTo>
                  <a:pt x="9152474" y="8229600"/>
                </a:lnTo>
                <a:lnTo>
                  <a:pt x="0" y="8229600"/>
                </a:lnTo>
                <a:lnTo>
                  <a:pt x="0" y="0"/>
                </a:lnTo>
                <a:close/>
              </a:path>
            </a:pathLst>
          </a:custGeom>
          <a:blipFill>
            <a:blip r:embed="rId4">
              <a:duotone>
                <a:schemeClr val="accent1">
                  <a:shade val="45000"/>
                  <a:satMod val="135000"/>
                </a:schemeClr>
                <a:prstClr val="white"/>
              </a:duotone>
            </a:blip>
            <a:stretch>
              <a:fillRect/>
            </a:stretch>
          </a:blipFill>
        </p:spPr>
      </p:sp>
    </p:spTree>
    <p:extLst>
      <p:ext uri="{BB962C8B-B14F-4D97-AF65-F5344CB8AC3E}">
        <p14:creationId xmlns:p14="http://schemas.microsoft.com/office/powerpoint/2010/main" val="1846281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xmlns="" id="{AAAFE629-8B8F-AAE9-2241-5C17B6E4D8E7}"/>
              </a:ext>
            </a:extLst>
          </p:cNvPr>
          <p:cNvSpPr>
            <a:spLocks noGrp="1"/>
          </p:cNvSpPr>
          <p:nvPr>
            <p:ph type="title"/>
          </p:nvPr>
        </p:nvSpPr>
        <p:spPr>
          <a:xfrm>
            <a:off x="529874" y="279077"/>
            <a:ext cx="15408000" cy="1145400"/>
          </a:xfrm>
        </p:spPr>
        <p:txBody>
          <a:bodyPr>
            <a:normAutofit/>
          </a:body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chú</a:t>
            </a:r>
            <a:endParaRPr lang="en-US" sz="5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721E8370-FA17-0B6F-1F39-FE5A4BECD64B}"/>
              </a:ext>
            </a:extLst>
          </p:cNvPr>
          <p:cNvSpPr/>
          <p:nvPr/>
        </p:nvSpPr>
        <p:spPr>
          <a:xfrm>
            <a:off x="1670032" y="1115427"/>
            <a:ext cx="13562111"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56F3BB51-94B4-8487-6924-42D14F6310FC}"/>
              </a:ext>
            </a:extLst>
          </p:cNvPr>
          <p:cNvSpPr/>
          <p:nvPr/>
        </p:nvSpPr>
        <p:spPr>
          <a:xfrm>
            <a:off x="2743200" y="3771900"/>
            <a:ext cx="13562111"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mạch</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in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đậm</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pô</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Freeform 5">
            <a:extLst>
              <a:ext uri="{FF2B5EF4-FFF2-40B4-BE49-F238E27FC236}">
                <a16:creationId xmlns:a16="http://schemas.microsoft.com/office/drawing/2014/main" xmlns="" id="{E38B7D7F-E1B4-A28D-D196-A82AC8A60671}"/>
              </a:ext>
            </a:extLst>
          </p:cNvPr>
          <p:cNvSpPr/>
          <p:nvPr/>
        </p:nvSpPr>
        <p:spPr>
          <a:xfrm>
            <a:off x="10515601" y="4762500"/>
            <a:ext cx="7753350" cy="5660095"/>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551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FB763A83-8BBD-D923-8038-971555920A0E}"/>
              </a:ext>
            </a:extLst>
          </p:cNvPr>
          <p:cNvGrpSpPr/>
          <p:nvPr/>
        </p:nvGrpSpPr>
        <p:grpSpPr>
          <a:xfrm>
            <a:off x="665576" y="675297"/>
            <a:ext cx="16956848" cy="9123443"/>
            <a:chOff x="0" y="0"/>
            <a:chExt cx="4466001" cy="2402882"/>
          </a:xfrm>
        </p:grpSpPr>
        <p:sp>
          <p:nvSpPr>
            <p:cNvPr id="3" name="Freeform 3">
              <a:extLst>
                <a:ext uri="{FF2B5EF4-FFF2-40B4-BE49-F238E27FC236}">
                  <a16:creationId xmlns:a16="http://schemas.microsoft.com/office/drawing/2014/main" xmlns="" id="{46963469-4FDD-3ED2-EF29-D8EE52CA7ED9}"/>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4" name="TextBox 4">
              <a:extLst>
                <a:ext uri="{FF2B5EF4-FFF2-40B4-BE49-F238E27FC236}">
                  <a16:creationId xmlns:a16="http://schemas.microsoft.com/office/drawing/2014/main" xmlns="" id="{CCC9FB33-A8DF-5A66-02D3-A57B3BFDDCF0}"/>
                </a:ext>
              </a:extLst>
            </p:cNvPr>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7" name="Freeform 9">
            <a:extLst>
              <a:ext uri="{FF2B5EF4-FFF2-40B4-BE49-F238E27FC236}">
                <a16:creationId xmlns:a16="http://schemas.microsoft.com/office/drawing/2014/main" xmlns="" id="{C5E258DA-DDAB-EB5C-E327-0B5D03DF6BB1}"/>
              </a:ext>
            </a:extLst>
          </p:cNvPr>
          <p:cNvSpPr/>
          <p:nvPr/>
        </p:nvSpPr>
        <p:spPr>
          <a:xfrm>
            <a:off x="-25132" y="5905500"/>
            <a:ext cx="18313132" cy="5726658"/>
          </a:xfrm>
          <a:custGeom>
            <a:avLst/>
            <a:gdLst/>
            <a:ahLst/>
            <a:cxnLst/>
            <a:rect l="l" t="t" r="r" b="b"/>
            <a:pathLst>
              <a:path w="6634308" h="3673748">
                <a:moveTo>
                  <a:pt x="0" y="0"/>
                </a:moveTo>
                <a:lnTo>
                  <a:pt x="6634308" y="0"/>
                </a:lnTo>
                <a:lnTo>
                  <a:pt x="6634308" y="3673748"/>
                </a:lnTo>
                <a:lnTo>
                  <a:pt x="0" y="3673748"/>
                </a:lnTo>
                <a:lnTo>
                  <a:pt x="0" y="0"/>
                </a:lnTo>
                <a:close/>
              </a:path>
            </a:pathLst>
          </a:custGeom>
          <a:blipFill>
            <a:blip r:embed="rId3"/>
            <a:stretch>
              <a:fillRect/>
            </a:stretch>
          </a:blipFill>
        </p:spPr>
      </p:sp>
      <p:sp>
        <p:nvSpPr>
          <p:cNvPr id="5" name="Title 1">
            <a:extLst>
              <a:ext uri="{FF2B5EF4-FFF2-40B4-BE49-F238E27FC236}">
                <a16:creationId xmlns:a16="http://schemas.microsoft.com/office/drawing/2014/main" xmlns="" id="{C203B908-F4B4-0391-5CA9-320C46918AC1}"/>
              </a:ext>
            </a:extLst>
          </p:cNvPr>
          <p:cNvSpPr txBox="1">
            <a:spLocks/>
          </p:cNvSpPr>
          <p:nvPr/>
        </p:nvSpPr>
        <p:spPr>
          <a:xfrm>
            <a:off x="2895600" y="1007368"/>
            <a:ext cx="12115800" cy="24008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err="1">
                <a:solidFill>
                  <a:srgbClr val="002060"/>
                </a:solidFill>
                <a:latin typeface="#9Slide05 Good Vibes Pro" panose="02000507080000020002" pitchFamily="2" charset="0"/>
                <a:cs typeface="Times New Roman" panose="02020603050405020304" pitchFamily="18" charset="0"/>
              </a:rPr>
              <a:t>Bài</a:t>
            </a:r>
            <a:r>
              <a:rPr lang="en-US" sz="8000" b="1" dirty="0">
                <a:solidFill>
                  <a:srgbClr val="002060"/>
                </a:solidFill>
                <a:latin typeface="#9Slide05 Good Vibes Pro" panose="02000507080000020002" pitchFamily="2" charset="0"/>
                <a:cs typeface="Times New Roman" panose="02020603050405020304" pitchFamily="18" charset="0"/>
              </a:rPr>
              <a:t> 9: </a:t>
            </a:r>
          </a:p>
          <a:p>
            <a:r>
              <a:rPr lang="en-US" sz="8000" b="1" dirty="0" err="1">
                <a:solidFill>
                  <a:srgbClr val="002060"/>
                </a:solidFill>
                <a:latin typeface="#9Slide05 Good Vibes Pro" panose="02000507080000020002" pitchFamily="2" charset="0"/>
                <a:cs typeface="Times New Roman" panose="02020603050405020304" pitchFamily="18" charset="0"/>
              </a:rPr>
              <a:t>Hôm</a:t>
            </a:r>
            <a:r>
              <a:rPr lang="en-US" sz="8000" b="1" dirty="0">
                <a:solidFill>
                  <a:srgbClr val="002060"/>
                </a:solidFill>
                <a:latin typeface="#9Slide05 Good Vibes Pro" panose="02000507080000020002" pitchFamily="2" charset="0"/>
                <a:cs typeface="Times New Roman" panose="02020603050405020304" pitchFamily="18" charset="0"/>
              </a:rPr>
              <a:t> nay </a:t>
            </a:r>
            <a:r>
              <a:rPr lang="en-US" sz="8000" b="1" dirty="0" err="1">
                <a:solidFill>
                  <a:srgbClr val="002060"/>
                </a:solidFill>
                <a:latin typeface="#9Slide05 Good Vibes Pro" panose="02000507080000020002" pitchFamily="2" charset="0"/>
                <a:cs typeface="Times New Roman" panose="02020603050405020304" pitchFamily="18" charset="0"/>
              </a:rPr>
              <a:t>và</a:t>
            </a:r>
            <a:r>
              <a:rPr lang="en-US" sz="8000" b="1" dirty="0">
                <a:solidFill>
                  <a:srgbClr val="002060"/>
                </a:solidFill>
                <a:latin typeface="#9Slide05 Good Vibes Pro" panose="02000507080000020002" pitchFamily="2" charset="0"/>
                <a:cs typeface="Times New Roman" panose="02020603050405020304" pitchFamily="18" charset="0"/>
              </a:rPr>
              <a:t> </a:t>
            </a:r>
            <a:r>
              <a:rPr lang="en-US" sz="8000" b="1" dirty="0" err="1">
                <a:solidFill>
                  <a:srgbClr val="002060"/>
                </a:solidFill>
                <a:latin typeface="#9Slide05 Good Vibes Pro" panose="02000507080000020002" pitchFamily="2" charset="0"/>
                <a:cs typeface="Times New Roman" panose="02020603050405020304" pitchFamily="18" charset="0"/>
              </a:rPr>
              <a:t>ngày</a:t>
            </a:r>
            <a:r>
              <a:rPr lang="en-US" sz="8000" b="1" dirty="0">
                <a:solidFill>
                  <a:srgbClr val="002060"/>
                </a:solidFill>
                <a:latin typeface="#9Slide05 Good Vibes Pro" panose="02000507080000020002" pitchFamily="2" charset="0"/>
                <a:cs typeface="Times New Roman" panose="02020603050405020304" pitchFamily="18" charset="0"/>
              </a:rPr>
              <a:t> </a:t>
            </a:r>
            <a:r>
              <a:rPr lang="en-US" sz="8000" b="1" dirty="0" err="1">
                <a:solidFill>
                  <a:srgbClr val="002060"/>
                </a:solidFill>
                <a:latin typeface="#9Slide05 Good Vibes Pro" panose="02000507080000020002" pitchFamily="2" charset="0"/>
                <a:cs typeface="Times New Roman" panose="02020603050405020304" pitchFamily="18" charset="0"/>
              </a:rPr>
              <a:t>mai</a:t>
            </a:r>
            <a:r>
              <a:rPr lang="en-US" sz="8000" b="1" dirty="0">
                <a:solidFill>
                  <a:srgbClr val="002060"/>
                </a:solidFill>
                <a:latin typeface="#9Slide05 Good Vibes Pro" panose="02000507080000020002" pitchFamily="2" charset="0"/>
                <a:cs typeface="Times New Roman" panose="02020603050405020304" pitchFamily="18" charset="0"/>
              </a:rPr>
              <a:t> </a:t>
            </a:r>
          </a:p>
        </p:txBody>
      </p:sp>
      <p:sp>
        <p:nvSpPr>
          <p:cNvPr id="6" name="Subtitle 2">
            <a:extLst>
              <a:ext uri="{FF2B5EF4-FFF2-40B4-BE49-F238E27FC236}">
                <a16:creationId xmlns:a16="http://schemas.microsoft.com/office/drawing/2014/main" xmlns="" id="{936AE716-ADB5-FF9D-DC0B-1C7F2E172533}"/>
              </a:ext>
            </a:extLst>
          </p:cNvPr>
          <p:cNvSpPr txBox="1">
            <a:spLocks/>
          </p:cNvSpPr>
          <p:nvPr/>
        </p:nvSpPr>
        <p:spPr>
          <a:xfrm>
            <a:off x="7543800" y="3792538"/>
            <a:ext cx="9144000" cy="1655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err="1">
                <a:latin typeface="#9Slide05 Agile Script Calligra" panose="03070402050302030203" pitchFamily="66" charset="0"/>
                <a:cs typeface="Times New Roman" panose="02020603050405020304" pitchFamily="18" charset="0"/>
              </a:rPr>
              <a:t>Hãy</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nhìn</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sâu</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vào</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thiên</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nhiên</a:t>
            </a:r>
            <a:r>
              <a:rPr lang="en-US" sz="4400" b="1" dirty="0">
                <a:latin typeface="#9Slide05 Agile Script Calligra" panose="03070402050302030203" pitchFamily="66" charset="0"/>
                <a:cs typeface="Times New Roman" panose="02020603050405020304" pitchFamily="18" charset="0"/>
              </a:rPr>
              <a:t>,</a:t>
            </a:r>
          </a:p>
          <a:p>
            <a:pPr marL="0" indent="0">
              <a:buNone/>
            </a:pPr>
            <a:r>
              <a:rPr lang="en-US" sz="4400" b="1" dirty="0" err="1">
                <a:latin typeface="#9Slide05 Agile Script Calligra" panose="03070402050302030203" pitchFamily="66" charset="0"/>
                <a:cs typeface="Times New Roman" panose="02020603050405020304" pitchFamily="18" charset="0"/>
              </a:rPr>
              <a:t>bạn</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sẽ</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thấu</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hiểu</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mọi</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thứ</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rõ</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ràng</a:t>
            </a:r>
            <a:r>
              <a:rPr lang="en-US" sz="4400" b="1" dirty="0">
                <a:latin typeface="#9Slide05 Agile Script Calligra" panose="03070402050302030203" pitchFamily="66" charset="0"/>
                <a:cs typeface="Times New Roman" panose="02020603050405020304" pitchFamily="18" charset="0"/>
              </a:rPr>
              <a:t> </a:t>
            </a:r>
            <a:r>
              <a:rPr lang="en-US" sz="4400" b="1" dirty="0" err="1">
                <a:latin typeface="#9Slide05 Agile Script Calligra" panose="03070402050302030203" pitchFamily="66" charset="0"/>
                <a:cs typeface="Times New Roman" panose="02020603050405020304" pitchFamily="18" charset="0"/>
              </a:rPr>
              <a:t>hơn</a:t>
            </a:r>
            <a:r>
              <a:rPr lang="en-US" sz="4400" b="1" dirty="0">
                <a:latin typeface="#9Slide05 Agile Script Calligra" panose="03070402050302030203" pitchFamily="66" charset="0"/>
                <a:cs typeface="Times New Roman" panose="02020603050405020304" pitchFamily="18" charset="0"/>
              </a:rPr>
              <a:t>.</a:t>
            </a:r>
          </a:p>
          <a:p>
            <a:pPr marL="0" indent="0" algn="r">
              <a:buNone/>
            </a:pPr>
            <a:r>
              <a:rPr lang="en-US" sz="4400" b="1" dirty="0">
                <a:latin typeface="#9Slide05 Agile Script Calligra" panose="03070402050302030203" pitchFamily="66" charset="0"/>
                <a:cs typeface="Times New Roman" panose="02020603050405020304" pitchFamily="18" charset="0"/>
              </a:rPr>
              <a:t>An-be Anh-</a:t>
            </a:r>
            <a:r>
              <a:rPr lang="en-US" sz="4400" b="1" dirty="0" err="1">
                <a:latin typeface="#9Slide05 Agile Script Calligra" panose="03070402050302030203" pitchFamily="66" charset="0"/>
                <a:cs typeface="Times New Roman" panose="02020603050405020304" pitchFamily="18" charset="0"/>
              </a:rPr>
              <a:t>xtanh</a:t>
            </a:r>
            <a:endParaRPr lang="en-US" sz="4400" b="1" dirty="0">
              <a:latin typeface="#9Slide05 Agile Script Calligra" panose="03070402050302030203" pitchFamily="66" charset="0"/>
              <a:cs typeface="Times New Roman" panose="02020603050405020304" pitchFamily="18" charset="0"/>
            </a:endParaRPr>
          </a:p>
        </p:txBody>
      </p:sp>
      <p:sp>
        <p:nvSpPr>
          <p:cNvPr id="8" name="Freeform 8">
            <a:extLst>
              <a:ext uri="{FF2B5EF4-FFF2-40B4-BE49-F238E27FC236}">
                <a16:creationId xmlns:a16="http://schemas.microsoft.com/office/drawing/2014/main" xmlns="" id="{1DE631A0-BD4F-F1F5-3683-808E8FE93617}"/>
              </a:ext>
            </a:extLst>
          </p:cNvPr>
          <p:cNvSpPr/>
          <p:nvPr/>
        </p:nvSpPr>
        <p:spPr>
          <a:xfrm>
            <a:off x="-1205834" y="-960809"/>
            <a:ext cx="3435858" cy="8229600"/>
          </a:xfrm>
          <a:custGeom>
            <a:avLst/>
            <a:gdLst/>
            <a:ahLst/>
            <a:cxnLst/>
            <a:rect l="l" t="t" r="r" b="b"/>
            <a:pathLst>
              <a:path w="3435858" h="8229600">
                <a:moveTo>
                  <a:pt x="0" y="0"/>
                </a:moveTo>
                <a:lnTo>
                  <a:pt x="3435858" y="0"/>
                </a:lnTo>
                <a:lnTo>
                  <a:pt x="3435858" y="8229600"/>
                </a:lnTo>
                <a:lnTo>
                  <a:pt x="0" y="8229600"/>
                </a:lnTo>
                <a:lnTo>
                  <a:pt x="0" y="0"/>
                </a:lnTo>
                <a:close/>
              </a:path>
            </a:pathLst>
          </a:custGeom>
          <a:blipFill>
            <a:blip r:embed="rId4"/>
            <a:stretch>
              <a:fillRect/>
            </a:stretch>
          </a:blipFill>
        </p:spPr>
      </p:sp>
      <p:sp>
        <p:nvSpPr>
          <p:cNvPr id="12" name="Freeform 4">
            <a:extLst>
              <a:ext uri="{FF2B5EF4-FFF2-40B4-BE49-F238E27FC236}">
                <a16:creationId xmlns:a16="http://schemas.microsoft.com/office/drawing/2014/main" xmlns="" id="{E227228A-C91C-E7E6-DA3A-AF388577A85A}"/>
              </a:ext>
            </a:extLst>
          </p:cNvPr>
          <p:cNvSpPr/>
          <p:nvPr/>
        </p:nvSpPr>
        <p:spPr>
          <a:xfrm rot="21232422">
            <a:off x="16360053" y="-388115"/>
            <a:ext cx="2715768" cy="8229600"/>
          </a:xfrm>
          <a:custGeom>
            <a:avLst/>
            <a:gdLst/>
            <a:ahLst/>
            <a:cxnLst/>
            <a:rect l="l" t="t" r="r" b="b"/>
            <a:pathLst>
              <a:path w="2715768" h="8229600">
                <a:moveTo>
                  <a:pt x="0" y="0"/>
                </a:moveTo>
                <a:lnTo>
                  <a:pt x="2715768" y="0"/>
                </a:lnTo>
                <a:lnTo>
                  <a:pt x="2715768" y="8229600"/>
                </a:lnTo>
                <a:lnTo>
                  <a:pt x="0" y="8229600"/>
                </a:lnTo>
                <a:lnTo>
                  <a:pt x="0" y="0"/>
                </a:lnTo>
                <a:close/>
              </a:path>
            </a:pathLst>
          </a:custGeom>
          <a:blipFill>
            <a:blip r:embed="rId5">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1445939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xmlns="" id="{AAAFE629-8B8F-AAE9-2241-5C17B6E4D8E7}"/>
              </a:ext>
            </a:extLst>
          </p:cNvPr>
          <p:cNvSpPr>
            <a:spLocks noGrp="1"/>
          </p:cNvSpPr>
          <p:nvPr>
            <p:ph type="title"/>
          </p:nvPr>
        </p:nvSpPr>
        <p:spPr>
          <a:xfrm>
            <a:off x="529874" y="279077"/>
            <a:ext cx="15408000" cy="1145400"/>
          </a:xfrm>
        </p:spPr>
        <p:txBody>
          <a:bodyPr>
            <a:normAutofit/>
          </a:body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chú</a:t>
            </a:r>
            <a:endParaRPr lang="en-US" sz="5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721E8370-FA17-0B6F-1F39-FE5A4BECD64B}"/>
              </a:ext>
            </a:extLst>
          </p:cNvPr>
          <p:cNvSpPr/>
          <p:nvPr/>
        </p:nvSpPr>
        <p:spPr>
          <a:xfrm>
            <a:off x="1670032" y="1115427"/>
            <a:ext cx="13562111"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cước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56F3BB51-94B4-8487-6924-42D14F6310FC}"/>
              </a:ext>
            </a:extLst>
          </p:cNvPr>
          <p:cNvSpPr/>
          <p:nvPr/>
        </p:nvSpPr>
        <p:spPr>
          <a:xfrm>
            <a:off x="1828800" y="2715985"/>
            <a:ext cx="74676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800" dirty="0" err="1">
                <a:solidFill>
                  <a:srgbClr val="4083B2"/>
                </a:solidFill>
                <a:latin typeface="#9Slide05 SVNHaptic Script" panose="00000500000000000000" pitchFamily="2" charset="0"/>
                <a:ea typeface="Cambria" panose="02040503050406030204" pitchFamily="18" charset="0"/>
                <a:cs typeface="Times New Roman" panose="02020603050405020304" pitchFamily="18" charset="0"/>
              </a:rPr>
              <a:t>Tạo</a:t>
            </a:r>
            <a:r>
              <a:rPr lang="en-US" sz="13800" dirty="0">
                <a:solidFill>
                  <a:srgbClr val="4083B2"/>
                </a:solidFill>
                <a:latin typeface="#9Slide05 SVNHaptic Script" panose="00000500000000000000" pitchFamily="2" charset="0"/>
                <a:ea typeface="Cambria" panose="02040503050406030204" pitchFamily="18" charset="0"/>
                <a:cs typeface="Times New Roman" panose="02020603050405020304" pitchFamily="18" charset="0"/>
              </a:rPr>
              <a:t> </a:t>
            </a:r>
            <a:r>
              <a:rPr lang="en-US" sz="13800" dirty="0" err="1">
                <a:solidFill>
                  <a:srgbClr val="4083B2"/>
                </a:solidFill>
                <a:latin typeface="#9Slide05 SVNHaptic Script" panose="00000500000000000000" pitchFamily="2" charset="0"/>
                <a:ea typeface="Cambria" panose="02040503050406030204" pitchFamily="18" charset="0"/>
                <a:cs typeface="Times New Roman" panose="02020603050405020304" pitchFamily="18" charset="0"/>
              </a:rPr>
              <a:t>từ</a:t>
            </a:r>
            <a:r>
              <a:rPr lang="en-US" sz="13800" dirty="0">
                <a:solidFill>
                  <a:srgbClr val="4083B2"/>
                </a:solidFill>
                <a:latin typeface="#9Slide05 SVNHaptic Script" panose="00000500000000000000" pitchFamily="2" charset="0"/>
                <a:ea typeface="Cambria" panose="02040503050406030204" pitchFamily="18" charset="0"/>
                <a:cs typeface="Times New Roman" panose="02020603050405020304" pitchFamily="18" charset="0"/>
              </a:rPr>
              <a:t> </a:t>
            </a:r>
            <a:r>
              <a:rPr lang="en-US" sz="13800" dirty="0" err="1">
                <a:solidFill>
                  <a:srgbClr val="4083B2"/>
                </a:solidFill>
                <a:latin typeface="#9Slide05 SVNHaptic Script" panose="00000500000000000000" pitchFamily="2" charset="0"/>
                <a:ea typeface="Cambria" panose="02040503050406030204" pitchFamily="18" charset="0"/>
                <a:cs typeface="Times New Roman" panose="02020603050405020304" pitchFamily="18" charset="0"/>
              </a:rPr>
              <a:t>điển</a:t>
            </a:r>
            <a:endParaRPr lang="en-US" sz="13800" dirty="0">
              <a:solidFill>
                <a:srgbClr val="4083B2"/>
              </a:solidFill>
              <a:latin typeface="#9Slide05 SVNHaptic Script" panose="00000500000000000000" pitchFamily="2"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xmlns="" id="{AEF75374-023A-4BCF-8EBF-307D109F9110}"/>
              </a:ext>
            </a:extLst>
          </p:cNvPr>
          <p:cNvSpPr/>
          <p:nvPr/>
        </p:nvSpPr>
        <p:spPr>
          <a:xfrm>
            <a:off x="9456419" y="2840185"/>
            <a:ext cx="8374381" cy="7648200"/>
          </a:xfrm>
          <a:custGeom>
            <a:avLst/>
            <a:gdLst/>
            <a:ahLst/>
            <a:cxnLst/>
            <a:rect l="l" t="t" r="r" b="b"/>
            <a:pathLst>
              <a:path w="8789960" h="8229600">
                <a:moveTo>
                  <a:pt x="0" y="0"/>
                </a:moveTo>
                <a:lnTo>
                  <a:pt x="8789960" y="0"/>
                </a:lnTo>
                <a:lnTo>
                  <a:pt x="8789960" y="8229600"/>
                </a:lnTo>
                <a:lnTo>
                  <a:pt x="0" y="8229600"/>
                </a:lnTo>
                <a:lnTo>
                  <a:pt x="0" y="0"/>
                </a:lnTo>
                <a:close/>
              </a:path>
            </a:pathLst>
          </a:custGeom>
          <a:blipFill>
            <a:blip r:embed="rId3"/>
            <a:stretch>
              <a:fillRect/>
            </a:stretch>
          </a:blipFill>
        </p:spPr>
      </p:sp>
      <p:sp>
        <p:nvSpPr>
          <p:cNvPr id="6" name="Freeform 3">
            <a:extLst>
              <a:ext uri="{FF2B5EF4-FFF2-40B4-BE49-F238E27FC236}">
                <a16:creationId xmlns:a16="http://schemas.microsoft.com/office/drawing/2014/main" xmlns="" id="{AD4F83C0-80F4-9E45-A0B3-89DB9C066DDA}"/>
              </a:ext>
            </a:extLst>
          </p:cNvPr>
          <p:cNvSpPr/>
          <p:nvPr/>
        </p:nvSpPr>
        <p:spPr>
          <a:xfrm>
            <a:off x="2819400" y="5032262"/>
            <a:ext cx="4607923" cy="4986546"/>
          </a:xfrm>
          <a:custGeom>
            <a:avLst/>
            <a:gdLst/>
            <a:ahLst/>
            <a:cxnLst/>
            <a:rect l="l" t="t" r="r" b="b"/>
            <a:pathLst>
              <a:path w="7272909" h="8229600">
                <a:moveTo>
                  <a:pt x="0" y="0"/>
                </a:moveTo>
                <a:lnTo>
                  <a:pt x="7272909" y="0"/>
                </a:lnTo>
                <a:lnTo>
                  <a:pt x="727290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154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A63F578D-F29A-9298-23F5-EB4A59A77B90}"/>
              </a:ext>
            </a:extLst>
          </p:cNvPr>
          <p:cNvSpPr txBox="1">
            <a:spLocks/>
          </p:cNvSpPr>
          <p:nvPr/>
        </p:nvSpPr>
        <p:spPr>
          <a:xfrm>
            <a:off x="8153400" y="3848100"/>
            <a:ext cx="121158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solidFill>
                  <a:srgbClr val="002060"/>
                </a:solidFill>
                <a:latin typeface="#9Slide05 SVNBeloved" pitchFamily="2" charset="0"/>
                <a:cs typeface="Times New Roman" panose="02020603050405020304" pitchFamily="18" charset="0"/>
              </a:rPr>
              <a:t>I.</a:t>
            </a:r>
          </a:p>
          <a:p>
            <a:r>
              <a:rPr lang="en-US" sz="8000" b="1" dirty="0" err="1">
                <a:solidFill>
                  <a:srgbClr val="002060"/>
                </a:solidFill>
                <a:latin typeface="#9Slide05 SVNBeloved" pitchFamily="2" charset="0"/>
                <a:cs typeface="Times New Roman" panose="02020603050405020304" pitchFamily="18" charset="0"/>
              </a:rPr>
              <a:t>Giới</a:t>
            </a:r>
            <a:r>
              <a:rPr lang="en-US" sz="8000" b="1" dirty="0">
                <a:solidFill>
                  <a:srgbClr val="002060"/>
                </a:solidFill>
                <a:latin typeface="#9Slide05 SVNBeloved" pitchFamily="2" charset="0"/>
                <a:cs typeface="Times New Roman" panose="02020603050405020304" pitchFamily="18" charset="0"/>
              </a:rPr>
              <a:t> </a:t>
            </a:r>
            <a:r>
              <a:rPr lang="en-US" sz="8000" b="1" dirty="0" err="1">
                <a:solidFill>
                  <a:srgbClr val="002060"/>
                </a:solidFill>
                <a:latin typeface="#9Slide05 SVNBeloved" pitchFamily="2" charset="0"/>
                <a:cs typeface="Times New Roman" panose="02020603050405020304" pitchFamily="18" charset="0"/>
              </a:rPr>
              <a:t>thiệu</a:t>
            </a:r>
            <a:r>
              <a:rPr lang="en-US" sz="8000" b="1" dirty="0">
                <a:solidFill>
                  <a:srgbClr val="002060"/>
                </a:solidFill>
                <a:latin typeface="#9Slide05 SVNBeloved" pitchFamily="2" charset="0"/>
                <a:cs typeface="Times New Roman" panose="02020603050405020304" pitchFamily="18" charset="0"/>
              </a:rPr>
              <a:t> </a:t>
            </a:r>
            <a:r>
              <a:rPr lang="en-US" sz="8000" b="1" dirty="0" err="1">
                <a:solidFill>
                  <a:srgbClr val="002060"/>
                </a:solidFill>
                <a:latin typeface="#9Slide05 SVNBeloved" pitchFamily="2" charset="0"/>
                <a:cs typeface="Times New Roman" panose="02020603050405020304" pitchFamily="18" charset="0"/>
              </a:rPr>
              <a:t>bài</a:t>
            </a:r>
            <a:r>
              <a:rPr lang="en-US" sz="8000" b="1" dirty="0">
                <a:solidFill>
                  <a:srgbClr val="002060"/>
                </a:solidFill>
                <a:latin typeface="#9Slide05 SVNBeloved" pitchFamily="2" charset="0"/>
                <a:cs typeface="Times New Roman" panose="02020603050405020304" pitchFamily="18" charset="0"/>
              </a:rPr>
              <a:t> </a:t>
            </a:r>
            <a:r>
              <a:rPr lang="en-US" sz="8000" b="1" dirty="0" err="1">
                <a:solidFill>
                  <a:srgbClr val="002060"/>
                </a:solidFill>
                <a:latin typeface="#9Slide05 SVNBeloved" pitchFamily="2" charset="0"/>
                <a:cs typeface="Times New Roman" panose="02020603050405020304" pitchFamily="18" charset="0"/>
              </a:rPr>
              <a:t>học</a:t>
            </a:r>
            <a:endParaRPr lang="en-US" sz="8000" b="1" dirty="0">
              <a:solidFill>
                <a:srgbClr val="002060"/>
              </a:solidFill>
              <a:latin typeface="#9Slide05 SVNBeloved" pitchFamily="2" charset="0"/>
              <a:cs typeface="Times New Roman" panose="02020603050405020304" pitchFamily="18" charset="0"/>
            </a:endParaRPr>
          </a:p>
        </p:txBody>
      </p:sp>
      <p:sp>
        <p:nvSpPr>
          <p:cNvPr id="7" name="Freeform 11">
            <a:extLst>
              <a:ext uri="{FF2B5EF4-FFF2-40B4-BE49-F238E27FC236}">
                <a16:creationId xmlns:a16="http://schemas.microsoft.com/office/drawing/2014/main" xmlns="" id="{2A756A15-1196-B156-C1BC-63F87A10EDEA}"/>
              </a:ext>
            </a:extLst>
          </p:cNvPr>
          <p:cNvSpPr/>
          <p:nvPr/>
        </p:nvSpPr>
        <p:spPr>
          <a:xfrm>
            <a:off x="609600" y="1866900"/>
            <a:ext cx="10134600" cy="6934200"/>
          </a:xfrm>
          <a:custGeom>
            <a:avLst/>
            <a:gdLst/>
            <a:ahLst/>
            <a:cxnLst/>
            <a:rect l="l" t="t" r="r" b="b"/>
            <a:pathLst>
              <a:path w="3801468" h="2584998">
                <a:moveTo>
                  <a:pt x="0" y="0"/>
                </a:moveTo>
                <a:lnTo>
                  <a:pt x="3801469" y="0"/>
                </a:lnTo>
                <a:lnTo>
                  <a:pt x="3801469" y="2584998"/>
                </a:lnTo>
                <a:lnTo>
                  <a:pt x="0" y="2584998"/>
                </a:lnTo>
                <a:lnTo>
                  <a:pt x="0" y="0"/>
                </a:lnTo>
                <a:close/>
              </a:path>
            </a:pathLst>
          </a:custGeom>
          <a:blipFill>
            <a:blip r:embed="rId3"/>
            <a:stretch>
              <a:fillRect/>
            </a:stretch>
          </a:blipFill>
        </p:spPr>
      </p:sp>
    </p:spTree>
    <p:extLst>
      <p:ext uri="{BB962C8B-B14F-4D97-AF65-F5344CB8AC3E}">
        <p14:creationId xmlns:p14="http://schemas.microsoft.com/office/powerpoint/2010/main" val="3688168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2D1A289-3B3B-28BE-BFF1-2AD1898162FF}"/>
              </a:ext>
            </a:extLst>
          </p:cNvPr>
          <p:cNvSpPr txBox="1"/>
          <p:nvPr/>
        </p:nvSpPr>
        <p:spPr>
          <a:xfrm>
            <a:off x="609600" y="342900"/>
            <a:ext cx="2479705"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vi-VN" sz="4400" b="1" dirty="0">
                <a:latin typeface="Times New Roman" panose="02020603050405020304" pitchFamily="18" charset="0"/>
                <a:cs typeface="Times New Roman" panose="02020603050405020304" pitchFamily="18" charset="0"/>
              </a:rPr>
              <a:t>Chủ đề</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82F16E7-194D-A8D9-2CB0-A5EDD18852A8}"/>
              </a:ext>
            </a:extLst>
          </p:cNvPr>
          <p:cNvSpPr txBox="1"/>
          <p:nvPr/>
        </p:nvSpPr>
        <p:spPr>
          <a:xfrm>
            <a:off x="1066800" y="1588186"/>
            <a:ext cx="10445719" cy="7540526"/>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nhiêu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a:t>
            </a:r>
          </a:p>
        </p:txBody>
      </p:sp>
      <p:sp>
        <p:nvSpPr>
          <p:cNvPr id="13" name="Freeform 10">
            <a:extLst>
              <a:ext uri="{FF2B5EF4-FFF2-40B4-BE49-F238E27FC236}">
                <a16:creationId xmlns:a16="http://schemas.microsoft.com/office/drawing/2014/main" xmlns="" id="{8A74F345-5100-0112-7526-0A47C4A47DBA}"/>
              </a:ext>
            </a:extLst>
          </p:cNvPr>
          <p:cNvSpPr/>
          <p:nvPr/>
        </p:nvSpPr>
        <p:spPr>
          <a:xfrm rot="5400000">
            <a:off x="-1620995" y="8138112"/>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3">
              <a:duotone>
                <a:schemeClr val="bg2">
                  <a:shade val="45000"/>
                  <a:satMod val="135000"/>
                </a:schemeClr>
                <a:prstClr val="white"/>
              </a:duotone>
            </a:blip>
            <a:stretch>
              <a:fillRect/>
            </a:stretch>
          </a:blipFill>
        </p:spPr>
      </p:sp>
      <p:sp>
        <p:nvSpPr>
          <p:cNvPr id="14" name="Freeform 12">
            <a:extLst>
              <a:ext uri="{FF2B5EF4-FFF2-40B4-BE49-F238E27FC236}">
                <a16:creationId xmlns:a16="http://schemas.microsoft.com/office/drawing/2014/main" xmlns="" id="{B2E91D77-0C8E-1031-736F-68CDE57ABC24}"/>
              </a:ext>
            </a:extLst>
          </p:cNvPr>
          <p:cNvSpPr/>
          <p:nvPr/>
        </p:nvSpPr>
        <p:spPr>
          <a:xfrm>
            <a:off x="13106400" y="7833312"/>
            <a:ext cx="7086600" cy="2590800"/>
          </a:xfrm>
          <a:custGeom>
            <a:avLst/>
            <a:gdLst/>
            <a:ahLst/>
            <a:cxnLst/>
            <a:rect l="l" t="t" r="r" b="b"/>
            <a:pathLst>
              <a:path w="11948603" h="8229600">
                <a:moveTo>
                  <a:pt x="0" y="0"/>
                </a:moveTo>
                <a:lnTo>
                  <a:pt x="11948602" y="0"/>
                </a:lnTo>
                <a:lnTo>
                  <a:pt x="11948602" y="8229600"/>
                </a:lnTo>
                <a:lnTo>
                  <a:pt x="0" y="8229600"/>
                </a:lnTo>
                <a:lnTo>
                  <a:pt x="0" y="0"/>
                </a:lnTo>
                <a:close/>
              </a:path>
            </a:pathLst>
          </a:custGeom>
          <a:blipFill>
            <a:blip r:embed="rId4">
              <a:duotone>
                <a:schemeClr val="bg2">
                  <a:shade val="45000"/>
                  <a:satMod val="135000"/>
                </a:schemeClr>
                <a:prstClr val="white"/>
              </a:duotone>
            </a:blip>
            <a:stretch>
              <a:fillRect/>
            </a:stretch>
          </a:blipFill>
        </p:spPr>
      </p:sp>
      <p:grpSp>
        <p:nvGrpSpPr>
          <p:cNvPr id="4" name="Group 3">
            <a:extLst>
              <a:ext uri="{FF2B5EF4-FFF2-40B4-BE49-F238E27FC236}">
                <a16:creationId xmlns:a16="http://schemas.microsoft.com/office/drawing/2014/main" xmlns="" id="{A94F98EF-598E-8FD0-0CEB-63C1C05044BF}"/>
              </a:ext>
            </a:extLst>
          </p:cNvPr>
          <p:cNvGrpSpPr/>
          <p:nvPr/>
        </p:nvGrpSpPr>
        <p:grpSpPr>
          <a:xfrm>
            <a:off x="11811000" y="1588186"/>
            <a:ext cx="6172200" cy="7593914"/>
            <a:chOff x="11811000" y="1588186"/>
            <a:chExt cx="6172200" cy="7593914"/>
          </a:xfrm>
        </p:grpSpPr>
        <p:sp>
          <p:nvSpPr>
            <p:cNvPr id="3" name="Right Brace 2">
              <a:extLst>
                <a:ext uri="{FF2B5EF4-FFF2-40B4-BE49-F238E27FC236}">
                  <a16:creationId xmlns:a16="http://schemas.microsoft.com/office/drawing/2014/main" xmlns="" id="{7B0D3EC9-D327-6605-A3CA-8148DAF4F86E}"/>
                </a:ext>
              </a:extLst>
            </p:cNvPr>
            <p:cNvSpPr/>
            <p:nvPr/>
          </p:nvSpPr>
          <p:spPr>
            <a:xfrm>
              <a:off x="11811000" y="1588186"/>
              <a:ext cx="914400" cy="759391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xmlns="" id="{EA1FBD4E-4D1D-03E3-D6FF-2FE3C604E493}"/>
                </a:ext>
              </a:extLst>
            </p:cNvPr>
            <p:cNvPicPr>
              <a:picLocks noChangeAspect="1"/>
            </p:cNvPicPr>
            <p:nvPr/>
          </p:nvPicPr>
          <p:blipFill>
            <a:blip r:embed="rId5">
              <a:biLevel thresh="50000"/>
            </a:blip>
            <a:stretch>
              <a:fillRect/>
            </a:stretch>
          </p:blipFill>
          <p:spPr>
            <a:xfrm>
              <a:off x="12954000" y="2725192"/>
              <a:ext cx="5029200" cy="5029200"/>
            </a:xfrm>
            <a:prstGeom prst="rect">
              <a:avLst/>
            </a:prstGeom>
          </p:spPr>
        </p:pic>
        <p:sp>
          <p:nvSpPr>
            <p:cNvPr id="6" name="TextBox 5">
              <a:extLst>
                <a:ext uri="{FF2B5EF4-FFF2-40B4-BE49-F238E27FC236}">
                  <a16:creationId xmlns:a16="http://schemas.microsoft.com/office/drawing/2014/main" xmlns="" id="{DD353E25-432B-4106-7E8E-F153D66C21A5}"/>
                </a:ext>
              </a:extLst>
            </p:cNvPr>
            <p:cNvSpPr txBox="1"/>
            <p:nvPr/>
          </p:nvSpPr>
          <p:spPr>
            <a:xfrm>
              <a:off x="13335000" y="3162300"/>
              <a:ext cx="4267201" cy="4154984"/>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nay.</a:t>
              </a:r>
            </a:p>
          </p:txBody>
        </p:sp>
      </p:grpSp>
    </p:spTree>
    <p:extLst>
      <p:ext uri="{BB962C8B-B14F-4D97-AF65-F5344CB8AC3E}">
        <p14:creationId xmlns:p14="http://schemas.microsoft.com/office/powerpoint/2010/main" val="285383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F896BA1-8EEC-482E-9BFA-4B0AF4C80B07}"/>
              </a:ext>
            </a:extLst>
          </p:cNvPr>
          <p:cNvSpPr txBox="1"/>
          <p:nvPr/>
        </p:nvSpPr>
        <p:spPr>
          <a:xfrm>
            <a:off x="533400" y="444500"/>
            <a:ext cx="508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011908F1-A649-79A4-AB75-0BCD05ECBE2C}"/>
              </a:ext>
            </a:extLst>
          </p:cNvPr>
          <p:cNvGrpSpPr/>
          <p:nvPr/>
        </p:nvGrpSpPr>
        <p:grpSpPr>
          <a:xfrm>
            <a:off x="1524000" y="2628900"/>
            <a:ext cx="4800600" cy="6019800"/>
            <a:chOff x="1524000" y="2628900"/>
            <a:chExt cx="4800600" cy="5029200"/>
          </a:xfrm>
        </p:grpSpPr>
        <p:pic>
          <p:nvPicPr>
            <p:cNvPr id="4" name="Picture 3">
              <a:extLst>
                <a:ext uri="{FF2B5EF4-FFF2-40B4-BE49-F238E27FC236}">
                  <a16:creationId xmlns:a16="http://schemas.microsoft.com/office/drawing/2014/main" xmlns="" id="{7CBE5295-D8E9-11D8-98D7-959B204008A8}"/>
                </a:ext>
              </a:extLst>
            </p:cNvPr>
            <p:cNvPicPr>
              <a:picLocks noChangeAspect="1"/>
            </p:cNvPicPr>
            <p:nvPr/>
          </p:nvPicPr>
          <p:blipFill>
            <a:blip r:embed="rId3">
              <a:biLevel thresh="50000"/>
            </a:blip>
            <a:stretch>
              <a:fillRect/>
            </a:stretch>
          </p:blipFill>
          <p:spPr>
            <a:xfrm>
              <a:off x="1524000" y="2628900"/>
              <a:ext cx="4800600" cy="5029200"/>
            </a:xfrm>
            <a:prstGeom prst="rect">
              <a:avLst/>
            </a:prstGeom>
          </p:spPr>
        </p:pic>
        <p:sp>
          <p:nvSpPr>
            <p:cNvPr id="8" name="Content Placeholder 2">
              <a:extLst>
                <a:ext uri="{FF2B5EF4-FFF2-40B4-BE49-F238E27FC236}">
                  <a16:creationId xmlns:a16="http://schemas.microsoft.com/office/drawing/2014/main" xmlns="" id="{DEABBBCC-21D5-0AEF-E799-368E0C1E815D}"/>
                </a:ext>
              </a:extLst>
            </p:cNvPr>
            <p:cNvSpPr txBox="1">
              <a:spLocks/>
            </p:cNvSpPr>
            <p:nvPr/>
          </p:nvSpPr>
          <p:spPr>
            <a:xfrm>
              <a:off x="1866900" y="3009900"/>
              <a:ext cx="4114800" cy="36932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Miền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chung</a:t>
              </a:r>
              <a:r>
                <a:rPr lang="en-US" sz="4400" i="1" dirty="0">
                  <a:latin typeface="Times New Roman" panose="02020603050405020304" pitchFamily="18" charset="0"/>
                  <a:cs typeface="Times New Roman" panose="02020603050405020304" pitchFamily="18" charset="0"/>
                </a:rPr>
                <a:t> sang </a:t>
              </a:r>
              <a:r>
                <a:rPr lang="en-US" sz="4400" i="1" dirty="0" err="1">
                  <a:latin typeface="Times New Roman" panose="02020603050405020304" pitchFamily="18" charset="0"/>
                  <a:cs typeface="Times New Roman" panose="02020603050405020304" pitchFamily="18" charset="0"/>
                </a:rPr>
                <a:t>chào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lũ</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(Lê Anh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xmlns="" id="{9AFC34DF-8566-C1B6-89C4-AF2C6BE455E1}"/>
              </a:ext>
            </a:extLst>
          </p:cNvPr>
          <p:cNvGrpSpPr/>
          <p:nvPr/>
        </p:nvGrpSpPr>
        <p:grpSpPr>
          <a:xfrm>
            <a:off x="6924344" y="2623930"/>
            <a:ext cx="4810456" cy="6019800"/>
            <a:chOff x="6924344" y="2623930"/>
            <a:chExt cx="4800600" cy="5029200"/>
          </a:xfrm>
        </p:grpSpPr>
        <p:pic>
          <p:nvPicPr>
            <p:cNvPr id="6" name="Picture 5">
              <a:extLst>
                <a:ext uri="{FF2B5EF4-FFF2-40B4-BE49-F238E27FC236}">
                  <a16:creationId xmlns:a16="http://schemas.microsoft.com/office/drawing/2014/main" xmlns="" id="{75961703-3676-B0E2-FFF6-D2B6816A51F3}"/>
                </a:ext>
              </a:extLst>
            </p:cNvPr>
            <p:cNvPicPr>
              <a:picLocks noChangeAspect="1"/>
            </p:cNvPicPr>
            <p:nvPr/>
          </p:nvPicPr>
          <p:blipFill>
            <a:blip r:embed="rId3">
              <a:biLevel thresh="50000"/>
            </a:blip>
            <a:stretch>
              <a:fillRect/>
            </a:stretch>
          </p:blipFill>
          <p:spPr>
            <a:xfrm>
              <a:off x="6924344" y="2623930"/>
              <a:ext cx="4800600" cy="5029200"/>
            </a:xfrm>
            <a:prstGeom prst="rect">
              <a:avLst/>
            </a:prstGeom>
          </p:spPr>
        </p:pic>
        <p:sp>
          <p:nvSpPr>
            <p:cNvPr id="9" name="Content Placeholder 2">
              <a:extLst>
                <a:ext uri="{FF2B5EF4-FFF2-40B4-BE49-F238E27FC236}">
                  <a16:creationId xmlns:a16="http://schemas.microsoft.com/office/drawing/2014/main" xmlns="" id="{3DC3A196-0637-02AD-FF0B-A8C0F73DA5A8}"/>
                </a:ext>
              </a:extLst>
            </p:cNvPr>
            <p:cNvSpPr txBox="1">
              <a:spLocks/>
            </p:cNvSpPr>
            <p:nvPr/>
          </p:nvSpPr>
          <p:spPr>
            <a:xfrm>
              <a:off x="7290435" y="3127166"/>
              <a:ext cx="4114800" cy="370252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Choáng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loạt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ta </a:t>
              </a:r>
              <a:r>
                <a:rPr lang="en-US" sz="4400" dirty="0">
                  <a:latin typeface="Times New Roman" panose="02020603050405020304" pitchFamily="18" charset="0"/>
                  <a:cs typeface="Times New Roman" panose="02020603050405020304" pitchFamily="18" charset="0"/>
                </a:rPr>
                <a:t>(Lâm Lê)</a:t>
              </a:r>
            </a:p>
          </p:txBody>
        </p:sp>
      </p:grpSp>
      <p:grpSp>
        <p:nvGrpSpPr>
          <p:cNvPr id="13" name="Group 12">
            <a:extLst>
              <a:ext uri="{FF2B5EF4-FFF2-40B4-BE49-F238E27FC236}">
                <a16:creationId xmlns:a16="http://schemas.microsoft.com/office/drawing/2014/main" xmlns="" id="{FB1E5DF5-8B30-66E5-2FC7-541688B6D2DB}"/>
              </a:ext>
            </a:extLst>
          </p:cNvPr>
          <p:cNvGrpSpPr/>
          <p:nvPr/>
        </p:nvGrpSpPr>
        <p:grpSpPr>
          <a:xfrm>
            <a:off x="12371070" y="2628900"/>
            <a:ext cx="4800600" cy="6014830"/>
            <a:chOff x="12371070" y="2628900"/>
            <a:chExt cx="4800600" cy="5029200"/>
          </a:xfrm>
        </p:grpSpPr>
        <p:pic>
          <p:nvPicPr>
            <p:cNvPr id="7" name="Picture 6">
              <a:extLst>
                <a:ext uri="{FF2B5EF4-FFF2-40B4-BE49-F238E27FC236}">
                  <a16:creationId xmlns:a16="http://schemas.microsoft.com/office/drawing/2014/main" xmlns="" id="{F5FDAB15-08CD-74F3-E90D-C4E0F17A946A}"/>
                </a:ext>
              </a:extLst>
            </p:cNvPr>
            <p:cNvPicPr>
              <a:picLocks noChangeAspect="1"/>
            </p:cNvPicPr>
            <p:nvPr/>
          </p:nvPicPr>
          <p:blipFill>
            <a:blip r:embed="rId3">
              <a:biLevel thresh="50000"/>
            </a:blip>
            <a:stretch>
              <a:fillRect/>
            </a:stretch>
          </p:blipFill>
          <p:spPr>
            <a:xfrm>
              <a:off x="12371070" y="2628900"/>
              <a:ext cx="4800600" cy="5029200"/>
            </a:xfrm>
            <a:prstGeom prst="rect">
              <a:avLst/>
            </a:prstGeom>
          </p:spPr>
        </p:pic>
        <p:sp>
          <p:nvSpPr>
            <p:cNvPr id="10" name="Content Placeholder 2">
              <a:extLst>
                <a:ext uri="{FF2B5EF4-FFF2-40B4-BE49-F238E27FC236}">
                  <a16:creationId xmlns:a16="http://schemas.microsoft.com/office/drawing/2014/main" xmlns="" id="{33D22CD6-3C19-90E0-503A-6B0C26574F0B}"/>
                </a:ext>
              </a:extLst>
            </p:cNvPr>
            <p:cNvSpPr txBox="1">
              <a:spLocks/>
            </p:cNvSpPr>
            <p:nvPr/>
          </p:nvSpPr>
          <p:spPr>
            <a:xfrm>
              <a:off x="12781280" y="3266034"/>
              <a:ext cx="4114800" cy="301876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Diễn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khẩu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lĩnh</a:t>
              </a:r>
              <a:r>
                <a:rPr lang="en-US" sz="4400" i="1" dirty="0">
                  <a:latin typeface="Times New Roman" panose="02020603050405020304" pitchFamily="18" charset="0"/>
                  <a:cs typeface="Times New Roman" panose="02020603050405020304" pitchFamily="18" charset="0"/>
                </a:rPr>
                <a:t> da </a:t>
              </a:r>
              <a:r>
                <a:rPr lang="en-US" sz="4400" i="1" dirty="0" err="1">
                  <a:latin typeface="Times New Roman" panose="02020603050405020304" pitchFamily="18" charset="0"/>
                  <a:cs typeface="Times New Roman" panose="02020603050405020304" pitchFamily="18" charset="0"/>
                </a:rPr>
                <a:t>đỏ</a:t>
              </a:r>
              <a:r>
                <a:rPr lang="en-US" sz="4400" i="1" dirty="0">
                  <a:latin typeface="Times New Roman" panose="02020603050405020304" pitchFamily="18" charset="0"/>
                  <a:cs typeface="Times New Roman" panose="02020603050405020304" pitchFamily="18" charset="0"/>
                </a:rPr>
                <a:t> Xi-</a:t>
              </a:r>
              <a:r>
                <a:rPr lang="en-US" sz="4400" i="1" dirty="0" err="1">
                  <a:latin typeface="Times New Roman" panose="02020603050405020304" pitchFamily="18" charset="0"/>
                  <a:cs typeface="Times New Roman" panose="02020603050405020304" pitchFamily="18" charset="0"/>
                </a:rPr>
                <a:t>át</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tơn</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sp>
        <p:nvSpPr>
          <p:cNvPr id="14" name="Content Placeholder 2">
            <a:extLst>
              <a:ext uri="{FF2B5EF4-FFF2-40B4-BE49-F238E27FC236}">
                <a16:creationId xmlns:a16="http://schemas.microsoft.com/office/drawing/2014/main" xmlns="" id="{B56DD0A6-C43F-1BBB-7970-9B4E1CD4282D}"/>
              </a:ext>
            </a:extLst>
          </p:cNvPr>
          <p:cNvSpPr txBox="1">
            <a:spLocks/>
          </p:cNvSpPr>
          <p:nvPr/>
        </p:nvSpPr>
        <p:spPr>
          <a:xfrm>
            <a:off x="1752600" y="7320460"/>
            <a:ext cx="4525618" cy="106183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xmlns="" id="{90D5765B-8C92-4AC1-B111-F8141A974EE7}"/>
              </a:ext>
            </a:extLst>
          </p:cNvPr>
          <p:cNvSpPr txBox="1">
            <a:spLocks/>
          </p:cNvSpPr>
          <p:nvPr/>
        </p:nvSpPr>
        <p:spPr>
          <a:xfrm>
            <a:off x="7271198" y="7320460"/>
            <a:ext cx="4525618" cy="106183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xmlns="" id="{BBA40269-1F3F-84E7-6C37-7CC2669E2AE4}"/>
              </a:ext>
            </a:extLst>
          </p:cNvPr>
          <p:cNvSpPr txBox="1">
            <a:spLocks/>
          </p:cNvSpPr>
          <p:nvPr/>
        </p:nvSpPr>
        <p:spPr>
          <a:xfrm>
            <a:off x="12517602" y="7353300"/>
            <a:ext cx="4398798" cy="106183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luận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7" name="Freeform 10">
            <a:extLst>
              <a:ext uri="{FF2B5EF4-FFF2-40B4-BE49-F238E27FC236}">
                <a16:creationId xmlns:a16="http://schemas.microsoft.com/office/drawing/2014/main" xmlns="" id="{3B00808E-EEA5-43D7-88DF-1DEBEEF65669}"/>
              </a:ext>
            </a:extLst>
          </p:cNvPr>
          <p:cNvSpPr/>
          <p:nvPr/>
        </p:nvSpPr>
        <p:spPr>
          <a:xfrm rot="3762284">
            <a:off x="-1272944" y="8284378"/>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4">
              <a:duotone>
                <a:schemeClr val="bg2">
                  <a:shade val="45000"/>
                  <a:satMod val="135000"/>
                </a:schemeClr>
                <a:prstClr val="white"/>
              </a:duotone>
            </a:blip>
            <a:stretch>
              <a:fillRect/>
            </a:stretch>
          </a:blipFill>
        </p:spPr>
      </p:sp>
      <p:sp>
        <p:nvSpPr>
          <p:cNvPr id="18" name="Freeform 11">
            <a:extLst>
              <a:ext uri="{FF2B5EF4-FFF2-40B4-BE49-F238E27FC236}">
                <a16:creationId xmlns:a16="http://schemas.microsoft.com/office/drawing/2014/main" xmlns="" id="{675519D9-6152-58D9-5A73-EF3483F514CC}"/>
              </a:ext>
            </a:extLst>
          </p:cNvPr>
          <p:cNvSpPr/>
          <p:nvPr/>
        </p:nvSpPr>
        <p:spPr>
          <a:xfrm rot="20645237">
            <a:off x="13202666" y="9028002"/>
            <a:ext cx="6402917" cy="2152981"/>
          </a:xfrm>
          <a:custGeom>
            <a:avLst/>
            <a:gdLst/>
            <a:ahLst/>
            <a:cxnLst/>
            <a:rect l="l" t="t" r="r" b="b"/>
            <a:pathLst>
              <a:path w="6402917" h="2152981">
                <a:moveTo>
                  <a:pt x="0" y="0"/>
                </a:moveTo>
                <a:lnTo>
                  <a:pt x="6402917" y="0"/>
                </a:lnTo>
                <a:lnTo>
                  <a:pt x="6402917" y="2152981"/>
                </a:lnTo>
                <a:lnTo>
                  <a:pt x="0" y="2152981"/>
                </a:lnTo>
                <a:lnTo>
                  <a:pt x="0" y="0"/>
                </a:lnTo>
                <a:close/>
              </a:path>
            </a:pathLst>
          </a:custGeom>
          <a:blipFill>
            <a:blip r:embed="rId5">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24842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D5D3DDC3-00B9-537C-7EF2-20265E493FD1}"/>
              </a:ext>
            </a:extLst>
          </p:cNvPr>
          <p:cNvGrpSpPr/>
          <p:nvPr/>
        </p:nvGrpSpPr>
        <p:grpSpPr>
          <a:xfrm>
            <a:off x="9552988" y="1333500"/>
            <a:ext cx="7945024" cy="7990722"/>
            <a:chOff x="0" y="0"/>
            <a:chExt cx="4466001" cy="2402882"/>
          </a:xfrm>
        </p:grpSpPr>
        <p:sp>
          <p:nvSpPr>
            <p:cNvPr id="5" name="Freeform 3">
              <a:extLst>
                <a:ext uri="{FF2B5EF4-FFF2-40B4-BE49-F238E27FC236}">
                  <a16:creationId xmlns:a16="http://schemas.microsoft.com/office/drawing/2014/main" xmlns="" id="{8412EA55-9F43-5BD5-5C77-1A09B16DE6E5}"/>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6" name="TextBox 4">
              <a:extLst>
                <a:ext uri="{FF2B5EF4-FFF2-40B4-BE49-F238E27FC236}">
                  <a16:creationId xmlns:a16="http://schemas.microsoft.com/office/drawing/2014/main" xmlns="" id="{ED819C2E-C5FC-2FE0-4655-00EABAEC6639}"/>
                </a:ext>
              </a:extLst>
            </p:cNvPr>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2" name="Freeform 4">
            <a:extLst>
              <a:ext uri="{FF2B5EF4-FFF2-40B4-BE49-F238E27FC236}">
                <a16:creationId xmlns:a16="http://schemas.microsoft.com/office/drawing/2014/main" xmlns="" id="{F416CC29-2ADD-01D9-CB85-539B2B8587A0}"/>
              </a:ext>
            </a:extLst>
          </p:cNvPr>
          <p:cNvSpPr/>
          <p:nvPr/>
        </p:nvSpPr>
        <p:spPr>
          <a:xfrm>
            <a:off x="228600" y="2171700"/>
            <a:ext cx="8839200" cy="5943600"/>
          </a:xfrm>
          <a:custGeom>
            <a:avLst/>
            <a:gdLst/>
            <a:ahLst/>
            <a:cxnLst/>
            <a:rect l="l" t="t" r="r" b="b"/>
            <a:pathLst>
              <a:path w="6989045" h="4114800">
                <a:moveTo>
                  <a:pt x="0" y="0"/>
                </a:moveTo>
                <a:lnTo>
                  <a:pt x="6989045" y="0"/>
                </a:lnTo>
                <a:lnTo>
                  <a:pt x="698904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itle 1">
            <a:extLst>
              <a:ext uri="{FF2B5EF4-FFF2-40B4-BE49-F238E27FC236}">
                <a16:creationId xmlns:a16="http://schemas.microsoft.com/office/drawing/2014/main" xmlns="" id="{A63F578D-F29A-9298-23F5-EB4A59A77B90}"/>
              </a:ext>
            </a:extLst>
          </p:cNvPr>
          <p:cNvSpPr txBox="1">
            <a:spLocks/>
          </p:cNvSpPr>
          <p:nvPr/>
        </p:nvSpPr>
        <p:spPr>
          <a:xfrm>
            <a:off x="7467600" y="3619500"/>
            <a:ext cx="121158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solidFill>
                  <a:srgbClr val="002060"/>
                </a:solidFill>
                <a:latin typeface="#9Slide05 SVNBeloved" pitchFamily="2" charset="0"/>
                <a:cs typeface="Times New Roman" panose="02020603050405020304" pitchFamily="18" charset="0"/>
              </a:rPr>
              <a:t>I.</a:t>
            </a:r>
          </a:p>
          <a:p>
            <a:r>
              <a:rPr lang="en-US" sz="8000" b="1" dirty="0">
                <a:solidFill>
                  <a:srgbClr val="002060"/>
                </a:solidFill>
                <a:latin typeface="#9Slide05 SVNBeloved" pitchFamily="2" charset="0"/>
                <a:cs typeface="Times New Roman" panose="02020603050405020304" pitchFamily="18" charset="0"/>
              </a:rPr>
              <a:t>Tri </a:t>
            </a:r>
            <a:r>
              <a:rPr lang="en-US" sz="8000" b="1" dirty="0" err="1">
                <a:solidFill>
                  <a:srgbClr val="002060"/>
                </a:solidFill>
                <a:latin typeface="#9Slide05 SVNBeloved" pitchFamily="2" charset="0"/>
                <a:cs typeface="Times New Roman" panose="02020603050405020304" pitchFamily="18" charset="0"/>
              </a:rPr>
              <a:t>thức</a:t>
            </a:r>
            <a:r>
              <a:rPr lang="en-US" sz="8000" b="1" dirty="0">
                <a:solidFill>
                  <a:srgbClr val="002060"/>
                </a:solidFill>
                <a:latin typeface="#9Slide05 SVNBeloved" pitchFamily="2" charset="0"/>
                <a:cs typeface="Times New Roman" panose="02020603050405020304" pitchFamily="18" charset="0"/>
              </a:rPr>
              <a:t> </a:t>
            </a:r>
            <a:r>
              <a:rPr lang="en-US" sz="8000" b="1" dirty="0" err="1">
                <a:solidFill>
                  <a:srgbClr val="002060"/>
                </a:solidFill>
                <a:latin typeface="#9Slide05 SVNBeloved" pitchFamily="2" charset="0"/>
                <a:cs typeface="Times New Roman" panose="02020603050405020304" pitchFamily="18" charset="0"/>
              </a:rPr>
              <a:t>ngữ</a:t>
            </a:r>
            <a:r>
              <a:rPr lang="en-US" sz="8000" b="1" dirty="0">
                <a:solidFill>
                  <a:srgbClr val="002060"/>
                </a:solidFill>
                <a:latin typeface="#9Slide05 SVNBeloved" pitchFamily="2" charset="0"/>
                <a:cs typeface="Times New Roman" panose="02020603050405020304" pitchFamily="18" charset="0"/>
              </a:rPr>
              <a:t> </a:t>
            </a:r>
            <a:r>
              <a:rPr lang="en-US" sz="8000" b="1" dirty="0" err="1">
                <a:solidFill>
                  <a:srgbClr val="002060"/>
                </a:solidFill>
                <a:latin typeface="#9Slide05 SVNBeloved" pitchFamily="2" charset="0"/>
                <a:cs typeface="Times New Roman" panose="02020603050405020304" pitchFamily="18" charset="0"/>
              </a:rPr>
              <a:t>văn</a:t>
            </a:r>
            <a:endParaRPr lang="en-US" sz="8000" b="1" dirty="0">
              <a:solidFill>
                <a:srgbClr val="002060"/>
              </a:solidFill>
              <a:latin typeface="#9Slide05 SVNBeloved" pitchFamily="2" charset="0"/>
              <a:cs typeface="Times New Roman" panose="02020603050405020304" pitchFamily="18" charset="0"/>
            </a:endParaRPr>
          </a:p>
        </p:txBody>
      </p:sp>
    </p:spTree>
    <p:extLst>
      <p:ext uri="{BB962C8B-B14F-4D97-AF65-F5344CB8AC3E}">
        <p14:creationId xmlns:p14="http://schemas.microsoft.com/office/powerpoint/2010/main" val="3467437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2E0C4DA-9A7C-A3F9-0BF9-4DAC2E42894A}"/>
              </a:ext>
            </a:extLst>
          </p:cNvPr>
          <p:cNvSpPr txBox="1"/>
          <p:nvPr/>
        </p:nvSpPr>
        <p:spPr>
          <a:xfrm>
            <a:off x="3112887" y="248757"/>
            <a:ext cx="11572875" cy="830997"/>
          </a:xfrm>
          <a:prstGeom prst="rect">
            <a:avLst/>
          </a:prstGeom>
          <a:noFill/>
        </p:spPr>
        <p:txBody>
          <a:bodyPr wrap="square" rtlCol="0">
            <a:spAutoFit/>
          </a:bodyPr>
          <a:lstStyle/>
          <a:p>
            <a:pPr algn="ctr"/>
            <a:r>
              <a:rPr lang="en-US" sz="4800" b="1" dirty="0" err="1">
                <a:latin typeface="#9Slide05 Braxton Regular" panose="03060000000000000000" pitchFamily="66" charset="0"/>
              </a:rPr>
              <a:t>Phiếu</a:t>
            </a:r>
            <a:r>
              <a:rPr lang="en-US" sz="4800" b="1" dirty="0">
                <a:latin typeface="#9Slide05 Braxton Regular" panose="03060000000000000000" pitchFamily="66" charset="0"/>
              </a:rPr>
              <a:t> </a:t>
            </a:r>
            <a:r>
              <a:rPr lang="en-US" sz="4800" b="1" dirty="0" err="1">
                <a:latin typeface="#9Slide05 Braxton Regular" panose="03060000000000000000" pitchFamily="66" charset="0"/>
              </a:rPr>
              <a:t>học</a:t>
            </a:r>
            <a:r>
              <a:rPr lang="en-US" sz="4800" b="1" dirty="0">
                <a:latin typeface="#9Slide05 Braxton Regular" panose="03060000000000000000" pitchFamily="66" charset="0"/>
              </a:rPr>
              <a:t> </a:t>
            </a:r>
            <a:r>
              <a:rPr lang="en-US" sz="4800" b="1" dirty="0" err="1">
                <a:latin typeface="#9Slide05 Braxton Regular" panose="03060000000000000000" pitchFamily="66" charset="0"/>
              </a:rPr>
              <a:t>tập</a:t>
            </a:r>
            <a:r>
              <a:rPr lang="en-US" sz="4800" b="1" dirty="0">
                <a:latin typeface="#9Slide05 Braxton Regular" panose="03060000000000000000" pitchFamily="66" charset="0"/>
              </a:rPr>
              <a:t> </a:t>
            </a:r>
            <a:r>
              <a:rPr lang="en-US" sz="4800" b="1" dirty="0" err="1">
                <a:latin typeface="#9Slide05 Braxton Regular" panose="03060000000000000000" pitchFamily="66" charset="0"/>
              </a:rPr>
              <a:t>tìm</a:t>
            </a:r>
            <a:r>
              <a:rPr lang="en-US" sz="4800" b="1" dirty="0">
                <a:latin typeface="#9Slide05 Braxton Regular" panose="03060000000000000000" pitchFamily="66" charset="0"/>
              </a:rPr>
              <a:t> </a:t>
            </a:r>
            <a:r>
              <a:rPr lang="en-US" sz="4800" b="1" dirty="0" err="1">
                <a:latin typeface="#9Slide05 Braxton Regular" panose="03060000000000000000" pitchFamily="66" charset="0"/>
              </a:rPr>
              <a:t>hiểu</a:t>
            </a:r>
            <a:r>
              <a:rPr lang="en-US" sz="4800" b="1" dirty="0">
                <a:latin typeface="#9Slide05 Braxton Regular" panose="03060000000000000000" pitchFamily="66" charset="0"/>
              </a:rPr>
              <a:t> Tri </a:t>
            </a:r>
            <a:r>
              <a:rPr lang="en-US" sz="4800" b="1" dirty="0" err="1">
                <a:latin typeface="#9Slide05 Braxton Regular" panose="03060000000000000000" pitchFamily="66" charset="0"/>
              </a:rPr>
              <a:t>thức</a:t>
            </a:r>
            <a:r>
              <a:rPr lang="en-US" sz="4800" b="1" dirty="0">
                <a:latin typeface="#9Slide05 Braxton Regular" panose="03060000000000000000" pitchFamily="66" charset="0"/>
              </a:rPr>
              <a:t> </a:t>
            </a:r>
            <a:r>
              <a:rPr lang="en-US" sz="4800" b="1" dirty="0" err="1">
                <a:latin typeface="#9Slide05 Braxton Regular" panose="03060000000000000000" pitchFamily="66" charset="0"/>
              </a:rPr>
              <a:t>Ngữ</a:t>
            </a:r>
            <a:r>
              <a:rPr lang="en-US" sz="4800" b="1" dirty="0">
                <a:latin typeface="#9Slide05 Braxton Regular" panose="03060000000000000000" pitchFamily="66" charset="0"/>
              </a:rPr>
              <a:t> </a:t>
            </a:r>
            <a:r>
              <a:rPr lang="en-US" sz="4800" b="1" dirty="0" err="1">
                <a:latin typeface="#9Slide05 Braxton Regular" panose="03060000000000000000" pitchFamily="66" charset="0"/>
              </a:rPr>
              <a:t>văn</a:t>
            </a:r>
            <a:endParaRPr lang="en-US" sz="4800" b="1" dirty="0">
              <a:latin typeface="#9Slide05 Braxton Regular" panose="03060000000000000000" pitchFamily="66" charset="0"/>
            </a:endParaRPr>
          </a:p>
        </p:txBody>
      </p:sp>
      <p:sp>
        <p:nvSpPr>
          <p:cNvPr id="6" name="TextBox 5">
            <a:extLst>
              <a:ext uri="{FF2B5EF4-FFF2-40B4-BE49-F238E27FC236}">
                <a16:creationId xmlns:a16="http://schemas.microsoft.com/office/drawing/2014/main" xmlns="" id="{3337D79A-E744-C4A3-2FBF-DB689D2DB433}"/>
              </a:ext>
            </a:extLst>
          </p:cNvPr>
          <p:cNvSpPr txBox="1"/>
          <p:nvPr/>
        </p:nvSpPr>
        <p:spPr>
          <a:xfrm>
            <a:off x="353617" y="967979"/>
            <a:ext cx="17627204" cy="1200329"/>
          </a:xfrm>
          <a:prstGeom prst="rect">
            <a:avLst/>
          </a:prstGeom>
          <a:noFill/>
        </p:spPr>
        <p:txBody>
          <a:bodyPr wrap="square" rtlCol="0">
            <a:spAutoFit/>
          </a:bodyPr>
          <a:lstStyle/>
          <a:p>
            <a:pPr algn="just"/>
            <a:r>
              <a:rPr lang="en-US" sz="3600" dirty="0" err="1">
                <a:latin typeface="#9Slide05 Braxton Regular" panose="03060000000000000000" pitchFamily="66" charset="0"/>
                <a:cs typeface="#9Slide03 Arima Madurai Bold" panose="00000800000000000000" pitchFamily="2" charset="0"/>
              </a:rPr>
              <a:t>Họ</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và</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tên</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Lớp</a:t>
            </a:r>
            <a:r>
              <a:rPr lang="en-US" sz="3600" dirty="0">
                <a:latin typeface="#9Slide05 Braxton Regular" panose="03060000000000000000" pitchFamily="66" charset="0"/>
                <a:cs typeface="#9Slide03 Arima Madurai Bold" panose="00000800000000000000" pitchFamily="2" charset="0"/>
              </a:rPr>
              <a:t>………………………………………………………………………...</a:t>
            </a:r>
          </a:p>
          <a:p>
            <a:pPr algn="just"/>
            <a:r>
              <a:rPr lang="en-US" sz="3600" dirty="0" err="1">
                <a:latin typeface="#9Slide05 Braxton Regular" panose="03060000000000000000" pitchFamily="66" charset="0"/>
                <a:cs typeface="#9Slide03 Arima Madurai Bold" panose="00000800000000000000" pitchFamily="2" charset="0"/>
              </a:rPr>
              <a:t>Nhiệm</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vụ</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Điền</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thông</a:t>
            </a:r>
            <a:r>
              <a:rPr lang="en-US" sz="3600" dirty="0">
                <a:latin typeface="#9Slide05 Braxton Regular" panose="03060000000000000000" pitchFamily="66" charset="0"/>
                <a:cs typeface="#9Slide03 Arima Madurai Bold" panose="00000800000000000000" pitchFamily="2" charset="0"/>
              </a:rPr>
              <a:t> tin </a:t>
            </a:r>
            <a:r>
              <a:rPr lang="en-US" sz="3600" dirty="0" err="1">
                <a:latin typeface="#9Slide05 Braxton Regular" panose="03060000000000000000" pitchFamily="66" charset="0"/>
                <a:cs typeface="#9Slide03 Arima Madurai Bold" panose="00000800000000000000" pitchFamily="2" charset="0"/>
              </a:rPr>
              <a:t>phù</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hợp</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vào</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các</a:t>
            </a:r>
            <a:r>
              <a:rPr lang="en-US" sz="3600" dirty="0">
                <a:latin typeface="#9Slide05 Braxton Regular" panose="03060000000000000000" pitchFamily="66" charset="0"/>
                <a:cs typeface="#9Slide03 Arima Madurai Bold" panose="00000800000000000000" pitchFamily="2" charset="0"/>
              </a:rPr>
              <a:t> ô </a:t>
            </a:r>
            <a:r>
              <a:rPr lang="en-US" sz="3600" dirty="0" err="1">
                <a:latin typeface="#9Slide05 Braxton Regular" panose="03060000000000000000" pitchFamily="66" charset="0"/>
                <a:cs typeface="#9Slide03 Arima Madurai Bold" panose="00000800000000000000" pitchFamily="2" charset="0"/>
              </a:rPr>
              <a:t>trong</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bảng</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dưới</a:t>
            </a:r>
            <a:r>
              <a:rPr lang="en-US" sz="3600" dirty="0">
                <a:latin typeface="#9Slide05 Braxton Regular" panose="03060000000000000000" pitchFamily="66" charset="0"/>
                <a:cs typeface="#9Slide03 Arima Madurai Bold" panose="00000800000000000000" pitchFamily="2" charset="0"/>
              </a:rPr>
              <a:t> </a:t>
            </a:r>
            <a:r>
              <a:rPr lang="en-US" sz="3600" dirty="0" err="1">
                <a:latin typeface="#9Slide05 Braxton Regular" panose="03060000000000000000" pitchFamily="66" charset="0"/>
                <a:cs typeface="#9Slide03 Arima Madurai Bold" panose="00000800000000000000" pitchFamily="2" charset="0"/>
              </a:rPr>
              <a:t>đây</a:t>
            </a:r>
            <a:r>
              <a:rPr lang="en-US" sz="3600" dirty="0">
                <a:latin typeface="#9Slide05 Braxton Regular" panose="03060000000000000000" pitchFamily="66" charset="0"/>
                <a:cs typeface="#9Slide03 Arima Madurai Bold" panose="00000800000000000000" pitchFamily="2" charset="0"/>
              </a:rPr>
              <a:t>:</a:t>
            </a:r>
          </a:p>
        </p:txBody>
      </p:sp>
      <p:graphicFrame>
        <p:nvGraphicFramePr>
          <p:cNvPr id="7" name="Table 7">
            <a:extLst>
              <a:ext uri="{FF2B5EF4-FFF2-40B4-BE49-F238E27FC236}">
                <a16:creationId xmlns:a16="http://schemas.microsoft.com/office/drawing/2014/main" xmlns="" id="{C581BC10-A7D9-7CD4-F615-845763E3B914}"/>
              </a:ext>
            </a:extLst>
          </p:cNvPr>
          <p:cNvGraphicFramePr>
            <a:graphicFrameLocks noGrp="1"/>
          </p:cNvGraphicFramePr>
          <p:nvPr/>
        </p:nvGraphicFramePr>
        <p:xfrm>
          <a:off x="307181" y="2214476"/>
          <a:ext cx="17627203" cy="7633189"/>
        </p:xfrm>
        <a:graphic>
          <a:graphicData uri="http://schemas.openxmlformats.org/drawingml/2006/table">
            <a:tbl>
              <a:tblPr firstRow="1" bandRow="1">
                <a:tableStyleId>{5C22544A-7EE6-4342-B048-85BDC9FD1C3A}</a:tableStyleId>
              </a:tblPr>
              <a:tblGrid>
                <a:gridCol w="2178845">
                  <a:extLst>
                    <a:ext uri="{9D8B030D-6E8A-4147-A177-3AD203B41FA5}">
                      <a16:colId xmlns:a16="http://schemas.microsoft.com/office/drawing/2014/main" xmlns="" val="1773212361"/>
                    </a:ext>
                  </a:extLst>
                </a:gridCol>
                <a:gridCol w="5625704">
                  <a:extLst>
                    <a:ext uri="{9D8B030D-6E8A-4147-A177-3AD203B41FA5}">
                      <a16:colId xmlns:a16="http://schemas.microsoft.com/office/drawing/2014/main" xmlns="" val="1124034428"/>
                    </a:ext>
                  </a:extLst>
                </a:gridCol>
                <a:gridCol w="9822654">
                  <a:extLst>
                    <a:ext uri="{9D8B030D-6E8A-4147-A177-3AD203B41FA5}">
                      <a16:colId xmlns:a16="http://schemas.microsoft.com/office/drawing/2014/main" xmlns="" val="265595148"/>
                    </a:ext>
                  </a:extLst>
                </a:gridCol>
              </a:tblGrid>
              <a:tr h="980405">
                <a:tc rowSpan="4">
                  <a:txBody>
                    <a:bodyPr/>
                    <a:lstStyle/>
                    <a:p>
                      <a:pPr algn="ct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Văn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bản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thông</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tin</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2">
                  <a:txBody>
                    <a:bodyPr/>
                    <a:lstStyle/>
                    <a:p>
                      <a:r>
                        <a:rPr lang="en-US" sz="3600"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Mục</a:t>
                      </a:r>
                      <a:r>
                        <a:rPr lang="en-US" sz="3600"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đích</a:t>
                      </a:r>
                      <a:r>
                        <a:rPr lang="en-US" sz="3600"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extLst>
                  <a:ext uri="{0D108BD9-81ED-4DB2-BD59-A6C34878D82A}">
                    <a16:rowId xmlns:a16="http://schemas.microsoft.com/office/drawing/2014/main" xmlns="" val="3882636047"/>
                  </a:ext>
                </a:extLst>
              </a:tr>
              <a:tr h="980405">
                <a:tc vMerge="1">
                  <a:txBody>
                    <a:bodyPr/>
                    <a:lstStyle/>
                    <a:p>
                      <a:endParaRPr lang="en-US" dirty="0"/>
                    </a:p>
                  </a:txBody>
                  <a:tcPr/>
                </a:tc>
                <a:tc gridSpan="2">
                  <a:txBody>
                    <a:bodyPr/>
                    <a:lstStyle/>
                    <a:p>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Thông tin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khách</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quan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extLst>
                  <a:ext uri="{0D108BD9-81ED-4DB2-BD59-A6C34878D82A}">
                    <a16:rowId xmlns:a16="http://schemas.microsoft.com/office/drawing/2014/main" xmlns="" val="2888913299"/>
                  </a:ext>
                </a:extLst>
              </a:tr>
              <a:tr h="980405">
                <a:tc vMerge="1">
                  <a:txBody>
                    <a:bodyPr/>
                    <a:lstStyle/>
                    <a:p>
                      <a:endParaRPr lang="en-US" dirty="0"/>
                    </a:p>
                  </a:txBody>
                  <a:tcPr/>
                </a:tc>
                <a:tc gridSpan="2">
                  <a:txBody>
                    <a:bodyPr/>
                    <a:lstStyle/>
                    <a:p>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Ý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kiến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chủ</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quan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extLst>
                  <a:ext uri="{0D108BD9-81ED-4DB2-BD59-A6C34878D82A}">
                    <a16:rowId xmlns:a16="http://schemas.microsoft.com/office/drawing/2014/main" xmlns="" val="929033103"/>
                  </a:ext>
                </a:extLst>
              </a:tr>
              <a:tr h="980405">
                <a:tc vMerge="1">
                  <a:txBody>
                    <a:bodyPr/>
                    <a:lstStyle/>
                    <a:p>
                      <a:endParaRPr lang="en-US" dirty="0"/>
                    </a:p>
                  </a:txBody>
                  <a:tcPr/>
                </a:tc>
                <a:tc gridSpan="2">
                  <a:txBody>
                    <a:bodyPr/>
                    <a:lstStyle/>
                    <a:p>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Mối</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quan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hệ</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giữa</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thông</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tin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khách</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quan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và</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ý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kiến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chủ</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quan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extLst>
                  <a:ext uri="{0D108BD9-81ED-4DB2-BD59-A6C34878D82A}">
                    <a16:rowId xmlns:a16="http://schemas.microsoft.com/office/drawing/2014/main" xmlns="" val="311904499"/>
                  </a:ext>
                </a:extLst>
              </a:tr>
              <a:tr h="980405">
                <a:tc rowSpan="2">
                  <a:txBody>
                    <a:bodyPr/>
                    <a:lstStyle/>
                    <a:p>
                      <a:pPr algn="ct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Văn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bản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giải</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thích</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một</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hiện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tượng</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tự</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nhiên</a:t>
                      </a:r>
                      <a:endPar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a:txBody>
                    <a:bodyPr/>
                    <a:lstStyle/>
                    <a:p>
                      <a:pPr algn="ct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Mục</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đích</a:t>
                      </a:r>
                      <a:endPar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Cách</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triển</a:t>
                      </a:r>
                      <a:r>
                        <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rPr>
                        <a:t> </a:t>
                      </a:r>
                      <a:r>
                        <a:rPr lang="en-US" sz="3600" b="1" dirty="0" err="1">
                          <a:solidFill>
                            <a:schemeClr val="tx1"/>
                          </a:solidFill>
                          <a:latin typeface="#9Slide05 Braxton Regular" panose="03060000000000000000" pitchFamily="66" charset="0"/>
                          <a:ea typeface="Tahoma" panose="020B0604030504040204" pitchFamily="34" charset="0"/>
                          <a:cs typeface="Tahoma" panose="020B0604030504040204" pitchFamily="34" charset="0"/>
                        </a:rPr>
                        <a:t>khai</a:t>
                      </a:r>
                      <a:endParaRPr lang="en-US" sz="3600" b="1" dirty="0">
                        <a:solidFill>
                          <a:schemeClr val="tx1"/>
                        </a:solidFill>
                        <a:latin typeface="#9Slide05 Braxton Regular" panose="03060000000000000000" pitchFamily="66" charset="0"/>
                        <a:ea typeface="Tahoma" panose="020B0604030504040204" pitchFamily="34" charset="0"/>
                        <a:cs typeface="Tahoma" panose="020B0604030504040204" pitchFamily="34"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xmlns="" val="1532701720"/>
                  </a:ext>
                </a:extLst>
              </a:tr>
              <a:tr h="2731164">
                <a:tc vMerge="1">
                  <a:txBody>
                    <a:bodyPr/>
                    <a:lstStyle/>
                    <a:p>
                      <a:endParaRPr lang="en-US" dirty="0"/>
                    </a:p>
                  </a:txBody>
                  <a:tcPr/>
                </a:tc>
                <a:tc>
                  <a:txBody>
                    <a:bodyPr/>
                    <a:lstStyle/>
                    <a:p>
                      <a:endParaRPr lang="en-US" sz="3600" dirty="0">
                        <a:solidFill>
                          <a:schemeClr val="tx1"/>
                        </a:solidFill>
                        <a:latin typeface="#9Slide05 Braxton Regular" panose="03060000000000000000" pitchFamily="66"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3600" dirty="0">
                        <a:solidFill>
                          <a:schemeClr val="tx1"/>
                        </a:solidFill>
                        <a:latin typeface="#9Slide05 Braxton Regular" panose="03060000000000000000" pitchFamily="66"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xmlns="" val="2042830627"/>
                  </a:ext>
                </a:extLst>
              </a:tr>
            </a:tbl>
          </a:graphicData>
        </a:graphic>
      </p:graphicFrame>
      <p:sp>
        <p:nvSpPr>
          <p:cNvPr id="12" name="Freeform 3">
            <a:extLst>
              <a:ext uri="{FF2B5EF4-FFF2-40B4-BE49-F238E27FC236}">
                <a16:creationId xmlns:a16="http://schemas.microsoft.com/office/drawing/2014/main" xmlns="" id="{DC4C0F4A-13A3-3B2A-BF66-E0E7386C8962}"/>
              </a:ext>
            </a:extLst>
          </p:cNvPr>
          <p:cNvSpPr/>
          <p:nvPr/>
        </p:nvSpPr>
        <p:spPr>
          <a:xfrm>
            <a:off x="15534112" y="-1936223"/>
            <a:ext cx="4107629" cy="3500724"/>
          </a:xfrm>
          <a:custGeom>
            <a:avLst/>
            <a:gdLst/>
            <a:ahLst/>
            <a:cxnLst/>
            <a:rect l="l" t="t" r="r" b="b"/>
            <a:pathLst>
              <a:path w="5372077" h="4237226">
                <a:moveTo>
                  <a:pt x="0" y="0"/>
                </a:moveTo>
                <a:lnTo>
                  <a:pt x="5372077" y="0"/>
                </a:lnTo>
                <a:lnTo>
                  <a:pt x="5372077" y="4237226"/>
                </a:lnTo>
                <a:lnTo>
                  <a:pt x="0" y="4237226"/>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xmlns="" id="{23986BFB-31E1-41E6-6573-4ABFBF67B685}"/>
              </a:ext>
            </a:extLst>
          </p:cNvPr>
          <p:cNvSpPr/>
          <p:nvPr/>
        </p:nvSpPr>
        <p:spPr>
          <a:xfrm>
            <a:off x="3375422" y="102031"/>
            <a:ext cx="1074392" cy="1111919"/>
          </a:xfrm>
          <a:custGeom>
            <a:avLst/>
            <a:gdLst/>
            <a:ahLst/>
            <a:cxnLst/>
            <a:rect l="l" t="t" r="r" b="b"/>
            <a:pathLst>
              <a:path w="3975926" h="4114800">
                <a:moveTo>
                  <a:pt x="0" y="0"/>
                </a:moveTo>
                <a:lnTo>
                  <a:pt x="3975926" y="0"/>
                </a:lnTo>
                <a:lnTo>
                  <a:pt x="397592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62229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B4DF5135-BBC1-D738-FB6E-5BA44D540D44}"/>
              </a:ext>
            </a:extLst>
          </p:cNvPr>
          <p:cNvGrpSpPr/>
          <p:nvPr/>
        </p:nvGrpSpPr>
        <p:grpSpPr>
          <a:xfrm>
            <a:off x="1066800" y="1333500"/>
            <a:ext cx="14020800" cy="8153400"/>
            <a:chOff x="0" y="0"/>
            <a:chExt cx="4466001" cy="2402882"/>
          </a:xfrm>
        </p:grpSpPr>
        <p:sp>
          <p:nvSpPr>
            <p:cNvPr id="3" name="Freeform 3">
              <a:extLst>
                <a:ext uri="{FF2B5EF4-FFF2-40B4-BE49-F238E27FC236}">
                  <a16:creationId xmlns:a16="http://schemas.microsoft.com/office/drawing/2014/main" xmlns="" id="{913FC3CB-9B69-FEFE-C87E-9440BC56A134}"/>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4" name="TextBox 4">
              <a:extLst>
                <a:ext uri="{FF2B5EF4-FFF2-40B4-BE49-F238E27FC236}">
                  <a16:creationId xmlns:a16="http://schemas.microsoft.com/office/drawing/2014/main" xmlns="" id="{088D02CB-7CB9-EA31-D84B-9F89F9055A9D}"/>
                </a:ext>
              </a:extLst>
            </p:cNvPr>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grpSp>
        <p:nvGrpSpPr>
          <p:cNvPr id="9" name="Group 8">
            <a:extLst>
              <a:ext uri="{FF2B5EF4-FFF2-40B4-BE49-F238E27FC236}">
                <a16:creationId xmlns:a16="http://schemas.microsoft.com/office/drawing/2014/main" xmlns="" id="{96026FEE-05FF-2F80-B5E0-6E86E0695AB7}"/>
              </a:ext>
            </a:extLst>
          </p:cNvPr>
          <p:cNvGrpSpPr/>
          <p:nvPr/>
        </p:nvGrpSpPr>
        <p:grpSpPr>
          <a:xfrm>
            <a:off x="1828800" y="3800896"/>
            <a:ext cx="10075432" cy="1609304"/>
            <a:chOff x="0" y="0"/>
            <a:chExt cx="2653612" cy="423849"/>
          </a:xfrm>
        </p:grpSpPr>
        <p:sp>
          <p:nvSpPr>
            <p:cNvPr id="10" name="Freeform 9">
              <a:extLst>
                <a:ext uri="{FF2B5EF4-FFF2-40B4-BE49-F238E27FC236}">
                  <a16:creationId xmlns:a16="http://schemas.microsoft.com/office/drawing/2014/main" xmlns="" id="{0199A4A2-0CA7-4756-CE9F-3DB70F7745F1}"/>
                </a:ext>
              </a:extLst>
            </p:cNvPr>
            <p:cNvSpPr/>
            <p:nvPr/>
          </p:nvSpPr>
          <p:spPr>
            <a:xfrm>
              <a:off x="0" y="0"/>
              <a:ext cx="2653612" cy="423850"/>
            </a:xfrm>
            <a:custGeom>
              <a:avLst/>
              <a:gdLst/>
              <a:ahLst/>
              <a:cxnLst/>
              <a:rect l="l" t="t" r="r" b="b"/>
              <a:pathLst>
                <a:path w="2653612" h="423850">
                  <a:moveTo>
                    <a:pt x="20747" y="0"/>
                  </a:moveTo>
                  <a:lnTo>
                    <a:pt x="2632865" y="0"/>
                  </a:lnTo>
                  <a:cubicBezTo>
                    <a:pt x="2644323" y="0"/>
                    <a:pt x="2653612" y="9289"/>
                    <a:pt x="2653612" y="20747"/>
                  </a:cubicBezTo>
                  <a:lnTo>
                    <a:pt x="2653612" y="403103"/>
                  </a:lnTo>
                  <a:cubicBezTo>
                    <a:pt x="2653612" y="414561"/>
                    <a:pt x="2644323" y="423850"/>
                    <a:pt x="2632865" y="423850"/>
                  </a:cubicBezTo>
                  <a:lnTo>
                    <a:pt x="20747" y="423850"/>
                  </a:lnTo>
                  <a:cubicBezTo>
                    <a:pt x="15244" y="423850"/>
                    <a:pt x="9967" y="421664"/>
                    <a:pt x="6077" y="417773"/>
                  </a:cubicBezTo>
                  <a:cubicBezTo>
                    <a:pt x="2186" y="413882"/>
                    <a:pt x="0" y="408605"/>
                    <a:pt x="0" y="403103"/>
                  </a:cubicBezTo>
                  <a:lnTo>
                    <a:pt x="0" y="20747"/>
                  </a:lnTo>
                  <a:cubicBezTo>
                    <a:pt x="0" y="9289"/>
                    <a:pt x="9289" y="0"/>
                    <a:pt x="20747" y="0"/>
                  </a:cubicBezTo>
                  <a:close/>
                </a:path>
              </a:pathLst>
            </a:custGeom>
            <a:solidFill>
              <a:srgbClr val="CCD2DC"/>
            </a:solidFill>
          </p:spPr>
        </p:sp>
        <p:sp>
          <p:nvSpPr>
            <p:cNvPr id="11" name="TextBox 10">
              <a:extLst>
                <a:ext uri="{FF2B5EF4-FFF2-40B4-BE49-F238E27FC236}">
                  <a16:creationId xmlns:a16="http://schemas.microsoft.com/office/drawing/2014/main" xmlns="" id="{54D0EC90-E7D0-C5EE-0341-11E8EF462896}"/>
                </a:ext>
              </a:extLst>
            </p:cNvPr>
            <p:cNvSpPr txBox="1"/>
            <p:nvPr/>
          </p:nvSpPr>
          <p:spPr>
            <a:xfrm>
              <a:off x="0" y="-38100"/>
              <a:ext cx="2653612" cy="461949"/>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6">
            <a:extLst>
              <a:ext uri="{FF2B5EF4-FFF2-40B4-BE49-F238E27FC236}">
                <a16:creationId xmlns:a16="http://schemas.microsoft.com/office/drawing/2014/main" xmlns="" id="{667CD813-C9CA-C2A3-7280-294EAD01E7BB}"/>
              </a:ext>
            </a:extLst>
          </p:cNvPr>
          <p:cNvSpPr txBox="1"/>
          <p:nvPr/>
        </p:nvSpPr>
        <p:spPr>
          <a:xfrm>
            <a:off x="1295400" y="3238500"/>
            <a:ext cx="10972800" cy="4154984"/>
          </a:xfrm>
          <a:prstGeom prst="rect">
            <a:avLst/>
          </a:prstGeom>
          <a:noFill/>
        </p:spPr>
        <p:txBody>
          <a:bodyPr wrap="square">
            <a:spAutoFit/>
          </a:bodyPr>
          <a:lstStyle/>
          <a:p>
            <a:pPr algn="ctr"/>
            <a:r>
              <a:rPr lang="en-US" sz="6600" dirty="0">
                <a:latin typeface="#9Slide05 IcielSanelma" pitchFamily="2" charset="0"/>
              </a:rPr>
              <a:t>1. </a:t>
            </a:r>
          </a:p>
          <a:p>
            <a:pPr algn="ctr"/>
            <a:r>
              <a:rPr lang="vi-VN" sz="6600" dirty="0">
                <a:latin typeface="#9Slide05 IcielSanelma" pitchFamily="2" charset="0"/>
              </a:rPr>
              <a:t>Mục đích của văn bản thông tin,</a:t>
            </a:r>
            <a:endParaRPr lang="en-US" sz="6600" dirty="0">
              <a:latin typeface="#9Slide05 IcielSanelma" pitchFamily="2" charset="0"/>
            </a:endParaRPr>
          </a:p>
          <a:p>
            <a:pPr algn="ctr"/>
            <a:r>
              <a:rPr lang="vi-VN" sz="6600" dirty="0">
                <a:latin typeface="#9Slide05 IcielSanelma" pitchFamily="2" charset="0"/>
              </a:rPr>
              <a:t> mối quan hệ giữa thông tin khách quan và ý kiến chủ quan</a:t>
            </a:r>
            <a:endParaRPr lang="en-US" sz="6600" dirty="0">
              <a:latin typeface="#9Slide05 IcielSanelma" pitchFamily="2" charset="0"/>
            </a:endParaRPr>
          </a:p>
        </p:txBody>
      </p:sp>
      <p:sp>
        <p:nvSpPr>
          <p:cNvPr id="8" name="Freeform 7">
            <a:extLst>
              <a:ext uri="{FF2B5EF4-FFF2-40B4-BE49-F238E27FC236}">
                <a16:creationId xmlns:a16="http://schemas.microsoft.com/office/drawing/2014/main" xmlns="" id="{F8C74B4C-E444-4E32-1323-20E948F500D5}"/>
              </a:ext>
            </a:extLst>
          </p:cNvPr>
          <p:cNvSpPr/>
          <p:nvPr/>
        </p:nvSpPr>
        <p:spPr>
          <a:xfrm>
            <a:off x="12496800" y="2750760"/>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91657432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xmlns="" id="{20E3BE94-0FA4-B50F-FB84-D79EE3A912D7}"/>
              </a:ext>
            </a:extLst>
          </p:cNvPr>
          <p:cNvGrpSpPr/>
          <p:nvPr/>
        </p:nvGrpSpPr>
        <p:grpSpPr>
          <a:xfrm>
            <a:off x="676462" y="1614980"/>
            <a:ext cx="16956848" cy="1656899"/>
            <a:chOff x="0" y="0"/>
            <a:chExt cx="4466001" cy="2402882"/>
          </a:xfrm>
        </p:grpSpPr>
        <p:sp>
          <p:nvSpPr>
            <p:cNvPr id="11" name="Freeform 3">
              <a:extLst>
                <a:ext uri="{FF2B5EF4-FFF2-40B4-BE49-F238E27FC236}">
                  <a16:creationId xmlns:a16="http://schemas.microsoft.com/office/drawing/2014/main" xmlns="" id="{3F5835A5-B18C-899C-D62E-C6DEB21BA34D}"/>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12" name="TextBox 4">
              <a:extLst>
                <a:ext uri="{FF2B5EF4-FFF2-40B4-BE49-F238E27FC236}">
                  <a16:creationId xmlns:a16="http://schemas.microsoft.com/office/drawing/2014/main" xmlns="" id="{128F6E8F-9555-53D9-AC99-555F122D7167}"/>
                </a:ext>
              </a:extLst>
            </p:cNvPr>
            <p:cNvSpPr txBox="1"/>
            <p:nvPr/>
          </p:nvSpPr>
          <p:spPr>
            <a:xfrm>
              <a:off x="0" y="-38100"/>
              <a:ext cx="4466001" cy="2440982"/>
            </a:xfrm>
            <a:prstGeom prst="rect">
              <a:avLst/>
            </a:prstGeom>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sp>
        <p:nvSpPr>
          <p:cNvPr id="3" name="Content Placeholder 2">
            <a:extLst>
              <a:ext uri="{FF2B5EF4-FFF2-40B4-BE49-F238E27FC236}">
                <a16:creationId xmlns:a16="http://schemas.microsoft.com/office/drawing/2014/main" xmlns="" id="{0D5F730F-24D0-1B04-3EF0-016D49824759}"/>
              </a:ext>
            </a:extLst>
          </p:cNvPr>
          <p:cNvSpPr>
            <a:spLocks noGrp="1"/>
          </p:cNvSpPr>
          <p:nvPr>
            <p:ph idx="1"/>
          </p:nvPr>
        </p:nvSpPr>
        <p:spPr>
          <a:xfrm>
            <a:off x="817976" y="1803919"/>
            <a:ext cx="2971800" cy="876300"/>
          </a:xfrm>
        </p:spPr>
        <p:txBody>
          <a:bodyPr>
            <a:normAutofit/>
          </a:bodyPr>
          <a:lstStyle/>
          <a:p>
            <a:pPr marL="0" indent="0" algn="just">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đích</a:t>
            </a:r>
            <a:r>
              <a:rPr lang="en-US" sz="4400" b="1" dirty="0">
                <a:latin typeface="Times New Roman" panose="02020603050405020304" pitchFamily="18" charset="0"/>
                <a:cs typeface="Times New Roman" panose="02020603050405020304" pitchFamily="18" charset="0"/>
              </a:rPr>
              <a:t>:</a:t>
            </a:r>
          </a:p>
        </p:txBody>
      </p:sp>
      <p:sp>
        <p:nvSpPr>
          <p:cNvPr id="7" name="Content Placeholder 2">
            <a:extLst>
              <a:ext uri="{FF2B5EF4-FFF2-40B4-BE49-F238E27FC236}">
                <a16:creationId xmlns:a16="http://schemas.microsoft.com/office/drawing/2014/main" xmlns="" id="{DF27A12F-9F33-71C7-D773-5B834BFCE090}"/>
              </a:ext>
            </a:extLst>
          </p:cNvPr>
          <p:cNvSpPr txBox="1">
            <a:spLocks/>
          </p:cNvSpPr>
          <p:nvPr/>
        </p:nvSpPr>
        <p:spPr>
          <a:xfrm>
            <a:off x="4049486" y="1730770"/>
            <a:ext cx="13335000" cy="1577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vi-VN" sz="4400" dirty="0">
                <a:latin typeface="Times New Roman" panose="02020603050405020304" pitchFamily="18" charset="0"/>
                <a:cs typeface="Times New Roman" panose="02020603050405020304" pitchFamily="18" charset="0"/>
              </a:rPr>
              <a:t>cung cấp thông tin xác thực về một sự vật, sự việc, hiện tượng trong đời sống tự nhiên và xã hội. </a:t>
            </a:r>
            <a:endParaRPr lang="en-US" sz="4400" dirty="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xmlns="" id="{B0A9F156-88D0-19B5-0695-DEDA2F770CEA}"/>
              </a:ext>
            </a:extLst>
          </p:cNvPr>
          <p:cNvGrpSpPr/>
          <p:nvPr/>
        </p:nvGrpSpPr>
        <p:grpSpPr>
          <a:xfrm>
            <a:off x="578365" y="3771900"/>
            <a:ext cx="8229600" cy="5111549"/>
            <a:chOff x="665576" y="2546551"/>
            <a:chExt cx="8229600" cy="5111549"/>
          </a:xfrm>
        </p:grpSpPr>
        <p:grpSp>
          <p:nvGrpSpPr>
            <p:cNvPr id="13" name="Group 2">
              <a:extLst>
                <a:ext uri="{FF2B5EF4-FFF2-40B4-BE49-F238E27FC236}">
                  <a16:creationId xmlns:a16="http://schemas.microsoft.com/office/drawing/2014/main" xmlns="" id="{8FFBAF1B-CA29-B134-126B-D5C95FD3D018}"/>
                </a:ext>
              </a:extLst>
            </p:cNvPr>
            <p:cNvGrpSpPr/>
            <p:nvPr/>
          </p:nvGrpSpPr>
          <p:grpSpPr>
            <a:xfrm>
              <a:off x="665576" y="2546551"/>
              <a:ext cx="8229600" cy="5111549"/>
              <a:chOff x="0" y="0"/>
              <a:chExt cx="4466001" cy="2402882"/>
            </a:xfrm>
          </p:grpSpPr>
          <p:sp>
            <p:nvSpPr>
              <p:cNvPr id="14" name="Freeform 3">
                <a:extLst>
                  <a:ext uri="{FF2B5EF4-FFF2-40B4-BE49-F238E27FC236}">
                    <a16:creationId xmlns:a16="http://schemas.microsoft.com/office/drawing/2014/main" xmlns="" id="{9C0EECFE-9FE6-A52B-CE6B-EC4AAA51FADD}"/>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15" name="TextBox 4">
                <a:extLst>
                  <a:ext uri="{FF2B5EF4-FFF2-40B4-BE49-F238E27FC236}">
                    <a16:creationId xmlns:a16="http://schemas.microsoft.com/office/drawing/2014/main" xmlns="" id="{B5736C91-0129-CA4F-BE91-EEC7010DA17B}"/>
                  </a:ext>
                </a:extLst>
              </p:cNvPr>
              <p:cNvSpPr txBox="1"/>
              <p:nvPr/>
            </p:nvSpPr>
            <p:spPr>
              <a:xfrm>
                <a:off x="0" y="-38100"/>
                <a:ext cx="4466001" cy="2440982"/>
              </a:xfrm>
              <a:prstGeom prst="rect">
                <a:avLst/>
              </a:prstGeom>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sp>
          <p:nvSpPr>
            <p:cNvPr id="2" name="Content Placeholder 2">
              <a:extLst>
                <a:ext uri="{FF2B5EF4-FFF2-40B4-BE49-F238E27FC236}">
                  <a16:creationId xmlns:a16="http://schemas.microsoft.com/office/drawing/2014/main" xmlns="" id="{FB73CECD-4FC7-1EF3-C747-7DE08C3C18E8}"/>
                </a:ext>
              </a:extLst>
            </p:cNvPr>
            <p:cNvSpPr txBox="1">
              <a:spLocks/>
            </p:cNvSpPr>
            <p:nvPr/>
          </p:nvSpPr>
          <p:spPr>
            <a:xfrm>
              <a:off x="1846676" y="2659825"/>
              <a:ext cx="5867400" cy="4774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 Thông tin </a:t>
              </a:r>
              <a:r>
                <a:rPr lang="en-US" sz="4400" b="1" dirty="0" err="1">
                  <a:latin typeface="Times New Roman" panose="02020603050405020304" pitchFamily="18" charset="0"/>
                  <a:cs typeface="Times New Roman" panose="02020603050405020304" pitchFamily="18" charset="0"/>
                </a:rPr>
                <a:t>khách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endParaRPr lang="en-US" sz="4400" b="1" dirty="0">
                <a:latin typeface="Times New Roman" panose="02020603050405020304" pitchFamily="18" charset="0"/>
                <a:cs typeface="Times New Roman" panose="02020603050405020304" pitchFamily="18" charset="0"/>
              </a:endParaRPr>
            </a:p>
          </p:txBody>
        </p:sp>
      </p:grpSp>
      <p:sp>
        <p:nvSpPr>
          <p:cNvPr id="4" name="Content Placeholder 2">
            <a:extLst>
              <a:ext uri="{FF2B5EF4-FFF2-40B4-BE49-F238E27FC236}">
                <a16:creationId xmlns:a16="http://schemas.microsoft.com/office/drawing/2014/main" xmlns="" id="{954D1421-D41E-D51F-7723-9FA6FD0D6675}"/>
              </a:ext>
            </a:extLst>
          </p:cNvPr>
          <p:cNvSpPr txBox="1">
            <a:spLocks/>
          </p:cNvSpPr>
          <p:nvPr/>
        </p:nvSpPr>
        <p:spPr>
          <a:xfrm>
            <a:off x="979589" y="5025318"/>
            <a:ext cx="7467600" cy="27913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endParaRPr lang="en-US" sz="4400"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xmlns="" id="{7B101E91-36AD-283A-E6FA-D13DEC1E7C75}"/>
              </a:ext>
            </a:extLst>
          </p:cNvPr>
          <p:cNvGrpSpPr/>
          <p:nvPr/>
        </p:nvGrpSpPr>
        <p:grpSpPr>
          <a:xfrm>
            <a:off x="9403710" y="3771900"/>
            <a:ext cx="8229600" cy="5111549"/>
            <a:chOff x="9490921" y="2546551"/>
            <a:chExt cx="8229600" cy="5111549"/>
          </a:xfrm>
        </p:grpSpPr>
        <p:grpSp>
          <p:nvGrpSpPr>
            <p:cNvPr id="16" name="Group 2">
              <a:extLst>
                <a:ext uri="{FF2B5EF4-FFF2-40B4-BE49-F238E27FC236}">
                  <a16:creationId xmlns:a16="http://schemas.microsoft.com/office/drawing/2014/main" xmlns="" id="{63399813-B9ED-6EC5-13F0-A8B28BB8B2EF}"/>
                </a:ext>
              </a:extLst>
            </p:cNvPr>
            <p:cNvGrpSpPr/>
            <p:nvPr/>
          </p:nvGrpSpPr>
          <p:grpSpPr>
            <a:xfrm>
              <a:off x="9490921" y="2546551"/>
              <a:ext cx="8229600" cy="5111549"/>
              <a:chOff x="0" y="0"/>
              <a:chExt cx="4466001" cy="2402882"/>
            </a:xfrm>
          </p:grpSpPr>
          <p:sp>
            <p:nvSpPr>
              <p:cNvPr id="17" name="Freeform 3">
                <a:extLst>
                  <a:ext uri="{FF2B5EF4-FFF2-40B4-BE49-F238E27FC236}">
                    <a16:creationId xmlns:a16="http://schemas.microsoft.com/office/drawing/2014/main" xmlns="" id="{371EB3B8-EE53-611C-FA2C-5985E5CCC667}"/>
                  </a:ext>
                </a:extLst>
              </p:cNvPr>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sp>
          <p:sp>
            <p:nvSpPr>
              <p:cNvPr id="18" name="TextBox 4">
                <a:extLst>
                  <a:ext uri="{FF2B5EF4-FFF2-40B4-BE49-F238E27FC236}">
                    <a16:creationId xmlns:a16="http://schemas.microsoft.com/office/drawing/2014/main" xmlns="" id="{87B8DA3F-5B7A-4B43-5575-0BA2717484DC}"/>
                  </a:ext>
                </a:extLst>
              </p:cNvPr>
              <p:cNvSpPr txBox="1"/>
              <p:nvPr/>
            </p:nvSpPr>
            <p:spPr>
              <a:xfrm>
                <a:off x="0" y="-38100"/>
                <a:ext cx="4466001" cy="2440982"/>
              </a:xfrm>
              <a:prstGeom prst="rect">
                <a:avLst/>
              </a:prstGeom>
            </p:spPr>
            <p:txBody>
              <a:bodyPr lIns="50800" tIns="50800" rIns="50800" bIns="50800" rtlCol="0" anchor="ctr"/>
              <a:lstStyle/>
              <a:p>
                <a:pPr algn="ctr">
                  <a:lnSpc>
                    <a:spcPts val="2659"/>
                  </a:lnSpc>
                </a:pPr>
                <a:endParaRPr sz="4400" b="1">
                  <a:latin typeface="Times New Roman" panose="02020603050405020304" pitchFamily="18" charset="0"/>
                  <a:cs typeface="Times New Roman" panose="02020603050405020304" pitchFamily="18" charset="0"/>
                </a:endParaRPr>
              </a:p>
            </p:txBody>
          </p:sp>
        </p:grpSp>
        <p:sp>
          <p:nvSpPr>
            <p:cNvPr id="5" name="Content Placeholder 2">
              <a:extLst>
                <a:ext uri="{FF2B5EF4-FFF2-40B4-BE49-F238E27FC236}">
                  <a16:creationId xmlns:a16="http://schemas.microsoft.com/office/drawing/2014/main" xmlns="" id="{399A2CAC-C4F7-348D-73D9-9F647BA07926}"/>
                </a:ext>
              </a:extLst>
            </p:cNvPr>
            <p:cNvSpPr txBox="1">
              <a:spLocks/>
            </p:cNvSpPr>
            <p:nvPr/>
          </p:nvSpPr>
          <p:spPr>
            <a:xfrm>
              <a:off x="11430000" y="2651527"/>
              <a:ext cx="5486400" cy="9715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kiến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endParaRPr lang="en-US" sz="4400" b="1" dirty="0">
                <a:latin typeface="Times New Roman" panose="02020603050405020304" pitchFamily="18" charset="0"/>
                <a:cs typeface="Times New Roman" panose="02020603050405020304" pitchFamily="18" charset="0"/>
              </a:endParaRPr>
            </a:p>
          </p:txBody>
        </p:sp>
      </p:grpSp>
      <p:sp>
        <p:nvSpPr>
          <p:cNvPr id="9" name="Content Placeholder 2">
            <a:extLst>
              <a:ext uri="{FF2B5EF4-FFF2-40B4-BE49-F238E27FC236}">
                <a16:creationId xmlns:a16="http://schemas.microsoft.com/office/drawing/2014/main" xmlns="" id="{8B4ED522-60B4-82EB-5B79-224136887424}"/>
              </a:ext>
            </a:extLst>
          </p:cNvPr>
          <p:cNvSpPr txBox="1">
            <a:spLocks/>
          </p:cNvSpPr>
          <p:nvPr/>
        </p:nvSpPr>
        <p:spPr>
          <a:xfrm>
            <a:off x="9590189" y="5025318"/>
            <a:ext cx="7696200" cy="1577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xmlns="" id="{A7D70EDF-AAED-94B5-3544-BF2BE9DF6B34}"/>
              </a:ext>
            </a:extLst>
          </p:cNvPr>
          <p:cNvSpPr txBox="1">
            <a:spLocks/>
          </p:cNvSpPr>
          <p:nvPr/>
        </p:nvSpPr>
        <p:spPr>
          <a:xfrm>
            <a:off x="5295900" y="9070067"/>
            <a:ext cx="7696200" cy="9563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22" name="Content Placeholder 2">
            <a:extLst>
              <a:ext uri="{FF2B5EF4-FFF2-40B4-BE49-F238E27FC236}">
                <a16:creationId xmlns:a16="http://schemas.microsoft.com/office/drawing/2014/main" xmlns="" id="{1AFC2361-14A1-BA10-B4C6-E10F1E841FB2}"/>
              </a:ext>
            </a:extLst>
          </p:cNvPr>
          <p:cNvSpPr txBox="1">
            <a:spLocks/>
          </p:cNvSpPr>
          <p:nvPr/>
        </p:nvSpPr>
        <p:spPr>
          <a:xfrm>
            <a:off x="4876800" y="496057"/>
            <a:ext cx="7696200" cy="9563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a:solidFill>
                  <a:srgbClr val="FF0000"/>
                </a:solidFill>
                <a:latin typeface="Times New Roman" panose="02020603050405020304" pitchFamily="18" charset="0"/>
                <a:cs typeface="Times New Roman" panose="02020603050405020304" pitchFamily="18" charset="0"/>
              </a:rPr>
              <a:t>Văn </a:t>
            </a:r>
            <a:r>
              <a:rPr lang="en-US" sz="4400" b="1" dirty="0" err="1">
                <a:solidFill>
                  <a:srgbClr val="FF0000"/>
                </a:solidFill>
                <a:latin typeface="Times New Roman" panose="02020603050405020304" pitchFamily="18" charset="0"/>
                <a:cs typeface="Times New Roman" panose="02020603050405020304" pitchFamily="18" charset="0"/>
              </a:rPr>
              <a:t>bản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thông</a:t>
            </a:r>
            <a:r>
              <a:rPr lang="en-US" sz="4400" b="1" dirty="0">
                <a:solidFill>
                  <a:srgbClr val="FF0000"/>
                </a:solidFill>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3234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9"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1801</TotalTime>
  <Words>1747</Words>
  <Application>Microsoft Office PowerPoint</Application>
  <PresentationFormat>Custom</PresentationFormat>
  <Paragraphs>124</Paragraphs>
  <Slides>20</Slides>
  <Notes>18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20</vt:i4>
      </vt:variant>
    </vt:vector>
  </HeadingPairs>
  <TitlesOfParts>
    <vt:vector size="40" baseType="lpstr">
      <vt:lpstr>Wingdings</vt:lpstr>
      <vt:lpstr>arial</vt:lpstr>
      <vt:lpstr>Tahoma</vt:lpstr>
      <vt:lpstr>#9Slide03 Arima Madurai Bold</vt:lpstr>
      <vt:lpstr>#9Slide05 Good Vibes Pro</vt:lpstr>
      <vt:lpstr>#9Slide05 SVNMercury Script</vt:lpstr>
      <vt:lpstr>Calibri</vt:lpstr>
      <vt:lpstr>#9Slide05 SVNBeloved</vt:lpstr>
      <vt:lpstr>#9Slide05 SVNHaptic Script</vt:lpstr>
      <vt:lpstr>#9Slide03 Source Sans Pro Light</vt:lpstr>
      <vt:lpstr>#9Slide05 Agile Script Calligra</vt:lpstr>
      <vt:lpstr>Roboto</vt:lpstr>
      <vt:lpstr>#9Slide04 Spectral Light</vt:lpstr>
      <vt:lpstr>Times New Roman</vt:lpstr>
      <vt:lpstr>Cambria</vt:lpstr>
      <vt:lpstr>arial</vt:lpstr>
      <vt:lpstr>Söhne</vt:lpstr>
      <vt:lpstr>#9Slide05 IcielSanelma</vt:lpstr>
      <vt:lpstr>#9Slide05 Braxton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đích</vt:lpstr>
      <vt:lpstr>PowerPoint Presentation</vt:lpstr>
      <vt:lpstr>PowerPoint Presentation</vt:lpstr>
      <vt:lpstr>Hãy nêu tên một sáng tác dân gian có nói đến hiện tượng lũ lụt. Theo em, trong sáng tác đó, lũ lụt đã để lại ấn tượng nổi bật gì?</vt:lpstr>
      <vt:lpstr>PowerPoint Presentation</vt:lpstr>
      <vt:lpstr>PowerPoint Presentation</vt:lpstr>
      <vt:lpstr>Bài 9:  Hôm nay và ngày mai </vt:lpstr>
      <vt:lpstr>PowerPoint Presentation</vt:lpstr>
      <vt:lpstr>1. Đọc – tìm hiểu cước chú</vt:lpstr>
      <vt:lpstr>1. Đọc – tìm hiểu cước chú</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Group Project Creative Presentation</dc:title>
  <cp:lastModifiedBy>do que</cp:lastModifiedBy>
  <cp:revision>58</cp:revision>
  <dcterms:created xsi:type="dcterms:W3CDTF">2006-08-16T00:00:00Z</dcterms:created>
  <dcterms:modified xsi:type="dcterms:W3CDTF">2025-03-09T14:03:20Z</dcterms:modified>
  <dc:identifier>DAF9bRlnsCs</dc:identifier>
</cp:coreProperties>
</file>