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1" r:id="rId2"/>
    <p:sldId id="338" r:id="rId3"/>
    <p:sldId id="344" r:id="rId4"/>
    <p:sldId id="395" r:id="rId5"/>
    <p:sldId id="394" r:id="rId6"/>
    <p:sldId id="396" r:id="rId7"/>
    <p:sldId id="366" r:id="rId8"/>
    <p:sldId id="367" r:id="rId9"/>
    <p:sldId id="339" r:id="rId10"/>
    <p:sldId id="409" r:id="rId11"/>
    <p:sldId id="410" r:id="rId12"/>
    <p:sldId id="356" r:id="rId13"/>
    <p:sldId id="398" r:id="rId14"/>
    <p:sldId id="357" r:id="rId15"/>
    <p:sldId id="399" r:id="rId16"/>
    <p:sldId id="403" r:id="rId17"/>
    <p:sldId id="404" r:id="rId18"/>
    <p:sldId id="405" r:id="rId19"/>
    <p:sldId id="406" r:id="rId20"/>
    <p:sldId id="26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9F3"/>
    <a:srgbClr val="EFD1BB"/>
    <a:srgbClr val="E6BEA1"/>
    <a:srgbClr val="BF7C5C"/>
    <a:srgbClr val="A56D51"/>
    <a:srgbClr val="764630"/>
    <a:srgbClr val="5F3F35"/>
    <a:srgbClr val="E8EA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83116" autoAdjust="0"/>
  </p:normalViewPr>
  <p:slideViewPr>
    <p:cSldViewPr snapToGrid="0">
      <p:cViewPr varScale="1">
        <p:scale>
          <a:sx n="57" d="100"/>
          <a:sy n="57" d="100"/>
        </p:scale>
        <p:origin x="97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9308E0-412F-474B-AAD9-5D5262C936E2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05C979-797D-4BE5-A9A9-8EDB58CA9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592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5C979-797D-4BE5-A9A9-8EDB58CA94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8114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5C979-797D-4BE5-A9A9-8EDB58CA94D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38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5C979-797D-4BE5-A9A9-8EDB58CA94D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402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5599"/>
              </a:lnSpc>
            </a:pPr>
            <a:r>
              <a:rPr lang="en-US" dirty="0"/>
              <a:t>1.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 </a:t>
            </a:r>
            <a:r>
              <a:rPr lang="en-US" dirty="0" err="1"/>
              <a:t>đẩy</a:t>
            </a:r>
            <a:r>
              <a:rPr lang="en-US" dirty="0"/>
              <a:t> </a:t>
            </a:r>
            <a:r>
              <a:rPr lang="en-US" dirty="0" err="1"/>
              <a:t>thủ</a:t>
            </a:r>
            <a:r>
              <a:rPr lang="en-US" dirty="0"/>
              <a:t> </a:t>
            </a:r>
            <a:r>
              <a:rPr lang="en-US" dirty="0" err="1"/>
              <a:t>lĩnh</a:t>
            </a:r>
            <a:r>
              <a:rPr lang="en-US" dirty="0"/>
              <a:t> Xi-</a:t>
            </a:r>
            <a:r>
              <a:rPr lang="en-US" dirty="0" err="1"/>
              <a:t>át</a:t>
            </a:r>
            <a:r>
              <a:rPr lang="en-US" dirty="0"/>
              <a:t>-</a:t>
            </a:r>
            <a:r>
              <a:rPr lang="en-US" dirty="0" err="1"/>
              <a:t>tơn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khẩu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?</a:t>
            </a:r>
          </a:p>
          <a:p>
            <a:pPr algn="just">
              <a:lnSpc>
                <a:spcPts val="5599"/>
              </a:lnSpc>
            </a:pPr>
            <a:r>
              <a:rPr lang="en-US" sz="1200" dirty="0">
                <a:solidFill>
                  <a:srgbClr val="5E3F19"/>
                </a:solidFill>
                <a:latin typeface="Roboto Condensed"/>
              </a:rPr>
              <a:t>GV </a:t>
            </a:r>
            <a:r>
              <a:rPr lang="en-US" sz="1200" dirty="0" err="1">
                <a:solidFill>
                  <a:srgbClr val="5E3F19"/>
                </a:solidFill>
                <a:latin typeface="Roboto Condensed"/>
              </a:rPr>
              <a:t>gợi</a:t>
            </a:r>
            <a:r>
              <a:rPr lang="en-US" sz="1200" dirty="0">
                <a:solidFill>
                  <a:srgbClr val="5E3F19"/>
                </a:solidFill>
                <a:latin typeface="Roboto Condensed"/>
              </a:rPr>
              <a:t> ý HS </a:t>
            </a:r>
            <a:r>
              <a:rPr lang="en-US" sz="1200" dirty="0" err="1">
                <a:solidFill>
                  <a:srgbClr val="5E3F19"/>
                </a:solidFill>
                <a:latin typeface="Roboto Condensed"/>
              </a:rPr>
              <a:t>dựa</a:t>
            </a:r>
            <a:r>
              <a:rPr lang="en-US" sz="1200" dirty="0">
                <a:solidFill>
                  <a:srgbClr val="5E3F19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5E3F19"/>
                </a:solidFill>
                <a:latin typeface="Roboto Condensed"/>
              </a:rPr>
              <a:t>vào</a:t>
            </a:r>
            <a:r>
              <a:rPr lang="en-US" sz="1200" dirty="0">
                <a:solidFill>
                  <a:srgbClr val="5E3F19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5E3F19"/>
                </a:solidFill>
                <a:latin typeface="Roboto Condensed"/>
              </a:rPr>
              <a:t>thông</a:t>
            </a:r>
            <a:r>
              <a:rPr lang="en-US" sz="1200" dirty="0">
                <a:solidFill>
                  <a:srgbClr val="5E3F19"/>
                </a:solidFill>
                <a:latin typeface="Roboto Condensed"/>
              </a:rPr>
              <a:t> tin ở </a:t>
            </a:r>
            <a:r>
              <a:rPr lang="en-US" sz="1200" dirty="0" err="1">
                <a:solidFill>
                  <a:srgbClr val="5E3F19"/>
                </a:solidFill>
                <a:latin typeface="Roboto Condensed"/>
              </a:rPr>
              <a:t>cước</a:t>
            </a:r>
            <a:r>
              <a:rPr lang="en-US" sz="1200" dirty="0">
                <a:solidFill>
                  <a:srgbClr val="5E3F19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5E3F19"/>
                </a:solidFill>
                <a:latin typeface="Roboto Condensed"/>
              </a:rPr>
              <a:t>chú</a:t>
            </a:r>
            <a:r>
              <a:rPr lang="en-US" sz="1200" dirty="0">
                <a:solidFill>
                  <a:srgbClr val="5E3F19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5E3F19"/>
                </a:solidFill>
                <a:latin typeface="Roboto Condensed"/>
              </a:rPr>
              <a:t>thứ</a:t>
            </a:r>
            <a:r>
              <a:rPr lang="en-US" sz="1200" dirty="0">
                <a:solidFill>
                  <a:srgbClr val="5E3F19"/>
                </a:solidFill>
                <a:latin typeface="Roboto Condensed"/>
              </a:rPr>
              <a:t> 3 </a:t>
            </a:r>
            <a:r>
              <a:rPr lang="en-US" sz="1200" dirty="0" err="1">
                <a:solidFill>
                  <a:srgbClr val="5E3F19"/>
                </a:solidFill>
                <a:latin typeface="Roboto Condensed"/>
              </a:rPr>
              <a:t>trong</a:t>
            </a:r>
            <a:r>
              <a:rPr lang="en-US" sz="1200" dirty="0">
                <a:solidFill>
                  <a:srgbClr val="5E3F19"/>
                </a:solidFill>
                <a:latin typeface="Roboto Condensed"/>
              </a:rPr>
              <a:t> SGK </a:t>
            </a:r>
            <a:r>
              <a:rPr lang="en-US" sz="1200" dirty="0" err="1">
                <a:solidFill>
                  <a:srgbClr val="5E3F19"/>
                </a:solidFill>
                <a:latin typeface="Roboto Condensed"/>
              </a:rPr>
              <a:t>và</a:t>
            </a:r>
            <a:r>
              <a:rPr lang="en-US" sz="1200" dirty="0">
                <a:solidFill>
                  <a:srgbClr val="5E3F19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5E3F19"/>
                </a:solidFill>
                <a:latin typeface="Roboto Condensed"/>
              </a:rPr>
              <a:t>nội</a:t>
            </a:r>
            <a:r>
              <a:rPr lang="en-US" sz="1200" dirty="0">
                <a:solidFill>
                  <a:srgbClr val="5E3F19"/>
                </a:solidFill>
                <a:latin typeface="Roboto Condensed"/>
              </a:rPr>
              <a:t> dung </a:t>
            </a:r>
            <a:r>
              <a:rPr lang="en-US" sz="1200" dirty="0" err="1">
                <a:solidFill>
                  <a:srgbClr val="5E3F19"/>
                </a:solidFill>
                <a:latin typeface="Roboto Condensed"/>
              </a:rPr>
              <a:t>của</a:t>
            </a:r>
            <a:r>
              <a:rPr lang="en-US" sz="1200" dirty="0">
                <a:solidFill>
                  <a:srgbClr val="5E3F19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5E3F19"/>
                </a:solidFill>
                <a:latin typeface="Roboto Condensed"/>
              </a:rPr>
              <a:t>diễn</a:t>
            </a:r>
            <a:r>
              <a:rPr lang="en-US" sz="1200" dirty="0">
                <a:solidFill>
                  <a:srgbClr val="5E3F19"/>
                </a:solidFill>
                <a:latin typeface="Roboto Condensed"/>
              </a:rPr>
              <a:t> </a:t>
            </a:r>
            <a:r>
              <a:rPr lang="en-US" sz="1200" dirty="0" err="1">
                <a:solidFill>
                  <a:srgbClr val="5E3F19"/>
                </a:solidFill>
                <a:latin typeface="Roboto Condensed"/>
              </a:rPr>
              <a:t>từ</a:t>
            </a:r>
            <a:endParaRPr lang="en-US" sz="1200" dirty="0">
              <a:solidFill>
                <a:srgbClr val="5E3F19"/>
              </a:solidFill>
              <a:latin typeface="Roboto Condensed"/>
            </a:endParaRPr>
          </a:p>
          <a:p>
            <a:pPr algn="just">
              <a:lnSpc>
                <a:spcPts val="5599"/>
              </a:lnSpc>
            </a:pPr>
            <a:r>
              <a:rPr lang="en-US" dirty="0" err="1"/>
              <a:t>Năm</a:t>
            </a:r>
            <a:r>
              <a:rPr lang="en-US" dirty="0"/>
              <a:t> 1854, </a:t>
            </a:r>
            <a:r>
              <a:rPr lang="en-US" dirty="0" err="1"/>
              <a:t>Preng-klin</a:t>
            </a:r>
            <a:r>
              <a:rPr lang="en-US" dirty="0"/>
              <a:t> Pi-ơ-</a:t>
            </a:r>
            <a:r>
              <a:rPr lang="en-US" dirty="0" err="1"/>
              <a:t>xơ</a:t>
            </a:r>
            <a:r>
              <a:rPr lang="en-US" dirty="0"/>
              <a:t> (Franklin Pierce), </a:t>
            </a:r>
            <a:r>
              <a:rPr lang="en-US" dirty="0" err="1"/>
              <a:t>tổng</a:t>
            </a:r>
            <a:r>
              <a:rPr lang="en-US" dirty="0"/>
              <a:t> </a:t>
            </a:r>
            <a:r>
              <a:rPr lang="en-US" dirty="0" err="1"/>
              <a:t>thống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14 </a:t>
            </a:r>
            <a:r>
              <a:rPr lang="en-US" dirty="0" err="1"/>
              <a:t>của</a:t>
            </a:r>
            <a:r>
              <a:rPr lang="en-US" dirty="0"/>
              <a:t> Hoa </a:t>
            </a:r>
            <a:r>
              <a:rPr lang="en-US" dirty="0" err="1"/>
              <a:t>Kỳ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thư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Xi-</a:t>
            </a:r>
            <a:r>
              <a:rPr lang="en-US" dirty="0" err="1"/>
              <a:t>át</a:t>
            </a:r>
            <a:r>
              <a:rPr lang="en-US" dirty="0"/>
              <a:t>-</a:t>
            </a:r>
            <a:r>
              <a:rPr lang="en-US" dirty="0" err="1"/>
              <a:t>tơn</a:t>
            </a:r>
            <a:r>
              <a:rPr lang="en-US" dirty="0"/>
              <a:t>, </a:t>
            </a:r>
            <a:r>
              <a:rPr lang="en-US" dirty="0" err="1"/>
              <a:t>ngỏ</a:t>
            </a:r>
            <a:r>
              <a:rPr lang="en-US" dirty="0"/>
              <a:t> ý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mua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da </a:t>
            </a:r>
            <a:r>
              <a:rPr lang="en-US" dirty="0" err="1"/>
              <a:t>đỏ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sở</a:t>
            </a:r>
            <a:r>
              <a:rPr lang="en-US" dirty="0"/>
              <a:t> </a:t>
            </a:r>
            <a:r>
              <a:rPr lang="en-US" dirty="0" err="1"/>
              <a:t>hữu</a:t>
            </a:r>
            <a:r>
              <a:rPr lang="en-US" dirty="0"/>
              <a:t>.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, </a:t>
            </a:r>
            <a:r>
              <a:rPr lang="en-US" dirty="0" err="1"/>
              <a:t>thủ</a:t>
            </a:r>
            <a:r>
              <a:rPr lang="en-US" dirty="0"/>
              <a:t> </a:t>
            </a:r>
            <a:r>
              <a:rPr lang="en-US" dirty="0" err="1"/>
              <a:t>lĩnh</a:t>
            </a:r>
            <a:r>
              <a:rPr lang="en-US" dirty="0"/>
              <a:t> Xi-</a:t>
            </a:r>
            <a:r>
              <a:rPr lang="en-US" dirty="0" err="1"/>
              <a:t>át</a:t>
            </a:r>
            <a:r>
              <a:rPr lang="en-US" dirty="0"/>
              <a:t>-</a:t>
            </a:r>
            <a:r>
              <a:rPr lang="en-US" dirty="0" err="1"/>
              <a:t>tơn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khẩu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Thống</a:t>
            </a:r>
            <a:r>
              <a:rPr lang="en-US" dirty="0"/>
              <a:t> </a:t>
            </a:r>
            <a:r>
              <a:rPr lang="en-US" dirty="0" err="1"/>
              <a:t>đốc</a:t>
            </a:r>
            <a:r>
              <a:rPr lang="en-US" dirty="0"/>
              <a:t> Ai-</a:t>
            </a:r>
            <a:r>
              <a:rPr lang="en-US" dirty="0" err="1"/>
              <a:t>xớt</a:t>
            </a:r>
            <a:r>
              <a:rPr lang="en-US" dirty="0"/>
              <a:t> </a:t>
            </a:r>
            <a:r>
              <a:rPr lang="en-US" dirty="0" err="1"/>
              <a:t>Xti-Vần</a:t>
            </a:r>
            <a:r>
              <a:rPr lang="en-US" dirty="0"/>
              <a:t> (Isaac Stevens).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dịch</a:t>
            </a:r>
            <a:r>
              <a:rPr lang="en-US" dirty="0"/>
              <a:t> sang </a:t>
            </a:r>
            <a:r>
              <a:rPr lang="en-US" dirty="0" err="1"/>
              <a:t>tiếng</a:t>
            </a:r>
            <a:r>
              <a:rPr lang="en-US" dirty="0"/>
              <a:t> Anh qua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thổ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da </a:t>
            </a:r>
            <a:r>
              <a:rPr lang="en-US" dirty="0" err="1"/>
              <a:t>đỏ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phiên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dịch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cứ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Anh do </a:t>
            </a:r>
            <a:r>
              <a:rPr lang="en-US" dirty="0" err="1"/>
              <a:t>bác</a:t>
            </a:r>
            <a:r>
              <a:rPr lang="en-US" dirty="0"/>
              <a:t> </a:t>
            </a:r>
            <a:r>
              <a:rPr lang="en-US" dirty="0" err="1"/>
              <a:t>sĩ</a:t>
            </a:r>
            <a:r>
              <a:rPr lang="en-US" dirty="0"/>
              <a:t> Hen-</a:t>
            </a:r>
            <a:r>
              <a:rPr lang="en-US" dirty="0" err="1"/>
              <a:t>ry</a:t>
            </a:r>
            <a:r>
              <a:rPr lang="en-US" dirty="0"/>
              <a:t> </a:t>
            </a:r>
            <a:r>
              <a:rPr lang="en-US" dirty="0" err="1"/>
              <a:t>A.Xmít</a:t>
            </a:r>
            <a:r>
              <a:rPr lang="en-US" dirty="0"/>
              <a:t> (Henry </a:t>
            </a:r>
            <a:r>
              <a:rPr lang="en-US" dirty="0" err="1"/>
              <a:t>A.Smith</a:t>
            </a:r>
            <a:r>
              <a:rPr lang="en-US" dirty="0"/>
              <a:t>)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đăng</a:t>
            </a:r>
            <a:r>
              <a:rPr lang="en-US" dirty="0"/>
              <a:t> </a:t>
            </a:r>
            <a:r>
              <a:rPr lang="en-US" dirty="0" err="1"/>
              <a:t>tải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tờ</a:t>
            </a:r>
            <a:r>
              <a:rPr lang="en-US" dirty="0"/>
              <a:t> </a:t>
            </a:r>
            <a:r>
              <a:rPr lang="en-US" i="1" dirty="0" err="1"/>
              <a:t>Ngôi</a:t>
            </a:r>
            <a:r>
              <a:rPr lang="en-US" i="1" dirty="0"/>
              <a:t> </a:t>
            </a:r>
            <a:r>
              <a:rPr lang="en-US" i="1" dirty="0" err="1"/>
              <a:t>sao</a:t>
            </a:r>
            <a:r>
              <a:rPr lang="en-US" i="1" dirty="0"/>
              <a:t> </a:t>
            </a:r>
            <a:r>
              <a:rPr lang="en-US" i="1" dirty="0" err="1"/>
              <a:t>Chủ</a:t>
            </a:r>
            <a:r>
              <a:rPr lang="en-US" i="1" dirty="0"/>
              <a:t> </a:t>
            </a:r>
            <a:r>
              <a:rPr lang="en-US" i="1" dirty="0" err="1"/>
              <a:t>Nhật</a:t>
            </a:r>
            <a:r>
              <a:rPr lang="en-US" i="1" dirty="0"/>
              <a:t> </a:t>
            </a:r>
            <a:r>
              <a:rPr lang="en-US" i="1" dirty="0" err="1"/>
              <a:t>của</a:t>
            </a:r>
            <a:r>
              <a:rPr lang="en-US" i="1" dirty="0"/>
              <a:t> Xi-</a:t>
            </a:r>
            <a:r>
              <a:rPr lang="en-US" i="1" dirty="0" err="1"/>
              <a:t>át</a:t>
            </a:r>
            <a:r>
              <a:rPr lang="en-US" i="1" dirty="0"/>
              <a:t>-</a:t>
            </a:r>
            <a:r>
              <a:rPr lang="en-US" i="1" dirty="0" err="1"/>
              <a:t>tơn</a:t>
            </a:r>
            <a:r>
              <a:rPr lang="en-US" i="1" dirty="0"/>
              <a:t> (Seattle Sunday Star), </a:t>
            </a:r>
            <a:r>
              <a:rPr lang="en-US" dirty="0" err="1"/>
              <a:t>số</a:t>
            </a:r>
            <a:r>
              <a:rPr lang="en-US" dirty="0"/>
              <a:t> 29, </a:t>
            </a:r>
            <a:r>
              <a:rPr lang="en-US" dirty="0" err="1"/>
              <a:t>tháng</a:t>
            </a:r>
            <a:r>
              <a:rPr lang="en-US" dirty="0"/>
              <a:t> 10 </a:t>
            </a:r>
            <a:r>
              <a:rPr lang="en-US" dirty="0" err="1"/>
              <a:t>năm</a:t>
            </a:r>
            <a:r>
              <a:rPr lang="en-US" dirty="0"/>
              <a:t> 1887. Trong SGK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6,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, NXB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dục</a:t>
            </a:r>
            <a:r>
              <a:rPr lang="en-US" dirty="0"/>
              <a:t>, Hà </a:t>
            </a:r>
            <a:r>
              <a:rPr lang="en-US" dirty="0" err="1"/>
              <a:t>Nội</a:t>
            </a:r>
            <a:r>
              <a:rPr lang="en-US" dirty="0"/>
              <a:t>, 2002, </a:t>
            </a:r>
            <a:r>
              <a:rPr lang="en-US" dirty="0" err="1"/>
              <a:t>nhan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i="1" dirty="0" err="1"/>
              <a:t>Diễn</a:t>
            </a:r>
            <a:r>
              <a:rPr lang="en-US" i="1" dirty="0"/>
              <a:t> </a:t>
            </a:r>
            <a:r>
              <a:rPr lang="en-US" i="1" dirty="0" err="1"/>
              <a:t>từ</a:t>
            </a:r>
            <a:r>
              <a:rPr lang="en-US" i="1" dirty="0"/>
              <a:t> </a:t>
            </a:r>
            <a:r>
              <a:rPr lang="en-US" i="1" dirty="0" err="1"/>
              <a:t>ứng</a:t>
            </a:r>
            <a:r>
              <a:rPr lang="en-US" i="1" dirty="0"/>
              <a:t> </a:t>
            </a:r>
            <a:r>
              <a:rPr lang="en-US" i="1" dirty="0" err="1"/>
              <a:t>khẩu</a:t>
            </a:r>
            <a:r>
              <a:rPr lang="en-US" i="1" dirty="0"/>
              <a:t> </a:t>
            </a:r>
            <a:r>
              <a:rPr lang="en-US" i="1" dirty="0" err="1"/>
              <a:t>của</a:t>
            </a:r>
            <a:r>
              <a:rPr lang="en-US" i="1" dirty="0"/>
              <a:t> </a:t>
            </a:r>
            <a:r>
              <a:rPr lang="en-US" i="1" dirty="0" err="1"/>
              <a:t>thủ</a:t>
            </a:r>
            <a:r>
              <a:rPr lang="en-US" i="1" dirty="0"/>
              <a:t> </a:t>
            </a:r>
            <a:r>
              <a:rPr lang="en-US" i="1" dirty="0" err="1"/>
              <a:t>lĩnh</a:t>
            </a:r>
            <a:r>
              <a:rPr lang="en-US" i="1" dirty="0"/>
              <a:t> da </a:t>
            </a:r>
            <a:r>
              <a:rPr lang="en-US" i="1" dirty="0" err="1"/>
              <a:t>đỏ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i="1" dirty="0" err="1"/>
              <a:t>Bức</a:t>
            </a:r>
            <a:r>
              <a:rPr lang="en-US" i="1" dirty="0"/>
              <a:t> </a:t>
            </a:r>
            <a:r>
              <a:rPr lang="en-US" i="1" dirty="0" err="1"/>
              <a:t>thư</a:t>
            </a:r>
            <a:r>
              <a:rPr lang="en-US" i="1" dirty="0"/>
              <a:t> </a:t>
            </a:r>
            <a:r>
              <a:rPr lang="en-US" i="1" dirty="0" err="1"/>
              <a:t>của</a:t>
            </a:r>
            <a:r>
              <a:rPr lang="en-US" i="1" dirty="0"/>
              <a:t> </a:t>
            </a:r>
            <a:r>
              <a:rPr lang="en-US" i="1" dirty="0" err="1"/>
              <a:t>thủ</a:t>
            </a:r>
            <a:r>
              <a:rPr lang="en-US" i="1" dirty="0"/>
              <a:t> </a:t>
            </a:r>
            <a:r>
              <a:rPr lang="en-US" i="1" dirty="0" err="1"/>
              <a:t>lĩnh</a:t>
            </a:r>
            <a:r>
              <a:rPr lang="en-US" i="1" dirty="0"/>
              <a:t> da </a:t>
            </a:r>
            <a:r>
              <a:rPr lang="en-US" i="1" dirty="0" err="1"/>
              <a:t>đỏ</a:t>
            </a:r>
            <a:r>
              <a:rPr lang="en-US" i="1" dirty="0"/>
              <a:t>. </a:t>
            </a:r>
            <a:r>
              <a:rPr lang="en-US" dirty="0"/>
              <a:t>Ở </a:t>
            </a:r>
            <a:r>
              <a:rPr lang="en-US" dirty="0" err="1"/>
              <a:t>đây</a:t>
            </a:r>
            <a:r>
              <a:rPr lang="en-US" dirty="0"/>
              <a:t>, </a:t>
            </a:r>
            <a:r>
              <a:rPr lang="en-US" dirty="0" err="1"/>
              <a:t>xin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nhan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.</a:t>
            </a:r>
            <a:endParaRPr lang="en-US" sz="1200" dirty="0">
              <a:solidFill>
                <a:srgbClr val="5E3F19"/>
              </a:solidFill>
              <a:latin typeface="Roboto Condensed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54FA55-EAC1-497F-B6F4-B248A4B300D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166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5C979-797D-4BE5-A9A9-8EDB58CA94D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0066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2. Qua </a:t>
            </a:r>
            <a:r>
              <a:rPr lang="en-US" dirty="0" err="1"/>
              <a:t>lời</a:t>
            </a:r>
            <a:r>
              <a:rPr lang="en-US" dirty="0"/>
              <a:t> Xi-</a:t>
            </a:r>
            <a:r>
              <a:rPr lang="en-US" dirty="0" err="1"/>
              <a:t>át</a:t>
            </a:r>
            <a:r>
              <a:rPr lang="en-US" dirty="0"/>
              <a:t>-</a:t>
            </a:r>
            <a:r>
              <a:rPr lang="en-US" dirty="0" err="1"/>
              <a:t>tơn</a:t>
            </a:r>
            <a:r>
              <a:rPr lang="en-US" dirty="0"/>
              <a:t>,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,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xử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thiên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da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da </a:t>
            </a:r>
            <a:r>
              <a:rPr lang="en-US" dirty="0" err="1"/>
              <a:t>đỏ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ở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5C979-797D-4BE5-A9A9-8EDB58CA94D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2401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khái</a:t>
            </a:r>
            <a:r>
              <a:rPr lang="en-US" dirty="0"/>
              <a:t> </a:t>
            </a:r>
            <a:r>
              <a:rPr lang="en-US" dirty="0" err="1"/>
              <a:t>niệm</a:t>
            </a:r>
            <a:r>
              <a:rPr lang="en-US" dirty="0"/>
              <a:t> </a:t>
            </a:r>
            <a:r>
              <a:rPr lang="en-US" i="1" dirty="0" err="1"/>
              <a:t>người</a:t>
            </a:r>
            <a:r>
              <a:rPr lang="en-US" i="1" dirty="0"/>
              <a:t> da </a:t>
            </a:r>
            <a:r>
              <a:rPr lang="en-US" i="1" dirty="0" err="1"/>
              <a:t>trắng</a:t>
            </a:r>
            <a:r>
              <a:rPr lang="en-US" i="1" dirty="0"/>
              <a:t> </a:t>
            </a:r>
            <a:r>
              <a:rPr lang="en-US" i="0" dirty="0" err="1"/>
              <a:t>và</a:t>
            </a:r>
            <a:r>
              <a:rPr lang="en-US" i="0" dirty="0"/>
              <a:t> </a:t>
            </a:r>
            <a:r>
              <a:rPr lang="en-US" i="1" dirty="0" err="1"/>
              <a:t>người</a:t>
            </a:r>
            <a:r>
              <a:rPr lang="en-US" i="1" dirty="0"/>
              <a:t> da </a:t>
            </a:r>
            <a:r>
              <a:rPr lang="en-US" i="1" dirty="0" err="1"/>
              <a:t>đỏ</a:t>
            </a:r>
            <a:r>
              <a:rPr lang="en-US" i="1" dirty="0"/>
              <a:t> </a:t>
            </a:r>
            <a:r>
              <a:rPr lang="en-US" i="0" dirty="0" err="1"/>
              <a:t>được</a:t>
            </a:r>
            <a:r>
              <a:rPr lang="en-US" i="0" dirty="0"/>
              <a:t> </a:t>
            </a:r>
            <a:r>
              <a:rPr lang="en-US" i="0" dirty="0" err="1"/>
              <a:t>dùng</a:t>
            </a:r>
            <a:r>
              <a:rPr lang="en-US" i="0" dirty="0"/>
              <a:t> </a:t>
            </a:r>
            <a:r>
              <a:rPr lang="en-US" i="0" dirty="0" err="1"/>
              <a:t>trong</a:t>
            </a:r>
            <a:r>
              <a:rPr lang="en-US" i="0" dirty="0"/>
              <a:t> </a:t>
            </a:r>
            <a:r>
              <a:rPr lang="en-US" i="0" dirty="0" err="1"/>
              <a:t>văn</a:t>
            </a:r>
            <a:r>
              <a:rPr lang="en-US" i="0" dirty="0"/>
              <a:t> </a:t>
            </a:r>
            <a:r>
              <a:rPr lang="en-US" i="0" dirty="0" err="1"/>
              <a:t>bản</a:t>
            </a:r>
            <a:r>
              <a:rPr lang="en-US" i="0" dirty="0"/>
              <a:t> </a:t>
            </a:r>
            <a:r>
              <a:rPr lang="en-US" i="0" dirty="0" err="1"/>
              <a:t>cần</a:t>
            </a:r>
            <a:r>
              <a:rPr lang="en-US" i="0" dirty="0"/>
              <a:t> </a:t>
            </a:r>
            <a:r>
              <a:rPr lang="en-US" i="0" dirty="0" err="1"/>
              <a:t>được</a:t>
            </a:r>
            <a:r>
              <a:rPr lang="en-US" i="0" dirty="0"/>
              <a:t> </a:t>
            </a:r>
            <a:r>
              <a:rPr lang="en-US" i="0" dirty="0" err="1"/>
              <a:t>hiểu</a:t>
            </a:r>
            <a:r>
              <a:rPr lang="en-US" i="0" dirty="0"/>
              <a:t> </a:t>
            </a:r>
            <a:r>
              <a:rPr lang="en-US" i="0" dirty="0" err="1"/>
              <a:t>theo</a:t>
            </a:r>
            <a:r>
              <a:rPr lang="en-US" i="0" dirty="0"/>
              <a:t> </a:t>
            </a:r>
            <a:r>
              <a:rPr lang="en-US" i="0" dirty="0" err="1"/>
              <a:t>nghĩa</a:t>
            </a:r>
            <a:r>
              <a:rPr lang="en-US" i="0" dirty="0"/>
              <a:t> </a:t>
            </a:r>
            <a:r>
              <a:rPr lang="en-US" i="0" dirty="0" err="1"/>
              <a:t>quy</a:t>
            </a:r>
            <a:r>
              <a:rPr lang="en-US" i="0" dirty="0"/>
              <a:t> </a:t>
            </a:r>
            <a:r>
              <a:rPr lang="en-US" i="0" dirty="0" err="1"/>
              <a:t>ước</a:t>
            </a:r>
            <a:r>
              <a:rPr lang="en-US" i="0" dirty="0"/>
              <a:t>. </a:t>
            </a:r>
            <a:r>
              <a:rPr lang="en-US" i="0" dirty="0" err="1"/>
              <a:t>Thực</a:t>
            </a:r>
            <a:r>
              <a:rPr lang="en-US" i="0" dirty="0"/>
              <a:t> </a:t>
            </a:r>
            <a:r>
              <a:rPr lang="en-US" i="0" dirty="0" err="1"/>
              <a:t>chất</a:t>
            </a:r>
            <a:r>
              <a:rPr lang="en-US" i="0" dirty="0"/>
              <a:t>, </a:t>
            </a:r>
            <a:r>
              <a:rPr lang="en-US" i="0" dirty="0" err="1"/>
              <a:t>chúng</a:t>
            </a:r>
            <a:r>
              <a:rPr lang="en-US" i="0" dirty="0"/>
              <a:t> </a:t>
            </a:r>
            <a:r>
              <a:rPr lang="en-US" i="0" dirty="0" err="1"/>
              <a:t>không</a:t>
            </a:r>
            <a:r>
              <a:rPr lang="en-US" i="0" dirty="0"/>
              <a:t> </a:t>
            </a:r>
            <a:r>
              <a:rPr lang="en-US" i="0" dirty="0" err="1"/>
              <a:t>chỉ</a:t>
            </a:r>
            <a:r>
              <a:rPr lang="en-US" i="0" dirty="0"/>
              <a:t> </a:t>
            </a:r>
            <a:r>
              <a:rPr lang="en-US" i="0" dirty="0" err="1"/>
              <a:t>các</a:t>
            </a:r>
            <a:r>
              <a:rPr lang="en-US" i="0" dirty="0"/>
              <a:t> </a:t>
            </a:r>
            <a:r>
              <a:rPr lang="en-US" i="0" dirty="0" err="1"/>
              <a:t>chủng</a:t>
            </a:r>
            <a:r>
              <a:rPr lang="en-US" i="0" dirty="0"/>
              <a:t> </a:t>
            </a:r>
            <a:r>
              <a:rPr lang="en-US" i="0" dirty="0" err="1"/>
              <a:t>tộc</a:t>
            </a:r>
            <a:r>
              <a:rPr lang="en-US" i="0" dirty="0"/>
              <a:t> </a:t>
            </a:r>
            <a:r>
              <a:rPr lang="en-US" i="0" dirty="0" err="1"/>
              <a:t>khác</a:t>
            </a:r>
            <a:r>
              <a:rPr lang="en-US" i="0" dirty="0"/>
              <a:t> </a:t>
            </a:r>
            <a:r>
              <a:rPr lang="en-US" i="0" dirty="0" err="1"/>
              <a:t>nhau</a:t>
            </a:r>
            <a:r>
              <a:rPr lang="en-US" i="0" dirty="0"/>
              <a:t> </a:t>
            </a:r>
            <a:r>
              <a:rPr lang="en-US" i="0" dirty="0" err="1"/>
              <a:t>mà</a:t>
            </a:r>
            <a:r>
              <a:rPr lang="en-US" i="0" dirty="0"/>
              <a:t> </a:t>
            </a:r>
            <a:r>
              <a:rPr lang="en-US" i="0" dirty="0" err="1"/>
              <a:t>nói</a:t>
            </a:r>
            <a:r>
              <a:rPr lang="en-US" i="0" dirty="0"/>
              <a:t> </a:t>
            </a:r>
            <a:r>
              <a:rPr lang="en-US" i="0" dirty="0" err="1"/>
              <a:t>về</a:t>
            </a:r>
            <a:r>
              <a:rPr lang="en-US" i="0" dirty="0"/>
              <a:t> </a:t>
            </a:r>
            <a:r>
              <a:rPr lang="en-US" i="0" dirty="0" err="1"/>
              <a:t>các</a:t>
            </a:r>
            <a:r>
              <a:rPr lang="en-US" i="0" dirty="0"/>
              <a:t> </a:t>
            </a:r>
            <a:r>
              <a:rPr lang="en-US" i="0" dirty="0" err="1"/>
              <a:t>lực</a:t>
            </a:r>
            <a:r>
              <a:rPr lang="en-US" i="0" dirty="0"/>
              <a:t> </a:t>
            </a:r>
            <a:r>
              <a:rPr lang="en-US" i="0" dirty="0" err="1"/>
              <a:t>lượng</a:t>
            </a:r>
            <a:r>
              <a:rPr lang="en-US" i="0" dirty="0"/>
              <a:t> </a:t>
            </a:r>
            <a:r>
              <a:rPr lang="en-US" i="0" dirty="0" err="1"/>
              <a:t>đối</a:t>
            </a:r>
            <a:r>
              <a:rPr lang="en-US" i="0" dirty="0"/>
              <a:t> </a:t>
            </a:r>
            <a:r>
              <a:rPr lang="en-US" i="0" dirty="0" err="1"/>
              <a:t>kháng</a:t>
            </a:r>
            <a:r>
              <a:rPr lang="en-US" i="0" dirty="0"/>
              <a:t> </a:t>
            </a:r>
            <a:r>
              <a:rPr lang="en-US" i="0" dirty="0" err="1"/>
              <a:t>cụ</a:t>
            </a:r>
            <a:r>
              <a:rPr lang="en-US" i="0" dirty="0"/>
              <a:t> </a:t>
            </a:r>
            <a:r>
              <a:rPr lang="en-US" i="0" dirty="0" err="1"/>
              <a:t>thể</a:t>
            </a:r>
            <a:r>
              <a:rPr lang="en-US" i="0" dirty="0"/>
              <a:t> ở </a:t>
            </a:r>
            <a:r>
              <a:rPr lang="en-US" i="0" dirty="0" err="1"/>
              <a:t>vào</a:t>
            </a:r>
            <a:r>
              <a:rPr lang="en-US" i="0" dirty="0"/>
              <a:t> </a:t>
            </a:r>
            <a:r>
              <a:rPr lang="en-US" i="0" dirty="0" err="1"/>
              <a:t>một</a:t>
            </a:r>
            <a:r>
              <a:rPr lang="en-US" i="0" dirty="0"/>
              <a:t> </a:t>
            </a:r>
            <a:r>
              <a:rPr lang="en-US" i="0" dirty="0" err="1"/>
              <a:t>thời</a:t>
            </a:r>
            <a:r>
              <a:rPr lang="en-US" i="0" dirty="0"/>
              <a:t> </a:t>
            </a:r>
            <a:r>
              <a:rPr lang="en-US" i="0" dirty="0" err="1"/>
              <a:t>điểm</a:t>
            </a:r>
            <a:r>
              <a:rPr lang="en-US" i="0" dirty="0"/>
              <a:t> </a:t>
            </a:r>
            <a:r>
              <a:rPr lang="en-US" i="0" dirty="0" err="1"/>
              <a:t>lịch</a:t>
            </a:r>
            <a:r>
              <a:rPr lang="en-US" i="0" dirty="0"/>
              <a:t> </a:t>
            </a:r>
            <a:r>
              <a:rPr lang="en-US" i="0" dirty="0" err="1"/>
              <a:t>sử</a:t>
            </a:r>
            <a:r>
              <a:rPr lang="en-US" i="0" dirty="0"/>
              <a:t> </a:t>
            </a:r>
            <a:r>
              <a:rPr lang="en-US" i="0" dirty="0" err="1"/>
              <a:t>đặc</a:t>
            </a:r>
            <a:r>
              <a:rPr lang="en-US" i="0" dirty="0"/>
              <a:t> </a:t>
            </a:r>
            <a:r>
              <a:rPr lang="en-US" i="0" dirty="0" err="1"/>
              <a:t>biệt</a:t>
            </a:r>
            <a:r>
              <a:rPr lang="en-US" i="0" dirty="0"/>
              <a:t>. </a:t>
            </a:r>
            <a:r>
              <a:rPr lang="en-US" i="0" dirty="0" err="1"/>
              <a:t>Có</a:t>
            </a:r>
            <a:r>
              <a:rPr lang="en-US" i="0" dirty="0"/>
              <a:t> </a:t>
            </a:r>
            <a:r>
              <a:rPr lang="en-US" i="0" dirty="0" err="1"/>
              <a:t>thể</a:t>
            </a:r>
            <a:r>
              <a:rPr lang="en-US" i="0" dirty="0"/>
              <a:t> </a:t>
            </a:r>
            <a:r>
              <a:rPr lang="en-US" i="0" dirty="0" err="1"/>
              <a:t>hiểu</a:t>
            </a:r>
            <a:r>
              <a:rPr lang="en-US" i="0" dirty="0"/>
              <a:t> </a:t>
            </a:r>
            <a:r>
              <a:rPr lang="en-US" i="1" dirty="0" err="1"/>
              <a:t>người</a:t>
            </a:r>
            <a:r>
              <a:rPr lang="en-US" i="1" dirty="0"/>
              <a:t> da </a:t>
            </a:r>
            <a:r>
              <a:rPr lang="en-US" i="1" dirty="0" err="1"/>
              <a:t>trắng</a:t>
            </a:r>
            <a:r>
              <a:rPr lang="en-US" i="1" dirty="0"/>
              <a:t> </a:t>
            </a:r>
            <a:r>
              <a:rPr lang="en-US" i="0" dirty="0"/>
              <a:t>ở </a:t>
            </a:r>
            <a:r>
              <a:rPr lang="en-US" i="0" dirty="0" err="1"/>
              <a:t>đây</a:t>
            </a:r>
            <a:r>
              <a:rPr lang="en-US" i="0" dirty="0"/>
              <a:t> </a:t>
            </a:r>
            <a:r>
              <a:rPr lang="en-US" i="0" dirty="0" err="1"/>
              <a:t>là</a:t>
            </a:r>
            <a:r>
              <a:rPr lang="en-US" i="0" dirty="0"/>
              <a:t> </a:t>
            </a:r>
            <a:r>
              <a:rPr lang="en-US" i="0" dirty="0" err="1"/>
              <a:t>những</a:t>
            </a:r>
            <a:r>
              <a:rPr lang="en-US" i="0" dirty="0"/>
              <a:t> </a:t>
            </a:r>
            <a:r>
              <a:rPr lang="en-US" i="0" dirty="0" err="1"/>
              <a:t>kẻ</a:t>
            </a:r>
            <a:r>
              <a:rPr lang="en-US" i="0" dirty="0"/>
              <a:t> </a:t>
            </a:r>
            <a:r>
              <a:rPr lang="en-US" i="0" dirty="0" err="1"/>
              <a:t>thực</a:t>
            </a:r>
            <a:r>
              <a:rPr lang="en-US" i="0" dirty="0"/>
              <a:t> </a:t>
            </a:r>
            <a:r>
              <a:rPr lang="en-US" i="0" dirty="0" err="1"/>
              <a:t>dân</a:t>
            </a:r>
            <a:r>
              <a:rPr lang="en-US" i="0" dirty="0"/>
              <a:t> </a:t>
            </a:r>
            <a:r>
              <a:rPr lang="en-US" i="0" dirty="0" err="1"/>
              <a:t>và</a:t>
            </a:r>
            <a:r>
              <a:rPr lang="en-US" i="0" dirty="0"/>
              <a:t> </a:t>
            </a:r>
            <a:r>
              <a:rPr lang="en-US" i="1" dirty="0" err="1"/>
              <a:t>người</a:t>
            </a:r>
            <a:r>
              <a:rPr lang="en-US" i="1" dirty="0"/>
              <a:t> da </a:t>
            </a:r>
            <a:r>
              <a:rPr lang="en-US" i="1" dirty="0" err="1"/>
              <a:t>đỏ</a:t>
            </a:r>
            <a:r>
              <a:rPr lang="en-US" i="1" dirty="0"/>
              <a:t> </a:t>
            </a:r>
            <a:r>
              <a:rPr lang="en-US" i="0" dirty="0" err="1"/>
              <a:t>là</a:t>
            </a:r>
            <a:r>
              <a:rPr lang="en-US" i="0" dirty="0"/>
              <a:t> </a:t>
            </a:r>
            <a:r>
              <a:rPr lang="en-US" i="0" dirty="0" err="1"/>
              <a:t>cư</a:t>
            </a:r>
            <a:r>
              <a:rPr lang="en-US" i="0" dirty="0"/>
              <a:t> </a:t>
            </a:r>
            <a:r>
              <a:rPr lang="en-US" i="0" dirty="0" err="1"/>
              <a:t>dân</a:t>
            </a:r>
            <a:r>
              <a:rPr lang="en-US" i="0" dirty="0"/>
              <a:t> </a:t>
            </a:r>
            <a:r>
              <a:rPr lang="en-US" i="0" dirty="0" err="1"/>
              <a:t>bản</a:t>
            </a:r>
            <a:r>
              <a:rPr lang="en-US" i="0" dirty="0"/>
              <a:t> </a:t>
            </a:r>
            <a:r>
              <a:rPr lang="en-US" i="0" dirty="0" err="1"/>
              <a:t>địa</a:t>
            </a:r>
            <a:r>
              <a:rPr lang="en-US" i="0" dirty="0"/>
              <a:t> </a:t>
            </a:r>
            <a:r>
              <a:rPr lang="en-US" i="0" dirty="0" err="1"/>
              <a:t>của</a:t>
            </a:r>
            <a:r>
              <a:rPr lang="en-US" i="0" dirty="0"/>
              <a:t> </a:t>
            </a:r>
            <a:r>
              <a:rPr lang="en-US" i="0" dirty="0" err="1"/>
              <a:t>lục</a:t>
            </a:r>
            <a:r>
              <a:rPr lang="en-US" i="0" dirty="0"/>
              <a:t> </a:t>
            </a:r>
            <a:r>
              <a:rPr lang="en-US" i="0" dirty="0" err="1"/>
              <a:t>địa</a:t>
            </a:r>
            <a:r>
              <a:rPr lang="en-US" i="0" dirty="0"/>
              <a:t> </a:t>
            </a:r>
            <a:r>
              <a:rPr lang="en-US" i="0" dirty="0" err="1"/>
              <a:t>Bắc</a:t>
            </a:r>
            <a:r>
              <a:rPr lang="en-US" i="0" dirty="0"/>
              <a:t> </a:t>
            </a:r>
            <a:r>
              <a:rPr lang="en-US" i="0" dirty="0" err="1"/>
              <a:t>Mỹ</a:t>
            </a:r>
            <a:r>
              <a:rPr lang="en-US" i="0" dirty="0"/>
              <a:t>, </a:t>
            </a:r>
            <a:r>
              <a:rPr lang="en-US" i="0" dirty="0" err="1"/>
              <a:t>lúc</a:t>
            </a:r>
            <a:r>
              <a:rPr lang="en-US" i="0" dirty="0"/>
              <a:t> </a:t>
            </a:r>
            <a:r>
              <a:rPr lang="en-US" i="0" dirty="0" err="1"/>
              <a:t>đó</a:t>
            </a:r>
            <a:r>
              <a:rPr lang="en-US" i="0" dirty="0"/>
              <a:t> </a:t>
            </a:r>
            <a:r>
              <a:rPr lang="en-US" i="0" dirty="0" err="1"/>
              <a:t>đang</a:t>
            </a:r>
            <a:r>
              <a:rPr lang="en-US" i="0" dirty="0"/>
              <a:t> </a:t>
            </a:r>
            <a:r>
              <a:rPr lang="en-US" i="0" dirty="0" err="1"/>
              <a:t>bị</a:t>
            </a:r>
            <a:r>
              <a:rPr lang="en-US" i="0" dirty="0"/>
              <a:t> </a:t>
            </a:r>
            <a:r>
              <a:rPr lang="en-US" i="0" dirty="0" err="1"/>
              <a:t>tấn</a:t>
            </a:r>
            <a:r>
              <a:rPr lang="en-US" i="0" dirty="0"/>
              <a:t> </a:t>
            </a:r>
            <a:r>
              <a:rPr lang="en-US" i="0" dirty="0" err="1"/>
              <a:t>công</a:t>
            </a:r>
            <a:r>
              <a:rPr lang="en-US" i="0" dirty="0"/>
              <a:t>, </a:t>
            </a:r>
            <a:r>
              <a:rPr lang="en-US" i="0" dirty="0" err="1"/>
              <a:t>dồn</a:t>
            </a:r>
            <a:r>
              <a:rPr lang="en-US" i="0" dirty="0"/>
              <a:t> </a:t>
            </a:r>
            <a:r>
              <a:rPr lang="en-US" i="0" dirty="0" err="1"/>
              <a:t>đuổi</a:t>
            </a:r>
            <a:r>
              <a:rPr lang="en-US" i="0" dirty="0"/>
              <a:t>, o </a:t>
            </a:r>
            <a:r>
              <a:rPr lang="en-US" i="0" dirty="0" err="1"/>
              <a:t>ép</a:t>
            </a:r>
            <a:r>
              <a:rPr lang="en-US" i="0" dirty="0"/>
              <a:t>. </a:t>
            </a:r>
            <a:r>
              <a:rPr lang="en-US" i="0" dirty="0" err="1"/>
              <a:t>Cách</a:t>
            </a:r>
            <a:r>
              <a:rPr lang="en-US" i="0" dirty="0"/>
              <a:t> </a:t>
            </a:r>
            <a:r>
              <a:rPr lang="en-US" i="0" dirty="0" err="1"/>
              <a:t>nhìn</a:t>
            </a:r>
            <a:r>
              <a:rPr lang="en-US" i="0" dirty="0"/>
              <a:t> </a:t>
            </a:r>
            <a:r>
              <a:rPr lang="en-US" i="0" dirty="0" err="1"/>
              <a:t>nhận</a:t>
            </a:r>
            <a:r>
              <a:rPr lang="en-US" i="0" dirty="0"/>
              <a:t>, </a:t>
            </a:r>
            <a:r>
              <a:rPr lang="en-US" i="0" dirty="0" err="1"/>
              <a:t>đối</a:t>
            </a:r>
            <a:r>
              <a:rPr lang="en-US" i="0" dirty="0"/>
              <a:t> </a:t>
            </a:r>
            <a:r>
              <a:rPr lang="en-US" i="0" dirty="0" err="1"/>
              <a:t>xử</a:t>
            </a:r>
            <a:r>
              <a:rPr lang="en-US" i="0" dirty="0"/>
              <a:t> </a:t>
            </a:r>
            <a:r>
              <a:rPr lang="en-US" i="0" dirty="0" err="1"/>
              <a:t>với</a:t>
            </a:r>
            <a:r>
              <a:rPr lang="en-US" i="0" dirty="0"/>
              <a:t> </a:t>
            </a:r>
            <a:r>
              <a:rPr lang="en-US" i="0" dirty="0" err="1"/>
              <a:t>thiên</a:t>
            </a:r>
            <a:r>
              <a:rPr lang="en-US" i="0" dirty="0"/>
              <a:t> </a:t>
            </a:r>
            <a:r>
              <a:rPr lang="en-US" i="0" dirty="0" err="1"/>
              <a:t>nhiên</a:t>
            </a:r>
            <a:r>
              <a:rPr lang="en-US" i="0" dirty="0"/>
              <a:t> </a:t>
            </a:r>
            <a:r>
              <a:rPr lang="en-US" i="0" dirty="0" err="1"/>
              <a:t>của</a:t>
            </a:r>
            <a:r>
              <a:rPr lang="en-US" i="0" dirty="0"/>
              <a:t> “</a:t>
            </a:r>
            <a:r>
              <a:rPr lang="en-US" i="0" dirty="0" err="1"/>
              <a:t>người</a:t>
            </a:r>
            <a:r>
              <a:rPr lang="en-US" i="0" dirty="0"/>
              <a:t> da </a:t>
            </a:r>
            <a:r>
              <a:rPr lang="en-US" i="0" dirty="0" err="1"/>
              <a:t>trắng</a:t>
            </a:r>
            <a:r>
              <a:rPr lang="en-US" i="0" dirty="0"/>
              <a:t>” </a:t>
            </a:r>
            <a:r>
              <a:rPr lang="en-US" i="0" dirty="0" err="1"/>
              <a:t>cũng</a:t>
            </a:r>
            <a:r>
              <a:rPr lang="en-US" i="0" dirty="0"/>
              <a:t> </a:t>
            </a:r>
            <a:r>
              <a:rPr lang="en-US" i="0" dirty="0" err="1"/>
              <a:t>chính</a:t>
            </a:r>
            <a:r>
              <a:rPr lang="en-US" i="0" dirty="0"/>
              <a:t> </a:t>
            </a:r>
            <a:r>
              <a:rPr lang="en-US" i="0" dirty="0" err="1"/>
              <a:t>là</a:t>
            </a:r>
            <a:r>
              <a:rPr lang="en-US" i="0" dirty="0"/>
              <a:t> </a:t>
            </a:r>
            <a:r>
              <a:rPr lang="en-US" i="0" dirty="0" err="1"/>
              <a:t>cách</a:t>
            </a:r>
            <a:r>
              <a:rPr lang="en-US" i="0" dirty="0"/>
              <a:t> </a:t>
            </a:r>
            <a:r>
              <a:rPr lang="en-US" i="0" dirty="0" err="1"/>
              <a:t>nhìn</a:t>
            </a:r>
            <a:r>
              <a:rPr lang="en-US" i="0" dirty="0"/>
              <a:t> </a:t>
            </a:r>
            <a:r>
              <a:rPr lang="en-US" i="0" dirty="0" err="1"/>
              <a:t>nhận</a:t>
            </a:r>
            <a:r>
              <a:rPr lang="en-US" i="0" dirty="0"/>
              <a:t>, </a:t>
            </a:r>
            <a:r>
              <a:rPr lang="en-US" i="0" dirty="0" err="1"/>
              <a:t>đối</a:t>
            </a:r>
            <a:r>
              <a:rPr lang="en-US" i="0" dirty="0"/>
              <a:t> </a:t>
            </a:r>
            <a:r>
              <a:rPr lang="en-US" i="0" dirty="0" err="1"/>
              <a:t>xử</a:t>
            </a:r>
            <a:r>
              <a:rPr lang="en-US" i="0" dirty="0"/>
              <a:t> </a:t>
            </a:r>
            <a:r>
              <a:rPr lang="en-US" i="0" dirty="0" err="1"/>
              <a:t>với</a:t>
            </a:r>
            <a:r>
              <a:rPr lang="en-US" i="0" dirty="0"/>
              <a:t> </a:t>
            </a:r>
            <a:r>
              <a:rPr lang="en-US" i="0" dirty="0" err="1"/>
              <a:t>thiên</a:t>
            </a:r>
            <a:r>
              <a:rPr lang="en-US" i="0" dirty="0"/>
              <a:t> </a:t>
            </a:r>
            <a:r>
              <a:rPr lang="en-US" i="0" dirty="0" err="1"/>
              <a:t>nhiên</a:t>
            </a:r>
            <a:r>
              <a:rPr lang="en-US" i="0" dirty="0"/>
              <a:t> </a:t>
            </a:r>
            <a:r>
              <a:rPr lang="en-US" i="0" dirty="0" err="1"/>
              <a:t>của</a:t>
            </a:r>
            <a:r>
              <a:rPr lang="en-US" i="0" dirty="0"/>
              <a:t> con </a:t>
            </a:r>
            <a:r>
              <a:rPr lang="en-US" i="0" dirty="0" err="1"/>
              <a:t>người</a:t>
            </a:r>
            <a:r>
              <a:rPr lang="en-US" i="0" dirty="0"/>
              <a:t> </a:t>
            </a:r>
            <a:r>
              <a:rPr lang="en-US" i="0" dirty="0" err="1"/>
              <a:t>thời</a:t>
            </a:r>
            <a:r>
              <a:rPr lang="en-US" i="0" dirty="0"/>
              <a:t> </a:t>
            </a:r>
            <a:r>
              <a:rPr lang="en-US" i="0" dirty="0" err="1"/>
              <a:t>đại</a:t>
            </a:r>
            <a:r>
              <a:rPr lang="en-US" i="0" dirty="0"/>
              <a:t> </a:t>
            </a:r>
            <a:r>
              <a:rPr lang="en-US" i="0" dirty="0" err="1"/>
              <a:t>tư</a:t>
            </a:r>
            <a:r>
              <a:rPr lang="en-US" i="0" dirty="0"/>
              <a:t> </a:t>
            </a:r>
            <a:r>
              <a:rPr lang="en-US" i="0" dirty="0" err="1"/>
              <a:t>bản</a:t>
            </a:r>
            <a:r>
              <a:rPr lang="en-US" i="0" dirty="0"/>
              <a:t> </a:t>
            </a:r>
            <a:r>
              <a:rPr lang="en-US" i="0" dirty="0" err="1"/>
              <a:t>chủ</a:t>
            </a:r>
            <a:r>
              <a:rPr lang="en-US" i="0" dirty="0"/>
              <a:t> </a:t>
            </a:r>
            <a:r>
              <a:rPr lang="en-US" i="0" dirty="0" err="1"/>
              <a:t>nghĩa</a:t>
            </a:r>
            <a:r>
              <a:rPr lang="en-US" i="0" dirty="0"/>
              <a:t>, </a:t>
            </a:r>
            <a:r>
              <a:rPr lang="en-US" i="0" dirty="0" err="1"/>
              <a:t>đế</a:t>
            </a:r>
            <a:r>
              <a:rPr lang="en-US" i="0" dirty="0"/>
              <a:t> </a:t>
            </a:r>
            <a:r>
              <a:rPr lang="en-US" i="0" dirty="0" err="1"/>
              <a:t>quốc</a:t>
            </a:r>
            <a:r>
              <a:rPr lang="en-US" i="0" dirty="0"/>
              <a:t> </a:t>
            </a:r>
            <a:r>
              <a:rPr lang="en-US" i="0" dirty="0" err="1"/>
              <a:t>chủ</a:t>
            </a:r>
            <a:r>
              <a:rPr lang="en-US" i="0" dirty="0"/>
              <a:t> </a:t>
            </a:r>
            <a:r>
              <a:rPr lang="en-US" i="0" dirty="0" err="1"/>
              <a:t>nghĩa</a:t>
            </a:r>
            <a:r>
              <a:rPr lang="en-US" i="0" dirty="0"/>
              <a:t> </a:t>
            </a:r>
            <a:r>
              <a:rPr lang="en-US" i="0" dirty="0" err="1"/>
              <a:t>vốn</a:t>
            </a:r>
            <a:r>
              <a:rPr lang="en-US" i="0" dirty="0"/>
              <a:t> </a:t>
            </a:r>
            <a:r>
              <a:rPr lang="en-US" i="0" dirty="0" err="1"/>
              <a:t>mang</a:t>
            </a:r>
            <a:r>
              <a:rPr lang="en-US" i="0" dirty="0"/>
              <a:t> </a:t>
            </a:r>
            <a:r>
              <a:rPr lang="en-US" i="0" dirty="0" err="1"/>
              <a:t>tư</a:t>
            </a:r>
            <a:r>
              <a:rPr lang="en-US" i="0" dirty="0"/>
              <a:t> </a:t>
            </a:r>
            <a:r>
              <a:rPr lang="en-US" i="0" dirty="0" err="1"/>
              <a:t>tưởng</a:t>
            </a:r>
            <a:r>
              <a:rPr lang="en-US" i="0" dirty="0"/>
              <a:t> </a:t>
            </a:r>
            <a:r>
              <a:rPr lang="en-US" i="0" dirty="0" err="1"/>
              <a:t>chiếm</a:t>
            </a:r>
            <a:r>
              <a:rPr lang="en-US" i="0" dirty="0"/>
              <a:t> </a:t>
            </a:r>
            <a:r>
              <a:rPr lang="en-US" i="0" dirty="0" err="1"/>
              <a:t>đoạt</a:t>
            </a:r>
            <a:r>
              <a:rPr lang="en-US" i="0" dirty="0"/>
              <a:t> </a:t>
            </a:r>
            <a:r>
              <a:rPr lang="en-US" i="0" dirty="0" err="1"/>
              <a:t>và</a:t>
            </a:r>
            <a:r>
              <a:rPr lang="en-US" i="0" dirty="0"/>
              <a:t> </a:t>
            </a:r>
            <a:r>
              <a:rPr lang="en-US" i="0" dirty="0" err="1"/>
              <a:t>chinh</a:t>
            </a:r>
            <a:r>
              <a:rPr lang="en-US" i="0" dirty="0"/>
              <a:t> </a:t>
            </a:r>
            <a:r>
              <a:rPr lang="en-US" i="0" dirty="0" err="1"/>
              <a:t>phục</a:t>
            </a:r>
            <a:r>
              <a:rPr lang="en-US" i="0" dirty="0"/>
              <a:t>. </a:t>
            </a:r>
            <a:r>
              <a:rPr lang="en-US" i="0" dirty="0" err="1"/>
              <a:t>Ngược</a:t>
            </a:r>
            <a:r>
              <a:rPr lang="en-US" i="0" dirty="0"/>
              <a:t> </a:t>
            </a:r>
            <a:r>
              <a:rPr lang="en-US" i="0" dirty="0" err="1"/>
              <a:t>lại</a:t>
            </a:r>
            <a:r>
              <a:rPr lang="en-US" i="0" dirty="0"/>
              <a:t>, </a:t>
            </a:r>
            <a:r>
              <a:rPr lang="en-US" i="0" dirty="0" err="1"/>
              <a:t>cách</a:t>
            </a:r>
            <a:r>
              <a:rPr lang="en-US" i="0" dirty="0"/>
              <a:t> </a:t>
            </a:r>
            <a:r>
              <a:rPr lang="en-US" i="0" dirty="0" err="1"/>
              <a:t>nhìn</a:t>
            </a:r>
            <a:r>
              <a:rPr lang="en-US" i="0" dirty="0"/>
              <a:t> </a:t>
            </a:r>
            <a:r>
              <a:rPr lang="en-US" i="0" dirty="0" err="1"/>
              <a:t>nhận</a:t>
            </a:r>
            <a:r>
              <a:rPr lang="en-US" i="0" dirty="0"/>
              <a:t>, </a:t>
            </a:r>
            <a:r>
              <a:rPr lang="en-US" i="0" dirty="0" err="1"/>
              <a:t>đối</a:t>
            </a:r>
            <a:r>
              <a:rPr lang="en-US" i="0" dirty="0"/>
              <a:t> </a:t>
            </a:r>
            <a:r>
              <a:rPr lang="en-US" i="0" dirty="0" err="1"/>
              <a:t>xử</a:t>
            </a:r>
            <a:r>
              <a:rPr lang="en-US" i="0" dirty="0"/>
              <a:t> </a:t>
            </a:r>
            <a:r>
              <a:rPr lang="en-US" i="0" dirty="0" err="1"/>
              <a:t>với</a:t>
            </a:r>
            <a:r>
              <a:rPr lang="en-US" i="0" dirty="0"/>
              <a:t> </a:t>
            </a:r>
            <a:r>
              <a:rPr lang="en-US" i="0" dirty="0" err="1"/>
              <a:t>thiên</a:t>
            </a:r>
            <a:r>
              <a:rPr lang="en-US" i="0" dirty="0"/>
              <a:t> </a:t>
            </a:r>
            <a:r>
              <a:rPr lang="en-US" i="0" dirty="0" err="1"/>
              <a:t>nhiên</a:t>
            </a:r>
            <a:r>
              <a:rPr lang="en-US" i="0" dirty="0"/>
              <a:t> </a:t>
            </a:r>
            <a:r>
              <a:rPr lang="en-US" i="0" dirty="0" err="1"/>
              <a:t>của</a:t>
            </a:r>
            <a:r>
              <a:rPr lang="en-US" i="0" dirty="0"/>
              <a:t> “</a:t>
            </a:r>
            <a:r>
              <a:rPr lang="en-US" i="0" dirty="0" err="1"/>
              <a:t>người</a:t>
            </a:r>
            <a:r>
              <a:rPr lang="en-US" i="0" dirty="0"/>
              <a:t> da </a:t>
            </a:r>
            <a:r>
              <a:rPr lang="en-US" i="0" dirty="0" err="1"/>
              <a:t>đỏ</a:t>
            </a:r>
            <a:r>
              <a:rPr lang="en-US" i="0" dirty="0"/>
              <a:t>” </a:t>
            </a:r>
            <a:r>
              <a:rPr lang="en-US" i="0" dirty="0" err="1"/>
              <a:t>chính</a:t>
            </a:r>
            <a:r>
              <a:rPr lang="en-US" i="0" dirty="0"/>
              <a:t> </a:t>
            </a:r>
            <a:r>
              <a:rPr lang="en-US" i="0" dirty="0" err="1"/>
              <a:t>là</a:t>
            </a:r>
            <a:r>
              <a:rPr lang="en-US" i="0" dirty="0"/>
              <a:t> </a:t>
            </a:r>
            <a:r>
              <a:rPr lang="en-US" i="0" dirty="0" err="1"/>
              <a:t>cách</a:t>
            </a:r>
            <a:r>
              <a:rPr lang="en-US" i="0" dirty="0"/>
              <a:t> </a:t>
            </a:r>
            <a:r>
              <a:rPr lang="en-US" i="0" dirty="0" err="1"/>
              <a:t>nhìn</a:t>
            </a:r>
            <a:r>
              <a:rPr lang="en-US" i="0" dirty="0"/>
              <a:t> </a:t>
            </a:r>
            <a:r>
              <a:rPr lang="en-US" i="0" dirty="0" err="1"/>
              <a:t>nhận</a:t>
            </a:r>
            <a:r>
              <a:rPr lang="en-US" i="0" dirty="0"/>
              <a:t>, </a:t>
            </a:r>
            <a:r>
              <a:rPr lang="en-US" i="0" dirty="0" err="1"/>
              <a:t>đối</a:t>
            </a:r>
            <a:r>
              <a:rPr lang="en-US" i="0" dirty="0"/>
              <a:t> </a:t>
            </a:r>
            <a:r>
              <a:rPr lang="en-US" i="0" dirty="0" err="1"/>
              <a:t>xử</a:t>
            </a:r>
            <a:r>
              <a:rPr lang="en-US" i="0" dirty="0"/>
              <a:t> </a:t>
            </a:r>
            <a:r>
              <a:rPr lang="en-US" i="0" dirty="0" err="1"/>
              <a:t>với</a:t>
            </a:r>
            <a:r>
              <a:rPr lang="en-US" i="0" dirty="0"/>
              <a:t> </a:t>
            </a:r>
            <a:r>
              <a:rPr lang="en-US" i="0" dirty="0" err="1"/>
              <a:t>thiên</a:t>
            </a:r>
            <a:r>
              <a:rPr lang="en-US" i="0" dirty="0"/>
              <a:t> </a:t>
            </a:r>
            <a:r>
              <a:rPr lang="en-US" i="0" dirty="0" err="1"/>
              <a:t>nhiên</a:t>
            </a:r>
            <a:r>
              <a:rPr lang="en-US" i="0" dirty="0"/>
              <a:t> </a:t>
            </a:r>
            <a:r>
              <a:rPr lang="en-US" i="0" dirty="0" err="1"/>
              <a:t>của</a:t>
            </a:r>
            <a:r>
              <a:rPr lang="en-US" i="0" dirty="0"/>
              <a:t> con </a:t>
            </a:r>
            <a:r>
              <a:rPr lang="en-US" i="0" dirty="0" err="1"/>
              <a:t>người</a:t>
            </a:r>
            <a:r>
              <a:rPr lang="en-US" i="0" dirty="0"/>
              <a:t> </a:t>
            </a:r>
            <a:r>
              <a:rPr lang="en-US" i="0" dirty="0" err="1"/>
              <a:t>thời</a:t>
            </a:r>
            <a:r>
              <a:rPr lang="en-US" i="0" dirty="0"/>
              <a:t> </a:t>
            </a:r>
            <a:r>
              <a:rPr lang="en-US" i="0" dirty="0" err="1"/>
              <a:t>cổ</a:t>
            </a:r>
            <a:r>
              <a:rPr lang="en-US" i="0" dirty="0"/>
              <a:t> - </a:t>
            </a:r>
            <a:r>
              <a:rPr lang="en-US" i="0" dirty="0" err="1"/>
              <a:t>trung</a:t>
            </a:r>
            <a:r>
              <a:rPr lang="en-US" i="0" dirty="0"/>
              <a:t> </a:t>
            </a:r>
            <a:r>
              <a:rPr lang="en-US" i="0" dirty="0" err="1"/>
              <a:t>đại</a:t>
            </a:r>
            <a:r>
              <a:rPr lang="en-US" i="0" dirty="0"/>
              <a:t> </a:t>
            </a:r>
            <a:r>
              <a:rPr lang="en-US" i="0" dirty="0" err="1"/>
              <a:t>vốn</a:t>
            </a:r>
            <a:r>
              <a:rPr lang="en-US" i="0" dirty="0"/>
              <a:t> </a:t>
            </a:r>
            <a:r>
              <a:rPr lang="en-US" i="0" dirty="0" err="1"/>
              <a:t>quan</a:t>
            </a:r>
            <a:r>
              <a:rPr lang="en-US" i="0" dirty="0"/>
              <a:t> </a:t>
            </a:r>
            <a:r>
              <a:rPr lang="en-US" i="0" dirty="0" err="1"/>
              <a:t>niệm</a:t>
            </a:r>
            <a:r>
              <a:rPr lang="en-US" i="0" dirty="0"/>
              <a:t> “</a:t>
            </a:r>
            <a:r>
              <a:rPr lang="en-US" i="0" dirty="0" err="1"/>
              <a:t>thiên</a:t>
            </a:r>
            <a:r>
              <a:rPr lang="en-US" i="0" dirty="0"/>
              <a:t> </a:t>
            </a:r>
            <a:r>
              <a:rPr lang="en-US" i="0" dirty="0" err="1"/>
              <a:t>địa</a:t>
            </a:r>
            <a:r>
              <a:rPr lang="en-US" i="0" dirty="0"/>
              <a:t> </a:t>
            </a:r>
            <a:r>
              <a:rPr lang="en-US" i="0" dirty="0" err="1"/>
              <a:t>vạn</a:t>
            </a:r>
            <a:r>
              <a:rPr lang="en-US" i="0" dirty="0"/>
              <a:t> </a:t>
            </a:r>
            <a:r>
              <a:rPr lang="en-US" i="0" dirty="0" err="1"/>
              <a:t>vật</a:t>
            </a:r>
            <a:r>
              <a:rPr lang="en-US" i="0" dirty="0"/>
              <a:t> </a:t>
            </a:r>
            <a:r>
              <a:rPr lang="en-US" i="0" dirty="0" err="1"/>
              <a:t>nhất</a:t>
            </a:r>
            <a:r>
              <a:rPr lang="en-US" i="0" dirty="0"/>
              <a:t> </a:t>
            </a:r>
            <a:r>
              <a:rPr lang="en-US" i="0" dirty="0" err="1"/>
              <a:t>thế</a:t>
            </a:r>
            <a:r>
              <a:rPr lang="en-US" i="0" dirty="0"/>
              <a:t>”. </a:t>
            </a:r>
            <a:r>
              <a:rPr lang="en-US" i="0" dirty="0" err="1"/>
              <a:t>Rõ</a:t>
            </a:r>
            <a:r>
              <a:rPr lang="en-US" i="0" dirty="0"/>
              <a:t> </a:t>
            </a:r>
            <a:r>
              <a:rPr lang="en-US" i="0" dirty="0" err="1"/>
              <a:t>ràng</a:t>
            </a:r>
            <a:r>
              <a:rPr lang="en-US" i="0" dirty="0"/>
              <a:t> ở </a:t>
            </a:r>
            <a:r>
              <a:rPr lang="en-US" i="0" dirty="0" err="1"/>
              <a:t>đây</a:t>
            </a:r>
            <a:r>
              <a:rPr lang="en-US" i="0" dirty="0"/>
              <a:t>, </a:t>
            </a:r>
            <a:r>
              <a:rPr lang="en-US" i="0" dirty="0" err="1"/>
              <a:t>không</a:t>
            </a:r>
            <a:r>
              <a:rPr lang="en-US" i="0" dirty="0"/>
              <a:t> </a:t>
            </a:r>
            <a:r>
              <a:rPr lang="en-US" i="0" dirty="0" err="1"/>
              <a:t>có</a:t>
            </a:r>
            <a:r>
              <a:rPr lang="en-US" i="0" dirty="0"/>
              <a:t> </a:t>
            </a:r>
            <a:r>
              <a:rPr lang="en-US" i="0" dirty="0" err="1"/>
              <a:t>sự</a:t>
            </a:r>
            <a:r>
              <a:rPr lang="en-US" i="0" dirty="0"/>
              <a:t> </a:t>
            </a:r>
            <a:r>
              <a:rPr lang="en-US" i="0" dirty="0" err="1"/>
              <a:t>đối</a:t>
            </a:r>
            <a:r>
              <a:rPr lang="en-US" i="0" dirty="0"/>
              <a:t> </a:t>
            </a:r>
            <a:r>
              <a:rPr lang="en-US" i="0" dirty="0" err="1"/>
              <a:t>lập</a:t>
            </a:r>
            <a:r>
              <a:rPr lang="en-US" i="0" dirty="0"/>
              <a:t> </a:t>
            </a:r>
            <a:r>
              <a:rPr lang="en-US" i="0" dirty="0" err="1"/>
              <a:t>về</a:t>
            </a:r>
            <a:r>
              <a:rPr lang="en-US" i="0" dirty="0"/>
              <a:t> </a:t>
            </a:r>
            <a:r>
              <a:rPr lang="en-US" i="0" dirty="0" err="1"/>
              <a:t>chủng</a:t>
            </a:r>
            <a:r>
              <a:rPr lang="en-US" i="0" dirty="0"/>
              <a:t> </a:t>
            </a:r>
            <a:r>
              <a:rPr lang="en-US" i="0" dirty="0" err="1"/>
              <a:t>tộc</a:t>
            </a:r>
            <a:r>
              <a:rPr lang="en-US" i="0" dirty="0"/>
              <a:t> </a:t>
            </a:r>
            <a:r>
              <a:rPr lang="en-US" i="0" dirty="0" err="1"/>
              <a:t>mà</a:t>
            </a:r>
            <a:r>
              <a:rPr lang="en-US" i="0" dirty="0"/>
              <a:t> </a:t>
            </a:r>
            <a:r>
              <a:rPr lang="en-US" i="0" dirty="0" err="1"/>
              <a:t>chỉ</a:t>
            </a:r>
            <a:r>
              <a:rPr lang="en-US" i="0" dirty="0"/>
              <a:t> </a:t>
            </a:r>
            <a:r>
              <a:rPr lang="en-US" i="0" dirty="0" err="1"/>
              <a:t>có</a:t>
            </a:r>
            <a:r>
              <a:rPr lang="en-US" i="0" dirty="0"/>
              <a:t> </a:t>
            </a:r>
            <a:r>
              <a:rPr lang="en-US" i="0" dirty="0" err="1"/>
              <a:t>sự</a:t>
            </a:r>
            <a:r>
              <a:rPr lang="en-US" i="0" dirty="0"/>
              <a:t> </a:t>
            </a:r>
            <a:r>
              <a:rPr lang="en-US" i="0" dirty="0" err="1"/>
              <a:t>đối</a:t>
            </a:r>
            <a:r>
              <a:rPr lang="en-US" i="0" dirty="0"/>
              <a:t> </a:t>
            </a:r>
            <a:r>
              <a:rPr lang="en-US" i="0" dirty="0" err="1"/>
              <a:t>lập</a:t>
            </a:r>
            <a:r>
              <a:rPr lang="en-US" i="0" dirty="0"/>
              <a:t> </a:t>
            </a:r>
            <a:r>
              <a:rPr lang="en-US" i="0" dirty="0" err="1"/>
              <a:t>giữa</a:t>
            </a:r>
            <a:r>
              <a:rPr lang="en-US" i="0" dirty="0"/>
              <a:t> </a:t>
            </a:r>
            <a:r>
              <a:rPr lang="en-US" i="0" dirty="0" err="1"/>
              <a:t>các</a:t>
            </a:r>
            <a:r>
              <a:rPr lang="en-US" i="0" dirty="0"/>
              <a:t> </a:t>
            </a:r>
            <a:r>
              <a:rPr lang="en-US" i="0" dirty="0" err="1"/>
              <a:t>thời</a:t>
            </a:r>
            <a:r>
              <a:rPr lang="en-US" i="0" dirty="0"/>
              <a:t> </a:t>
            </a:r>
            <a:r>
              <a:rPr lang="en-US" i="0" dirty="0" err="1"/>
              <a:t>đại</a:t>
            </a:r>
            <a:r>
              <a:rPr lang="en-US" i="0" dirty="0"/>
              <a:t> </a:t>
            </a:r>
            <a:r>
              <a:rPr lang="en-US" i="0" dirty="0" err="1"/>
              <a:t>và</a:t>
            </a:r>
            <a:r>
              <a:rPr lang="en-US" i="0" dirty="0"/>
              <a:t> </a:t>
            </a:r>
            <a:r>
              <a:rPr lang="en-US" i="0" dirty="0" err="1"/>
              <a:t>trình</a:t>
            </a:r>
            <a:r>
              <a:rPr lang="en-US" i="0" dirty="0"/>
              <a:t> </a:t>
            </a:r>
            <a:r>
              <a:rPr lang="en-US" i="0" dirty="0" err="1"/>
              <a:t>độ</a:t>
            </a:r>
            <a:r>
              <a:rPr lang="en-US" i="0" dirty="0"/>
              <a:t> </a:t>
            </a:r>
            <a:r>
              <a:rPr lang="en-US" i="0" dirty="0" err="1"/>
              <a:t>văn</a:t>
            </a:r>
            <a:r>
              <a:rPr lang="en-US" i="0" dirty="0"/>
              <a:t> </a:t>
            </a:r>
            <a:r>
              <a:rPr lang="en-US" i="0" dirty="0" err="1"/>
              <a:t>minh</a:t>
            </a:r>
            <a:r>
              <a:rPr lang="en-US" i="0" dirty="0"/>
              <a:t>. Con </a:t>
            </a:r>
            <a:r>
              <a:rPr lang="en-US" i="0" dirty="0" err="1"/>
              <a:t>người</a:t>
            </a:r>
            <a:r>
              <a:rPr lang="en-US" i="0" dirty="0"/>
              <a:t> </a:t>
            </a:r>
            <a:r>
              <a:rPr lang="en-US" i="0" dirty="0" err="1"/>
              <a:t>càng</a:t>
            </a:r>
            <a:r>
              <a:rPr lang="en-US" i="0" dirty="0"/>
              <a:t> </a:t>
            </a:r>
            <a:r>
              <a:rPr lang="en-US" i="0" dirty="0" err="1"/>
              <a:t>văn</a:t>
            </a:r>
            <a:r>
              <a:rPr lang="en-US" i="0" dirty="0"/>
              <a:t> </a:t>
            </a:r>
            <a:r>
              <a:rPr lang="en-US" i="0" dirty="0" err="1"/>
              <a:t>minh</a:t>
            </a:r>
            <a:r>
              <a:rPr lang="en-US" i="0" dirty="0"/>
              <a:t> </a:t>
            </a:r>
            <a:r>
              <a:rPr lang="en-US" i="0" dirty="0" err="1"/>
              <a:t>thì</a:t>
            </a:r>
            <a:r>
              <a:rPr lang="en-US" i="0" dirty="0"/>
              <a:t> </a:t>
            </a:r>
            <a:r>
              <a:rPr lang="en-US" i="0" dirty="0" err="1"/>
              <a:t>càng</a:t>
            </a:r>
            <a:r>
              <a:rPr lang="en-US" i="0" dirty="0"/>
              <a:t> </a:t>
            </a:r>
            <a:r>
              <a:rPr lang="en-US" i="0" dirty="0" err="1"/>
              <a:t>dễ</a:t>
            </a:r>
            <a:r>
              <a:rPr lang="en-US" i="0" dirty="0"/>
              <a:t> </a:t>
            </a:r>
            <a:r>
              <a:rPr lang="en-US" i="0" dirty="0" err="1"/>
              <a:t>rời</a:t>
            </a:r>
            <a:r>
              <a:rPr lang="en-US" i="0" dirty="0"/>
              <a:t> </a:t>
            </a:r>
            <a:r>
              <a:rPr lang="en-US" i="0" dirty="0" err="1"/>
              <a:t>xa</a:t>
            </a:r>
            <a:r>
              <a:rPr lang="en-US" i="0" dirty="0"/>
              <a:t> </a:t>
            </a:r>
            <a:r>
              <a:rPr lang="en-US" i="0" dirty="0" err="1"/>
              <a:t>tự</a:t>
            </a:r>
            <a:r>
              <a:rPr lang="en-US" i="0" dirty="0"/>
              <a:t> </a:t>
            </a:r>
            <a:r>
              <a:rPr lang="en-US" i="0" dirty="0" err="1"/>
              <a:t>nhiên</a:t>
            </a:r>
            <a:r>
              <a:rPr lang="en-US" i="0" dirty="0"/>
              <a:t> </a:t>
            </a:r>
            <a:r>
              <a:rPr lang="en-US" i="0" dirty="0" err="1"/>
              <a:t>và</a:t>
            </a:r>
            <a:r>
              <a:rPr lang="en-US" i="0" dirty="0"/>
              <a:t> </a:t>
            </a:r>
            <a:r>
              <a:rPr lang="en-US" i="0" dirty="0" err="1"/>
              <a:t>sự</a:t>
            </a:r>
            <a:r>
              <a:rPr lang="en-US" i="0" dirty="0"/>
              <a:t> </a:t>
            </a:r>
            <a:r>
              <a:rPr lang="en-US" i="0" dirty="0" err="1"/>
              <a:t>xa</a:t>
            </a:r>
            <a:r>
              <a:rPr lang="en-US" i="0" dirty="0"/>
              <a:t> </a:t>
            </a:r>
            <a:r>
              <a:rPr lang="en-US" i="0" dirty="0" err="1"/>
              <a:t>rời</a:t>
            </a:r>
            <a:r>
              <a:rPr lang="en-US" i="0" dirty="0"/>
              <a:t> </a:t>
            </a:r>
            <a:r>
              <a:rPr lang="en-US" i="0" dirty="0" err="1"/>
              <a:t>ấy</a:t>
            </a:r>
            <a:r>
              <a:rPr lang="en-US" i="0" dirty="0"/>
              <a:t> </a:t>
            </a:r>
            <a:r>
              <a:rPr lang="en-US" i="0" dirty="0" err="1"/>
              <a:t>đã</a:t>
            </a:r>
            <a:r>
              <a:rPr lang="en-US" i="0" dirty="0"/>
              <a:t> </a:t>
            </a:r>
            <a:r>
              <a:rPr lang="en-US" i="0" dirty="0" err="1"/>
              <a:t>phải</a:t>
            </a:r>
            <a:r>
              <a:rPr lang="en-US" i="0" dirty="0"/>
              <a:t> </a:t>
            </a:r>
            <a:r>
              <a:rPr lang="en-US" i="0" dirty="0" err="1"/>
              <a:t>trả</a:t>
            </a:r>
            <a:r>
              <a:rPr lang="en-US" i="0" dirty="0"/>
              <a:t> </a:t>
            </a:r>
            <a:r>
              <a:rPr lang="en-US" i="0" dirty="0" err="1"/>
              <a:t>giá</a:t>
            </a:r>
            <a:r>
              <a:rPr lang="en-US" i="0" dirty="0"/>
              <a:t>. </a:t>
            </a:r>
            <a:r>
              <a:rPr lang="en-US" i="0" dirty="0" err="1"/>
              <a:t>Hiện</a:t>
            </a:r>
            <a:r>
              <a:rPr lang="en-US" i="0" dirty="0"/>
              <a:t> nay, </a:t>
            </a:r>
            <a:r>
              <a:rPr lang="en-US" i="0" dirty="0" err="1"/>
              <a:t>khi</a:t>
            </a:r>
            <a:r>
              <a:rPr lang="en-US" i="0" dirty="0"/>
              <a:t> </a:t>
            </a:r>
            <a:r>
              <a:rPr lang="en-US" i="0" dirty="0" err="1"/>
              <a:t>bước</a:t>
            </a:r>
            <a:r>
              <a:rPr lang="en-US" i="0" dirty="0"/>
              <a:t> </a:t>
            </a:r>
            <a:r>
              <a:rPr lang="en-US" i="0" dirty="0" err="1"/>
              <a:t>vào</a:t>
            </a:r>
            <a:r>
              <a:rPr lang="en-US" i="0" dirty="0"/>
              <a:t> </a:t>
            </a:r>
            <a:r>
              <a:rPr lang="en-US" i="0" dirty="0" err="1"/>
              <a:t>thời</a:t>
            </a:r>
            <a:r>
              <a:rPr lang="en-US" i="0" dirty="0"/>
              <a:t> </a:t>
            </a:r>
            <a:r>
              <a:rPr lang="en-US" i="0" dirty="0" err="1"/>
              <a:t>đại</a:t>
            </a:r>
            <a:r>
              <a:rPr lang="en-US" i="0" dirty="0"/>
              <a:t> </a:t>
            </a:r>
            <a:r>
              <a:rPr lang="en-US" i="0" dirty="0" err="1"/>
              <a:t>mới</a:t>
            </a:r>
            <a:r>
              <a:rPr lang="en-US" i="0" dirty="0"/>
              <a:t>, con </a:t>
            </a:r>
            <a:r>
              <a:rPr lang="en-US" i="0" dirty="0" err="1"/>
              <a:t>người</a:t>
            </a:r>
            <a:r>
              <a:rPr lang="en-US" i="0" dirty="0"/>
              <a:t> </a:t>
            </a:r>
            <a:r>
              <a:rPr lang="en-US" i="0" dirty="0" err="1"/>
              <a:t>đã</a:t>
            </a:r>
            <a:r>
              <a:rPr lang="en-US" i="0" dirty="0"/>
              <a:t> </a:t>
            </a:r>
            <a:r>
              <a:rPr lang="en-US" i="0" dirty="0" err="1"/>
              <a:t>rút</a:t>
            </a:r>
            <a:r>
              <a:rPr lang="en-US" i="0" dirty="0"/>
              <a:t> </a:t>
            </a:r>
            <a:r>
              <a:rPr lang="en-US" i="0" dirty="0" err="1"/>
              <a:t>ra</a:t>
            </a:r>
            <a:r>
              <a:rPr lang="en-US" i="0" dirty="0"/>
              <a:t> </a:t>
            </a:r>
            <a:r>
              <a:rPr lang="en-US" i="0" dirty="0" err="1"/>
              <a:t>được</a:t>
            </a:r>
            <a:r>
              <a:rPr lang="en-US" i="0" dirty="0"/>
              <a:t> </a:t>
            </a:r>
            <a:r>
              <a:rPr lang="en-US" i="0" dirty="0" err="1"/>
              <a:t>nhiều</a:t>
            </a:r>
            <a:r>
              <a:rPr lang="en-US" i="0" dirty="0"/>
              <a:t> </a:t>
            </a:r>
            <a:r>
              <a:rPr lang="en-US" i="0" dirty="0" err="1"/>
              <a:t>bài</a:t>
            </a:r>
            <a:r>
              <a:rPr lang="en-US" i="0" dirty="0"/>
              <a:t> </a:t>
            </a:r>
            <a:r>
              <a:rPr lang="en-US" i="0" dirty="0" err="1"/>
              <a:t>học</a:t>
            </a:r>
            <a:r>
              <a:rPr lang="en-US" i="0" dirty="0"/>
              <a:t> </a:t>
            </a:r>
            <a:r>
              <a:rPr lang="en-US" i="0" dirty="0" err="1"/>
              <a:t>đáng</a:t>
            </a:r>
            <a:r>
              <a:rPr lang="en-US" i="0" dirty="0"/>
              <a:t> </a:t>
            </a:r>
            <a:r>
              <a:rPr lang="en-US" i="0" dirty="0" err="1"/>
              <a:t>quý</a:t>
            </a:r>
            <a:r>
              <a:rPr lang="en-US" i="0" dirty="0"/>
              <a:t> </a:t>
            </a:r>
            <a:r>
              <a:rPr lang="en-US" i="0" dirty="0" err="1"/>
              <a:t>từ</a:t>
            </a:r>
            <a:r>
              <a:rPr lang="en-US" i="0" dirty="0"/>
              <a:t> </a:t>
            </a:r>
            <a:r>
              <a:rPr lang="en-US" i="0" dirty="0" err="1"/>
              <a:t>quá</a:t>
            </a:r>
            <a:r>
              <a:rPr lang="en-US" i="0" dirty="0"/>
              <a:t> </a:t>
            </a:r>
            <a:r>
              <a:rPr lang="en-US" i="0" dirty="0" err="1"/>
              <a:t>khứ</a:t>
            </a:r>
            <a:r>
              <a:rPr lang="en-US" i="0" dirty="0"/>
              <a:t>, </a:t>
            </a:r>
            <a:r>
              <a:rPr lang="en-US" i="0" dirty="0" err="1"/>
              <a:t>trong</a:t>
            </a:r>
            <a:r>
              <a:rPr lang="en-US" i="0" dirty="0"/>
              <a:t> </a:t>
            </a:r>
            <a:r>
              <a:rPr lang="en-US" i="0" dirty="0" err="1"/>
              <a:t>đó</a:t>
            </a:r>
            <a:r>
              <a:rPr lang="en-US" i="0" dirty="0"/>
              <a:t> </a:t>
            </a:r>
            <a:r>
              <a:rPr lang="en-US" i="0" dirty="0" err="1"/>
              <a:t>có</a:t>
            </a:r>
            <a:r>
              <a:rPr lang="en-US" i="0" dirty="0"/>
              <a:t> </a:t>
            </a:r>
            <a:r>
              <a:rPr lang="en-US" i="0" dirty="0" err="1"/>
              <a:t>bài</a:t>
            </a:r>
            <a:r>
              <a:rPr lang="en-US" i="0" dirty="0"/>
              <a:t> </a:t>
            </a:r>
            <a:r>
              <a:rPr lang="en-US" i="0" dirty="0" err="1"/>
              <a:t>học</a:t>
            </a:r>
            <a:r>
              <a:rPr lang="en-US" i="0" dirty="0"/>
              <a:t> </a:t>
            </a:r>
            <a:r>
              <a:rPr lang="en-US" i="0" dirty="0" err="1"/>
              <a:t>về</a:t>
            </a:r>
            <a:r>
              <a:rPr lang="en-US" i="0" dirty="0"/>
              <a:t> </a:t>
            </a:r>
            <a:r>
              <a:rPr lang="en-US" i="0" dirty="0" err="1"/>
              <a:t>cách</a:t>
            </a:r>
            <a:r>
              <a:rPr lang="en-US" i="0" dirty="0"/>
              <a:t> </a:t>
            </a:r>
            <a:r>
              <a:rPr lang="en-US" i="0" dirty="0" err="1"/>
              <a:t>sống</a:t>
            </a:r>
            <a:r>
              <a:rPr lang="en-US" i="0" dirty="0"/>
              <a:t> </a:t>
            </a:r>
            <a:r>
              <a:rPr lang="en-US" i="0" dirty="0" err="1"/>
              <a:t>hòa</a:t>
            </a:r>
            <a:r>
              <a:rPr lang="en-US" i="0" dirty="0"/>
              <a:t> </a:t>
            </a:r>
            <a:r>
              <a:rPr lang="en-US" i="0" dirty="0" err="1"/>
              <a:t>đồng</a:t>
            </a:r>
            <a:r>
              <a:rPr lang="en-US" i="0" dirty="0"/>
              <a:t>, </a:t>
            </a:r>
            <a:r>
              <a:rPr lang="en-US" i="0" dirty="0" err="1"/>
              <a:t>gắn</a:t>
            </a:r>
            <a:r>
              <a:rPr lang="en-US" i="0" dirty="0"/>
              <a:t> </a:t>
            </a:r>
            <a:r>
              <a:rPr lang="en-US" i="0" dirty="0" err="1"/>
              <a:t>bó</a:t>
            </a:r>
            <a:r>
              <a:rPr lang="en-US" i="0" dirty="0"/>
              <a:t> </a:t>
            </a:r>
            <a:r>
              <a:rPr lang="en-US" i="0" dirty="0" err="1"/>
              <a:t>với</a:t>
            </a:r>
            <a:r>
              <a:rPr lang="en-US" i="0" dirty="0"/>
              <a:t> </a:t>
            </a:r>
            <a:r>
              <a:rPr lang="en-US" i="0" dirty="0" err="1"/>
              <a:t>thế</a:t>
            </a:r>
            <a:r>
              <a:rPr lang="en-US" i="0" dirty="0"/>
              <a:t> </a:t>
            </a:r>
            <a:r>
              <a:rPr lang="en-US" i="0" dirty="0" err="1"/>
              <a:t>giới</a:t>
            </a:r>
            <a:r>
              <a:rPr lang="en-US" i="0" dirty="0"/>
              <a:t> </a:t>
            </a:r>
            <a:r>
              <a:rPr lang="en-US" i="0" dirty="0" err="1"/>
              <a:t>tự</a:t>
            </a:r>
            <a:r>
              <a:rPr lang="en-US" i="0" dirty="0"/>
              <a:t> </a:t>
            </a:r>
            <a:r>
              <a:rPr lang="en-US" i="0" dirty="0" err="1"/>
              <a:t>nhiên</a:t>
            </a:r>
            <a:r>
              <a:rPr lang="en-US" i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5C979-797D-4BE5-A9A9-8EDB58CA94D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4828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3.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Xi-</a:t>
            </a:r>
            <a:r>
              <a:rPr lang="en-US" dirty="0" err="1"/>
              <a:t>át</a:t>
            </a:r>
            <a:r>
              <a:rPr lang="en-US" dirty="0"/>
              <a:t>-</a:t>
            </a:r>
            <a:r>
              <a:rPr lang="en-US" dirty="0" err="1"/>
              <a:t>tơn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thái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xử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thiên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cộng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da </a:t>
            </a:r>
            <a:r>
              <a:rPr lang="en-US" dirty="0" err="1"/>
              <a:t>đỏ</a:t>
            </a:r>
            <a:r>
              <a:rPr lang="en-US" dirty="0"/>
              <a:t>. Em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,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5C979-797D-4BE5-A9A9-8EDB58CA94D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3948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5C979-797D-4BE5-A9A9-8EDB58CA94D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5180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5C979-797D-4BE5-A9A9-8EDB58CA94D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1109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5C979-797D-4BE5-A9A9-8EDB58CA94D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243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54FA55-EAC1-497F-B6F4-B248A4B300D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533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vấn</a:t>
            </a:r>
            <a:r>
              <a:rPr lang="en-US" dirty="0"/>
              <a:t>: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giọng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so </a:t>
            </a:r>
            <a:r>
              <a:rPr lang="en-US" dirty="0" err="1"/>
              <a:t>sánh</a:t>
            </a:r>
            <a:r>
              <a:rPr lang="en-US" dirty="0"/>
              <a:t>, </a:t>
            </a:r>
            <a:r>
              <a:rPr lang="en-US" dirty="0" err="1"/>
              <a:t>ẩn</a:t>
            </a:r>
            <a:r>
              <a:rPr lang="en-US" dirty="0"/>
              <a:t> </a:t>
            </a:r>
            <a:r>
              <a:rPr lang="en-US" dirty="0" err="1"/>
              <a:t>dụ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Xi-</a:t>
            </a:r>
            <a:r>
              <a:rPr lang="en-US" dirty="0" err="1"/>
              <a:t>át</a:t>
            </a:r>
            <a:r>
              <a:rPr lang="en-US" dirty="0"/>
              <a:t>-</a:t>
            </a:r>
            <a:r>
              <a:rPr lang="en-US" dirty="0" err="1"/>
              <a:t>tơn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5C979-797D-4BE5-A9A9-8EDB58CA94D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887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54FA55-EAC1-497F-B6F4-B248A4B300D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019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54FA55-EAC1-497F-B6F4-B248A4B300D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23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54FA55-EAC1-497F-B6F4-B248A4B300D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190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54FA55-EAC1-497F-B6F4-B248A4B300D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479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- Xi-</a:t>
            </a:r>
            <a:r>
              <a:rPr lang="en-US" dirty="0" err="1"/>
              <a:t>át</a:t>
            </a:r>
            <a:r>
              <a:rPr lang="en-US" dirty="0"/>
              <a:t>-</a:t>
            </a:r>
            <a:r>
              <a:rPr lang="en-US" dirty="0" err="1"/>
              <a:t>tơn</a:t>
            </a:r>
            <a:r>
              <a:rPr lang="en-US" dirty="0"/>
              <a:t> (1786-1866):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lãnh</a:t>
            </a:r>
            <a:r>
              <a:rPr lang="en-US" dirty="0"/>
              <a:t> </a:t>
            </a:r>
            <a:r>
              <a:rPr lang="en-US" dirty="0" err="1"/>
              <a:t>đạo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lạc</a:t>
            </a:r>
            <a:r>
              <a:rPr lang="en-US" dirty="0"/>
              <a:t> da </a:t>
            </a:r>
            <a:r>
              <a:rPr lang="en-US" dirty="0" err="1"/>
              <a:t>đỏ</a:t>
            </a:r>
            <a:r>
              <a:rPr lang="en-US" dirty="0"/>
              <a:t> </a:t>
            </a:r>
            <a:r>
              <a:rPr lang="en-US" dirty="0" err="1"/>
              <a:t>Đu-oa-mớt</a:t>
            </a:r>
            <a:r>
              <a:rPr lang="en-US" dirty="0"/>
              <a:t> (Duwamish)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Xơ</a:t>
            </a:r>
            <a:r>
              <a:rPr lang="en-US" dirty="0"/>
              <a:t>-qua-</a:t>
            </a:r>
            <a:r>
              <a:rPr lang="en-US" dirty="0" err="1"/>
              <a:t>mớt</a:t>
            </a:r>
            <a:r>
              <a:rPr lang="en-US" dirty="0"/>
              <a:t> (Suquamish) –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ở </a:t>
            </a:r>
            <a:r>
              <a:rPr lang="en-US" dirty="0" err="1"/>
              <a:t>lục</a:t>
            </a:r>
            <a:r>
              <a:rPr lang="en-US" dirty="0"/>
              <a:t> </a:t>
            </a:r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Bắc</a:t>
            </a:r>
            <a:r>
              <a:rPr lang="en-US" dirty="0"/>
              <a:t> </a:t>
            </a:r>
            <a:r>
              <a:rPr lang="en-US" dirty="0" err="1"/>
              <a:t>Mỹ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54FA55-EAC1-497F-B6F4-B248A4B300D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88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auto" latinLnBrk="0" hangingPunct="1">
              <a:lnSpc>
                <a:spcPts val="67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algn="just">
              <a:lnSpc>
                <a:spcPts val="6719"/>
              </a:lnSpc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54FA55-EAC1-497F-B6F4-B248A4B300D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086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54FA55-EAC1-497F-B6F4-B248A4B300D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139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5293E2-C379-C2A8-5984-578C7A047C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635C140-BB5D-8B6C-A18F-6577FD278C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05F5A7-6D82-DDA2-EC4E-E4016BAD0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C27B9-3BDD-444C-BBAB-B67ED797E574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37E5488-7317-7739-87E9-7C17E3ACF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043F6B-1E73-F0F7-4FB1-69AA12AD3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FBA2-11EF-46CA-A7FD-4774E026C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344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A07863-D83C-3B63-5950-36ABA510B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4DD7B93-AD4A-6EFB-38F1-6CE4B871A7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7DFCD4-A7F5-5AE5-4126-94D3AF00D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C27B9-3BDD-444C-BBAB-B67ED797E574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189C2B-21BA-A84B-CE67-2734348B1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FCF13C-2AE3-7C48-257F-B6635C9CF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FBA2-11EF-46CA-A7FD-4774E026C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47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C3B0FCA-6F76-969E-887E-56E37D4AD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0F30DEC-809F-2919-E512-2D4895E0C3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857DE8-FAAA-A660-31AB-85698D746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C27B9-3BDD-444C-BBAB-B67ED797E574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E8A5E8-9360-8224-2181-13851C499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689494-824D-0C16-56AD-B64B997BC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FBA2-11EF-46CA-A7FD-4774E026C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811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8BF9CB-57FB-BFD7-03EB-E4D3B9092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28E4AF-EAE6-20F1-BC02-601118BA5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0EFAFE-EF15-E5FA-C620-A7F3A4A0B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C27B9-3BDD-444C-BBAB-B67ED797E574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9D0C7D-FFDF-BB58-C8AF-D09AFBB67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473876-D5FE-A29B-D415-31A39FBF8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FBA2-11EF-46CA-A7FD-4774E026C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999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5A186C-D649-3442-2962-ACEDBB761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32D2485-BC8B-8B4B-58D1-0879B5887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309470-0E6D-114D-3A0C-D5D6478E3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C27B9-3BDD-444C-BBAB-B67ED797E574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9AB780-BAAC-2BB1-2C93-E21C9CD40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A29FF3-061C-EB49-10C2-A4AA756D0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FBA2-11EF-46CA-A7FD-4774E026C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947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A661E1-2E6D-4722-F43D-396EC189C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26D07EF-7E7F-47FA-8D29-15776CC38D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CBFD2B2-A0CE-30A7-B759-F4BF41D022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C45407D-D518-DA62-3CB8-D0012A635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C27B9-3BDD-444C-BBAB-B67ED797E574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8D4620-3D1C-A21C-406E-46951591E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F406BAC-8591-C904-5AA2-1F52AA18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FBA2-11EF-46CA-A7FD-4774E026C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553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BFB6C5-6131-7B32-BAB6-2FCC40E60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DD6C6D-0EBB-D582-6D2F-7075CBE28C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E2452C0-705C-1668-DEA7-6406FD993A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71D86AB-FBC1-E182-F25F-F048427C06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ECE8FA2-0A77-3E71-27DD-D12B601C8F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B62FFC5-6AA3-B65D-3D4C-04A4F307F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C27B9-3BDD-444C-BBAB-B67ED797E574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9407BC1-32A5-A88F-0B4B-3849D212E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BEF2150-CEE6-A03E-4CEF-1DDAADCDA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FBA2-11EF-46CA-A7FD-4774E026C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264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35575F-1C66-9CB7-1228-C6559094E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6B38886-5EDD-895E-A4D6-FF746E26F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C27B9-3BDD-444C-BBAB-B67ED797E574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530C83F-6494-DB55-C061-721C68EFE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DADEC97-C2EC-77AB-B6D4-BCCD6CFD1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FBA2-11EF-46CA-A7FD-4774E026C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513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91F17DD-8A0B-3671-7961-3A66F87D2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C27B9-3BDD-444C-BBAB-B67ED797E574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D6DEC99-FBDD-2339-4616-22B6FA7DC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CF20241-AA4A-3A92-6F43-00B1075A2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FBA2-11EF-46CA-A7FD-4774E026C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577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FB2A9A-EA3B-F699-C7C8-5E8864CBB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E71197-902D-E525-B1B7-E99EC4F4D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9E4B8B-2693-8AB0-9605-B65B6D789C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D93B036-6375-C4FD-4273-08565335C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C27B9-3BDD-444C-BBAB-B67ED797E574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2DB2432-2CB1-6CBB-CF1A-ABF168CE1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E8E7366-4FD6-D312-8C3D-11623AB32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FBA2-11EF-46CA-A7FD-4774E026C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044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3871E5-1EC2-0D46-9D09-938F68426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F993BD6-D213-A1C3-CD6E-3B5D995E62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6B2C8F7-291F-0B76-2EB1-6C9CB403F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3EBCB17-38E6-5474-497C-EE1A84934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C27B9-3BDD-444C-BBAB-B67ED797E574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F98050E-DEC9-8D8D-4D2D-22CAD0345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EFF4BC4-3DC4-C7F1-10ED-FEF8E462A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FBA2-11EF-46CA-A7FD-4774E026C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35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AE4">
            <a:alpha val="6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C9B4B8B-7DD7-E820-B1E9-F12187540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DC7561A-527C-CC47-B30C-7F4BFE6FD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4528C4-726F-F049-16DB-638457B657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EC27B9-3BDD-444C-BBAB-B67ED797E574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890181-DF9C-6658-1F57-824622D481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A96ADD-31F0-0B13-201D-709CF175A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BFBA2-11EF-46CA-A7FD-4774E026C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72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3.sv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7E13216-4ECC-7E7A-C9A8-7EFE77FE3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3348601" cy="43706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2265F84-495A-C6BB-5FEF-81D1C1079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5127" y="0"/>
            <a:ext cx="4102964" cy="3420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6909957-45EB-5BE2-1CDB-F469AD20C4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9917" y="0"/>
            <a:ext cx="3542083" cy="42919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4DA7C1D-176D-17CB-A24A-3746B66CE4D5}"/>
              </a:ext>
            </a:extLst>
          </p:cNvPr>
          <p:cNvSpPr txBox="1"/>
          <p:nvPr/>
        </p:nvSpPr>
        <p:spPr>
          <a:xfrm>
            <a:off x="3420226" y="2911310"/>
            <a:ext cx="6801056" cy="14593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 err="1">
                <a:solidFill>
                  <a:schemeClr val="tx1"/>
                </a:solidFill>
                <a:latin typeface="#9Slide05 Claudia" pitchFamily="2" charset="0"/>
                <a:ea typeface="+mj-ea"/>
                <a:cs typeface="+mj-cs"/>
              </a:rPr>
              <a:t>Bài</a:t>
            </a:r>
            <a:r>
              <a:rPr lang="en-US" sz="4400" b="1" kern="1200" dirty="0">
                <a:solidFill>
                  <a:schemeClr val="tx1"/>
                </a:solidFill>
                <a:latin typeface="#9Slide05 Claudia" pitchFamily="2" charset="0"/>
                <a:ea typeface="+mj-ea"/>
                <a:cs typeface="+mj-cs"/>
              </a:rPr>
              <a:t> 9: </a:t>
            </a:r>
            <a:r>
              <a:rPr lang="en-US" sz="4400" b="1" kern="1200" dirty="0" err="1">
                <a:solidFill>
                  <a:schemeClr val="tx1"/>
                </a:solidFill>
                <a:latin typeface="#9Slide05 Claudia" pitchFamily="2" charset="0"/>
                <a:ea typeface="+mj-ea"/>
                <a:cs typeface="+mj-cs"/>
              </a:rPr>
              <a:t>Hôm</a:t>
            </a:r>
            <a:r>
              <a:rPr lang="en-US" sz="4400" b="1" kern="1200" dirty="0">
                <a:solidFill>
                  <a:schemeClr val="tx1"/>
                </a:solidFill>
                <a:latin typeface="#9Slide05 Claudia" pitchFamily="2" charset="0"/>
                <a:ea typeface="+mj-ea"/>
                <a:cs typeface="+mj-cs"/>
              </a:rPr>
              <a:t> nay </a:t>
            </a:r>
            <a:r>
              <a:rPr lang="en-US" sz="4400" b="1" kern="1200" dirty="0" err="1">
                <a:solidFill>
                  <a:schemeClr val="tx1"/>
                </a:solidFill>
                <a:latin typeface="#9Slide05 Claudia" pitchFamily="2" charset="0"/>
                <a:ea typeface="+mj-ea"/>
                <a:cs typeface="+mj-cs"/>
              </a:rPr>
              <a:t>và</a:t>
            </a:r>
            <a:r>
              <a:rPr lang="en-US" sz="4400" b="1" kern="1200" dirty="0">
                <a:solidFill>
                  <a:schemeClr val="tx1"/>
                </a:solidFill>
                <a:latin typeface="#9Slide05 Claudia" pitchFamily="2" charset="0"/>
                <a:ea typeface="+mj-ea"/>
                <a:cs typeface="+mj-cs"/>
              </a:rPr>
              <a:t> </a:t>
            </a:r>
            <a:r>
              <a:rPr lang="en-US" sz="4400" b="1" kern="1200" dirty="0" err="1">
                <a:solidFill>
                  <a:schemeClr val="tx1"/>
                </a:solidFill>
                <a:latin typeface="#9Slide05 Claudia" pitchFamily="2" charset="0"/>
                <a:ea typeface="+mj-ea"/>
                <a:cs typeface="+mj-cs"/>
              </a:rPr>
              <a:t>ngày</a:t>
            </a:r>
            <a:r>
              <a:rPr lang="en-US" sz="4400" b="1" kern="1200" dirty="0">
                <a:solidFill>
                  <a:schemeClr val="tx1"/>
                </a:solidFill>
                <a:latin typeface="#9Slide05 Claudia" pitchFamily="2" charset="0"/>
                <a:ea typeface="+mj-ea"/>
                <a:cs typeface="+mj-cs"/>
              </a:rPr>
              <a:t> </a:t>
            </a:r>
            <a:r>
              <a:rPr lang="en-US" sz="4400" b="1" kern="1200" dirty="0" err="1">
                <a:solidFill>
                  <a:schemeClr val="tx1"/>
                </a:solidFill>
                <a:latin typeface="#9Slide05 Claudia" pitchFamily="2" charset="0"/>
                <a:ea typeface="+mj-ea"/>
                <a:cs typeface="+mj-cs"/>
              </a:rPr>
              <a:t>mai</a:t>
            </a:r>
            <a:endParaRPr lang="en-US" sz="4400" b="1" kern="1200" dirty="0">
              <a:solidFill>
                <a:schemeClr val="tx1"/>
              </a:solidFill>
              <a:latin typeface="#9Slide05 Claudia" pitchFamily="2" charset="0"/>
              <a:ea typeface="+mj-ea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1C3F85C-81E5-B3ED-0EF9-3BC16A1723FA}"/>
              </a:ext>
            </a:extLst>
          </p:cNvPr>
          <p:cNvSpPr txBox="1"/>
          <p:nvPr/>
        </p:nvSpPr>
        <p:spPr>
          <a:xfrm>
            <a:off x="2695472" y="4640841"/>
            <a:ext cx="6801056" cy="145935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/>
          <a:p>
            <a:pPr marL="0" indent="0" algn="ctr">
              <a:buNone/>
            </a:pPr>
            <a:r>
              <a:rPr lang="en-US" sz="6000" b="1" dirty="0" err="1">
                <a:solidFill>
                  <a:srgbClr val="5F3F35"/>
                </a:solidFill>
                <a:latin typeface="#9Slide05 Good Vibes Pro" panose="02000507080000020002" pitchFamily="2" charset="0"/>
              </a:rPr>
              <a:t>Diễn</a:t>
            </a:r>
            <a:r>
              <a:rPr lang="en-US" sz="6000" b="1" dirty="0">
                <a:solidFill>
                  <a:srgbClr val="5F3F35"/>
                </a:solidFill>
                <a:latin typeface="#9Slide05 Good Vibes Pro" panose="02000507080000020002" pitchFamily="2" charset="0"/>
              </a:rPr>
              <a:t> </a:t>
            </a:r>
            <a:r>
              <a:rPr lang="en-US" sz="6000" b="1" dirty="0" err="1">
                <a:solidFill>
                  <a:srgbClr val="5F3F35"/>
                </a:solidFill>
                <a:latin typeface="#9Slide05 Good Vibes Pro" panose="02000507080000020002" pitchFamily="2" charset="0"/>
              </a:rPr>
              <a:t>từ</a:t>
            </a:r>
            <a:r>
              <a:rPr lang="en-US" sz="6000" b="1" dirty="0">
                <a:solidFill>
                  <a:srgbClr val="5F3F35"/>
                </a:solidFill>
                <a:latin typeface="#9Slide05 Good Vibes Pro" panose="02000507080000020002" pitchFamily="2" charset="0"/>
              </a:rPr>
              <a:t> </a:t>
            </a:r>
            <a:r>
              <a:rPr lang="en-US" sz="6000" b="1" dirty="0" err="1">
                <a:solidFill>
                  <a:srgbClr val="5F3F35"/>
                </a:solidFill>
                <a:latin typeface="#9Slide05 Good Vibes Pro" panose="02000507080000020002" pitchFamily="2" charset="0"/>
              </a:rPr>
              <a:t>ứng</a:t>
            </a:r>
            <a:r>
              <a:rPr lang="en-US" sz="6000" b="1" dirty="0">
                <a:solidFill>
                  <a:srgbClr val="5F3F35"/>
                </a:solidFill>
                <a:latin typeface="#9Slide05 Good Vibes Pro" panose="02000507080000020002" pitchFamily="2" charset="0"/>
              </a:rPr>
              <a:t> </a:t>
            </a:r>
            <a:r>
              <a:rPr lang="en-US" sz="6000" b="1" dirty="0" err="1">
                <a:solidFill>
                  <a:srgbClr val="5F3F35"/>
                </a:solidFill>
                <a:latin typeface="#9Slide05 Good Vibes Pro" panose="02000507080000020002" pitchFamily="2" charset="0"/>
              </a:rPr>
              <a:t>khẩu</a:t>
            </a:r>
            <a:r>
              <a:rPr lang="en-US" sz="6000" b="1" dirty="0">
                <a:solidFill>
                  <a:srgbClr val="5F3F35"/>
                </a:solidFill>
                <a:latin typeface="#9Slide05 Good Vibes Pro" panose="02000507080000020002" pitchFamily="2" charset="0"/>
              </a:rPr>
              <a:t> </a:t>
            </a:r>
          </a:p>
          <a:p>
            <a:pPr marL="0" indent="0" algn="ctr">
              <a:buNone/>
            </a:pPr>
            <a:r>
              <a:rPr lang="en-US" sz="6000" b="1" dirty="0" err="1">
                <a:solidFill>
                  <a:srgbClr val="5F3F35"/>
                </a:solidFill>
                <a:latin typeface="#9Slide05 Good Vibes Pro" panose="02000507080000020002" pitchFamily="2" charset="0"/>
              </a:rPr>
              <a:t>của</a:t>
            </a:r>
            <a:r>
              <a:rPr lang="en-US" sz="6000" b="1" dirty="0">
                <a:solidFill>
                  <a:srgbClr val="5F3F35"/>
                </a:solidFill>
                <a:latin typeface="#9Slide05 Good Vibes Pro" panose="02000507080000020002" pitchFamily="2" charset="0"/>
              </a:rPr>
              <a:t> </a:t>
            </a:r>
            <a:r>
              <a:rPr lang="en-US" sz="6000" b="1" dirty="0" err="1">
                <a:solidFill>
                  <a:srgbClr val="5F3F35"/>
                </a:solidFill>
                <a:latin typeface="#9Slide05 Good Vibes Pro" panose="02000507080000020002" pitchFamily="2" charset="0"/>
              </a:rPr>
              <a:t>thủ</a:t>
            </a:r>
            <a:r>
              <a:rPr lang="en-US" sz="6000" b="1" dirty="0">
                <a:solidFill>
                  <a:srgbClr val="5F3F35"/>
                </a:solidFill>
                <a:latin typeface="#9Slide05 Good Vibes Pro" panose="02000507080000020002" pitchFamily="2" charset="0"/>
              </a:rPr>
              <a:t> </a:t>
            </a:r>
            <a:r>
              <a:rPr lang="en-US" sz="6000" b="1" dirty="0" err="1">
                <a:solidFill>
                  <a:srgbClr val="5F3F35"/>
                </a:solidFill>
                <a:latin typeface="#9Slide05 Good Vibes Pro" panose="02000507080000020002" pitchFamily="2" charset="0"/>
              </a:rPr>
              <a:t>lĩnh</a:t>
            </a:r>
            <a:r>
              <a:rPr lang="en-US" sz="6000" b="1" dirty="0">
                <a:solidFill>
                  <a:srgbClr val="5F3F35"/>
                </a:solidFill>
                <a:latin typeface="#9Slide05 Good Vibes Pro" panose="02000507080000020002" pitchFamily="2" charset="0"/>
              </a:rPr>
              <a:t> da </a:t>
            </a:r>
            <a:r>
              <a:rPr lang="en-US" sz="6000" b="1" dirty="0" err="1">
                <a:solidFill>
                  <a:srgbClr val="5F3F35"/>
                </a:solidFill>
                <a:latin typeface="#9Slide05 Good Vibes Pro" panose="02000507080000020002" pitchFamily="2" charset="0"/>
              </a:rPr>
              <a:t>đỏ</a:t>
            </a:r>
            <a:r>
              <a:rPr lang="en-US" sz="6000" b="1" dirty="0">
                <a:solidFill>
                  <a:srgbClr val="5F3F35"/>
                </a:solidFill>
                <a:latin typeface="#9Slide05 Good Vibes Pro" panose="02000507080000020002" pitchFamily="2" charset="0"/>
              </a:rPr>
              <a:t> Xi-</a:t>
            </a:r>
            <a:r>
              <a:rPr lang="en-US" sz="6000" b="1" dirty="0" err="1">
                <a:solidFill>
                  <a:srgbClr val="5F3F35"/>
                </a:solidFill>
                <a:latin typeface="#9Slide05 Good Vibes Pro" panose="02000507080000020002" pitchFamily="2" charset="0"/>
              </a:rPr>
              <a:t>át</a:t>
            </a:r>
            <a:r>
              <a:rPr lang="en-US" sz="6000" b="1" dirty="0">
                <a:solidFill>
                  <a:srgbClr val="5F3F35"/>
                </a:solidFill>
                <a:latin typeface="#9Slide05 Good Vibes Pro" panose="02000507080000020002" pitchFamily="2" charset="0"/>
              </a:rPr>
              <a:t>-</a:t>
            </a:r>
            <a:r>
              <a:rPr lang="en-US" sz="6000" b="1" dirty="0" err="1">
                <a:solidFill>
                  <a:srgbClr val="5F3F35"/>
                </a:solidFill>
                <a:latin typeface="#9Slide05 Good Vibes Pro" panose="02000507080000020002" pitchFamily="2" charset="0"/>
              </a:rPr>
              <a:t>tơn</a:t>
            </a:r>
            <a:endParaRPr lang="en-US" sz="6000" b="1" dirty="0">
              <a:solidFill>
                <a:srgbClr val="5F3F35"/>
              </a:solidFill>
              <a:latin typeface="#9Slide05 Good Vibes Pro" panose="02000507080000020002" pitchFamily="2" charset="0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xmlns="" id="{FA3FCCB9-8C1D-9996-F51C-FAF3095DC56E}"/>
              </a:ext>
            </a:extLst>
          </p:cNvPr>
          <p:cNvSpPr/>
          <p:nvPr/>
        </p:nvSpPr>
        <p:spPr>
          <a:xfrm rot="10518146">
            <a:off x="9139297" y="3982278"/>
            <a:ext cx="3309771" cy="4746611"/>
          </a:xfrm>
          <a:custGeom>
            <a:avLst/>
            <a:gdLst/>
            <a:ahLst/>
            <a:cxnLst/>
            <a:rect l="l" t="t" r="r" b="b"/>
            <a:pathLst>
              <a:path w="5400675" h="8229600">
                <a:moveTo>
                  <a:pt x="0" y="0"/>
                </a:moveTo>
                <a:lnTo>
                  <a:pt x="5400675" y="0"/>
                </a:lnTo>
                <a:lnTo>
                  <a:pt x="54006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xmlns="" id="{4661D088-E863-6968-9B59-2208AA6C77EB}"/>
              </a:ext>
            </a:extLst>
          </p:cNvPr>
          <p:cNvSpPr/>
          <p:nvPr/>
        </p:nvSpPr>
        <p:spPr>
          <a:xfrm>
            <a:off x="-551001" y="4746672"/>
            <a:ext cx="2064124" cy="2707048"/>
          </a:xfrm>
          <a:custGeom>
            <a:avLst/>
            <a:gdLst/>
            <a:ahLst/>
            <a:cxnLst/>
            <a:rect l="l" t="t" r="r" b="b"/>
            <a:pathLst>
              <a:path w="3137535" h="4114800">
                <a:moveTo>
                  <a:pt x="0" y="0"/>
                </a:moveTo>
                <a:lnTo>
                  <a:pt x="3137535" y="0"/>
                </a:lnTo>
                <a:lnTo>
                  <a:pt x="3137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xmlns="" id="{B50AC094-0853-B214-A0FB-71559AB58633}"/>
              </a:ext>
            </a:extLst>
          </p:cNvPr>
          <p:cNvSpPr/>
          <p:nvPr/>
        </p:nvSpPr>
        <p:spPr>
          <a:xfrm>
            <a:off x="1307796" y="6585342"/>
            <a:ext cx="3657600" cy="545315"/>
          </a:xfrm>
          <a:custGeom>
            <a:avLst/>
            <a:gdLst/>
            <a:ahLst/>
            <a:cxnLst/>
            <a:rect l="l" t="t" r="r" b="b"/>
            <a:pathLst>
              <a:path w="3657600" h="545315">
                <a:moveTo>
                  <a:pt x="0" y="0"/>
                </a:moveTo>
                <a:lnTo>
                  <a:pt x="3657600" y="0"/>
                </a:lnTo>
                <a:lnTo>
                  <a:pt x="3657600" y="545315"/>
                </a:lnTo>
                <a:lnTo>
                  <a:pt x="0" y="5453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4221432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9FAFA6E-B50F-E2AC-53CA-EC379202C473}"/>
              </a:ext>
            </a:extLst>
          </p:cNvPr>
          <p:cNvSpPr txBox="1"/>
          <p:nvPr/>
        </p:nvSpPr>
        <p:spPr>
          <a:xfrm>
            <a:off x="859627" y="-3339394"/>
            <a:ext cx="8216368" cy="44891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ctr">
              <a:buNone/>
            </a:pPr>
            <a:r>
              <a:rPr lang="en-US" sz="6600" b="1" dirty="0" err="1">
                <a:solidFill>
                  <a:srgbClr val="5F3F35"/>
                </a:solidFill>
                <a:latin typeface="#9Slide05 IcielSanelma" pitchFamily="2" charset="0"/>
              </a:rPr>
              <a:t>Tiếng</a:t>
            </a:r>
            <a:r>
              <a:rPr lang="en-US" sz="6600" b="1" dirty="0">
                <a:solidFill>
                  <a:srgbClr val="5F3F35"/>
                </a:solidFill>
                <a:latin typeface="#9Slide05 IcielSanelma" pitchFamily="2" charset="0"/>
              </a:rPr>
              <a:t> </a:t>
            </a:r>
            <a:r>
              <a:rPr lang="en-US" sz="6600" b="1" dirty="0" err="1">
                <a:solidFill>
                  <a:srgbClr val="5F3F35"/>
                </a:solidFill>
                <a:latin typeface="#9Slide05 IcielSanelma" pitchFamily="2" charset="0"/>
              </a:rPr>
              <a:t>gọi</a:t>
            </a:r>
            <a:r>
              <a:rPr lang="en-US" sz="6600" b="1" dirty="0">
                <a:solidFill>
                  <a:srgbClr val="5F3F35"/>
                </a:solidFill>
                <a:latin typeface="#9Slide05 IcielSanelma" pitchFamily="2" charset="0"/>
              </a:rPr>
              <a:t> </a:t>
            </a:r>
            <a:r>
              <a:rPr lang="en-US" sz="6600" b="1" dirty="0" err="1">
                <a:solidFill>
                  <a:srgbClr val="5F3F35"/>
                </a:solidFill>
                <a:latin typeface="#9Slide05 IcielSanelma" pitchFamily="2" charset="0"/>
              </a:rPr>
              <a:t>của</a:t>
            </a:r>
            <a:r>
              <a:rPr lang="en-US" sz="6600" b="1" dirty="0">
                <a:solidFill>
                  <a:srgbClr val="5F3F35"/>
                </a:solidFill>
                <a:latin typeface="#9Slide05 IcielSanelma" pitchFamily="2" charset="0"/>
              </a:rPr>
              <a:t> </a:t>
            </a:r>
            <a:r>
              <a:rPr lang="en-US" sz="6600" b="1" dirty="0" err="1">
                <a:solidFill>
                  <a:srgbClr val="5F3F35"/>
                </a:solidFill>
                <a:latin typeface="#9Slide05 IcielSanelma" pitchFamily="2" charset="0"/>
              </a:rPr>
              <a:t>đất</a:t>
            </a:r>
            <a:r>
              <a:rPr lang="en-US" sz="6600" b="1" dirty="0">
                <a:solidFill>
                  <a:srgbClr val="5F3F35"/>
                </a:solidFill>
                <a:latin typeface="#9Slide05 IcielSanelma" pitchFamily="2" charset="0"/>
              </a:rPr>
              <a:t> </a:t>
            </a:r>
            <a:r>
              <a:rPr lang="en-US" sz="6600" b="1" dirty="0" err="1">
                <a:solidFill>
                  <a:srgbClr val="5F3F35"/>
                </a:solidFill>
                <a:latin typeface="#9Slide05 IcielSanelma" pitchFamily="2" charset="0"/>
              </a:rPr>
              <a:t>mẹ</a:t>
            </a:r>
            <a:endParaRPr lang="en-US" sz="6600" b="1" dirty="0">
              <a:solidFill>
                <a:srgbClr val="5F3F35"/>
              </a:solidFill>
              <a:latin typeface="#9Slide05 IcielSanelma" pitchFamily="2" charset="0"/>
            </a:endParaRPr>
          </a:p>
        </p:txBody>
      </p:sp>
      <p:pic>
        <p:nvPicPr>
          <p:cNvPr id="3" name="Picture 2" descr="A white and orange feathered headdress&#10;&#10;Description automatically generated">
            <a:extLst>
              <a:ext uri="{FF2B5EF4-FFF2-40B4-BE49-F238E27FC236}">
                <a16:creationId xmlns:a16="http://schemas.microsoft.com/office/drawing/2014/main" xmlns="" id="{260169E2-FDA2-962B-12B4-C03316F165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23"/>
          <a:stretch/>
        </p:blipFill>
        <p:spPr>
          <a:xfrm>
            <a:off x="6940319" y="-291769"/>
            <a:ext cx="5302038" cy="50038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F411E46-E0D2-6FE7-11C4-0DD74204BF54}"/>
              </a:ext>
            </a:extLst>
          </p:cNvPr>
          <p:cNvGrpSpPr/>
          <p:nvPr/>
        </p:nvGrpSpPr>
        <p:grpSpPr>
          <a:xfrm>
            <a:off x="206213" y="1284167"/>
            <a:ext cx="7078960" cy="1449469"/>
            <a:chOff x="1152797" y="1981623"/>
            <a:chExt cx="3839269" cy="4631063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xmlns="" id="{816E28ED-03AE-C727-6692-55EB227456CC}"/>
                </a:ext>
              </a:extLst>
            </p:cNvPr>
            <p:cNvGrpSpPr/>
            <p:nvPr/>
          </p:nvGrpSpPr>
          <p:grpSpPr>
            <a:xfrm>
              <a:off x="1152797" y="1981623"/>
              <a:ext cx="3839269" cy="4631063"/>
              <a:chOff x="0" y="-38100"/>
              <a:chExt cx="4140694" cy="2765436"/>
            </a:xfrm>
          </p:grpSpPr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xmlns="" id="{816DD107-0C9B-49E0-4C1B-9DDFE70247CE}"/>
                  </a:ext>
                </a:extLst>
              </p:cNvPr>
              <p:cNvSpPr/>
              <p:nvPr/>
            </p:nvSpPr>
            <p:spPr>
              <a:xfrm>
                <a:off x="1" y="1"/>
                <a:ext cx="4140693" cy="2727335"/>
              </a:xfrm>
              <a:custGeom>
                <a:avLst/>
                <a:gdLst/>
                <a:ahLst/>
                <a:cxnLst/>
                <a:rect l="l" t="t" r="r" b="b"/>
                <a:pathLst>
                  <a:path w="4260578" h="3003183">
                    <a:moveTo>
                      <a:pt x="21536" y="0"/>
                    </a:moveTo>
                    <a:lnTo>
                      <a:pt x="4239042" y="0"/>
                    </a:lnTo>
                    <a:cubicBezTo>
                      <a:pt x="4250935" y="0"/>
                      <a:pt x="4260578" y="9642"/>
                      <a:pt x="4260578" y="21536"/>
                    </a:cubicBezTo>
                    <a:lnTo>
                      <a:pt x="4260578" y="2981647"/>
                    </a:lnTo>
                    <a:cubicBezTo>
                      <a:pt x="4260578" y="2993541"/>
                      <a:pt x="4250935" y="3003183"/>
                      <a:pt x="4239042" y="3003183"/>
                    </a:cubicBezTo>
                    <a:lnTo>
                      <a:pt x="21536" y="3003183"/>
                    </a:lnTo>
                    <a:cubicBezTo>
                      <a:pt x="9642" y="3003183"/>
                      <a:pt x="0" y="2993541"/>
                      <a:pt x="0" y="2981647"/>
                    </a:cubicBezTo>
                    <a:lnTo>
                      <a:pt x="0" y="21536"/>
                    </a:lnTo>
                    <a:cubicBezTo>
                      <a:pt x="0" y="9642"/>
                      <a:pt x="9642" y="0"/>
                      <a:pt x="21536" y="0"/>
                    </a:cubicBezTo>
                    <a:close/>
                  </a:path>
                </a:pathLst>
              </a:custGeom>
              <a:solidFill>
                <a:srgbClr val="D4C3B2"/>
              </a:solid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" name="TextBox 5">
                <a:extLst>
                  <a:ext uri="{FF2B5EF4-FFF2-40B4-BE49-F238E27FC236}">
                    <a16:creationId xmlns:a16="http://schemas.microsoft.com/office/drawing/2014/main" xmlns="" id="{010A2272-C0A4-5186-0C3F-66D0F074307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CC5EDFD1-071D-4C9A-7DE0-8A20F53F612F}"/>
                </a:ext>
              </a:extLst>
            </p:cNvPr>
            <p:cNvSpPr txBox="1"/>
            <p:nvPr/>
          </p:nvSpPr>
          <p:spPr>
            <a:xfrm>
              <a:off x="1534487" y="2045426"/>
              <a:ext cx="3187044" cy="556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33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93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118FF401-B8DB-3E9B-8CC7-9A9F4752926C}"/>
                </a:ext>
              </a:extLst>
            </p:cNvPr>
            <p:cNvSpPr txBox="1"/>
            <p:nvPr/>
          </p:nvSpPr>
          <p:spPr>
            <a:xfrm>
              <a:off x="1242864" y="3436471"/>
              <a:ext cx="3749202" cy="3176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thúc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đẩy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lĩnh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Xi-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át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tơn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khẩu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1A4A0DF5-FB15-B1DC-24E8-B45C9EC67833}"/>
              </a:ext>
            </a:extLst>
          </p:cNvPr>
          <p:cNvGrpSpPr/>
          <p:nvPr/>
        </p:nvGrpSpPr>
        <p:grpSpPr>
          <a:xfrm>
            <a:off x="60940" y="2832226"/>
            <a:ext cx="3919878" cy="4562857"/>
            <a:chOff x="1152797" y="1981623"/>
            <a:chExt cx="4307238" cy="5093003"/>
          </a:xfrm>
        </p:grpSpPr>
        <p:grpSp>
          <p:nvGrpSpPr>
            <p:cNvPr id="11" name="Group 3">
              <a:extLst>
                <a:ext uri="{FF2B5EF4-FFF2-40B4-BE49-F238E27FC236}">
                  <a16:creationId xmlns:a16="http://schemas.microsoft.com/office/drawing/2014/main" xmlns="" id="{AC12A1EA-0B16-B4F2-AD15-E64752CCB2BF}"/>
                </a:ext>
              </a:extLst>
            </p:cNvPr>
            <p:cNvGrpSpPr/>
            <p:nvPr/>
          </p:nvGrpSpPr>
          <p:grpSpPr>
            <a:xfrm>
              <a:off x="1152797" y="1981623"/>
              <a:ext cx="4307238" cy="5093003"/>
              <a:chOff x="0" y="-38100"/>
              <a:chExt cx="4645404" cy="3041283"/>
            </a:xfrm>
          </p:grpSpPr>
          <p:sp>
            <p:nvSpPr>
              <p:cNvPr id="14" name="Freeform 4">
                <a:extLst>
                  <a:ext uri="{FF2B5EF4-FFF2-40B4-BE49-F238E27FC236}">
                    <a16:creationId xmlns:a16="http://schemas.microsoft.com/office/drawing/2014/main" xmlns="" id="{B72E9290-5295-BCC3-5954-855407E9847B}"/>
                  </a:ext>
                </a:extLst>
              </p:cNvPr>
              <p:cNvSpPr/>
              <p:nvPr/>
            </p:nvSpPr>
            <p:spPr>
              <a:xfrm>
                <a:off x="1" y="0"/>
                <a:ext cx="4645403" cy="3003183"/>
              </a:xfrm>
              <a:custGeom>
                <a:avLst/>
                <a:gdLst/>
                <a:ahLst/>
                <a:cxnLst/>
                <a:rect l="l" t="t" r="r" b="b"/>
                <a:pathLst>
                  <a:path w="4260578" h="3003183">
                    <a:moveTo>
                      <a:pt x="21536" y="0"/>
                    </a:moveTo>
                    <a:lnTo>
                      <a:pt x="4239042" y="0"/>
                    </a:lnTo>
                    <a:cubicBezTo>
                      <a:pt x="4250935" y="0"/>
                      <a:pt x="4260578" y="9642"/>
                      <a:pt x="4260578" y="21536"/>
                    </a:cubicBezTo>
                    <a:lnTo>
                      <a:pt x="4260578" y="2981647"/>
                    </a:lnTo>
                    <a:cubicBezTo>
                      <a:pt x="4260578" y="2993541"/>
                      <a:pt x="4250935" y="3003183"/>
                      <a:pt x="4239042" y="3003183"/>
                    </a:cubicBezTo>
                    <a:lnTo>
                      <a:pt x="21536" y="3003183"/>
                    </a:lnTo>
                    <a:cubicBezTo>
                      <a:pt x="9642" y="3003183"/>
                      <a:pt x="0" y="2993541"/>
                      <a:pt x="0" y="2981647"/>
                    </a:cubicBezTo>
                    <a:lnTo>
                      <a:pt x="0" y="21536"/>
                    </a:lnTo>
                    <a:cubicBezTo>
                      <a:pt x="0" y="9642"/>
                      <a:pt x="9642" y="0"/>
                      <a:pt x="21536" y="0"/>
                    </a:cubicBezTo>
                    <a:close/>
                  </a:path>
                </a:pathLst>
              </a:custGeom>
              <a:solidFill>
                <a:srgbClr val="D4C3B2"/>
              </a:solidFill>
            </p:spPr>
          </p:sp>
          <p:sp>
            <p:nvSpPr>
              <p:cNvPr id="15" name="TextBox 5">
                <a:extLst>
                  <a:ext uri="{FF2B5EF4-FFF2-40B4-BE49-F238E27FC236}">
                    <a16:creationId xmlns:a16="http://schemas.microsoft.com/office/drawing/2014/main" xmlns="" id="{3844F326-92CD-C479-6296-CAB73FB44FB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94A86011-4E0C-9091-DD3D-B7B2FB87764F}"/>
                </a:ext>
              </a:extLst>
            </p:cNvPr>
            <p:cNvSpPr txBox="1"/>
            <p:nvPr/>
          </p:nvSpPr>
          <p:spPr>
            <a:xfrm>
              <a:off x="1534488" y="2098434"/>
              <a:ext cx="3187044" cy="556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33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93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6FBACD7E-896F-69AE-2BC2-37761DF01FF5}"/>
                </a:ext>
              </a:extLst>
            </p:cNvPr>
            <p:cNvSpPr txBox="1"/>
            <p:nvPr/>
          </p:nvSpPr>
          <p:spPr>
            <a:xfrm>
              <a:off x="1304825" y="2647735"/>
              <a:ext cx="4086413" cy="3626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Xi-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át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tơn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nhìn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xử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thiên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da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trắng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da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0909797-5E61-57EF-57A2-FF9FB7597FC3}"/>
              </a:ext>
            </a:extLst>
          </p:cNvPr>
          <p:cNvGrpSpPr/>
          <p:nvPr/>
        </p:nvGrpSpPr>
        <p:grpSpPr>
          <a:xfrm>
            <a:off x="4056563" y="2832226"/>
            <a:ext cx="4840947" cy="4975768"/>
            <a:chOff x="1152797" y="1981623"/>
            <a:chExt cx="4844508" cy="5093003"/>
          </a:xfrm>
        </p:grpSpPr>
        <p:grpSp>
          <p:nvGrpSpPr>
            <p:cNvPr id="23" name="Group 3">
              <a:extLst>
                <a:ext uri="{FF2B5EF4-FFF2-40B4-BE49-F238E27FC236}">
                  <a16:creationId xmlns:a16="http://schemas.microsoft.com/office/drawing/2014/main" xmlns="" id="{F18E8A43-6EB7-D9AB-4157-E9E08F50A908}"/>
                </a:ext>
              </a:extLst>
            </p:cNvPr>
            <p:cNvGrpSpPr/>
            <p:nvPr/>
          </p:nvGrpSpPr>
          <p:grpSpPr>
            <a:xfrm>
              <a:off x="1152797" y="1981623"/>
              <a:ext cx="4844508" cy="5093003"/>
              <a:chOff x="0" y="-38100"/>
              <a:chExt cx="5224855" cy="3041283"/>
            </a:xfrm>
          </p:grpSpPr>
          <p:sp>
            <p:nvSpPr>
              <p:cNvPr id="26" name="Freeform 4">
                <a:extLst>
                  <a:ext uri="{FF2B5EF4-FFF2-40B4-BE49-F238E27FC236}">
                    <a16:creationId xmlns:a16="http://schemas.microsoft.com/office/drawing/2014/main" xmlns="" id="{B52B7012-BD2D-B7DC-9AAD-868AB964648D}"/>
                  </a:ext>
                </a:extLst>
              </p:cNvPr>
              <p:cNvSpPr/>
              <p:nvPr/>
            </p:nvSpPr>
            <p:spPr>
              <a:xfrm>
                <a:off x="0" y="0"/>
                <a:ext cx="5224855" cy="3003183"/>
              </a:xfrm>
              <a:custGeom>
                <a:avLst/>
                <a:gdLst/>
                <a:ahLst/>
                <a:cxnLst/>
                <a:rect l="l" t="t" r="r" b="b"/>
                <a:pathLst>
                  <a:path w="4260578" h="3003183">
                    <a:moveTo>
                      <a:pt x="21536" y="0"/>
                    </a:moveTo>
                    <a:lnTo>
                      <a:pt x="4239042" y="0"/>
                    </a:lnTo>
                    <a:cubicBezTo>
                      <a:pt x="4250935" y="0"/>
                      <a:pt x="4260578" y="9642"/>
                      <a:pt x="4260578" y="21536"/>
                    </a:cubicBezTo>
                    <a:lnTo>
                      <a:pt x="4260578" y="2981647"/>
                    </a:lnTo>
                    <a:cubicBezTo>
                      <a:pt x="4260578" y="2993541"/>
                      <a:pt x="4250935" y="3003183"/>
                      <a:pt x="4239042" y="3003183"/>
                    </a:cubicBezTo>
                    <a:lnTo>
                      <a:pt x="21536" y="3003183"/>
                    </a:lnTo>
                    <a:cubicBezTo>
                      <a:pt x="9642" y="3003183"/>
                      <a:pt x="0" y="2993541"/>
                      <a:pt x="0" y="2981647"/>
                    </a:cubicBezTo>
                    <a:lnTo>
                      <a:pt x="0" y="21536"/>
                    </a:lnTo>
                    <a:cubicBezTo>
                      <a:pt x="0" y="9642"/>
                      <a:pt x="9642" y="0"/>
                      <a:pt x="21536" y="0"/>
                    </a:cubicBezTo>
                    <a:close/>
                  </a:path>
                </a:pathLst>
              </a:custGeom>
              <a:solidFill>
                <a:srgbClr val="D4C3B2"/>
              </a:solid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7" name="TextBox 5">
                <a:extLst>
                  <a:ext uri="{FF2B5EF4-FFF2-40B4-BE49-F238E27FC236}">
                    <a16:creationId xmlns:a16="http://schemas.microsoft.com/office/drawing/2014/main" xmlns="" id="{0EC40ED5-8E61-3B85-A955-67F98E74D14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59C7A20D-D5F2-8B47-5EFF-65E83D93BEB6}"/>
                </a:ext>
              </a:extLst>
            </p:cNvPr>
            <p:cNvSpPr txBox="1"/>
            <p:nvPr/>
          </p:nvSpPr>
          <p:spPr>
            <a:xfrm>
              <a:off x="1529612" y="2148071"/>
              <a:ext cx="3997073" cy="556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33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93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A12164F7-99B6-6C9A-E9F4-4E87BC86F1B7}"/>
                </a:ext>
              </a:extLst>
            </p:cNvPr>
            <p:cNvSpPr txBox="1"/>
            <p:nvPr/>
          </p:nvSpPr>
          <p:spPr>
            <a:xfrm>
              <a:off x="1241753" y="2634967"/>
              <a:ext cx="4572789" cy="3786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biệt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Xi-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át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tơn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xử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thiên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da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Em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530B7309-0862-ABEC-7574-13C0764B022A}"/>
              </a:ext>
            </a:extLst>
          </p:cNvPr>
          <p:cNvGrpSpPr/>
          <p:nvPr/>
        </p:nvGrpSpPr>
        <p:grpSpPr>
          <a:xfrm>
            <a:off x="8997004" y="2889388"/>
            <a:ext cx="2995700" cy="4799497"/>
            <a:chOff x="1152797" y="1981623"/>
            <a:chExt cx="3839269" cy="8506504"/>
          </a:xfrm>
        </p:grpSpPr>
        <p:grpSp>
          <p:nvGrpSpPr>
            <p:cNvPr id="29" name="Group 3">
              <a:extLst>
                <a:ext uri="{FF2B5EF4-FFF2-40B4-BE49-F238E27FC236}">
                  <a16:creationId xmlns:a16="http://schemas.microsoft.com/office/drawing/2014/main" xmlns="" id="{6E74B9D6-3040-A463-D223-E669396DCB6A}"/>
                </a:ext>
              </a:extLst>
            </p:cNvPr>
            <p:cNvGrpSpPr/>
            <p:nvPr/>
          </p:nvGrpSpPr>
          <p:grpSpPr>
            <a:xfrm>
              <a:off x="1152797" y="1981623"/>
              <a:ext cx="3839269" cy="8097861"/>
              <a:chOff x="0" y="-38100"/>
              <a:chExt cx="4140694" cy="4835632"/>
            </a:xfrm>
          </p:grpSpPr>
          <p:sp>
            <p:nvSpPr>
              <p:cNvPr id="32" name="Freeform 4">
                <a:extLst>
                  <a:ext uri="{FF2B5EF4-FFF2-40B4-BE49-F238E27FC236}">
                    <a16:creationId xmlns:a16="http://schemas.microsoft.com/office/drawing/2014/main" xmlns="" id="{99E6ACA7-7FF7-00BA-5D20-EF0EBAE724A6}"/>
                  </a:ext>
                </a:extLst>
              </p:cNvPr>
              <p:cNvSpPr/>
              <p:nvPr/>
            </p:nvSpPr>
            <p:spPr>
              <a:xfrm>
                <a:off x="1" y="1"/>
                <a:ext cx="4140693" cy="4797531"/>
              </a:xfrm>
              <a:custGeom>
                <a:avLst/>
                <a:gdLst/>
                <a:ahLst/>
                <a:cxnLst/>
                <a:rect l="l" t="t" r="r" b="b"/>
                <a:pathLst>
                  <a:path w="4260578" h="3003183">
                    <a:moveTo>
                      <a:pt x="21536" y="0"/>
                    </a:moveTo>
                    <a:lnTo>
                      <a:pt x="4239042" y="0"/>
                    </a:lnTo>
                    <a:cubicBezTo>
                      <a:pt x="4250935" y="0"/>
                      <a:pt x="4260578" y="9642"/>
                      <a:pt x="4260578" y="21536"/>
                    </a:cubicBezTo>
                    <a:lnTo>
                      <a:pt x="4260578" y="2981647"/>
                    </a:lnTo>
                    <a:cubicBezTo>
                      <a:pt x="4260578" y="2993541"/>
                      <a:pt x="4250935" y="3003183"/>
                      <a:pt x="4239042" y="3003183"/>
                    </a:cubicBezTo>
                    <a:lnTo>
                      <a:pt x="21536" y="3003183"/>
                    </a:lnTo>
                    <a:cubicBezTo>
                      <a:pt x="9642" y="3003183"/>
                      <a:pt x="0" y="2993541"/>
                      <a:pt x="0" y="2981647"/>
                    </a:cubicBezTo>
                    <a:lnTo>
                      <a:pt x="0" y="21536"/>
                    </a:lnTo>
                    <a:cubicBezTo>
                      <a:pt x="0" y="9642"/>
                      <a:pt x="9642" y="0"/>
                      <a:pt x="21536" y="0"/>
                    </a:cubicBezTo>
                    <a:close/>
                  </a:path>
                </a:pathLst>
              </a:custGeom>
              <a:solidFill>
                <a:srgbClr val="D4C3B2"/>
              </a:solid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3" name="TextBox 5">
                <a:extLst>
                  <a:ext uri="{FF2B5EF4-FFF2-40B4-BE49-F238E27FC236}">
                    <a16:creationId xmlns:a16="http://schemas.microsoft.com/office/drawing/2014/main" xmlns="" id="{7203B367-B153-F75A-60F7-454C93DD13D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2C47602-0887-101F-063A-8D04B6C67E86}"/>
                </a:ext>
              </a:extLst>
            </p:cNvPr>
            <p:cNvSpPr txBox="1"/>
            <p:nvPr/>
          </p:nvSpPr>
          <p:spPr>
            <a:xfrm>
              <a:off x="1534487" y="2045427"/>
              <a:ext cx="3187044" cy="963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33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93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D400CCFD-C351-1064-A9A9-A7A99A7B260E}"/>
                </a:ext>
              </a:extLst>
            </p:cNvPr>
            <p:cNvSpPr txBox="1"/>
            <p:nvPr/>
          </p:nvSpPr>
          <p:spPr>
            <a:xfrm>
              <a:off x="1242864" y="3132124"/>
              <a:ext cx="3749202" cy="7356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tầm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vóc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da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29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5601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136D10C-1715-1D08-A194-3061E33B1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68" y="430044"/>
            <a:ext cx="4183257" cy="59979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BF5C588-A30D-A6E9-6055-EA85E414F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0231" y="946206"/>
            <a:ext cx="4065715" cy="5768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94A5412-0258-4B16-B1C2-06F3ED95F3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5897" y="199655"/>
            <a:ext cx="3786873" cy="54815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0B3CD5C-2121-97A8-45EC-00939D2902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0918" y="1583828"/>
            <a:ext cx="3613414" cy="513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68695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xmlns="" id="{905ABAA5-2552-4839-46FF-7B08358B7E4D}"/>
              </a:ext>
            </a:extLst>
          </p:cNvPr>
          <p:cNvSpPr/>
          <p:nvPr/>
        </p:nvSpPr>
        <p:spPr>
          <a:xfrm>
            <a:off x="7924800" y="669325"/>
            <a:ext cx="4128516" cy="5486400"/>
          </a:xfrm>
          <a:custGeom>
            <a:avLst/>
            <a:gdLst/>
            <a:ahLst/>
            <a:cxnLst/>
            <a:rect l="l" t="t" r="r" b="b"/>
            <a:pathLst>
              <a:path w="6192774" h="8229600">
                <a:moveTo>
                  <a:pt x="0" y="0"/>
                </a:moveTo>
                <a:lnTo>
                  <a:pt x="6192774" y="0"/>
                </a:lnTo>
                <a:lnTo>
                  <a:pt x="619277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A109A21-91BC-54CA-7678-168DB45C1ED6}"/>
              </a:ext>
            </a:extLst>
          </p:cNvPr>
          <p:cNvSpPr txBox="1"/>
          <p:nvPr/>
        </p:nvSpPr>
        <p:spPr>
          <a:xfrm>
            <a:off x="159017" y="162455"/>
            <a:ext cx="8216368" cy="44891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ctr">
              <a:buNone/>
            </a:pPr>
            <a:r>
              <a:rPr lang="en-US" sz="8000" b="1" dirty="0">
                <a:solidFill>
                  <a:srgbClr val="5F3F35"/>
                </a:solidFill>
                <a:latin typeface="#9Slide05 IcielSanelma" pitchFamily="2" charset="0"/>
              </a:rPr>
              <a:t>1. </a:t>
            </a:r>
          </a:p>
          <a:p>
            <a:pPr marL="0" indent="0" algn="ctr">
              <a:buNone/>
            </a:pPr>
            <a:r>
              <a:rPr lang="en-US" sz="8000" b="1" dirty="0" err="1">
                <a:solidFill>
                  <a:srgbClr val="5F3F35"/>
                </a:solidFill>
                <a:latin typeface="#9Slide05 IcielSanelma" pitchFamily="2" charset="0"/>
              </a:rPr>
              <a:t>Bối</a:t>
            </a:r>
            <a:r>
              <a:rPr lang="en-US" sz="8000" b="1" dirty="0">
                <a:solidFill>
                  <a:srgbClr val="5F3F35"/>
                </a:solidFill>
                <a:latin typeface="#9Slide05 IcielSanelma" pitchFamily="2" charset="0"/>
              </a:rPr>
              <a:t> </a:t>
            </a:r>
            <a:r>
              <a:rPr lang="en-US" sz="8000" b="1" dirty="0" err="1">
                <a:solidFill>
                  <a:srgbClr val="5F3F35"/>
                </a:solidFill>
                <a:latin typeface="#9Slide05 IcielSanelma" pitchFamily="2" charset="0"/>
              </a:rPr>
              <a:t>cảnh</a:t>
            </a:r>
            <a:r>
              <a:rPr lang="en-US" sz="8000" b="1" dirty="0">
                <a:solidFill>
                  <a:srgbClr val="5F3F35"/>
                </a:solidFill>
                <a:latin typeface="#9Slide05 IcielSanelma" pitchFamily="2" charset="0"/>
              </a:rPr>
              <a:t> </a:t>
            </a:r>
            <a:r>
              <a:rPr lang="en-US" sz="8000" b="1" dirty="0" err="1">
                <a:solidFill>
                  <a:srgbClr val="5F3F35"/>
                </a:solidFill>
                <a:latin typeface="#9Slide05 IcielSanelma" pitchFamily="2" charset="0"/>
              </a:rPr>
              <a:t>ra</a:t>
            </a:r>
            <a:r>
              <a:rPr lang="en-US" sz="8000" b="1" dirty="0">
                <a:solidFill>
                  <a:srgbClr val="5F3F35"/>
                </a:solidFill>
                <a:latin typeface="#9Slide05 IcielSanelma" pitchFamily="2" charset="0"/>
              </a:rPr>
              <a:t> </a:t>
            </a:r>
            <a:r>
              <a:rPr lang="en-US" sz="8000" b="1" dirty="0" err="1">
                <a:solidFill>
                  <a:srgbClr val="5F3F35"/>
                </a:solidFill>
                <a:latin typeface="#9Slide05 IcielSanelma" pitchFamily="2" charset="0"/>
              </a:rPr>
              <a:t>đời</a:t>
            </a:r>
            <a:r>
              <a:rPr lang="en-US" sz="8000" b="1" dirty="0">
                <a:solidFill>
                  <a:srgbClr val="5F3F35"/>
                </a:solidFill>
                <a:latin typeface="#9Slide05 IcielSanelma" pitchFamily="2" charset="0"/>
              </a:rPr>
              <a:t> </a:t>
            </a:r>
          </a:p>
          <a:p>
            <a:pPr marL="0" indent="0" algn="ctr">
              <a:buNone/>
            </a:pPr>
            <a:r>
              <a:rPr lang="en-US" sz="8000" b="1" dirty="0" err="1">
                <a:solidFill>
                  <a:srgbClr val="5F3F35"/>
                </a:solidFill>
                <a:latin typeface="#9Slide05 IcielSanelma" pitchFamily="2" charset="0"/>
              </a:rPr>
              <a:t>của</a:t>
            </a:r>
            <a:r>
              <a:rPr lang="en-US" sz="8000" b="1" dirty="0">
                <a:solidFill>
                  <a:srgbClr val="5F3F35"/>
                </a:solidFill>
                <a:latin typeface="#9Slide05 IcielSanelma" pitchFamily="2" charset="0"/>
              </a:rPr>
              <a:t> </a:t>
            </a:r>
            <a:r>
              <a:rPr lang="en-US" sz="8000" b="1" dirty="0" err="1">
                <a:solidFill>
                  <a:srgbClr val="5F3F35"/>
                </a:solidFill>
                <a:latin typeface="#9Slide05 IcielSanelma" pitchFamily="2" charset="0"/>
              </a:rPr>
              <a:t>văn</a:t>
            </a:r>
            <a:r>
              <a:rPr lang="en-US" sz="8000" b="1" dirty="0">
                <a:solidFill>
                  <a:srgbClr val="5F3F35"/>
                </a:solidFill>
                <a:latin typeface="#9Slide05 IcielSanelma" pitchFamily="2" charset="0"/>
              </a:rPr>
              <a:t> </a:t>
            </a:r>
            <a:r>
              <a:rPr lang="en-US" sz="8000" b="1" dirty="0" err="1">
                <a:solidFill>
                  <a:srgbClr val="5F3F35"/>
                </a:solidFill>
                <a:latin typeface="#9Slide05 IcielSanelma" pitchFamily="2" charset="0"/>
              </a:rPr>
              <a:t>bản</a:t>
            </a:r>
            <a:endParaRPr lang="en-US" sz="8000" b="1" dirty="0">
              <a:solidFill>
                <a:srgbClr val="5F3F35"/>
              </a:solidFill>
              <a:latin typeface="#9Slide05 IcielSanel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17538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4007C05-B629-2BD4-09E4-842735AC129E}"/>
              </a:ext>
            </a:extLst>
          </p:cNvPr>
          <p:cNvGrpSpPr/>
          <p:nvPr/>
        </p:nvGrpSpPr>
        <p:grpSpPr>
          <a:xfrm>
            <a:off x="221413" y="286069"/>
            <a:ext cx="3371186" cy="4959656"/>
            <a:chOff x="1152797" y="2045426"/>
            <a:chExt cx="3950426" cy="5029200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xmlns="" id="{348902F6-1F79-00E0-B168-5CD452F1FCF4}"/>
                </a:ext>
              </a:extLst>
            </p:cNvPr>
            <p:cNvGrpSpPr/>
            <p:nvPr/>
          </p:nvGrpSpPr>
          <p:grpSpPr>
            <a:xfrm>
              <a:off x="1152797" y="2045426"/>
              <a:ext cx="3950426" cy="5029200"/>
              <a:chOff x="0" y="0"/>
              <a:chExt cx="4260578" cy="3003183"/>
            </a:xfrm>
          </p:grpSpPr>
          <p:sp>
            <p:nvSpPr>
              <p:cNvPr id="6" name="Freeform 4">
                <a:extLst>
                  <a:ext uri="{FF2B5EF4-FFF2-40B4-BE49-F238E27FC236}">
                    <a16:creationId xmlns:a16="http://schemas.microsoft.com/office/drawing/2014/main" xmlns="" id="{E282E622-CF6E-7F95-AD58-E90535732965}"/>
                  </a:ext>
                </a:extLst>
              </p:cNvPr>
              <p:cNvSpPr/>
              <p:nvPr/>
            </p:nvSpPr>
            <p:spPr>
              <a:xfrm>
                <a:off x="0" y="0"/>
                <a:ext cx="4260578" cy="3003183"/>
              </a:xfrm>
              <a:custGeom>
                <a:avLst/>
                <a:gdLst/>
                <a:ahLst/>
                <a:cxnLst/>
                <a:rect l="l" t="t" r="r" b="b"/>
                <a:pathLst>
                  <a:path w="4260578" h="3003183">
                    <a:moveTo>
                      <a:pt x="21536" y="0"/>
                    </a:moveTo>
                    <a:lnTo>
                      <a:pt x="4239042" y="0"/>
                    </a:lnTo>
                    <a:cubicBezTo>
                      <a:pt x="4250935" y="0"/>
                      <a:pt x="4260578" y="9642"/>
                      <a:pt x="4260578" y="21536"/>
                    </a:cubicBezTo>
                    <a:lnTo>
                      <a:pt x="4260578" y="2981647"/>
                    </a:lnTo>
                    <a:cubicBezTo>
                      <a:pt x="4260578" y="2993541"/>
                      <a:pt x="4250935" y="3003183"/>
                      <a:pt x="4239042" y="3003183"/>
                    </a:cubicBezTo>
                    <a:lnTo>
                      <a:pt x="21536" y="3003183"/>
                    </a:lnTo>
                    <a:cubicBezTo>
                      <a:pt x="9642" y="3003183"/>
                      <a:pt x="0" y="2993541"/>
                      <a:pt x="0" y="2981647"/>
                    </a:cubicBezTo>
                    <a:lnTo>
                      <a:pt x="0" y="21536"/>
                    </a:lnTo>
                    <a:cubicBezTo>
                      <a:pt x="0" y="9642"/>
                      <a:pt x="9642" y="0"/>
                      <a:pt x="21536" y="0"/>
                    </a:cubicBezTo>
                    <a:close/>
                  </a:path>
                </a:pathLst>
              </a:custGeom>
              <a:solidFill>
                <a:srgbClr val="D4C3B2"/>
              </a:solidFill>
            </p:spPr>
          </p:sp>
          <p:sp>
            <p:nvSpPr>
              <p:cNvPr id="7" name="TextBox 5">
                <a:extLst>
                  <a:ext uri="{FF2B5EF4-FFF2-40B4-BE49-F238E27FC236}">
                    <a16:creationId xmlns:a16="http://schemas.microsoft.com/office/drawing/2014/main" xmlns="" id="{0205568A-ADFA-4D2E-E5CC-6C7832959E8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D2B252D-051C-A5CB-E709-F02FB1C99BFE}"/>
                </a:ext>
              </a:extLst>
            </p:cNvPr>
            <p:cNvSpPr txBox="1"/>
            <p:nvPr/>
          </p:nvSpPr>
          <p:spPr>
            <a:xfrm>
              <a:off x="1355830" y="2284711"/>
              <a:ext cx="3563860" cy="4212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Xi-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át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tơn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khẩu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thống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Mỹ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nghị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mua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vùng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Xi-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át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tơn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bào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lúc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đang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sở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hữu</a:t>
              </a:r>
              <a:endParaRPr lang="en-US" sz="293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13B2C88-EF41-CEA5-BC22-4EECA8A698AD}"/>
              </a:ext>
            </a:extLst>
          </p:cNvPr>
          <p:cNvGrpSpPr/>
          <p:nvPr/>
        </p:nvGrpSpPr>
        <p:grpSpPr>
          <a:xfrm>
            <a:off x="3740292" y="295254"/>
            <a:ext cx="3371186" cy="4959656"/>
            <a:chOff x="1152797" y="2045426"/>
            <a:chExt cx="3950426" cy="5029200"/>
          </a:xfrm>
        </p:grpSpPr>
        <p:grpSp>
          <p:nvGrpSpPr>
            <p:cNvPr id="9" name="Group 3">
              <a:extLst>
                <a:ext uri="{FF2B5EF4-FFF2-40B4-BE49-F238E27FC236}">
                  <a16:creationId xmlns:a16="http://schemas.microsoft.com/office/drawing/2014/main" xmlns="" id="{E63829AB-8BC3-E1C5-03FA-E1C812EAAC55}"/>
                </a:ext>
              </a:extLst>
            </p:cNvPr>
            <p:cNvGrpSpPr/>
            <p:nvPr/>
          </p:nvGrpSpPr>
          <p:grpSpPr>
            <a:xfrm>
              <a:off x="1152797" y="2045426"/>
              <a:ext cx="3950426" cy="5029200"/>
              <a:chOff x="0" y="0"/>
              <a:chExt cx="4260578" cy="3003183"/>
            </a:xfrm>
          </p:grpSpPr>
          <p:sp>
            <p:nvSpPr>
              <p:cNvPr id="11" name="Freeform 4">
                <a:extLst>
                  <a:ext uri="{FF2B5EF4-FFF2-40B4-BE49-F238E27FC236}">
                    <a16:creationId xmlns:a16="http://schemas.microsoft.com/office/drawing/2014/main" xmlns="" id="{93623FB4-A173-D648-9395-32577DA84090}"/>
                  </a:ext>
                </a:extLst>
              </p:cNvPr>
              <p:cNvSpPr/>
              <p:nvPr/>
            </p:nvSpPr>
            <p:spPr>
              <a:xfrm>
                <a:off x="0" y="0"/>
                <a:ext cx="4260578" cy="3003183"/>
              </a:xfrm>
              <a:custGeom>
                <a:avLst/>
                <a:gdLst/>
                <a:ahLst/>
                <a:cxnLst/>
                <a:rect l="l" t="t" r="r" b="b"/>
                <a:pathLst>
                  <a:path w="4260578" h="3003183">
                    <a:moveTo>
                      <a:pt x="21536" y="0"/>
                    </a:moveTo>
                    <a:lnTo>
                      <a:pt x="4239042" y="0"/>
                    </a:lnTo>
                    <a:cubicBezTo>
                      <a:pt x="4250935" y="0"/>
                      <a:pt x="4260578" y="9642"/>
                      <a:pt x="4260578" y="21536"/>
                    </a:cubicBezTo>
                    <a:lnTo>
                      <a:pt x="4260578" y="2981647"/>
                    </a:lnTo>
                    <a:cubicBezTo>
                      <a:pt x="4260578" y="2993541"/>
                      <a:pt x="4250935" y="3003183"/>
                      <a:pt x="4239042" y="3003183"/>
                    </a:cubicBezTo>
                    <a:lnTo>
                      <a:pt x="21536" y="3003183"/>
                    </a:lnTo>
                    <a:cubicBezTo>
                      <a:pt x="9642" y="3003183"/>
                      <a:pt x="0" y="2993541"/>
                      <a:pt x="0" y="2981647"/>
                    </a:cubicBezTo>
                    <a:lnTo>
                      <a:pt x="0" y="21536"/>
                    </a:lnTo>
                    <a:cubicBezTo>
                      <a:pt x="0" y="9642"/>
                      <a:pt x="9642" y="0"/>
                      <a:pt x="21536" y="0"/>
                    </a:cubicBezTo>
                    <a:close/>
                  </a:path>
                </a:pathLst>
              </a:custGeom>
              <a:solidFill>
                <a:srgbClr val="D4C3B2"/>
              </a:solidFill>
            </p:spPr>
          </p:sp>
          <p:sp>
            <p:nvSpPr>
              <p:cNvPr id="12" name="TextBox 5">
                <a:extLst>
                  <a:ext uri="{FF2B5EF4-FFF2-40B4-BE49-F238E27FC236}">
                    <a16:creationId xmlns:a16="http://schemas.microsoft.com/office/drawing/2014/main" xmlns="" id="{A75F67EC-947E-5571-B898-6AB39817BC1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F47E4E9C-DE18-2DFC-D443-626607801589}"/>
                </a:ext>
              </a:extLst>
            </p:cNvPr>
            <p:cNvSpPr txBox="1"/>
            <p:nvPr/>
          </p:nvSpPr>
          <p:spPr>
            <a:xfrm>
              <a:off x="1355830" y="2284711"/>
              <a:ext cx="3563860" cy="4212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Mặc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dù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hề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vùng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tiên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Xi-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át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tơn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vẫn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khó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cưỡng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xu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lùi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bành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trướng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mẽ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Mỹ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endParaRPr lang="en-US" sz="293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FF80B6D-FB39-C467-B0C8-D573D57F0DF0}"/>
              </a:ext>
            </a:extLst>
          </p:cNvPr>
          <p:cNvGrpSpPr/>
          <p:nvPr/>
        </p:nvGrpSpPr>
        <p:grpSpPr>
          <a:xfrm>
            <a:off x="7273255" y="232333"/>
            <a:ext cx="4840447" cy="5022577"/>
            <a:chOff x="1152797" y="1981623"/>
            <a:chExt cx="3950426" cy="7574371"/>
          </a:xfrm>
        </p:grpSpPr>
        <p:grpSp>
          <p:nvGrpSpPr>
            <p:cNvPr id="14" name="Group 3">
              <a:extLst>
                <a:ext uri="{FF2B5EF4-FFF2-40B4-BE49-F238E27FC236}">
                  <a16:creationId xmlns:a16="http://schemas.microsoft.com/office/drawing/2014/main" xmlns="" id="{EBF6730B-2C6E-7362-74E6-7EBD378502F2}"/>
                </a:ext>
              </a:extLst>
            </p:cNvPr>
            <p:cNvGrpSpPr/>
            <p:nvPr/>
          </p:nvGrpSpPr>
          <p:grpSpPr>
            <a:xfrm>
              <a:off x="1152797" y="1981623"/>
              <a:ext cx="3950426" cy="7574371"/>
              <a:chOff x="0" y="-38100"/>
              <a:chExt cx="4260578" cy="4523030"/>
            </a:xfrm>
          </p:grpSpPr>
          <p:sp>
            <p:nvSpPr>
              <p:cNvPr id="16" name="Freeform 4">
                <a:extLst>
                  <a:ext uri="{FF2B5EF4-FFF2-40B4-BE49-F238E27FC236}">
                    <a16:creationId xmlns:a16="http://schemas.microsoft.com/office/drawing/2014/main" xmlns="" id="{632DF9E3-D1ED-BC32-DE4F-CCD4A3D69DE7}"/>
                  </a:ext>
                </a:extLst>
              </p:cNvPr>
              <p:cNvSpPr/>
              <p:nvPr/>
            </p:nvSpPr>
            <p:spPr>
              <a:xfrm>
                <a:off x="0" y="0"/>
                <a:ext cx="4260578" cy="4484930"/>
              </a:xfrm>
              <a:custGeom>
                <a:avLst/>
                <a:gdLst/>
                <a:ahLst/>
                <a:cxnLst/>
                <a:rect l="l" t="t" r="r" b="b"/>
                <a:pathLst>
                  <a:path w="4260578" h="3003183">
                    <a:moveTo>
                      <a:pt x="21536" y="0"/>
                    </a:moveTo>
                    <a:lnTo>
                      <a:pt x="4239042" y="0"/>
                    </a:lnTo>
                    <a:cubicBezTo>
                      <a:pt x="4250935" y="0"/>
                      <a:pt x="4260578" y="9642"/>
                      <a:pt x="4260578" y="21536"/>
                    </a:cubicBezTo>
                    <a:lnTo>
                      <a:pt x="4260578" y="2981647"/>
                    </a:lnTo>
                    <a:cubicBezTo>
                      <a:pt x="4260578" y="2993541"/>
                      <a:pt x="4250935" y="3003183"/>
                      <a:pt x="4239042" y="3003183"/>
                    </a:cubicBezTo>
                    <a:lnTo>
                      <a:pt x="21536" y="3003183"/>
                    </a:lnTo>
                    <a:cubicBezTo>
                      <a:pt x="9642" y="3003183"/>
                      <a:pt x="0" y="2993541"/>
                      <a:pt x="0" y="2981647"/>
                    </a:cubicBezTo>
                    <a:lnTo>
                      <a:pt x="0" y="21536"/>
                    </a:lnTo>
                    <a:cubicBezTo>
                      <a:pt x="0" y="9642"/>
                      <a:pt x="9642" y="0"/>
                      <a:pt x="21536" y="0"/>
                    </a:cubicBezTo>
                    <a:close/>
                  </a:path>
                </a:pathLst>
              </a:custGeom>
              <a:solidFill>
                <a:srgbClr val="D4C3B2"/>
              </a:solid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" name="TextBox 5">
                <a:extLst>
                  <a:ext uri="{FF2B5EF4-FFF2-40B4-BE49-F238E27FC236}">
                    <a16:creationId xmlns:a16="http://schemas.microsoft.com/office/drawing/2014/main" xmlns="" id="{9764D422-F345-187C-C50D-A74C89162C3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70E68B2-ACBB-1811-C915-0EA60EFB5053}"/>
                </a:ext>
              </a:extLst>
            </p:cNvPr>
            <p:cNvSpPr txBox="1"/>
            <p:nvPr/>
          </p:nvSpPr>
          <p:spPr>
            <a:xfrm>
              <a:off x="1355830" y="2284711"/>
              <a:ext cx="3563860" cy="6958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Tuy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thất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sức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lam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non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đang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đà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Xi-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át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tơn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vẫn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minh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quý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thống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tộc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da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xây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đắp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tồn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lâu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05D67DB-9855-3326-3CF4-B3A0899E60AC}"/>
              </a:ext>
            </a:extLst>
          </p:cNvPr>
          <p:cNvSpPr txBox="1"/>
          <p:nvPr/>
        </p:nvSpPr>
        <p:spPr>
          <a:xfrm>
            <a:off x="542977" y="5308646"/>
            <a:ext cx="11168054" cy="1445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Xi-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át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tơn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lịch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sử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cư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dân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“Tân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lục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địa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ủy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nhiệm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nói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lên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lời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bi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tráng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cuối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cùng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nền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hóa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–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minh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từng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quá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khứ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rực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rỡ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93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68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196F7CB7-9691-CD11-4300-08A38F8B78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3" b="11481"/>
          <a:stretch/>
        </p:blipFill>
        <p:spPr bwMode="auto">
          <a:xfrm>
            <a:off x="-1244991" y="1170980"/>
            <a:ext cx="6101080" cy="554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6599C16-11E7-5057-8CE4-89F0E554A94F}"/>
              </a:ext>
            </a:extLst>
          </p:cNvPr>
          <p:cNvSpPr txBox="1"/>
          <p:nvPr/>
        </p:nvSpPr>
        <p:spPr>
          <a:xfrm>
            <a:off x="3834956" y="605990"/>
            <a:ext cx="8216368" cy="448911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6600" b="1" dirty="0">
                <a:solidFill>
                  <a:srgbClr val="5F3F35"/>
                </a:solidFill>
                <a:latin typeface="#9Slide05 IcielSanelma" pitchFamily="2" charset="0"/>
              </a:rPr>
              <a:t>2. </a:t>
            </a:r>
          </a:p>
          <a:p>
            <a:pPr marL="0" indent="0" algn="ctr">
              <a:buNone/>
            </a:pPr>
            <a:r>
              <a:rPr lang="en-US" sz="6600" b="1" dirty="0" err="1">
                <a:solidFill>
                  <a:srgbClr val="5F3F35"/>
                </a:solidFill>
                <a:latin typeface="#9Slide05 IcielSanelma" pitchFamily="2" charset="0"/>
              </a:rPr>
              <a:t>Sự</a:t>
            </a:r>
            <a:r>
              <a:rPr lang="en-US" sz="6600" b="1" dirty="0">
                <a:solidFill>
                  <a:srgbClr val="5F3F35"/>
                </a:solidFill>
                <a:latin typeface="#9Slide05 IcielSanelma" pitchFamily="2" charset="0"/>
              </a:rPr>
              <a:t> </a:t>
            </a:r>
            <a:r>
              <a:rPr lang="en-US" sz="6600" b="1" dirty="0" err="1">
                <a:solidFill>
                  <a:srgbClr val="5F3F35"/>
                </a:solidFill>
                <a:latin typeface="#9Slide05 IcielSanelma" pitchFamily="2" charset="0"/>
              </a:rPr>
              <a:t>khác</a:t>
            </a:r>
            <a:r>
              <a:rPr lang="en-US" sz="6600" b="1" dirty="0">
                <a:solidFill>
                  <a:srgbClr val="5F3F35"/>
                </a:solidFill>
                <a:latin typeface="#9Slide05 IcielSanelma" pitchFamily="2" charset="0"/>
              </a:rPr>
              <a:t> </a:t>
            </a:r>
            <a:r>
              <a:rPr lang="en-US" sz="6600" b="1" dirty="0" err="1">
                <a:solidFill>
                  <a:srgbClr val="5F3F35"/>
                </a:solidFill>
                <a:latin typeface="#9Slide05 IcielSanelma" pitchFamily="2" charset="0"/>
              </a:rPr>
              <a:t>biệt</a:t>
            </a:r>
            <a:r>
              <a:rPr lang="en-US" sz="6600" b="1" dirty="0">
                <a:solidFill>
                  <a:srgbClr val="5F3F35"/>
                </a:solidFill>
                <a:latin typeface="#9Slide05 IcielSanelma" pitchFamily="2" charset="0"/>
              </a:rPr>
              <a:t> </a:t>
            </a:r>
            <a:r>
              <a:rPr lang="en-US" sz="6600" b="1" dirty="0" err="1">
                <a:solidFill>
                  <a:srgbClr val="5F3F35"/>
                </a:solidFill>
                <a:latin typeface="#9Slide05 IcielSanelma" pitchFamily="2" charset="0"/>
              </a:rPr>
              <a:t>trong</a:t>
            </a:r>
            <a:r>
              <a:rPr lang="en-US" sz="6600" b="1" dirty="0">
                <a:solidFill>
                  <a:srgbClr val="5F3F35"/>
                </a:solidFill>
                <a:latin typeface="#9Slide05 IcielSanelma" pitchFamily="2" charset="0"/>
              </a:rPr>
              <a:t> </a:t>
            </a:r>
          </a:p>
          <a:p>
            <a:pPr marL="0" indent="0" algn="ctr">
              <a:buNone/>
            </a:pPr>
            <a:r>
              <a:rPr lang="en-US" sz="6600" b="1" dirty="0" err="1">
                <a:solidFill>
                  <a:srgbClr val="5F3F35"/>
                </a:solidFill>
                <a:latin typeface="#9Slide05 IcielSanelma" pitchFamily="2" charset="0"/>
              </a:rPr>
              <a:t>văn</a:t>
            </a:r>
            <a:r>
              <a:rPr lang="en-US" sz="6600" b="1" dirty="0">
                <a:solidFill>
                  <a:srgbClr val="5F3F35"/>
                </a:solidFill>
                <a:latin typeface="#9Slide05 IcielSanelma" pitchFamily="2" charset="0"/>
              </a:rPr>
              <a:t> </a:t>
            </a:r>
            <a:r>
              <a:rPr lang="en-US" sz="6600" b="1" dirty="0" err="1">
                <a:solidFill>
                  <a:srgbClr val="5F3F35"/>
                </a:solidFill>
                <a:latin typeface="#9Slide05 IcielSanelma" pitchFamily="2" charset="0"/>
              </a:rPr>
              <a:t>hóa</a:t>
            </a:r>
            <a:r>
              <a:rPr lang="en-US" sz="6600" b="1" dirty="0">
                <a:solidFill>
                  <a:srgbClr val="5F3F35"/>
                </a:solidFill>
                <a:latin typeface="#9Slide05 IcielSanelma" pitchFamily="2" charset="0"/>
              </a:rPr>
              <a:t> </a:t>
            </a:r>
            <a:r>
              <a:rPr lang="en-US" sz="6600" b="1" dirty="0" err="1">
                <a:solidFill>
                  <a:srgbClr val="5F3F35"/>
                </a:solidFill>
                <a:latin typeface="#9Slide05 IcielSanelma" pitchFamily="2" charset="0"/>
              </a:rPr>
              <a:t>ứng</a:t>
            </a:r>
            <a:r>
              <a:rPr lang="en-US" sz="6600" b="1" dirty="0">
                <a:solidFill>
                  <a:srgbClr val="5F3F35"/>
                </a:solidFill>
                <a:latin typeface="#9Slide05 IcielSanelma" pitchFamily="2" charset="0"/>
              </a:rPr>
              <a:t> </a:t>
            </a:r>
            <a:r>
              <a:rPr lang="en-US" sz="6600" b="1" dirty="0" err="1">
                <a:solidFill>
                  <a:srgbClr val="5F3F35"/>
                </a:solidFill>
                <a:latin typeface="#9Slide05 IcielSanelma" pitchFamily="2" charset="0"/>
              </a:rPr>
              <a:t>xử</a:t>
            </a:r>
            <a:r>
              <a:rPr lang="en-US" sz="6600" b="1" dirty="0">
                <a:solidFill>
                  <a:srgbClr val="5F3F35"/>
                </a:solidFill>
                <a:latin typeface="#9Slide05 IcielSanelma" pitchFamily="2" charset="0"/>
              </a:rPr>
              <a:t> </a:t>
            </a:r>
            <a:r>
              <a:rPr lang="en-US" sz="6600" b="1" dirty="0" err="1">
                <a:solidFill>
                  <a:srgbClr val="5F3F35"/>
                </a:solidFill>
                <a:latin typeface="#9Slide05 IcielSanelma" pitchFamily="2" charset="0"/>
              </a:rPr>
              <a:t>với</a:t>
            </a:r>
            <a:r>
              <a:rPr lang="en-US" sz="6600" b="1" dirty="0">
                <a:solidFill>
                  <a:srgbClr val="5F3F35"/>
                </a:solidFill>
                <a:latin typeface="#9Slide05 IcielSanelma" pitchFamily="2" charset="0"/>
              </a:rPr>
              <a:t> </a:t>
            </a:r>
            <a:r>
              <a:rPr lang="en-US" sz="6600" b="1" dirty="0" err="1">
                <a:solidFill>
                  <a:srgbClr val="5F3F35"/>
                </a:solidFill>
                <a:latin typeface="#9Slide05 IcielSanelma" pitchFamily="2" charset="0"/>
              </a:rPr>
              <a:t>thiên</a:t>
            </a:r>
            <a:r>
              <a:rPr lang="en-US" sz="6600" b="1" dirty="0">
                <a:solidFill>
                  <a:srgbClr val="5F3F35"/>
                </a:solidFill>
                <a:latin typeface="#9Slide05 IcielSanelma" pitchFamily="2" charset="0"/>
              </a:rPr>
              <a:t> </a:t>
            </a:r>
            <a:r>
              <a:rPr lang="en-US" sz="6600" b="1" dirty="0" err="1">
                <a:solidFill>
                  <a:srgbClr val="5F3F35"/>
                </a:solidFill>
                <a:latin typeface="#9Slide05 IcielSanelma" pitchFamily="2" charset="0"/>
              </a:rPr>
              <a:t>nhiên</a:t>
            </a:r>
            <a:r>
              <a:rPr lang="en-US" sz="6600" b="1" dirty="0">
                <a:solidFill>
                  <a:srgbClr val="5F3F35"/>
                </a:solidFill>
                <a:latin typeface="#9Slide05 IcielSanelma" pitchFamily="2" charset="0"/>
              </a:rPr>
              <a:t> </a:t>
            </a:r>
          </a:p>
          <a:p>
            <a:pPr marL="0" indent="0" algn="ctr">
              <a:buNone/>
            </a:pPr>
            <a:r>
              <a:rPr lang="en-US" sz="6600" b="1" dirty="0" err="1">
                <a:solidFill>
                  <a:srgbClr val="5F3F35"/>
                </a:solidFill>
                <a:latin typeface="#9Slide05 IcielSanelma" pitchFamily="2" charset="0"/>
              </a:rPr>
              <a:t>giữa</a:t>
            </a:r>
            <a:r>
              <a:rPr lang="en-US" sz="6600" b="1" dirty="0">
                <a:solidFill>
                  <a:srgbClr val="5F3F35"/>
                </a:solidFill>
                <a:latin typeface="#9Slide05 IcielSanelma" pitchFamily="2" charset="0"/>
              </a:rPr>
              <a:t> </a:t>
            </a:r>
            <a:r>
              <a:rPr lang="en-US" sz="6600" b="1" dirty="0" err="1">
                <a:solidFill>
                  <a:srgbClr val="5F3F35"/>
                </a:solidFill>
                <a:latin typeface="#9Slide05 IcielSanelma" pitchFamily="2" charset="0"/>
              </a:rPr>
              <a:t>hai</a:t>
            </a:r>
            <a:r>
              <a:rPr lang="en-US" sz="6600" b="1" dirty="0">
                <a:solidFill>
                  <a:srgbClr val="5F3F35"/>
                </a:solidFill>
                <a:latin typeface="#9Slide05 IcielSanelma" pitchFamily="2" charset="0"/>
              </a:rPr>
              <a:t> </a:t>
            </a:r>
            <a:r>
              <a:rPr lang="en-US" sz="6600" b="1" dirty="0" err="1">
                <a:solidFill>
                  <a:srgbClr val="5F3F35"/>
                </a:solidFill>
                <a:latin typeface="#9Slide05 IcielSanelma" pitchFamily="2" charset="0"/>
              </a:rPr>
              <a:t>cộng</a:t>
            </a:r>
            <a:r>
              <a:rPr lang="en-US" sz="6600" b="1" dirty="0">
                <a:solidFill>
                  <a:srgbClr val="5F3F35"/>
                </a:solidFill>
                <a:latin typeface="#9Slide05 IcielSanelma" pitchFamily="2" charset="0"/>
              </a:rPr>
              <a:t> </a:t>
            </a:r>
            <a:r>
              <a:rPr lang="en-US" sz="6600" b="1" dirty="0" err="1">
                <a:solidFill>
                  <a:srgbClr val="5F3F35"/>
                </a:solidFill>
                <a:latin typeface="#9Slide05 IcielSanelma" pitchFamily="2" charset="0"/>
              </a:rPr>
              <a:t>đồng</a:t>
            </a:r>
            <a:r>
              <a:rPr lang="en-US" sz="6600" b="1" dirty="0">
                <a:solidFill>
                  <a:srgbClr val="5F3F35"/>
                </a:solidFill>
                <a:latin typeface="#9Slide05 IcielSanelma" pitchFamily="2" charset="0"/>
              </a:rPr>
              <a:t> </a:t>
            </a:r>
            <a:r>
              <a:rPr lang="en-US" sz="6600" b="1" dirty="0" err="1">
                <a:solidFill>
                  <a:srgbClr val="5F3F35"/>
                </a:solidFill>
                <a:latin typeface="#9Slide05 IcielSanelma" pitchFamily="2" charset="0"/>
              </a:rPr>
              <a:t>người</a:t>
            </a:r>
            <a:endParaRPr lang="en-US" sz="6600" b="1" dirty="0">
              <a:solidFill>
                <a:srgbClr val="5F3F35"/>
              </a:solidFill>
              <a:latin typeface="#9Slide05 IcielSanel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220577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342ABC73-722D-6518-FBEC-9A37439492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528593"/>
              </p:ext>
            </p:extLst>
          </p:nvPr>
        </p:nvGraphicFramePr>
        <p:xfrm>
          <a:off x="151821" y="267663"/>
          <a:ext cx="11719476" cy="4987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1468">
                  <a:extLst>
                    <a:ext uri="{9D8B030D-6E8A-4147-A177-3AD203B41FA5}">
                      <a16:colId xmlns:a16="http://schemas.microsoft.com/office/drawing/2014/main" xmlns="" val="790370607"/>
                    </a:ext>
                  </a:extLst>
                </a:gridCol>
                <a:gridCol w="3889849">
                  <a:extLst>
                    <a:ext uri="{9D8B030D-6E8A-4147-A177-3AD203B41FA5}">
                      <a16:colId xmlns:a16="http://schemas.microsoft.com/office/drawing/2014/main" xmlns="" val="965559549"/>
                    </a:ext>
                  </a:extLst>
                </a:gridCol>
                <a:gridCol w="4648159">
                  <a:extLst>
                    <a:ext uri="{9D8B030D-6E8A-4147-A177-3AD203B41FA5}">
                      <a16:colId xmlns:a16="http://schemas.microsoft.com/office/drawing/2014/main" xmlns="" val="919847068"/>
                    </a:ext>
                  </a:extLst>
                </a:gridCol>
              </a:tblGrid>
              <a:tr h="793747">
                <a:tc>
                  <a:txBody>
                    <a:bodyPr/>
                    <a:lstStyle/>
                    <a:p>
                      <a:pPr algn="ctr"/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endParaRPr lang="en-US" sz="293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3F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da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trắng</a:t>
                      </a:r>
                      <a:endParaRPr lang="en-US" sz="293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3F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da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đỏ</a:t>
                      </a:r>
                      <a:endParaRPr lang="en-US" sz="293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3F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51905832"/>
                  </a:ext>
                </a:extLst>
              </a:tr>
              <a:tr h="812004">
                <a:tc>
                  <a:txBody>
                    <a:bodyPr/>
                    <a:lstStyle/>
                    <a:p>
                      <a:r>
                        <a:rPr lang="en-US" sz="293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93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1BB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thuần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túy</a:t>
                      </a:r>
                      <a:endParaRPr lang="en-US" sz="293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F3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máu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thịt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quên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12586541"/>
                  </a:ext>
                </a:extLst>
              </a:tr>
              <a:tr h="793747">
                <a:tc>
                  <a:txBody>
                    <a:bodyPr/>
                    <a:lstStyle/>
                    <a:p>
                      <a:r>
                        <a:rPr lang="en-US" sz="293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93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93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93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293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1BB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F3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Luôn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</a:t>
                      </a:r>
                      <a:endParaRPr lang="en-US" sz="293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98602648"/>
                  </a:ext>
                </a:extLst>
              </a:tr>
              <a:tr h="1180297">
                <a:tc>
                  <a:txBody>
                    <a:bodyPr/>
                    <a:lstStyle/>
                    <a:p>
                      <a:r>
                        <a:rPr lang="en-US" sz="293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93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93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93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93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93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93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293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1BB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lắng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F3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hạnh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phúc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ấy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tràn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endParaRPr lang="en-US" sz="293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5455560"/>
                  </a:ext>
                </a:extLst>
              </a:tr>
              <a:tr h="812004">
                <a:tc>
                  <a:txBody>
                    <a:bodyPr/>
                    <a:lstStyle/>
                    <a:p>
                      <a:r>
                        <a:rPr lang="en-US" sz="293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93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93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93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muôn</a:t>
                      </a:r>
                      <a:r>
                        <a:rPr lang="en-US" sz="293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endParaRPr lang="en-US" sz="293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1BB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trực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chiếm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đoạt</a:t>
                      </a:r>
                      <a:endParaRPr lang="en-US" sz="293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F3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Nâng</a:t>
                      </a:r>
                      <a:r>
                        <a:rPr lang="en-US" sz="2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3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niu</a:t>
                      </a:r>
                      <a:endParaRPr lang="en-US" sz="293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88807896"/>
                  </a:ext>
                </a:extLst>
              </a:tr>
            </a:tbl>
          </a:graphicData>
        </a:graphic>
      </p:graphicFrame>
      <p:sp>
        <p:nvSpPr>
          <p:cNvPr id="3" name="TextBox 13">
            <a:extLst>
              <a:ext uri="{FF2B5EF4-FFF2-40B4-BE49-F238E27FC236}">
                <a16:creationId xmlns:a16="http://schemas.microsoft.com/office/drawing/2014/main" xmlns="" id="{8FB46B47-ECC5-2B79-FDE5-3F8931C51D22}"/>
              </a:ext>
            </a:extLst>
          </p:cNvPr>
          <p:cNvSpPr txBox="1"/>
          <p:nvPr/>
        </p:nvSpPr>
        <p:spPr>
          <a:xfrm>
            <a:off x="3400595" y="5422405"/>
            <a:ext cx="3731726" cy="901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930" b="1" dirty="0">
                <a:solidFill>
                  <a:srgbClr val="863D3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930" b="1" dirty="0" err="1">
                <a:solidFill>
                  <a:srgbClr val="86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930" b="1" dirty="0">
                <a:solidFill>
                  <a:srgbClr val="86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b="1" dirty="0" err="1">
                <a:solidFill>
                  <a:srgbClr val="86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930" b="1" dirty="0">
                <a:solidFill>
                  <a:srgbClr val="86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b="1" dirty="0" err="1">
                <a:solidFill>
                  <a:srgbClr val="86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930" b="1" dirty="0">
                <a:solidFill>
                  <a:srgbClr val="86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b="1" dirty="0" err="1">
                <a:solidFill>
                  <a:srgbClr val="86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2930" b="1" dirty="0">
                <a:solidFill>
                  <a:srgbClr val="86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b="1" dirty="0" err="1">
                <a:solidFill>
                  <a:srgbClr val="86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930" b="1" dirty="0">
                <a:solidFill>
                  <a:srgbClr val="86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0" b="1" dirty="0" err="1">
                <a:solidFill>
                  <a:srgbClr val="86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930" b="1" dirty="0">
                <a:solidFill>
                  <a:srgbClr val="86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b="1" dirty="0" err="1">
                <a:solidFill>
                  <a:srgbClr val="86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đoạt</a:t>
            </a:r>
            <a:endParaRPr lang="en-US" sz="2930" b="1" dirty="0">
              <a:solidFill>
                <a:srgbClr val="863D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xmlns="" id="{03215399-58AA-5C2F-7B49-F0335F14185B}"/>
              </a:ext>
            </a:extLst>
          </p:cNvPr>
          <p:cNvSpPr txBox="1"/>
          <p:nvPr/>
        </p:nvSpPr>
        <p:spPr>
          <a:xfrm>
            <a:off x="7559799" y="5422405"/>
            <a:ext cx="4247888" cy="901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930" b="1" dirty="0">
                <a:solidFill>
                  <a:srgbClr val="863D3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930" b="1" dirty="0" err="1">
                <a:solidFill>
                  <a:srgbClr val="86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930" b="1" dirty="0">
                <a:solidFill>
                  <a:srgbClr val="86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b="1" dirty="0" err="1">
                <a:solidFill>
                  <a:srgbClr val="86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930" b="1" dirty="0">
                <a:solidFill>
                  <a:srgbClr val="86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b="1" dirty="0" err="1">
                <a:solidFill>
                  <a:srgbClr val="86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930" b="1" dirty="0">
                <a:solidFill>
                  <a:srgbClr val="86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0" b="1" dirty="0" err="1">
                <a:solidFill>
                  <a:srgbClr val="86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930" b="1" dirty="0">
                <a:solidFill>
                  <a:srgbClr val="86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b="1" dirty="0" err="1">
                <a:solidFill>
                  <a:srgbClr val="86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930" b="1" dirty="0">
                <a:solidFill>
                  <a:srgbClr val="86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b="1" dirty="0" err="1">
                <a:solidFill>
                  <a:srgbClr val="86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930" b="1" dirty="0">
                <a:solidFill>
                  <a:srgbClr val="86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b="1" dirty="0" err="1">
                <a:solidFill>
                  <a:srgbClr val="86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930" b="1" dirty="0">
                <a:solidFill>
                  <a:srgbClr val="863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127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ố cục Bức thư của thủ lĩnh da đỏ (chuẩn nhất 2024) – Ngữ văn 8 Chân trời  sáng tạo">
            <a:extLst>
              <a:ext uri="{FF2B5EF4-FFF2-40B4-BE49-F238E27FC236}">
                <a16:creationId xmlns:a16="http://schemas.microsoft.com/office/drawing/2014/main" xmlns="" id="{4EE0718B-A2BD-F1D5-77C6-63AF90D801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5" b="13619"/>
          <a:stretch/>
        </p:blipFill>
        <p:spPr bwMode="auto">
          <a:xfrm>
            <a:off x="20" y="-55649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A7F360F-7C3D-ED7A-C065-A94A5F9E6B62}"/>
              </a:ext>
            </a:extLst>
          </p:cNvPr>
          <p:cNvSpPr txBox="1"/>
          <p:nvPr/>
        </p:nvSpPr>
        <p:spPr>
          <a:xfrm>
            <a:off x="311426" y="4579951"/>
            <a:ext cx="11569148" cy="19463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6000" b="1" dirty="0">
                <a:solidFill>
                  <a:srgbClr val="5F3F35"/>
                </a:solidFill>
                <a:latin typeface="#9Slide05 IcielSanelma" pitchFamily="2" charset="0"/>
              </a:rPr>
              <a:t>3. </a:t>
            </a:r>
          </a:p>
          <a:p>
            <a:pPr marL="0" indent="0" algn="ctr">
              <a:buNone/>
            </a:pPr>
            <a:r>
              <a:rPr lang="en-US" sz="6000" b="1" dirty="0">
                <a:solidFill>
                  <a:srgbClr val="5F3F35"/>
                </a:solidFill>
                <a:latin typeface="#9Slide05 IcielSanelma" pitchFamily="2" charset="0"/>
              </a:rPr>
              <a:t>Thái </a:t>
            </a:r>
            <a:r>
              <a:rPr lang="en-US" sz="6000" b="1" dirty="0" err="1">
                <a:solidFill>
                  <a:srgbClr val="5F3F35"/>
                </a:solidFill>
                <a:latin typeface="#9Slide05 IcielSanelma" pitchFamily="2" charset="0"/>
              </a:rPr>
              <a:t>độ</a:t>
            </a:r>
            <a:r>
              <a:rPr lang="en-US" sz="6000" b="1" dirty="0">
                <a:solidFill>
                  <a:srgbClr val="5F3F35"/>
                </a:solidFill>
                <a:latin typeface="#9Slide05 IcielSanelma" pitchFamily="2" charset="0"/>
              </a:rPr>
              <a:t> </a:t>
            </a:r>
            <a:r>
              <a:rPr lang="en-US" sz="6000" b="1" dirty="0" err="1">
                <a:solidFill>
                  <a:srgbClr val="5F3F35"/>
                </a:solidFill>
                <a:latin typeface="#9Slide05 IcielSanelma" pitchFamily="2" charset="0"/>
              </a:rPr>
              <a:t>ứng</a:t>
            </a:r>
            <a:r>
              <a:rPr lang="en-US" sz="6000" b="1" dirty="0">
                <a:solidFill>
                  <a:srgbClr val="5F3F35"/>
                </a:solidFill>
                <a:latin typeface="#9Slide05 IcielSanelma" pitchFamily="2" charset="0"/>
              </a:rPr>
              <a:t> </a:t>
            </a:r>
            <a:r>
              <a:rPr lang="en-US" sz="6000" b="1" dirty="0" err="1">
                <a:solidFill>
                  <a:srgbClr val="5F3F35"/>
                </a:solidFill>
                <a:latin typeface="#9Slide05 IcielSanelma" pitchFamily="2" charset="0"/>
              </a:rPr>
              <a:t>xử</a:t>
            </a:r>
            <a:r>
              <a:rPr lang="en-US" sz="6000" b="1" dirty="0">
                <a:solidFill>
                  <a:srgbClr val="5F3F35"/>
                </a:solidFill>
                <a:latin typeface="#9Slide05 IcielSanelma" pitchFamily="2" charset="0"/>
              </a:rPr>
              <a:t> </a:t>
            </a:r>
            <a:r>
              <a:rPr lang="en-US" sz="6000" b="1" dirty="0" err="1">
                <a:solidFill>
                  <a:srgbClr val="5F3F35"/>
                </a:solidFill>
                <a:latin typeface="#9Slide05 IcielSanelma" pitchFamily="2" charset="0"/>
              </a:rPr>
              <a:t>với</a:t>
            </a:r>
            <a:r>
              <a:rPr lang="en-US" sz="6000" b="1" dirty="0">
                <a:solidFill>
                  <a:srgbClr val="5F3F35"/>
                </a:solidFill>
                <a:latin typeface="#9Slide05 IcielSanelma" pitchFamily="2" charset="0"/>
              </a:rPr>
              <a:t> </a:t>
            </a:r>
            <a:r>
              <a:rPr lang="en-US" sz="6000" b="1" dirty="0" err="1">
                <a:solidFill>
                  <a:srgbClr val="5F3F35"/>
                </a:solidFill>
                <a:latin typeface="#9Slide05 IcielSanelma" pitchFamily="2" charset="0"/>
              </a:rPr>
              <a:t>thiên</a:t>
            </a:r>
            <a:r>
              <a:rPr lang="en-US" sz="6000" b="1" dirty="0">
                <a:solidFill>
                  <a:srgbClr val="5F3F35"/>
                </a:solidFill>
                <a:latin typeface="#9Slide05 IcielSanelma" pitchFamily="2" charset="0"/>
              </a:rPr>
              <a:t> </a:t>
            </a:r>
            <a:r>
              <a:rPr lang="en-US" sz="6000" b="1" dirty="0" err="1">
                <a:solidFill>
                  <a:srgbClr val="5F3F35"/>
                </a:solidFill>
                <a:latin typeface="#9Slide05 IcielSanelma" pitchFamily="2" charset="0"/>
              </a:rPr>
              <a:t>nhiên</a:t>
            </a:r>
            <a:r>
              <a:rPr lang="en-US" sz="6000" b="1" dirty="0">
                <a:solidFill>
                  <a:srgbClr val="5F3F35"/>
                </a:solidFill>
                <a:latin typeface="#9Slide05 IcielSanelma" pitchFamily="2" charset="0"/>
              </a:rPr>
              <a:t> </a:t>
            </a:r>
            <a:r>
              <a:rPr lang="en-US" sz="6000" b="1" dirty="0" err="1">
                <a:solidFill>
                  <a:srgbClr val="5F3F35"/>
                </a:solidFill>
                <a:latin typeface="#9Slide05 IcielSanelma" pitchFamily="2" charset="0"/>
              </a:rPr>
              <a:t>của</a:t>
            </a:r>
            <a:r>
              <a:rPr lang="en-US" sz="6000" b="1" dirty="0">
                <a:solidFill>
                  <a:srgbClr val="5F3F35"/>
                </a:solidFill>
                <a:latin typeface="#9Slide05 IcielSanelma" pitchFamily="2" charset="0"/>
              </a:rPr>
              <a:t> </a:t>
            </a:r>
            <a:r>
              <a:rPr lang="en-US" sz="6000" b="1" dirty="0" err="1">
                <a:solidFill>
                  <a:srgbClr val="5F3F35"/>
                </a:solidFill>
                <a:latin typeface="#9Slide05 IcielSanelma" pitchFamily="2" charset="0"/>
              </a:rPr>
              <a:t>người</a:t>
            </a:r>
            <a:r>
              <a:rPr lang="en-US" sz="6000" b="1" dirty="0">
                <a:solidFill>
                  <a:srgbClr val="5F3F35"/>
                </a:solidFill>
                <a:latin typeface="#9Slide05 IcielSanelma" pitchFamily="2" charset="0"/>
              </a:rPr>
              <a:t> da </a:t>
            </a:r>
            <a:r>
              <a:rPr lang="en-US" sz="6000" b="1" dirty="0" err="1">
                <a:solidFill>
                  <a:srgbClr val="5F3F35"/>
                </a:solidFill>
                <a:latin typeface="#9Slide05 IcielSanelma" pitchFamily="2" charset="0"/>
              </a:rPr>
              <a:t>đỏ</a:t>
            </a:r>
            <a:endParaRPr lang="en-US" sz="6000" b="1" dirty="0">
              <a:solidFill>
                <a:srgbClr val="5F3F35"/>
              </a:solidFill>
              <a:latin typeface="#9Slide05 IcielSanel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854462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92E6148-273B-B5B9-636D-935045C89D76}"/>
              </a:ext>
            </a:extLst>
          </p:cNvPr>
          <p:cNvGrpSpPr/>
          <p:nvPr/>
        </p:nvGrpSpPr>
        <p:grpSpPr>
          <a:xfrm>
            <a:off x="229364" y="1184745"/>
            <a:ext cx="3499797" cy="3742928"/>
            <a:chOff x="1152797" y="2045426"/>
            <a:chExt cx="3950426" cy="5029200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xmlns="" id="{B3BC9F9C-6EA7-4E55-C152-B3EE686F29AD}"/>
                </a:ext>
              </a:extLst>
            </p:cNvPr>
            <p:cNvGrpSpPr/>
            <p:nvPr/>
          </p:nvGrpSpPr>
          <p:grpSpPr>
            <a:xfrm>
              <a:off x="1152797" y="2045426"/>
              <a:ext cx="3950426" cy="5029200"/>
              <a:chOff x="0" y="0"/>
              <a:chExt cx="4260578" cy="3003183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xmlns="" id="{DD2B11B3-1206-C6C6-8E79-32460F7D762A}"/>
                  </a:ext>
                </a:extLst>
              </p:cNvPr>
              <p:cNvSpPr/>
              <p:nvPr/>
            </p:nvSpPr>
            <p:spPr>
              <a:xfrm>
                <a:off x="0" y="0"/>
                <a:ext cx="4260578" cy="3003183"/>
              </a:xfrm>
              <a:custGeom>
                <a:avLst/>
                <a:gdLst/>
                <a:ahLst/>
                <a:cxnLst/>
                <a:rect l="l" t="t" r="r" b="b"/>
                <a:pathLst>
                  <a:path w="4260578" h="3003183">
                    <a:moveTo>
                      <a:pt x="21536" y="0"/>
                    </a:moveTo>
                    <a:lnTo>
                      <a:pt x="4239042" y="0"/>
                    </a:lnTo>
                    <a:cubicBezTo>
                      <a:pt x="4250935" y="0"/>
                      <a:pt x="4260578" y="9642"/>
                      <a:pt x="4260578" y="21536"/>
                    </a:cubicBezTo>
                    <a:lnTo>
                      <a:pt x="4260578" y="2981647"/>
                    </a:lnTo>
                    <a:cubicBezTo>
                      <a:pt x="4260578" y="2993541"/>
                      <a:pt x="4250935" y="3003183"/>
                      <a:pt x="4239042" y="3003183"/>
                    </a:cubicBezTo>
                    <a:lnTo>
                      <a:pt x="21536" y="3003183"/>
                    </a:lnTo>
                    <a:cubicBezTo>
                      <a:pt x="9642" y="3003183"/>
                      <a:pt x="0" y="2993541"/>
                      <a:pt x="0" y="2981647"/>
                    </a:cubicBezTo>
                    <a:lnTo>
                      <a:pt x="0" y="21536"/>
                    </a:lnTo>
                    <a:cubicBezTo>
                      <a:pt x="0" y="9642"/>
                      <a:pt x="9642" y="0"/>
                      <a:pt x="21536" y="0"/>
                    </a:cubicBezTo>
                    <a:close/>
                  </a:path>
                </a:pathLst>
              </a:custGeom>
              <a:solidFill>
                <a:srgbClr val="D4C3B2"/>
              </a:solidFill>
            </p:spPr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ED77307F-F0B1-226F-B3F5-522E7E55432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70540EDD-4C16-1E72-C1F0-03D9E323DFBD}"/>
                </a:ext>
              </a:extLst>
            </p:cNvPr>
            <p:cNvSpPr txBox="1"/>
            <p:nvPr/>
          </p:nvSpPr>
          <p:spPr>
            <a:xfrm>
              <a:off x="1355830" y="2284711"/>
              <a:ext cx="3563860" cy="3089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just">
                <a:buNone/>
              </a:pP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Đặt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thái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độ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ứng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xử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với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thiên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nhiên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của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người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da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đỏ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và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da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trắng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trong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tương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quan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đối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lập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.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4A3FC5-F289-140E-2A9E-2FB4B8EEBD81}"/>
              </a:ext>
            </a:extLst>
          </p:cNvPr>
          <p:cNvSpPr txBox="1"/>
          <p:nvPr/>
        </p:nvSpPr>
        <p:spPr>
          <a:xfrm>
            <a:off x="4124375" y="1509548"/>
            <a:ext cx="7594778" cy="2346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rõ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biểu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cụ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thái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ứng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xử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thiên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nhiên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từng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bên</a:t>
            </a:r>
            <a:endParaRPr lang="en-US" sz="293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 algn="just">
              <a:buNone/>
            </a:pP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Khẳng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định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trị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bền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vững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lối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hòa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đồng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thiên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nhiên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da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đỏ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đang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quyết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bảo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vệ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93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xmlns="" id="{573B5B1B-AC9C-A847-34EE-926FD783915A}"/>
              </a:ext>
            </a:extLst>
          </p:cNvPr>
          <p:cNvSpPr/>
          <p:nvPr/>
        </p:nvSpPr>
        <p:spPr>
          <a:xfrm>
            <a:off x="9451956" y="4104333"/>
            <a:ext cx="2875216" cy="4114800"/>
          </a:xfrm>
          <a:custGeom>
            <a:avLst/>
            <a:gdLst/>
            <a:ahLst/>
            <a:cxnLst/>
            <a:rect l="l" t="t" r="r" b="b"/>
            <a:pathLst>
              <a:path w="2875216" h="4114800">
                <a:moveTo>
                  <a:pt x="0" y="0"/>
                </a:moveTo>
                <a:lnTo>
                  <a:pt x="2875216" y="0"/>
                </a:lnTo>
                <a:lnTo>
                  <a:pt x="28752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9373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92E6148-273B-B5B9-636D-935045C89D76}"/>
              </a:ext>
            </a:extLst>
          </p:cNvPr>
          <p:cNvGrpSpPr/>
          <p:nvPr/>
        </p:nvGrpSpPr>
        <p:grpSpPr>
          <a:xfrm>
            <a:off x="229364" y="1184745"/>
            <a:ext cx="3499797" cy="3742928"/>
            <a:chOff x="1152797" y="2045426"/>
            <a:chExt cx="3950426" cy="5029200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xmlns="" id="{B3BC9F9C-6EA7-4E55-C152-B3EE686F29AD}"/>
                </a:ext>
              </a:extLst>
            </p:cNvPr>
            <p:cNvGrpSpPr/>
            <p:nvPr/>
          </p:nvGrpSpPr>
          <p:grpSpPr>
            <a:xfrm>
              <a:off x="1152797" y="2045426"/>
              <a:ext cx="3950426" cy="5029200"/>
              <a:chOff x="0" y="0"/>
              <a:chExt cx="4260578" cy="3003183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xmlns="" id="{DD2B11B3-1206-C6C6-8E79-32460F7D762A}"/>
                  </a:ext>
                </a:extLst>
              </p:cNvPr>
              <p:cNvSpPr/>
              <p:nvPr/>
            </p:nvSpPr>
            <p:spPr>
              <a:xfrm>
                <a:off x="0" y="0"/>
                <a:ext cx="4260578" cy="3003183"/>
              </a:xfrm>
              <a:custGeom>
                <a:avLst/>
                <a:gdLst/>
                <a:ahLst/>
                <a:cxnLst/>
                <a:rect l="l" t="t" r="r" b="b"/>
                <a:pathLst>
                  <a:path w="4260578" h="3003183">
                    <a:moveTo>
                      <a:pt x="21536" y="0"/>
                    </a:moveTo>
                    <a:lnTo>
                      <a:pt x="4239042" y="0"/>
                    </a:lnTo>
                    <a:cubicBezTo>
                      <a:pt x="4250935" y="0"/>
                      <a:pt x="4260578" y="9642"/>
                      <a:pt x="4260578" y="21536"/>
                    </a:cubicBezTo>
                    <a:lnTo>
                      <a:pt x="4260578" y="2981647"/>
                    </a:lnTo>
                    <a:cubicBezTo>
                      <a:pt x="4260578" y="2993541"/>
                      <a:pt x="4250935" y="3003183"/>
                      <a:pt x="4239042" y="3003183"/>
                    </a:cubicBezTo>
                    <a:lnTo>
                      <a:pt x="21536" y="3003183"/>
                    </a:lnTo>
                    <a:cubicBezTo>
                      <a:pt x="9642" y="3003183"/>
                      <a:pt x="0" y="2993541"/>
                      <a:pt x="0" y="2981647"/>
                    </a:cubicBezTo>
                    <a:lnTo>
                      <a:pt x="0" y="21536"/>
                    </a:lnTo>
                    <a:cubicBezTo>
                      <a:pt x="0" y="9642"/>
                      <a:pt x="9642" y="0"/>
                      <a:pt x="21536" y="0"/>
                    </a:cubicBezTo>
                    <a:close/>
                  </a:path>
                </a:pathLst>
              </a:custGeom>
              <a:solidFill>
                <a:srgbClr val="D4C3B2"/>
              </a:solidFill>
            </p:spPr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ED77307F-F0B1-226F-B3F5-522E7E55432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70540EDD-4C16-1E72-C1F0-03D9E323DFBD}"/>
                </a:ext>
              </a:extLst>
            </p:cNvPr>
            <p:cNvSpPr txBox="1"/>
            <p:nvPr/>
          </p:nvSpPr>
          <p:spPr>
            <a:xfrm>
              <a:off x="1355830" y="2284711"/>
              <a:ext cx="3563860" cy="3089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just">
                <a:buNone/>
              </a:pP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Đặt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thái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độ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ứng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xử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với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thiên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nhiên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của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người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da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đỏ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và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da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trắng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trong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tương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quan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đối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lập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.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5A7C9EA-5A7D-B2D1-3E37-3CA253634C5E}"/>
              </a:ext>
            </a:extLst>
          </p:cNvPr>
          <p:cNvSpPr txBox="1"/>
          <p:nvPr/>
        </p:nvSpPr>
        <p:spPr>
          <a:xfrm>
            <a:off x="4335749" y="1452263"/>
            <a:ext cx="7626887" cy="1445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Cho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thấy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tính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bi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kịch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cuộc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thương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lượng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đai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đang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diễn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giữa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bộ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tộc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da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đỏ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da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trắng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Mỹ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lập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quốc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endParaRPr lang="en-US" sz="293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180C86B-B3D2-E201-5F3F-56068A42F7B8}"/>
              </a:ext>
            </a:extLst>
          </p:cNvPr>
          <p:cNvSpPr txBox="1"/>
          <p:nvPr/>
        </p:nvSpPr>
        <p:spPr>
          <a:xfrm>
            <a:off x="5020888" y="3139263"/>
            <a:ext cx="6484650" cy="2346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da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đỏ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mất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đai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mất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phần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máu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thịt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thiêng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liêng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</a:p>
          <a:p>
            <a:pPr marL="0" indent="0" algn="just">
              <a:buNone/>
            </a:pP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Mỹ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da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trắng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thêm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đai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thêm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địa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bàn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sinh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lợi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93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xmlns="" id="{B7D7DBFD-FCF9-5709-FC15-CCFDBF1B0F42}"/>
              </a:ext>
            </a:extLst>
          </p:cNvPr>
          <p:cNvSpPr/>
          <p:nvPr/>
        </p:nvSpPr>
        <p:spPr>
          <a:xfrm>
            <a:off x="-375856" y="5257273"/>
            <a:ext cx="2875216" cy="4114800"/>
          </a:xfrm>
          <a:custGeom>
            <a:avLst/>
            <a:gdLst/>
            <a:ahLst/>
            <a:cxnLst/>
            <a:rect l="l" t="t" r="r" b="b"/>
            <a:pathLst>
              <a:path w="2875216" h="4114800">
                <a:moveTo>
                  <a:pt x="0" y="0"/>
                </a:moveTo>
                <a:lnTo>
                  <a:pt x="2875216" y="0"/>
                </a:lnTo>
                <a:lnTo>
                  <a:pt x="28752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0046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92E6148-273B-B5B9-636D-935045C89D76}"/>
              </a:ext>
            </a:extLst>
          </p:cNvPr>
          <p:cNvGrpSpPr/>
          <p:nvPr/>
        </p:nvGrpSpPr>
        <p:grpSpPr>
          <a:xfrm>
            <a:off x="229364" y="1184745"/>
            <a:ext cx="3499797" cy="3742928"/>
            <a:chOff x="1152797" y="2045426"/>
            <a:chExt cx="3950426" cy="5029200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xmlns="" id="{B3BC9F9C-6EA7-4E55-C152-B3EE686F29AD}"/>
                </a:ext>
              </a:extLst>
            </p:cNvPr>
            <p:cNvGrpSpPr/>
            <p:nvPr/>
          </p:nvGrpSpPr>
          <p:grpSpPr>
            <a:xfrm>
              <a:off x="1152797" y="2045426"/>
              <a:ext cx="3950426" cy="5029200"/>
              <a:chOff x="0" y="0"/>
              <a:chExt cx="4260578" cy="3003183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xmlns="" id="{DD2B11B3-1206-C6C6-8E79-32460F7D762A}"/>
                  </a:ext>
                </a:extLst>
              </p:cNvPr>
              <p:cNvSpPr/>
              <p:nvPr/>
            </p:nvSpPr>
            <p:spPr>
              <a:xfrm>
                <a:off x="0" y="0"/>
                <a:ext cx="4260578" cy="3003183"/>
              </a:xfrm>
              <a:custGeom>
                <a:avLst/>
                <a:gdLst/>
                <a:ahLst/>
                <a:cxnLst/>
                <a:rect l="l" t="t" r="r" b="b"/>
                <a:pathLst>
                  <a:path w="4260578" h="3003183">
                    <a:moveTo>
                      <a:pt x="21536" y="0"/>
                    </a:moveTo>
                    <a:lnTo>
                      <a:pt x="4239042" y="0"/>
                    </a:lnTo>
                    <a:cubicBezTo>
                      <a:pt x="4250935" y="0"/>
                      <a:pt x="4260578" y="9642"/>
                      <a:pt x="4260578" y="21536"/>
                    </a:cubicBezTo>
                    <a:lnTo>
                      <a:pt x="4260578" y="2981647"/>
                    </a:lnTo>
                    <a:cubicBezTo>
                      <a:pt x="4260578" y="2993541"/>
                      <a:pt x="4250935" y="3003183"/>
                      <a:pt x="4239042" y="3003183"/>
                    </a:cubicBezTo>
                    <a:lnTo>
                      <a:pt x="21536" y="3003183"/>
                    </a:lnTo>
                    <a:cubicBezTo>
                      <a:pt x="9642" y="3003183"/>
                      <a:pt x="0" y="2993541"/>
                      <a:pt x="0" y="2981647"/>
                    </a:cubicBezTo>
                    <a:lnTo>
                      <a:pt x="0" y="21536"/>
                    </a:lnTo>
                    <a:cubicBezTo>
                      <a:pt x="0" y="9642"/>
                      <a:pt x="9642" y="0"/>
                      <a:pt x="21536" y="0"/>
                    </a:cubicBezTo>
                    <a:close/>
                  </a:path>
                </a:pathLst>
              </a:custGeom>
              <a:solidFill>
                <a:srgbClr val="D4C3B2"/>
              </a:solidFill>
            </p:spPr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ED77307F-F0B1-226F-B3F5-522E7E55432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70540EDD-4C16-1E72-C1F0-03D9E323DFBD}"/>
                </a:ext>
              </a:extLst>
            </p:cNvPr>
            <p:cNvSpPr txBox="1"/>
            <p:nvPr/>
          </p:nvSpPr>
          <p:spPr>
            <a:xfrm>
              <a:off x="1355830" y="2284711"/>
              <a:ext cx="3563860" cy="3089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just">
                <a:buNone/>
              </a:pP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Đặt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thái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độ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ứng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xử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với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thiên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nhiên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của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người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da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đỏ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và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da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trắng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trong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tương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quan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đối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lập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.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5A7C9EA-5A7D-B2D1-3E37-3CA253634C5E}"/>
              </a:ext>
            </a:extLst>
          </p:cNvPr>
          <p:cNvSpPr txBox="1"/>
          <p:nvPr/>
        </p:nvSpPr>
        <p:spPr>
          <a:xfrm>
            <a:off x="4335749" y="1622956"/>
            <a:ext cx="7626887" cy="2346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Xi-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át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tơn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thái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tôn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da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đỏ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Xét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lực</a:t>
            </a:r>
            <a:r>
              <a:rPr lang="en-US" sz="293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lượng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rõ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ràng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yếu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thế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nhưng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xét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93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suy</a:t>
            </a:r>
            <a:r>
              <a:rPr lang="en-US" sz="293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nghĩ</a:t>
            </a:r>
            <a:r>
              <a:rPr lang="en-US" sz="293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sâu</a:t>
            </a:r>
            <a:r>
              <a:rPr lang="en-US" sz="293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xa</a:t>
            </a:r>
            <a:r>
              <a:rPr lang="en-US" sz="293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trước</a:t>
            </a:r>
            <a:r>
              <a:rPr lang="en-US" sz="293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cuộc</a:t>
            </a:r>
            <a:r>
              <a:rPr lang="en-US" sz="293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hề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thấp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kém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hơn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thủ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thậm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chí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còn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vượt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trội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93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xmlns="" id="{5391B84E-AFEC-54ED-3A4C-DB15C9FAFFDE}"/>
              </a:ext>
            </a:extLst>
          </p:cNvPr>
          <p:cNvSpPr/>
          <p:nvPr/>
        </p:nvSpPr>
        <p:spPr>
          <a:xfrm>
            <a:off x="9451956" y="4104333"/>
            <a:ext cx="2875216" cy="4114800"/>
          </a:xfrm>
          <a:custGeom>
            <a:avLst/>
            <a:gdLst/>
            <a:ahLst/>
            <a:cxnLst/>
            <a:rect l="l" t="t" r="r" b="b"/>
            <a:pathLst>
              <a:path w="2875216" h="4114800">
                <a:moveTo>
                  <a:pt x="0" y="0"/>
                </a:moveTo>
                <a:lnTo>
                  <a:pt x="2875216" y="0"/>
                </a:lnTo>
                <a:lnTo>
                  <a:pt x="28752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64844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>
            <a:extLst>
              <a:ext uri="{FF2B5EF4-FFF2-40B4-BE49-F238E27FC236}">
                <a16:creationId xmlns:a16="http://schemas.microsoft.com/office/drawing/2014/main" xmlns="" id="{1E41EC08-D489-454B-6BB8-E9C599FBB542}"/>
              </a:ext>
            </a:extLst>
          </p:cNvPr>
          <p:cNvSpPr/>
          <p:nvPr/>
        </p:nvSpPr>
        <p:spPr>
          <a:xfrm rot="11992807">
            <a:off x="-1727547" y="3835910"/>
            <a:ext cx="5744921" cy="5486400"/>
          </a:xfrm>
          <a:custGeom>
            <a:avLst/>
            <a:gdLst/>
            <a:ahLst/>
            <a:cxnLst/>
            <a:rect l="l" t="t" r="r" b="b"/>
            <a:pathLst>
              <a:path w="8617382" h="8229600">
                <a:moveTo>
                  <a:pt x="0" y="0"/>
                </a:moveTo>
                <a:lnTo>
                  <a:pt x="8617382" y="0"/>
                </a:lnTo>
                <a:lnTo>
                  <a:pt x="86173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xmlns="" id="{BC2F8B81-4EF5-E693-54BF-9B8050F1D261}"/>
              </a:ext>
            </a:extLst>
          </p:cNvPr>
          <p:cNvSpPr/>
          <p:nvPr/>
        </p:nvSpPr>
        <p:spPr>
          <a:xfrm>
            <a:off x="8178800" y="-1752600"/>
            <a:ext cx="4709086" cy="4419600"/>
          </a:xfrm>
          <a:custGeom>
            <a:avLst/>
            <a:gdLst/>
            <a:ahLst/>
            <a:cxnLst/>
            <a:rect l="l" t="t" r="r" b="b"/>
            <a:pathLst>
              <a:path w="3019235" h="4114800">
                <a:moveTo>
                  <a:pt x="0" y="0"/>
                </a:moveTo>
                <a:lnTo>
                  <a:pt x="3019235" y="0"/>
                </a:lnTo>
                <a:lnTo>
                  <a:pt x="30192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CEC765A-3EB2-7C66-93DE-2854770A4F74}"/>
              </a:ext>
            </a:extLst>
          </p:cNvPr>
          <p:cNvSpPr txBox="1"/>
          <p:nvPr/>
        </p:nvSpPr>
        <p:spPr>
          <a:xfrm>
            <a:off x="2460341" y="-435429"/>
            <a:ext cx="8216368" cy="44891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ctr">
              <a:buNone/>
            </a:pPr>
            <a:r>
              <a:rPr lang="en-US" sz="8000" b="1" dirty="0">
                <a:solidFill>
                  <a:srgbClr val="5F3F35"/>
                </a:solidFill>
                <a:latin typeface="#9Slide05 IcielSanelma" pitchFamily="2" charset="0"/>
              </a:rPr>
              <a:t>I.</a:t>
            </a:r>
          </a:p>
          <a:p>
            <a:pPr marL="0" indent="0" algn="ctr">
              <a:buNone/>
            </a:pPr>
            <a:r>
              <a:rPr lang="en-US" sz="8000" b="1" dirty="0" err="1">
                <a:solidFill>
                  <a:srgbClr val="5F3F35"/>
                </a:solidFill>
                <a:latin typeface="#9Slide05 IcielSanelma" pitchFamily="2" charset="0"/>
              </a:rPr>
              <a:t>Đọc</a:t>
            </a:r>
            <a:r>
              <a:rPr lang="en-US" sz="8000" b="1" dirty="0">
                <a:solidFill>
                  <a:srgbClr val="5F3F35"/>
                </a:solidFill>
                <a:latin typeface="#9Slide05 IcielSanelma" pitchFamily="2" charset="0"/>
              </a:rPr>
              <a:t> – </a:t>
            </a:r>
            <a:r>
              <a:rPr lang="en-US" sz="8000" b="1" dirty="0" err="1">
                <a:solidFill>
                  <a:srgbClr val="5F3F35"/>
                </a:solidFill>
                <a:latin typeface="#9Slide05 IcielSanelma" pitchFamily="2" charset="0"/>
              </a:rPr>
              <a:t>Tìm</a:t>
            </a:r>
            <a:r>
              <a:rPr lang="en-US" sz="8000" b="1" dirty="0">
                <a:solidFill>
                  <a:srgbClr val="5F3F35"/>
                </a:solidFill>
                <a:latin typeface="#9Slide05 IcielSanelma" pitchFamily="2" charset="0"/>
              </a:rPr>
              <a:t> </a:t>
            </a:r>
            <a:r>
              <a:rPr lang="en-US" sz="8000" b="1" dirty="0" err="1">
                <a:solidFill>
                  <a:srgbClr val="5F3F35"/>
                </a:solidFill>
                <a:latin typeface="#9Slide05 IcielSanelma" pitchFamily="2" charset="0"/>
              </a:rPr>
              <a:t>hiểu</a:t>
            </a:r>
            <a:r>
              <a:rPr lang="en-US" sz="8000" b="1" dirty="0">
                <a:solidFill>
                  <a:srgbClr val="5F3F35"/>
                </a:solidFill>
                <a:latin typeface="#9Slide05 IcielSanelma" pitchFamily="2" charset="0"/>
              </a:rPr>
              <a:t> </a:t>
            </a:r>
            <a:r>
              <a:rPr lang="en-US" sz="8000" b="1" dirty="0" err="1">
                <a:solidFill>
                  <a:srgbClr val="5F3F35"/>
                </a:solidFill>
                <a:latin typeface="#9Slide05 IcielSanelma" pitchFamily="2" charset="0"/>
              </a:rPr>
              <a:t>chung</a:t>
            </a:r>
            <a:endParaRPr lang="en-US" sz="8000" b="1" dirty="0">
              <a:solidFill>
                <a:srgbClr val="5F3F35"/>
              </a:solidFill>
              <a:latin typeface="#9Slide05 IcielSanel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9479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320052A-9981-6A1C-00D4-52022C09CAC8}"/>
              </a:ext>
            </a:extLst>
          </p:cNvPr>
          <p:cNvGrpSpPr/>
          <p:nvPr/>
        </p:nvGrpSpPr>
        <p:grpSpPr>
          <a:xfrm>
            <a:off x="714394" y="1351722"/>
            <a:ext cx="2378664" cy="795130"/>
            <a:chOff x="1152797" y="2045426"/>
            <a:chExt cx="3950426" cy="5029200"/>
          </a:xfrm>
        </p:grpSpPr>
        <p:grpSp>
          <p:nvGrpSpPr>
            <p:cNvPr id="6" name="Group 3">
              <a:extLst>
                <a:ext uri="{FF2B5EF4-FFF2-40B4-BE49-F238E27FC236}">
                  <a16:creationId xmlns:a16="http://schemas.microsoft.com/office/drawing/2014/main" xmlns="" id="{946BECD8-3D8B-9FFE-3DA4-C9E403320E4B}"/>
                </a:ext>
              </a:extLst>
            </p:cNvPr>
            <p:cNvGrpSpPr/>
            <p:nvPr/>
          </p:nvGrpSpPr>
          <p:grpSpPr>
            <a:xfrm>
              <a:off x="1152797" y="2045426"/>
              <a:ext cx="3950426" cy="5029200"/>
              <a:chOff x="0" y="0"/>
              <a:chExt cx="4260578" cy="3003183"/>
            </a:xfrm>
          </p:grpSpPr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xmlns="" id="{D46E9E85-93F6-8138-F87A-61F0EA2E970A}"/>
                  </a:ext>
                </a:extLst>
              </p:cNvPr>
              <p:cNvSpPr/>
              <p:nvPr/>
            </p:nvSpPr>
            <p:spPr>
              <a:xfrm>
                <a:off x="0" y="0"/>
                <a:ext cx="4260578" cy="3003183"/>
              </a:xfrm>
              <a:custGeom>
                <a:avLst/>
                <a:gdLst/>
                <a:ahLst/>
                <a:cxnLst/>
                <a:rect l="l" t="t" r="r" b="b"/>
                <a:pathLst>
                  <a:path w="4260578" h="3003183">
                    <a:moveTo>
                      <a:pt x="21536" y="0"/>
                    </a:moveTo>
                    <a:lnTo>
                      <a:pt x="4239042" y="0"/>
                    </a:lnTo>
                    <a:cubicBezTo>
                      <a:pt x="4250935" y="0"/>
                      <a:pt x="4260578" y="9642"/>
                      <a:pt x="4260578" y="21536"/>
                    </a:cubicBezTo>
                    <a:lnTo>
                      <a:pt x="4260578" y="2981647"/>
                    </a:lnTo>
                    <a:cubicBezTo>
                      <a:pt x="4260578" y="2993541"/>
                      <a:pt x="4250935" y="3003183"/>
                      <a:pt x="4239042" y="3003183"/>
                    </a:cubicBezTo>
                    <a:lnTo>
                      <a:pt x="21536" y="3003183"/>
                    </a:lnTo>
                    <a:cubicBezTo>
                      <a:pt x="9642" y="3003183"/>
                      <a:pt x="0" y="2993541"/>
                      <a:pt x="0" y="2981647"/>
                    </a:cubicBezTo>
                    <a:lnTo>
                      <a:pt x="0" y="21536"/>
                    </a:lnTo>
                    <a:cubicBezTo>
                      <a:pt x="0" y="9642"/>
                      <a:pt x="9642" y="0"/>
                      <a:pt x="21536" y="0"/>
                    </a:cubicBezTo>
                    <a:close/>
                  </a:path>
                </a:pathLst>
              </a:custGeom>
              <a:solidFill>
                <a:srgbClr val="D4C3B2"/>
              </a:solidFill>
            </p:spPr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E2C8E436-081D-9139-5D0F-D9F1DAF85DB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E8084F9C-0F65-7833-963D-BDF986D612B0}"/>
                </a:ext>
              </a:extLst>
            </p:cNvPr>
            <p:cNvSpPr txBox="1"/>
            <p:nvPr/>
          </p:nvSpPr>
          <p:spPr>
            <a:xfrm>
              <a:off x="1355830" y="2284711"/>
              <a:ext cx="3563860" cy="785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just">
                <a:buNone/>
              </a:pP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Giọng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điệu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329BBDE-0111-2069-3500-6C551A50F90F}"/>
              </a:ext>
            </a:extLst>
          </p:cNvPr>
          <p:cNvSpPr txBox="1"/>
          <p:nvPr/>
        </p:nvSpPr>
        <p:spPr>
          <a:xfrm>
            <a:off x="3619832" y="976045"/>
            <a:ext cx="8012926" cy="13640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3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93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 thiết chân thành đồng thời cũng mạnh mẽ quyết liệt. </a:t>
            </a:r>
            <a:endParaRPr lang="en-US" sz="293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07D7BF2-F1FE-3D97-DCCB-41C3D89191DE}"/>
              </a:ext>
            </a:extLst>
          </p:cNvPr>
          <p:cNvGrpSpPr/>
          <p:nvPr/>
        </p:nvGrpSpPr>
        <p:grpSpPr>
          <a:xfrm>
            <a:off x="714394" y="2943308"/>
            <a:ext cx="2378664" cy="795130"/>
            <a:chOff x="1152797" y="2045426"/>
            <a:chExt cx="3950426" cy="5029200"/>
          </a:xfrm>
        </p:grpSpPr>
        <p:grpSp>
          <p:nvGrpSpPr>
            <p:cNvPr id="13" name="Group 3">
              <a:extLst>
                <a:ext uri="{FF2B5EF4-FFF2-40B4-BE49-F238E27FC236}">
                  <a16:creationId xmlns:a16="http://schemas.microsoft.com/office/drawing/2014/main" xmlns="" id="{CB431749-E1D3-BC23-7F08-FEDEFAF09F91}"/>
                </a:ext>
              </a:extLst>
            </p:cNvPr>
            <p:cNvGrpSpPr/>
            <p:nvPr/>
          </p:nvGrpSpPr>
          <p:grpSpPr>
            <a:xfrm>
              <a:off x="1152797" y="2045426"/>
              <a:ext cx="3950426" cy="5029200"/>
              <a:chOff x="0" y="0"/>
              <a:chExt cx="4260578" cy="3003183"/>
            </a:xfrm>
          </p:grpSpPr>
          <p:sp>
            <p:nvSpPr>
              <p:cNvPr id="15" name="Freeform 4">
                <a:extLst>
                  <a:ext uri="{FF2B5EF4-FFF2-40B4-BE49-F238E27FC236}">
                    <a16:creationId xmlns:a16="http://schemas.microsoft.com/office/drawing/2014/main" xmlns="" id="{884957CF-2AA2-4BFF-A9C5-24698C9C30E0}"/>
                  </a:ext>
                </a:extLst>
              </p:cNvPr>
              <p:cNvSpPr/>
              <p:nvPr/>
            </p:nvSpPr>
            <p:spPr>
              <a:xfrm>
                <a:off x="0" y="0"/>
                <a:ext cx="4260578" cy="3003183"/>
              </a:xfrm>
              <a:custGeom>
                <a:avLst/>
                <a:gdLst/>
                <a:ahLst/>
                <a:cxnLst/>
                <a:rect l="l" t="t" r="r" b="b"/>
                <a:pathLst>
                  <a:path w="4260578" h="3003183">
                    <a:moveTo>
                      <a:pt x="21536" y="0"/>
                    </a:moveTo>
                    <a:lnTo>
                      <a:pt x="4239042" y="0"/>
                    </a:lnTo>
                    <a:cubicBezTo>
                      <a:pt x="4250935" y="0"/>
                      <a:pt x="4260578" y="9642"/>
                      <a:pt x="4260578" y="21536"/>
                    </a:cubicBezTo>
                    <a:lnTo>
                      <a:pt x="4260578" y="2981647"/>
                    </a:lnTo>
                    <a:cubicBezTo>
                      <a:pt x="4260578" y="2993541"/>
                      <a:pt x="4250935" y="3003183"/>
                      <a:pt x="4239042" y="3003183"/>
                    </a:cubicBezTo>
                    <a:lnTo>
                      <a:pt x="21536" y="3003183"/>
                    </a:lnTo>
                    <a:cubicBezTo>
                      <a:pt x="9642" y="3003183"/>
                      <a:pt x="0" y="2993541"/>
                      <a:pt x="0" y="2981647"/>
                    </a:cubicBezTo>
                    <a:lnTo>
                      <a:pt x="0" y="21536"/>
                    </a:lnTo>
                    <a:cubicBezTo>
                      <a:pt x="0" y="9642"/>
                      <a:pt x="9642" y="0"/>
                      <a:pt x="21536" y="0"/>
                    </a:cubicBezTo>
                    <a:close/>
                  </a:path>
                </a:pathLst>
              </a:custGeom>
              <a:solidFill>
                <a:srgbClr val="D4C3B2"/>
              </a:solidFill>
            </p:spPr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A37787AF-CD87-7901-7E7B-309E0F223BE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AB2FACB2-64E7-BF39-400B-32AD2AB74093}"/>
                </a:ext>
              </a:extLst>
            </p:cNvPr>
            <p:cNvSpPr txBox="1"/>
            <p:nvPr/>
          </p:nvSpPr>
          <p:spPr>
            <a:xfrm>
              <a:off x="1355830" y="2284714"/>
              <a:ext cx="3563861" cy="3698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just">
                <a:buNone/>
              </a:pP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Hình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ảnh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729BB89-6F92-2A5A-D10C-F06FAA93DFD2}"/>
              </a:ext>
            </a:extLst>
          </p:cNvPr>
          <p:cNvSpPr txBox="1"/>
          <p:nvPr/>
        </p:nvSpPr>
        <p:spPr>
          <a:xfrm>
            <a:off x="3619832" y="2814662"/>
            <a:ext cx="8012926" cy="687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93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hình ảnh so sánh, ẩn dụ được sử dụng dày đặc</a:t>
            </a:r>
            <a:r>
              <a:rPr lang="en-US" sz="293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685E55-3905-5D39-B189-514488436D73}"/>
              </a:ext>
            </a:extLst>
          </p:cNvPr>
          <p:cNvSpPr txBox="1"/>
          <p:nvPr/>
        </p:nvSpPr>
        <p:spPr>
          <a:xfrm>
            <a:off x="3842468" y="3738438"/>
            <a:ext cx="7635137" cy="994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930" b="1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vi-VN" sz="2930" b="1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Lên án những hành động có tính chất phá hoại của người da trắng</a:t>
            </a:r>
            <a:r>
              <a:rPr lang="en-US" sz="2930" b="1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FD8D6EB-C7BA-497E-C4B3-42B7B63B5248}"/>
              </a:ext>
            </a:extLst>
          </p:cNvPr>
          <p:cNvSpPr txBox="1"/>
          <p:nvPr/>
        </p:nvSpPr>
        <p:spPr>
          <a:xfrm>
            <a:off x="3842469" y="4853099"/>
            <a:ext cx="7635136" cy="1445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930" b="1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vi-VN" sz="2930" b="1" dirty="0">
                <a:solidFill>
                  <a:schemeClr val="tx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Thể hiện niềm trân quý đất đai của người da đỏ và lối sống chan hòa với thiên nhiên của họ.</a:t>
            </a:r>
            <a:endParaRPr lang="en-US" sz="2930" b="1" dirty="0">
              <a:solidFill>
                <a:schemeClr val="tx1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xmlns="" id="{6E221E32-D50C-C76C-56DA-CE3F47DC4BF2}"/>
              </a:ext>
            </a:extLst>
          </p:cNvPr>
          <p:cNvSpPr/>
          <p:nvPr/>
        </p:nvSpPr>
        <p:spPr>
          <a:xfrm>
            <a:off x="0" y="4711149"/>
            <a:ext cx="2875216" cy="4114800"/>
          </a:xfrm>
          <a:custGeom>
            <a:avLst/>
            <a:gdLst/>
            <a:ahLst/>
            <a:cxnLst/>
            <a:rect l="l" t="t" r="r" b="b"/>
            <a:pathLst>
              <a:path w="2875216" h="4114800">
                <a:moveTo>
                  <a:pt x="0" y="0"/>
                </a:moveTo>
                <a:lnTo>
                  <a:pt x="2875216" y="0"/>
                </a:lnTo>
                <a:lnTo>
                  <a:pt x="28752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4245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EE1B66F-8B2A-259D-7D65-EABBE64FE879}"/>
              </a:ext>
            </a:extLst>
          </p:cNvPr>
          <p:cNvSpPr/>
          <p:nvPr/>
        </p:nvSpPr>
        <p:spPr>
          <a:xfrm>
            <a:off x="914400" y="889001"/>
            <a:ext cx="11125200" cy="569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11"/>
              </a:spcAft>
            </a:pPr>
            <a:r>
              <a:rPr lang="en-US" sz="2933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933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endParaRPr lang="en-US" sz="2933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D83E41A-1FBC-78A3-CB6A-2BEF496B4890}"/>
              </a:ext>
            </a:extLst>
          </p:cNvPr>
          <p:cNvSpPr txBox="1"/>
          <p:nvPr/>
        </p:nvSpPr>
        <p:spPr>
          <a:xfrm>
            <a:off x="558800" y="276920"/>
            <a:ext cx="109220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9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xmlns="" id="{60D58C38-16D2-CA8B-69D2-8F9A7264D739}"/>
              </a:ext>
            </a:extLst>
          </p:cNvPr>
          <p:cNvSpPr/>
          <p:nvPr/>
        </p:nvSpPr>
        <p:spPr>
          <a:xfrm rot="19797954">
            <a:off x="8239750" y="4114801"/>
            <a:ext cx="5923239" cy="5486400"/>
          </a:xfrm>
          <a:custGeom>
            <a:avLst/>
            <a:gdLst/>
            <a:ahLst/>
            <a:cxnLst/>
            <a:rect l="l" t="t" r="r" b="b"/>
            <a:pathLst>
              <a:path w="8884858" h="8229600">
                <a:moveTo>
                  <a:pt x="0" y="0"/>
                </a:moveTo>
                <a:lnTo>
                  <a:pt x="8884859" y="0"/>
                </a:lnTo>
                <a:lnTo>
                  <a:pt x="88848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7FC6E41-F614-D0D7-738D-48868A55E879}"/>
              </a:ext>
            </a:extLst>
          </p:cNvPr>
          <p:cNvSpPr/>
          <p:nvPr/>
        </p:nvSpPr>
        <p:spPr>
          <a:xfrm>
            <a:off x="1360414" y="1821059"/>
            <a:ext cx="8664430" cy="16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11"/>
              </a:spcAft>
            </a:pPr>
            <a:r>
              <a:rPr lang="en-US" sz="29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9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9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nhập</a:t>
            </a:r>
            <a:r>
              <a:rPr lang="en-US" sz="29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29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29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lĩnh</a:t>
            </a:r>
            <a:r>
              <a:rPr lang="en-US" sz="29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 </a:t>
            </a:r>
            <a:r>
              <a:rPr lang="en-US" sz="29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US" sz="29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9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9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29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9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9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9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9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29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9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9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9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29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9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9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29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nhnxg</a:t>
            </a:r>
            <a:r>
              <a:rPr lang="en-US" sz="29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9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9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9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9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9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9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mệnh</a:t>
            </a:r>
            <a:r>
              <a:rPr lang="en-US" sz="29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lệnh</a:t>
            </a:r>
            <a:r>
              <a:rPr lang="en-US" sz="29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304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EE1B66F-8B2A-259D-7D65-EABBE64FE879}"/>
              </a:ext>
            </a:extLst>
          </p:cNvPr>
          <p:cNvSpPr/>
          <p:nvPr/>
        </p:nvSpPr>
        <p:spPr>
          <a:xfrm>
            <a:off x="914400" y="889001"/>
            <a:ext cx="11125200" cy="569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11"/>
              </a:spcAft>
            </a:pPr>
            <a:r>
              <a:rPr lang="en-US" sz="2933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933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933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endParaRPr lang="en-US" sz="2933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D83E41A-1FBC-78A3-CB6A-2BEF496B4890}"/>
              </a:ext>
            </a:extLst>
          </p:cNvPr>
          <p:cNvSpPr txBox="1"/>
          <p:nvPr/>
        </p:nvSpPr>
        <p:spPr>
          <a:xfrm>
            <a:off x="558800" y="276920"/>
            <a:ext cx="109220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9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xmlns="" id="{60D58C38-16D2-CA8B-69D2-8F9A7264D739}"/>
              </a:ext>
            </a:extLst>
          </p:cNvPr>
          <p:cNvSpPr/>
          <p:nvPr/>
        </p:nvSpPr>
        <p:spPr>
          <a:xfrm rot="19797954">
            <a:off x="8239750" y="4114801"/>
            <a:ext cx="5923239" cy="5486400"/>
          </a:xfrm>
          <a:custGeom>
            <a:avLst/>
            <a:gdLst/>
            <a:ahLst/>
            <a:cxnLst/>
            <a:rect l="l" t="t" r="r" b="b"/>
            <a:pathLst>
              <a:path w="8884858" h="8229600">
                <a:moveTo>
                  <a:pt x="0" y="0"/>
                </a:moveTo>
                <a:lnTo>
                  <a:pt x="8884859" y="0"/>
                </a:lnTo>
                <a:lnTo>
                  <a:pt x="88848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7FC6E41-F614-D0D7-738D-48868A55E879}"/>
              </a:ext>
            </a:extLst>
          </p:cNvPr>
          <p:cNvSpPr/>
          <p:nvPr/>
        </p:nvSpPr>
        <p:spPr>
          <a:xfrm>
            <a:off x="1360414" y="1821059"/>
            <a:ext cx="8664430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11"/>
              </a:spcAft>
            </a:pPr>
            <a:r>
              <a:rPr lang="en-US" sz="293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93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93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93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9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9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9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9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9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9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dịp</a:t>
            </a:r>
            <a:r>
              <a:rPr lang="en-US" sz="29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long </a:t>
            </a:r>
            <a:r>
              <a:rPr lang="en-US" sz="29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endParaRPr lang="en-US" sz="293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80590B0-5504-7523-E690-C1285FB2FAB8}"/>
              </a:ext>
            </a:extLst>
          </p:cNvPr>
          <p:cNvSpPr/>
          <p:nvPr/>
        </p:nvSpPr>
        <p:spPr>
          <a:xfrm>
            <a:off x="1360414" y="3000800"/>
            <a:ext cx="8664430" cy="1087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11"/>
              </a:spcAft>
            </a:pPr>
            <a:r>
              <a:rPr lang="en-US" sz="293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93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93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khẩu</a:t>
            </a:r>
            <a:r>
              <a:rPr lang="en-US" sz="293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9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9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ngay</a:t>
            </a:r>
            <a:r>
              <a:rPr lang="en-US" sz="29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9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9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9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9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9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9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9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9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9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9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9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9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soạn</a:t>
            </a:r>
            <a:r>
              <a:rPr lang="en-US" sz="29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sẵn</a:t>
            </a:r>
            <a:r>
              <a:rPr lang="en-US" sz="29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9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29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9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9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9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538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EE1B66F-8B2A-259D-7D65-EABBE64FE879}"/>
              </a:ext>
            </a:extLst>
          </p:cNvPr>
          <p:cNvSpPr/>
          <p:nvPr/>
        </p:nvSpPr>
        <p:spPr>
          <a:xfrm>
            <a:off x="914400" y="889001"/>
            <a:ext cx="11125200" cy="569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11"/>
              </a:spcAft>
            </a:pPr>
            <a:r>
              <a:rPr lang="en-US" sz="2933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933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933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endParaRPr lang="en-US" sz="2933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D83E41A-1FBC-78A3-CB6A-2BEF496B4890}"/>
              </a:ext>
            </a:extLst>
          </p:cNvPr>
          <p:cNvSpPr txBox="1"/>
          <p:nvPr/>
        </p:nvSpPr>
        <p:spPr>
          <a:xfrm>
            <a:off x="558800" y="276920"/>
            <a:ext cx="109220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9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F60170D-6FA3-973B-2073-6929DF4AAFCF}"/>
              </a:ext>
            </a:extLst>
          </p:cNvPr>
          <p:cNvSpPr/>
          <p:nvPr/>
        </p:nvSpPr>
        <p:spPr>
          <a:xfrm>
            <a:off x="984308" y="1766310"/>
            <a:ext cx="5189990" cy="460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Anh-</a:t>
            </a:r>
            <a:r>
              <a:rPr lang="en-US" sz="293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điêng</a:t>
            </a:r>
            <a:r>
              <a:rPr lang="en-US" sz="293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Idien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Bán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ngỡ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Indien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93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7F5299F-C391-2536-8265-9BB27FB84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088" y="1789392"/>
            <a:ext cx="5696512" cy="4745361"/>
          </a:xfrm>
          <a:custGeom>
            <a:avLst/>
            <a:gdLst>
              <a:gd name="connsiteX0" fmla="*/ 0 w 5696512"/>
              <a:gd name="connsiteY0" fmla="*/ 0 h 4745361"/>
              <a:gd name="connsiteX1" fmla="*/ 5696512 w 5696512"/>
              <a:gd name="connsiteY1" fmla="*/ 0 h 4745361"/>
              <a:gd name="connsiteX2" fmla="*/ 5696512 w 5696512"/>
              <a:gd name="connsiteY2" fmla="*/ 4745361 h 4745361"/>
              <a:gd name="connsiteX3" fmla="*/ 0 w 5696512"/>
              <a:gd name="connsiteY3" fmla="*/ 4745361 h 4745361"/>
              <a:gd name="connsiteX4" fmla="*/ 0 w 5696512"/>
              <a:gd name="connsiteY4" fmla="*/ 0 h 4745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96512" h="4745361" fill="none" extrusionOk="0">
                <a:moveTo>
                  <a:pt x="0" y="0"/>
                </a:moveTo>
                <a:cubicBezTo>
                  <a:pt x="1290070" y="-33775"/>
                  <a:pt x="4763839" y="138873"/>
                  <a:pt x="5696512" y="0"/>
                </a:cubicBezTo>
                <a:cubicBezTo>
                  <a:pt x="5622741" y="1809909"/>
                  <a:pt x="5540629" y="3556242"/>
                  <a:pt x="5696512" y="4745361"/>
                </a:cubicBezTo>
                <a:cubicBezTo>
                  <a:pt x="4059482" y="4608031"/>
                  <a:pt x="2337399" y="4607505"/>
                  <a:pt x="0" y="4745361"/>
                </a:cubicBezTo>
                <a:cubicBezTo>
                  <a:pt x="152408" y="3035618"/>
                  <a:pt x="73868" y="1781366"/>
                  <a:pt x="0" y="0"/>
                </a:cubicBezTo>
                <a:close/>
              </a:path>
              <a:path w="5696512" h="4745361" stroke="0" extrusionOk="0">
                <a:moveTo>
                  <a:pt x="0" y="0"/>
                </a:moveTo>
                <a:cubicBezTo>
                  <a:pt x="2345421" y="-101487"/>
                  <a:pt x="4526080" y="-162162"/>
                  <a:pt x="5696512" y="0"/>
                </a:cubicBezTo>
                <a:cubicBezTo>
                  <a:pt x="5757225" y="1379525"/>
                  <a:pt x="5635440" y="3386018"/>
                  <a:pt x="5696512" y="4745361"/>
                </a:cubicBezTo>
                <a:cubicBezTo>
                  <a:pt x="3943511" y="4795426"/>
                  <a:pt x="1955417" y="4586912"/>
                  <a:pt x="0" y="4745361"/>
                </a:cubicBezTo>
                <a:cubicBezTo>
                  <a:pt x="-24452" y="4013473"/>
                  <a:pt x="-67663" y="1741576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61103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EE1B66F-8B2A-259D-7D65-EABBE64FE879}"/>
              </a:ext>
            </a:extLst>
          </p:cNvPr>
          <p:cNvSpPr/>
          <p:nvPr/>
        </p:nvSpPr>
        <p:spPr>
          <a:xfrm>
            <a:off x="914400" y="889001"/>
            <a:ext cx="11125200" cy="569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11"/>
              </a:spcAft>
            </a:pPr>
            <a:r>
              <a:rPr lang="en-US" sz="2933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933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933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endParaRPr lang="en-US" sz="2933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D83E41A-1FBC-78A3-CB6A-2BEF496B4890}"/>
              </a:ext>
            </a:extLst>
          </p:cNvPr>
          <p:cNvSpPr txBox="1"/>
          <p:nvPr/>
        </p:nvSpPr>
        <p:spPr>
          <a:xfrm>
            <a:off x="558800" y="276920"/>
            <a:ext cx="109220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9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7FC6E41-F614-D0D7-738D-48868A55E879}"/>
              </a:ext>
            </a:extLst>
          </p:cNvPr>
          <p:cNvSpPr/>
          <p:nvPr/>
        </p:nvSpPr>
        <p:spPr>
          <a:xfrm>
            <a:off x="558800" y="5686273"/>
            <a:ext cx="11370345" cy="99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en-US" sz="293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93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93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</a:t>
            </a:r>
            <a:r>
              <a:rPr lang="en-US" sz="293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293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293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Kết quả hình ảnh cho thủ lĩnh da đỏ xi-át-tơn">
            <a:extLst>
              <a:ext uri="{FF2B5EF4-FFF2-40B4-BE49-F238E27FC236}">
                <a16:creationId xmlns:a16="http://schemas.microsoft.com/office/drawing/2014/main" xmlns="" id="{D16DA464-277E-5418-CB8E-3F8F83E6A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700963"/>
            <a:ext cx="11633200" cy="3657600"/>
          </a:xfrm>
          <a:custGeom>
            <a:avLst/>
            <a:gdLst>
              <a:gd name="connsiteX0" fmla="*/ 0 w 11633200"/>
              <a:gd name="connsiteY0" fmla="*/ 0 h 3657600"/>
              <a:gd name="connsiteX1" fmla="*/ 11633200 w 11633200"/>
              <a:gd name="connsiteY1" fmla="*/ 0 h 3657600"/>
              <a:gd name="connsiteX2" fmla="*/ 11633200 w 11633200"/>
              <a:gd name="connsiteY2" fmla="*/ 3657600 h 3657600"/>
              <a:gd name="connsiteX3" fmla="*/ 0 w 11633200"/>
              <a:gd name="connsiteY3" fmla="*/ 3657600 h 3657600"/>
              <a:gd name="connsiteX4" fmla="*/ 0 w 11633200"/>
              <a:gd name="connsiteY4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33200" h="3657600" extrusionOk="0">
                <a:moveTo>
                  <a:pt x="0" y="0"/>
                </a:moveTo>
                <a:cubicBezTo>
                  <a:pt x="3180610" y="116580"/>
                  <a:pt x="8120614" y="97722"/>
                  <a:pt x="11633200" y="0"/>
                </a:cubicBezTo>
                <a:cubicBezTo>
                  <a:pt x="11517251" y="1290086"/>
                  <a:pt x="11648747" y="2578094"/>
                  <a:pt x="11633200" y="3657600"/>
                </a:cubicBezTo>
                <a:cubicBezTo>
                  <a:pt x="7478325" y="3534362"/>
                  <a:pt x="2124610" y="3703126"/>
                  <a:pt x="0" y="3657600"/>
                </a:cubicBezTo>
                <a:cubicBezTo>
                  <a:pt x="-105837" y="2589937"/>
                  <a:pt x="50485" y="1422393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23218667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93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>
            <a:extLst>
              <a:ext uri="{FF2B5EF4-FFF2-40B4-BE49-F238E27FC236}">
                <a16:creationId xmlns:a16="http://schemas.microsoft.com/office/drawing/2014/main" xmlns="" id="{558B07FC-95E9-EF59-414D-E073FAC1C954}"/>
              </a:ext>
            </a:extLst>
          </p:cNvPr>
          <p:cNvSpPr/>
          <p:nvPr/>
        </p:nvSpPr>
        <p:spPr>
          <a:xfrm>
            <a:off x="10931589" y="-1193800"/>
            <a:ext cx="2012823" cy="2743200"/>
          </a:xfrm>
          <a:custGeom>
            <a:avLst/>
            <a:gdLst/>
            <a:ahLst/>
            <a:cxnLst/>
            <a:rect l="l" t="t" r="r" b="b"/>
            <a:pathLst>
              <a:path w="3019235" h="4114800">
                <a:moveTo>
                  <a:pt x="0" y="0"/>
                </a:moveTo>
                <a:lnTo>
                  <a:pt x="3019235" y="0"/>
                </a:lnTo>
                <a:lnTo>
                  <a:pt x="30192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2C75F31-66F8-1684-793F-31CA559EE93B}"/>
              </a:ext>
            </a:extLst>
          </p:cNvPr>
          <p:cNvSpPr txBox="1"/>
          <p:nvPr/>
        </p:nvSpPr>
        <p:spPr>
          <a:xfrm>
            <a:off x="558800" y="276920"/>
            <a:ext cx="109220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9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BF484BC-7A62-C928-0978-B50AE1B79F99}"/>
              </a:ext>
            </a:extLst>
          </p:cNvPr>
          <p:cNvSpPr txBox="1"/>
          <p:nvPr/>
        </p:nvSpPr>
        <p:spPr>
          <a:xfrm>
            <a:off x="1541710" y="913160"/>
            <a:ext cx="109220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9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57CC1C6-71EF-F010-CCA9-B4587B4EEF0B}"/>
              </a:ext>
            </a:extLst>
          </p:cNvPr>
          <p:cNvSpPr/>
          <p:nvPr/>
        </p:nvSpPr>
        <p:spPr>
          <a:xfrm>
            <a:off x="1458635" y="1645553"/>
            <a:ext cx="5185446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11"/>
              </a:spcAft>
            </a:pPr>
            <a:r>
              <a:rPr lang="en-US" sz="29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9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 lĩnh Xi-át-tơn</a:t>
            </a:r>
            <a:r>
              <a:rPr lang="en-US" sz="29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(1786-1866)</a:t>
            </a:r>
            <a:endParaRPr lang="en-US" sz="293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Tù trưởng Seattle – Wikipedia tiếng Việt">
            <a:extLst>
              <a:ext uri="{FF2B5EF4-FFF2-40B4-BE49-F238E27FC236}">
                <a16:creationId xmlns:a16="http://schemas.microsoft.com/office/drawing/2014/main" xmlns="" id="{E4D4E1AB-8FFE-7AC7-99A4-6953FB516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709" y="548757"/>
            <a:ext cx="3916261" cy="601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69080AF-F1AB-DCC1-1A6F-FB28259D7579}"/>
              </a:ext>
            </a:extLst>
          </p:cNvPr>
          <p:cNvSpPr txBox="1"/>
          <p:nvPr/>
        </p:nvSpPr>
        <p:spPr>
          <a:xfrm>
            <a:off x="1458635" y="2533465"/>
            <a:ext cx="5253606" cy="2346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Đu-oa-mớt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(Duwamish)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-qua-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mớt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(Suquamish) –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9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xmlns="" id="{B347913E-5853-DA7F-941B-3AA1C0EFCACC}"/>
              </a:ext>
            </a:extLst>
          </p:cNvPr>
          <p:cNvSpPr/>
          <p:nvPr/>
        </p:nvSpPr>
        <p:spPr>
          <a:xfrm>
            <a:off x="-699422" y="4802318"/>
            <a:ext cx="2012823" cy="2743200"/>
          </a:xfrm>
          <a:custGeom>
            <a:avLst/>
            <a:gdLst/>
            <a:ahLst/>
            <a:cxnLst/>
            <a:rect l="l" t="t" r="r" b="b"/>
            <a:pathLst>
              <a:path w="3019235" h="4114800">
                <a:moveTo>
                  <a:pt x="0" y="0"/>
                </a:moveTo>
                <a:lnTo>
                  <a:pt x="3019235" y="0"/>
                </a:lnTo>
                <a:lnTo>
                  <a:pt x="30192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7177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>
            <a:extLst>
              <a:ext uri="{FF2B5EF4-FFF2-40B4-BE49-F238E27FC236}">
                <a16:creationId xmlns:a16="http://schemas.microsoft.com/office/drawing/2014/main" xmlns="" id="{558B07FC-95E9-EF59-414D-E073FAC1C954}"/>
              </a:ext>
            </a:extLst>
          </p:cNvPr>
          <p:cNvSpPr/>
          <p:nvPr/>
        </p:nvSpPr>
        <p:spPr>
          <a:xfrm>
            <a:off x="10931589" y="-1193800"/>
            <a:ext cx="2012823" cy="2743200"/>
          </a:xfrm>
          <a:custGeom>
            <a:avLst/>
            <a:gdLst/>
            <a:ahLst/>
            <a:cxnLst/>
            <a:rect l="l" t="t" r="r" b="b"/>
            <a:pathLst>
              <a:path w="3019235" h="4114800">
                <a:moveTo>
                  <a:pt x="0" y="0"/>
                </a:moveTo>
                <a:lnTo>
                  <a:pt x="3019235" y="0"/>
                </a:lnTo>
                <a:lnTo>
                  <a:pt x="30192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2C75F31-66F8-1684-793F-31CA559EE93B}"/>
              </a:ext>
            </a:extLst>
          </p:cNvPr>
          <p:cNvSpPr txBox="1"/>
          <p:nvPr/>
        </p:nvSpPr>
        <p:spPr>
          <a:xfrm>
            <a:off x="558800" y="276920"/>
            <a:ext cx="109220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9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BF484BC-7A62-C928-0978-B50AE1B79F99}"/>
              </a:ext>
            </a:extLst>
          </p:cNvPr>
          <p:cNvSpPr txBox="1"/>
          <p:nvPr/>
        </p:nvSpPr>
        <p:spPr>
          <a:xfrm>
            <a:off x="1541710" y="913160"/>
            <a:ext cx="109220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9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4162812-DDA2-543B-A6A8-D7FC61450610}"/>
              </a:ext>
            </a:extLst>
          </p:cNvPr>
          <p:cNvGrpSpPr/>
          <p:nvPr/>
        </p:nvGrpSpPr>
        <p:grpSpPr>
          <a:xfrm>
            <a:off x="403860" y="1667646"/>
            <a:ext cx="2278380" cy="4913434"/>
            <a:chOff x="1152797" y="2045426"/>
            <a:chExt cx="3950426" cy="5029200"/>
          </a:xfrm>
        </p:grpSpPr>
        <p:grpSp>
          <p:nvGrpSpPr>
            <p:cNvPr id="11" name="Group 3">
              <a:extLst>
                <a:ext uri="{FF2B5EF4-FFF2-40B4-BE49-F238E27FC236}">
                  <a16:creationId xmlns:a16="http://schemas.microsoft.com/office/drawing/2014/main" xmlns="" id="{A09BDCAB-CFA7-995B-8836-5B680208FD13}"/>
                </a:ext>
              </a:extLst>
            </p:cNvPr>
            <p:cNvGrpSpPr/>
            <p:nvPr/>
          </p:nvGrpSpPr>
          <p:grpSpPr>
            <a:xfrm>
              <a:off x="1152797" y="2045426"/>
              <a:ext cx="3950426" cy="5029200"/>
              <a:chOff x="0" y="0"/>
              <a:chExt cx="4260578" cy="3003183"/>
            </a:xfrm>
          </p:grpSpPr>
          <p:sp>
            <p:nvSpPr>
              <p:cNvPr id="12" name="Freeform 4">
                <a:extLst>
                  <a:ext uri="{FF2B5EF4-FFF2-40B4-BE49-F238E27FC236}">
                    <a16:creationId xmlns:a16="http://schemas.microsoft.com/office/drawing/2014/main" xmlns="" id="{DCBBCBA3-8445-9CBD-4FFC-0C2002800B2E}"/>
                  </a:ext>
                </a:extLst>
              </p:cNvPr>
              <p:cNvSpPr/>
              <p:nvPr/>
            </p:nvSpPr>
            <p:spPr>
              <a:xfrm>
                <a:off x="0" y="0"/>
                <a:ext cx="4260578" cy="3003183"/>
              </a:xfrm>
              <a:custGeom>
                <a:avLst/>
                <a:gdLst/>
                <a:ahLst/>
                <a:cxnLst/>
                <a:rect l="l" t="t" r="r" b="b"/>
                <a:pathLst>
                  <a:path w="4260578" h="3003183">
                    <a:moveTo>
                      <a:pt x="21536" y="0"/>
                    </a:moveTo>
                    <a:lnTo>
                      <a:pt x="4239042" y="0"/>
                    </a:lnTo>
                    <a:cubicBezTo>
                      <a:pt x="4250935" y="0"/>
                      <a:pt x="4260578" y="9642"/>
                      <a:pt x="4260578" y="21536"/>
                    </a:cubicBezTo>
                    <a:lnTo>
                      <a:pt x="4260578" y="2981647"/>
                    </a:lnTo>
                    <a:cubicBezTo>
                      <a:pt x="4260578" y="2993541"/>
                      <a:pt x="4250935" y="3003183"/>
                      <a:pt x="4239042" y="3003183"/>
                    </a:cubicBezTo>
                    <a:lnTo>
                      <a:pt x="21536" y="3003183"/>
                    </a:lnTo>
                    <a:cubicBezTo>
                      <a:pt x="9642" y="3003183"/>
                      <a:pt x="0" y="2993541"/>
                      <a:pt x="0" y="2981647"/>
                    </a:cubicBezTo>
                    <a:lnTo>
                      <a:pt x="0" y="21536"/>
                    </a:lnTo>
                    <a:cubicBezTo>
                      <a:pt x="0" y="9642"/>
                      <a:pt x="9642" y="0"/>
                      <a:pt x="21536" y="0"/>
                    </a:cubicBezTo>
                    <a:close/>
                  </a:path>
                </a:pathLst>
              </a:custGeom>
              <a:solidFill>
                <a:srgbClr val="D4C3B2"/>
              </a:solidFill>
            </p:spPr>
          </p:sp>
          <p:sp>
            <p:nvSpPr>
              <p:cNvPr id="13" name="TextBox 5">
                <a:extLst>
                  <a:ext uri="{FF2B5EF4-FFF2-40B4-BE49-F238E27FC236}">
                    <a16:creationId xmlns:a16="http://schemas.microsoft.com/office/drawing/2014/main" xmlns="" id="{070005AB-074A-117C-CFCA-6A0A1B1870D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0BF595EC-AA6C-4506-52C5-0027E21E1703}"/>
                </a:ext>
              </a:extLst>
            </p:cNvPr>
            <p:cNvSpPr txBox="1"/>
            <p:nvPr/>
          </p:nvSpPr>
          <p:spPr>
            <a:xfrm>
              <a:off x="1541711" y="2391424"/>
              <a:ext cx="3187044" cy="543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33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93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endPara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91CEED22-0FD5-4413-E451-937840188F50}"/>
                </a:ext>
              </a:extLst>
            </p:cNvPr>
            <p:cNvSpPr txBox="1"/>
            <p:nvPr/>
          </p:nvSpPr>
          <p:spPr>
            <a:xfrm>
              <a:off x="1329710" y="3228946"/>
              <a:ext cx="3563860" cy="596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nghị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endParaRPr lang="en-US" sz="293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8AFFB33D-2BC1-FB59-8E40-DE52DCA9D96B}"/>
              </a:ext>
            </a:extLst>
          </p:cNvPr>
          <p:cNvGrpSpPr/>
          <p:nvPr/>
        </p:nvGrpSpPr>
        <p:grpSpPr>
          <a:xfrm>
            <a:off x="2906543" y="1636097"/>
            <a:ext cx="8945823" cy="4954286"/>
            <a:chOff x="1152797" y="1981623"/>
            <a:chExt cx="3950426" cy="10018989"/>
          </a:xfrm>
        </p:grpSpPr>
        <p:grpSp>
          <p:nvGrpSpPr>
            <p:cNvPr id="18" name="Group 3">
              <a:extLst>
                <a:ext uri="{FF2B5EF4-FFF2-40B4-BE49-F238E27FC236}">
                  <a16:creationId xmlns:a16="http://schemas.microsoft.com/office/drawing/2014/main" xmlns="" id="{3A3A96E6-E921-E9C7-2087-D9C29B7C47CA}"/>
                </a:ext>
              </a:extLst>
            </p:cNvPr>
            <p:cNvGrpSpPr/>
            <p:nvPr/>
          </p:nvGrpSpPr>
          <p:grpSpPr>
            <a:xfrm>
              <a:off x="1152797" y="1981623"/>
              <a:ext cx="3950426" cy="10018989"/>
              <a:chOff x="0" y="-38100"/>
              <a:chExt cx="4260578" cy="5982832"/>
            </a:xfrm>
          </p:grpSpPr>
          <p:sp>
            <p:nvSpPr>
              <p:cNvPr id="21" name="Freeform 4">
                <a:extLst>
                  <a:ext uri="{FF2B5EF4-FFF2-40B4-BE49-F238E27FC236}">
                    <a16:creationId xmlns:a16="http://schemas.microsoft.com/office/drawing/2014/main" xmlns="" id="{2DEF8E07-A006-4CFF-9E7C-EF1D7CBA7084}"/>
                  </a:ext>
                </a:extLst>
              </p:cNvPr>
              <p:cNvSpPr/>
              <p:nvPr/>
            </p:nvSpPr>
            <p:spPr>
              <a:xfrm>
                <a:off x="0" y="-1"/>
                <a:ext cx="4260578" cy="5944733"/>
              </a:xfrm>
              <a:custGeom>
                <a:avLst/>
                <a:gdLst/>
                <a:ahLst/>
                <a:cxnLst/>
                <a:rect l="l" t="t" r="r" b="b"/>
                <a:pathLst>
                  <a:path w="4260578" h="3003183">
                    <a:moveTo>
                      <a:pt x="21536" y="0"/>
                    </a:moveTo>
                    <a:lnTo>
                      <a:pt x="4239042" y="0"/>
                    </a:lnTo>
                    <a:cubicBezTo>
                      <a:pt x="4250935" y="0"/>
                      <a:pt x="4260578" y="9642"/>
                      <a:pt x="4260578" y="21536"/>
                    </a:cubicBezTo>
                    <a:lnTo>
                      <a:pt x="4260578" y="2981647"/>
                    </a:lnTo>
                    <a:cubicBezTo>
                      <a:pt x="4260578" y="2993541"/>
                      <a:pt x="4250935" y="3003183"/>
                      <a:pt x="4239042" y="3003183"/>
                    </a:cubicBezTo>
                    <a:lnTo>
                      <a:pt x="21536" y="3003183"/>
                    </a:lnTo>
                    <a:cubicBezTo>
                      <a:pt x="9642" y="3003183"/>
                      <a:pt x="0" y="2993541"/>
                      <a:pt x="0" y="2981647"/>
                    </a:cubicBezTo>
                    <a:lnTo>
                      <a:pt x="0" y="21536"/>
                    </a:lnTo>
                    <a:cubicBezTo>
                      <a:pt x="0" y="9642"/>
                      <a:pt x="9642" y="0"/>
                      <a:pt x="21536" y="0"/>
                    </a:cubicBezTo>
                    <a:close/>
                  </a:path>
                </a:pathLst>
              </a:custGeom>
              <a:solidFill>
                <a:srgbClr val="D4C3B2"/>
              </a:solid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" name="TextBox 5">
                <a:extLst>
                  <a:ext uri="{FF2B5EF4-FFF2-40B4-BE49-F238E27FC236}">
                    <a16:creationId xmlns:a16="http://schemas.microsoft.com/office/drawing/2014/main" xmlns="" id="{D8CA4E55-78A5-EE04-271D-B21E9AEAD1C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979D3ED7-8C74-B94E-B6E1-F58162425CE8}"/>
                </a:ext>
              </a:extLst>
            </p:cNvPr>
            <p:cNvSpPr txBox="1"/>
            <p:nvPr/>
          </p:nvSpPr>
          <p:spPr>
            <a:xfrm>
              <a:off x="1541711" y="2391423"/>
              <a:ext cx="3187044" cy="596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33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sz="293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cục</a:t>
              </a:r>
              <a:endPara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D18FFC24-A33E-DA14-6401-D1A3E6E54982}"/>
                </a:ext>
              </a:extLst>
            </p:cNvPr>
            <p:cNvSpPr txBox="1"/>
            <p:nvPr/>
          </p:nvSpPr>
          <p:spPr>
            <a:xfrm>
              <a:off x="1203727" y="3228945"/>
              <a:ext cx="3871134" cy="8401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933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93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 (</a:t>
              </a:r>
              <a:r>
                <a:rPr lang="en-US" sz="2933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93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293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tiên</a:t>
              </a:r>
              <a:r>
                <a:rPr lang="en-US" sz="293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):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Khẳng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gắn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bó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thiêng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liêng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da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vùng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cư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ngụ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933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93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(7 </a:t>
              </a:r>
              <a:r>
                <a:rPr lang="en-US" sz="2933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93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</a:t>
              </a:r>
              <a:r>
                <a:rPr lang="en-US" sz="293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293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):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khai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biệt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niệm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lối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da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da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trắng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đang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lăm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le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lãnh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thổ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kiểm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soát</a:t>
              </a:r>
              <a:endParaRPr lang="en-US" sz="293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933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93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 (</a:t>
              </a:r>
              <a:r>
                <a:rPr lang="en-US" sz="2933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293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93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):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quyết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nữa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tắc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hòa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3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334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xmlns="" id="{EB578F6E-5E51-A063-0555-4F190657396B}"/>
              </a:ext>
            </a:extLst>
          </p:cNvPr>
          <p:cNvSpPr/>
          <p:nvPr/>
        </p:nvSpPr>
        <p:spPr>
          <a:xfrm>
            <a:off x="152400" y="838200"/>
            <a:ext cx="5091789" cy="6019800"/>
          </a:xfrm>
          <a:custGeom>
            <a:avLst/>
            <a:gdLst/>
            <a:ahLst/>
            <a:cxnLst/>
            <a:rect l="l" t="t" r="r" b="b"/>
            <a:pathLst>
              <a:path w="3754755" h="4114800">
                <a:moveTo>
                  <a:pt x="0" y="0"/>
                </a:moveTo>
                <a:lnTo>
                  <a:pt x="3754755" y="0"/>
                </a:lnTo>
                <a:lnTo>
                  <a:pt x="37547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xmlns="" id="{01EB3A7D-CB1D-9528-C875-C8382FC4157B}"/>
              </a:ext>
            </a:extLst>
          </p:cNvPr>
          <p:cNvSpPr/>
          <p:nvPr/>
        </p:nvSpPr>
        <p:spPr>
          <a:xfrm>
            <a:off x="10464800" y="-685800"/>
            <a:ext cx="2946400" cy="3592589"/>
          </a:xfrm>
          <a:custGeom>
            <a:avLst/>
            <a:gdLst/>
            <a:ahLst/>
            <a:cxnLst/>
            <a:rect l="l" t="t" r="r" b="b"/>
            <a:pathLst>
              <a:path w="3582585" h="4457338">
                <a:moveTo>
                  <a:pt x="0" y="0"/>
                </a:moveTo>
                <a:lnTo>
                  <a:pt x="3582585" y="0"/>
                </a:lnTo>
                <a:lnTo>
                  <a:pt x="3582585" y="4457338"/>
                </a:lnTo>
                <a:lnTo>
                  <a:pt x="0" y="44573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5CE4EEF-D9A9-FE48-32F8-83AD29D19975}"/>
              </a:ext>
            </a:extLst>
          </p:cNvPr>
          <p:cNvSpPr txBox="1"/>
          <p:nvPr/>
        </p:nvSpPr>
        <p:spPr>
          <a:xfrm>
            <a:off x="3746311" y="0"/>
            <a:ext cx="8216368" cy="44891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ctr">
              <a:buNone/>
            </a:pPr>
            <a:r>
              <a:rPr lang="en-US" sz="8000" b="1" dirty="0">
                <a:solidFill>
                  <a:srgbClr val="5F3F35"/>
                </a:solidFill>
                <a:latin typeface="#9Slide05 IcielSanelma" pitchFamily="2" charset="0"/>
              </a:rPr>
              <a:t>II.</a:t>
            </a:r>
          </a:p>
          <a:p>
            <a:pPr marL="0" indent="0" algn="ctr">
              <a:buNone/>
            </a:pPr>
            <a:r>
              <a:rPr lang="en-US" sz="8000" b="1" dirty="0" err="1">
                <a:solidFill>
                  <a:srgbClr val="5F3F35"/>
                </a:solidFill>
                <a:latin typeface="#9Slide05 IcielSanelma" pitchFamily="2" charset="0"/>
              </a:rPr>
              <a:t>Khám</a:t>
            </a:r>
            <a:r>
              <a:rPr lang="en-US" sz="8000" b="1" dirty="0">
                <a:solidFill>
                  <a:srgbClr val="5F3F35"/>
                </a:solidFill>
                <a:latin typeface="#9Slide05 IcielSanelma" pitchFamily="2" charset="0"/>
              </a:rPr>
              <a:t> </a:t>
            </a:r>
            <a:r>
              <a:rPr lang="en-US" sz="8000" b="1" dirty="0" err="1">
                <a:solidFill>
                  <a:srgbClr val="5F3F35"/>
                </a:solidFill>
                <a:latin typeface="#9Slide05 IcielSanelma" pitchFamily="2" charset="0"/>
              </a:rPr>
              <a:t>phá</a:t>
            </a:r>
            <a:r>
              <a:rPr lang="en-US" sz="8000" b="1" dirty="0">
                <a:solidFill>
                  <a:srgbClr val="5F3F35"/>
                </a:solidFill>
                <a:latin typeface="#9Slide05 IcielSanelma" pitchFamily="2" charset="0"/>
              </a:rPr>
              <a:t> </a:t>
            </a:r>
            <a:r>
              <a:rPr lang="en-US" sz="8000" b="1" dirty="0" err="1">
                <a:solidFill>
                  <a:srgbClr val="5F3F35"/>
                </a:solidFill>
                <a:latin typeface="#9Slide05 IcielSanelma" pitchFamily="2" charset="0"/>
              </a:rPr>
              <a:t>văn</a:t>
            </a:r>
            <a:r>
              <a:rPr lang="en-US" sz="8000" b="1" dirty="0">
                <a:solidFill>
                  <a:srgbClr val="5F3F35"/>
                </a:solidFill>
                <a:latin typeface="#9Slide05 IcielSanelma" pitchFamily="2" charset="0"/>
              </a:rPr>
              <a:t> </a:t>
            </a:r>
            <a:r>
              <a:rPr lang="en-US" sz="8000" b="1" dirty="0" err="1">
                <a:solidFill>
                  <a:srgbClr val="5F3F35"/>
                </a:solidFill>
                <a:latin typeface="#9Slide05 IcielSanelma" pitchFamily="2" charset="0"/>
              </a:rPr>
              <a:t>bản</a:t>
            </a:r>
            <a:endParaRPr lang="en-US" sz="8000" b="1" dirty="0">
              <a:solidFill>
                <a:srgbClr val="5F3F35"/>
              </a:solidFill>
              <a:latin typeface="#9Slide05 IcielSanel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2012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</TotalTime>
  <Words>1944</Words>
  <Application>Microsoft Office PowerPoint</Application>
  <PresentationFormat>Widescreen</PresentationFormat>
  <Paragraphs>128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#9Slide05 Claudia</vt:lpstr>
      <vt:lpstr>#9Slide05 Good Vibes Pro</vt:lpstr>
      <vt:lpstr>#9Slide05 IcielSanelma</vt:lpstr>
      <vt:lpstr>Arial</vt:lpstr>
      <vt:lpstr>Calibri</vt:lpstr>
      <vt:lpstr>Calibri Light</vt:lpstr>
      <vt:lpstr>Roboto Condensed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Inspiron 5320</dc:creator>
  <cp:lastModifiedBy>do que</cp:lastModifiedBy>
  <cp:revision>40</cp:revision>
  <dcterms:created xsi:type="dcterms:W3CDTF">2024-02-19T02:32:34Z</dcterms:created>
  <dcterms:modified xsi:type="dcterms:W3CDTF">2025-03-09T14:01:10Z</dcterms:modified>
</cp:coreProperties>
</file>