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7"/>
  </p:notesMasterIdLst>
  <p:sldIdLst>
    <p:sldId id="298" r:id="rId4"/>
    <p:sldId id="321" r:id="rId5"/>
    <p:sldId id="256" r:id="rId6"/>
    <p:sldId id="314" r:id="rId7"/>
    <p:sldId id="316" r:id="rId8"/>
    <p:sldId id="317" r:id="rId9"/>
    <p:sldId id="272" r:id="rId10"/>
    <p:sldId id="318" r:id="rId11"/>
    <p:sldId id="319" r:id="rId12"/>
    <p:sldId id="292" r:id="rId13"/>
    <p:sldId id="299" r:id="rId14"/>
    <p:sldId id="320" r:id="rId15"/>
    <p:sldId id="297" r:id="rId16"/>
  </p:sldIdLst>
  <p:sldSz cx="18288000" cy="10287000"/>
  <p:notesSz cx="6858000" cy="9144000"/>
  <p:embeddedFontLst>
    <p:embeddedFont>
      <p:font typeface="#9Slide07 SVNAppleberry" panose="02040603050506020204" pitchFamily="18" charset="0"/>
      <p:regular r:id="rId18"/>
    </p:embeddedFont>
    <p:embeddedFont>
      <p:font typeface="#9Slide05 SVNBulgary" pitchFamily="2" charset="0"/>
      <p:regular r:id="rId19"/>
    </p:embeddedFont>
    <p:embeddedFont>
      <p:font typeface="#9Slide05 SVNAngellife" panose="02000500000000020003" pitchFamily="2" charset="0"/>
      <p:regular r:id="rId20"/>
    </p:embeddedFont>
    <p:embeddedFont>
      <p:font typeface="#9Slide05 Braxton Regular" panose="03060000000000000000" pitchFamily="66" charset="0"/>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9Slide05 SVNDeadhead Script" pitchFamily="2" charset="0"/>
      <p:regular r:id="rId30"/>
    </p:embeddedFont>
    <p:embeddedFont>
      <p:font typeface="宋体" panose="02010600030101010101" pitchFamily="2" charset="-12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22" autoAdjust="0"/>
  </p:normalViewPr>
  <p:slideViewPr>
    <p:cSldViewPr>
      <p:cViewPr varScale="1">
        <p:scale>
          <a:sx n="45" d="100"/>
          <a:sy n="45"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601EB-0329-4925-AAD7-752047C7D5F1}"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A7C4B-A53A-4FE3-BB10-4A3404465A87}" type="slidenum">
              <a:rPr lang="en-US" smtClean="0"/>
              <a:t>‹#›</a:t>
            </a:fld>
            <a:endParaRPr lang="en-US"/>
          </a:p>
        </p:txBody>
      </p:sp>
    </p:spTree>
    <p:extLst>
      <p:ext uri="{BB962C8B-B14F-4D97-AF65-F5344CB8AC3E}">
        <p14:creationId xmlns:p14="http://schemas.microsoft.com/office/powerpoint/2010/main" val="209466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F58A7-BA7E-4F53-91BE-8C849B711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78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42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10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26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16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18A7C4B-A53A-4FE3-BB10-4A3404465A87}" type="slidenum">
              <a:rPr lang="en-US" smtClean="0"/>
              <a:t>2</a:t>
            </a:fld>
            <a:endParaRPr lang="en-US"/>
          </a:p>
        </p:txBody>
      </p:sp>
    </p:spTree>
    <p:extLst>
      <p:ext uri="{BB962C8B-B14F-4D97-AF65-F5344CB8AC3E}">
        <p14:creationId xmlns:p14="http://schemas.microsoft.com/office/powerpoint/2010/main" val="18705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18A7C4B-A53A-4FE3-BB10-4A3404465A87}" type="slidenum">
              <a:rPr lang="en-US" smtClean="0"/>
              <a:t>3</a:t>
            </a:fld>
            <a:endParaRPr lang="en-US"/>
          </a:p>
        </p:txBody>
      </p:sp>
    </p:spTree>
    <p:extLst>
      <p:ext uri="{BB962C8B-B14F-4D97-AF65-F5344CB8AC3E}">
        <p14:creationId xmlns:p14="http://schemas.microsoft.com/office/powerpoint/2010/main" val="267346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53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87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8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18A7C4B-A53A-4FE3-BB10-4A3404465A87}" type="slidenum">
              <a:rPr lang="en-US" smtClean="0"/>
              <a:t>7</a:t>
            </a:fld>
            <a:endParaRPr lang="en-US"/>
          </a:p>
        </p:txBody>
      </p:sp>
    </p:spTree>
    <p:extLst>
      <p:ext uri="{BB962C8B-B14F-4D97-AF65-F5344CB8AC3E}">
        <p14:creationId xmlns:p14="http://schemas.microsoft.com/office/powerpoint/2010/main" val="158920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A2D8-82DD-4CAD-AAB8-2107EFDDAB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71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18A7C4B-A53A-4FE3-BB10-4A3404465A87}" type="slidenum">
              <a:rPr lang="en-US" smtClean="0"/>
              <a:t>9</a:t>
            </a:fld>
            <a:endParaRPr lang="en-US"/>
          </a:p>
        </p:txBody>
      </p:sp>
    </p:spTree>
    <p:extLst>
      <p:ext uri="{BB962C8B-B14F-4D97-AF65-F5344CB8AC3E}">
        <p14:creationId xmlns:p14="http://schemas.microsoft.com/office/powerpoint/2010/main" val="189342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742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833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646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949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41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3642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7863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297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117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0889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035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037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794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6013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019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60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6782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562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368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3345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6122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801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3F7">
            <a:alpha val="1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3F7">
            <a:alpha val="1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4943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7938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4.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972026" y="-96778"/>
            <a:ext cx="10061544" cy="8045301"/>
          </a:xfrm>
          <a:custGeom>
            <a:avLst/>
            <a:gdLst/>
            <a:ahLst/>
            <a:cxnLst/>
            <a:rect l="l" t="t" r="r" b="b"/>
            <a:pathLst>
              <a:path w="10061544" h="8045301">
                <a:moveTo>
                  <a:pt x="0" y="0"/>
                </a:moveTo>
                <a:lnTo>
                  <a:pt x="10061544" y="0"/>
                </a:lnTo>
                <a:lnTo>
                  <a:pt x="10061544" y="8045301"/>
                </a:lnTo>
                <a:lnTo>
                  <a:pt x="0" y="80453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3995374">
            <a:off x="-3976434" y="7326953"/>
            <a:ext cx="10061544" cy="8045301"/>
          </a:xfrm>
          <a:custGeom>
            <a:avLst/>
            <a:gdLst/>
            <a:ahLst/>
            <a:cxnLst/>
            <a:rect l="l" t="t" r="r" b="b"/>
            <a:pathLst>
              <a:path w="10061544" h="8045301">
                <a:moveTo>
                  <a:pt x="0" y="0"/>
                </a:moveTo>
                <a:lnTo>
                  <a:pt x="10061544" y="0"/>
                </a:lnTo>
                <a:lnTo>
                  <a:pt x="10061544" y="8045301"/>
                </a:lnTo>
                <a:lnTo>
                  <a:pt x="0" y="80453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4974078">
            <a:off x="6654767" y="-2918947"/>
            <a:ext cx="4172167" cy="4114800"/>
          </a:xfrm>
          <a:custGeom>
            <a:avLst/>
            <a:gdLst/>
            <a:ahLst/>
            <a:cxnLst/>
            <a:rect l="l" t="t" r="r" b="b"/>
            <a:pathLst>
              <a:path w="4172167" h="4114800">
                <a:moveTo>
                  <a:pt x="0" y="0"/>
                </a:moveTo>
                <a:lnTo>
                  <a:pt x="4172167" y="0"/>
                </a:lnTo>
                <a:lnTo>
                  <a:pt x="417216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2920189" y="6569329"/>
            <a:ext cx="405601" cy="405601"/>
          </a:xfrm>
          <a:custGeom>
            <a:avLst/>
            <a:gdLst/>
            <a:ahLst/>
            <a:cxnLst/>
            <a:rect l="l" t="t" r="r" b="b"/>
            <a:pathLst>
              <a:path w="405601" h="405601">
                <a:moveTo>
                  <a:pt x="0" y="0"/>
                </a:moveTo>
                <a:lnTo>
                  <a:pt x="405602" y="0"/>
                </a:lnTo>
                <a:lnTo>
                  <a:pt x="405602" y="405602"/>
                </a:lnTo>
                <a:lnTo>
                  <a:pt x="0" y="4056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2408676">
            <a:off x="17093930" y="8291265"/>
            <a:ext cx="1510659" cy="2914684"/>
          </a:xfrm>
          <a:custGeom>
            <a:avLst/>
            <a:gdLst/>
            <a:ahLst/>
            <a:cxnLst/>
            <a:rect l="l" t="t" r="r" b="b"/>
            <a:pathLst>
              <a:path w="1510659" h="2914684">
                <a:moveTo>
                  <a:pt x="0" y="0"/>
                </a:moveTo>
                <a:lnTo>
                  <a:pt x="1510659" y="0"/>
                </a:lnTo>
                <a:lnTo>
                  <a:pt x="1510659" y="2914683"/>
                </a:lnTo>
                <a:lnTo>
                  <a:pt x="0" y="291468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4" name="Freeform 9"/>
          <p:cNvSpPr/>
          <p:nvPr/>
        </p:nvSpPr>
        <p:spPr>
          <a:xfrm>
            <a:off x="12345719" y="2339560"/>
            <a:ext cx="3986575" cy="7375940"/>
          </a:xfrm>
          <a:custGeom>
            <a:avLst/>
            <a:gdLst/>
            <a:ahLst/>
            <a:cxnLst/>
            <a:rect l="l" t="t" r="r" b="b"/>
            <a:pathLst>
              <a:path w="1960141" h="4114800">
                <a:moveTo>
                  <a:pt x="0" y="0"/>
                </a:moveTo>
                <a:lnTo>
                  <a:pt x="1960141" y="0"/>
                </a:lnTo>
                <a:lnTo>
                  <a:pt x="1960141"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6" name="TextBox 8"/>
          <p:cNvSpPr txBox="1"/>
          <p:nvPr/>
        </p:nvSpPr>
        <p:spPr>
          <a:xfrm>
            <a:off x="1676400" y="1584567"/>
            <a:ext cx="11016793" cy="147732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0000"/>
                </a:solidFill>
                <a:effectLst/>
                <a:uLnTx/>
                <a:uFillTx/>
                <a:latin typeface="#9Slide05 Braxton Regular" panose="03060000000000000000" pitchFamily="66" charset="0"/>
              </a:rPr>
              <a:t>Thời</a:t>
            </a:r>
            <a:r>
              <a:rPr kumimoji="0" lang="en-US" sz="9600" b="0" i="0" u="none" strike="noStrike" kern="1200" cap="none" spc="0" normalizeH="0" baseline="0" noProof="0" dirty="0">
                <a:ln>
                  <a:noFill/>
                </a:ln>
                <a:solidFill>
                  <a:srgbClr val="FF0000"/>
                </a:solidFill>
                <a:effectLst/>
                <a:uLnTx/>
                <a:uFillTx/>
                <a:latin typeface="#9Slide05 Braxton Regular" panose="03060000000000000000" pitchFamily="66" charset="0"/>
              </a:rPr>
              <a:t> </a:t>
            </a:r>
            <a:r>
              <a:rPr kumimoji="0" lang="en-US" sz="9600" b="0" i="0" u="none" strike="noStrike" kern="1200" cap="none" spc="0" normalizeH="0" baseline="0" noProof="0" dirty="0" err="1">
                <a:ln>
                  <a:noFill/>
                </a:ln>
                <a:solidFill>
                  <a:srgbClr val="FF0000"/>
                </a:solidFill>
                <a:effectLst/>
                <a:uLnTx/>
                <a:uFillTx/>
                <a:latin typeface="#9Slide05 Braxton Regular" panose="03060000000000000000" pitchFamily="66" charset="0"/>
              </a:rPr>
              <a:t>gian</a:t>
            </a:r>
            <a:r>
              <a:rPr kumimoji="0" lang="en-US" sz="9600" b="0" i="0" u="none" strike="noStrike" kern="1200" cap="none" spc="0" normalizeH="0" baseline="0" noProof="0" dirty="0">
                <a:ln>
                  <a:noFill/>
                </a:ln>
                <a:solidFill>
                  <a:srgbClr val="FF0000"/>
                </a:solidFill>
                <a:effectLst/>
                <a:uLnTx/>
                <a:uFillTx/>
                <a:latin typeface="#9Slide05 Braxton Regular" panose="03060000000000000000" pitchFamily="66" charset="0"/>
              </a:rPr>
              <a:t> </a:t>
            </a:r>
            <a:r>
              <a:rPr kumimoji="0" lang="en-US" sz="9600" b="0" i="0" u="none" strike="noStrike" kern="1200" cap="none" spc="0" normalizeH="0" baseline="0" noProof="0" dirty="0" err="1">
                <a:ln>
                  <a:noFill/>
                </a:ln>
                <a:solidFill>
                  <a:srgbClr val="FF0000"/>
                </a:solidFill>
                <a:effectLst/>
                <a:uLnTx/>
                <a:uFillTx/>
                <a:latin typeface="#9Slide05 Braxton Regular" panose="03060000000000000000" pitchFamily="66" charset="0"/>
              </a:rPr>
              <a:t>biểu</a:t>
            </a:r>
            <a:r>
              <a:rPr kumimoji="0" lang="en-US" sz="9600" b="0" i="0" u="none" strike="noStrike" kern="1200" cap="none" spc="0" normalizeH="0" noProof="0" dirty="0">
                <a:ln>
                  <a:noFill/>
                </a:ln>
                <a:solidFill>
                  <a:srgbClr val="FF0000"/>
                </a:solidFill>
                <a:effectLst/>
                <a:uLnTx/>
                <a:uFillTx/>
                <a:latin typeface="#9Slide05 Braxton Regular" panose="03060000000000000000" pitchFamily="66" charset="0"/>
              </a:rPr>
              <a:t> </a:t>
            </a:r>
            <a:r>
              <a:rPr kumimoji="0" lang="en-US" sz="9600" b="0" i="0" u="none" strike="noStrike" kern="1200" cap="none" spc="0" normalizeH="0" noProof="0" dirty="0" err="1">
                <a:ln>
                  <a:noFill/>
                </a:ln>
                <a:solidFill>
                  <a:srgbClr val="FF0000"/>
                </a:solidFill>
                <a:effectLst/>
                <a:uLnTx/>
                <a:uFillTx/>
                <a:latin typeface="#9Slide05 Braxton Regular" panose="03060000000000000000" pitchFamily="66" charset="0"/>
              </a:rPr>
              <a:t>của</a:t>
            </a:r>
            <a:r>
              <a:rPr kumimoji="0" lang="en-US" sz="9600" b="0" i="0" u="none" strike="noStrike" kern="1200" cap="none" spc="0" normalizeH="0" noProof="0" dirty="0">
                <a:ln>
                  <a:noFill/>
                </a:ln>
                <a:solidFill>
                  <a:srgbClr val="FF0000"/>
                </a:solidFill>
                <a:effectLst/>
                <a:uLnTx/>
                <a:uFillTx/>
                <a:latin typeface="#9Slide05 Braxton Regular" panose="03060000000000000000" pitchFamily="66" charset="0"/>
              </a:rPr>
              <a:t> </a:t>
            </a:r>
            <a:r>
              <a:rPr kumimoji="0" lang="en-US" sz="9600" b="0" i="0" u="none" strike="noStrike" kern="1200" cap="none" spc="0" normalizeH="0" noProof="0" dirty="0" err="1">
                <a:ln>
                  <a:noFill/>
                </a:ln>
                <a:solidFill>
                  <a:srgbClr val="FF0000"/>
                </a:solidFill>
                <a:effectLst/>
                <a:uLnTx/>
                <a:uFillTx/>
                <a:latin typeface="#9Slide05 Braxton Regular" panose="03060000000000000000" pitchFamily="66" charset="0"/>
              </a:rPr>
              <a:t>tôi</a:t>
            </a:r>
            <a:endParaRPr kumimoji="0" lang="vi-VN" sz="9600" b="0" i="0" u="none" strike="noStrike" kern="1200" cap="none" spc="0" normalizeH="0" baseline="0" noProof="0" dirty="0">
              <a:ln>
                <a:noFill/>
              </a:ln>
              <a:solidFill>
                <a:srgbClr val="FF0000"/>
              </a:solidFill>
              <a:effectLst/>
              <a:uLnTx/>
              <a:uFillTx/>
              <a:latin typeface="#9Slide05 Braxton Regular" panose="03060000000000000000" pitchFamily="66" charset="0"/>
            </a:endParaRPr>
          </a:p>
        </p:txBody>
      </p:sp>
      <p:sp>
        <p:nvSpPr>
          <p:cNvPr id="17" name="TextBox 7">
            <a:extLst>
              <a:ext uri="{FF2B5EF4-FFF2-40B4-BE49-F238E27FC236}">
                <a16:creationId xmlns:a16="http://schemas.microsoft.com/office/drawing/2014/main" id="{3F5C7930-DC68-D48A-6AA7-27F2B45D572D}"/>
              </a:ext>
            </a:extLst>
          </p:cNvPr>
          <p:cNvSpPr txBox="1"/>
          <p:nvPr/>
        </p:nvSpPr>
        <p:spPr>
          <a:xfrm>
            <a:off x="1566470" y="3535596"/>
            <a:ext cx="6974690" cy="2718693"/>
          </a:xfrm>
          <a:prstGeom prst="rect">
            <a:avLst/>
          </a:prstGeom>
        </p:spPr>
        <p:txBody>
          <a:bodyPr wrap="square" lIns="0" tIns="0" rIns="0" bIns="0" rtlCol="0" anchor="t">
            <a:spAutoFit/>
          </a:bodyPr>
          <a:lstStyle/>
          <a:p>
            <a:pPr marL="981711" marR="0" lvl="1" indent="-571500" algn="just" defTabSz="914400" rtl="0" eaLnBrk="1" fontAlgn="auto" latinLnBrk="0" hangingPunct="1">
              <a:lnSpc>
                <a:spcPts val="5320"/>
              </a:lnSpc>
              <a:spcBef>
                <a:spcPts val="0"/>
              </a:spcBef>
              <a:spcAft>
                <a:spcPts val="0"/>
              </a:spcAft>
              <a:buClrTx/>
              <a:buSzTx/>
              <a:buFont typeface="Courier New" panose="02070309020205020404" pitchFamily="49" charset="0"/>
              <a:buChar char="o"/>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HS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viết</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nhanh</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lịch</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sinh</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 </a:t>
            </a:r>
            <a:r>
              <a:rPr kumimoji="0" lang="en-US" sz="4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ngày</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981711" marR="0" lvl="1" indent="-571500" algn="just" defTabSz="914400" rtl="0" eaLnBrk="1" fontAlgn="auto" latinLnBrk="0" hangingPunct="1">
              <a:lnSpc>
                <a:spcPts val="5320"/>
              </a:lnSpc>
              <a:spcBef>
                <a:spcPts val="0"/>
              </a:spcBef>
              <a:spcAft>
                <a:spcPts val="0"/>
              </a:spcAft>
              <a:buClrTx/>
              <a:buSzTx/>
              <a:buFont typeface="Courier New" panose="02070309020205020404" pitchFamily="49" charset="0"/>
              <a:buChar char="o"/>
              <a:tabLst/>
              <a:defRPr/>
            </a:pPr>
            <a:r>
              <a:rPr kumimoji="0" lang="en-US" sz="4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Thời</a:t>
            </a:r>
            <a:r>
              <a:rPr kumimoji="0" lang="en-US" sz="4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gian</a:t>
            </a:r>
            <a:r>
              <a:rPr kumimoji="0" lang="en-US" sz="4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phút</a:t>
            </a:r>
            <a:endParaRPr kumimoji="0" lang="en-US" sz="4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3FABA94-97CD-42EF-F778-6CD20660F185}"/>
              </a:ext>
            </a:extLst>
          </p:cNvPr>
          <p:cNvPicPr>
            <a:picLocks noChangeAspect="1"/>
          </p:cNvPicPr>
          <p:nvPr/>
        </p:nvPicPr>
        <p:blipFill>
          <a:blip r:embed="rId13"/>
          <a:stretch>
            <a:fillRect/>
          </a:stretch>
        </p:blipFill>
        <p:spPr>
          <a:xfrm>
            <a:off x="8545650" y="4691456"/>
            <a:ext cx="3555205" cy="5067300"/>
          </a:xfrm>
          <a:prstGeom prst="rect">
            <a:avLst/>
          </a:prstGeom>
        </p:spPr>
      </p:pic>
    </p:spTree>
    <p:extLst>
      <p:ext uri="{BB962C8B-B14F-4D97-AF65-F5344CB8AC3E}">
        <p14:creationId xmlns:p14="http://schemas.microsoft.com/office/powerpoint/2010/main" val="1759298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058299049"/>
              </p:ext>
            </p:extLst>
          </p:nvPr>
        </p:nvGraphicFramePr>
        <p:xfrm>
          <a:off x="609600" y="1028700"/>
          <a:ext cx="14177247" cy="7833360"/>
        </p:xfrm>
        <a:graphic>
          <a:graphicData uri="http://schemas.openxmlformats.org/drawingml/2006/table">
            <a:tbl>
              <a:tblPr firstRow="1" bandRow="1">
                <a:tableStyleId>{5C22544A-7EE6-4342-B048-85BDC9FD1C3A}</a:tableStyleId>
              </a:tblPr>
              <a:tblGrid>
                <a:gridCol w="9481034">
                  <a:extLst>
                    <a:ext uri="{9D8B030D-6E8A-4147-A177-3AD203B41FA5}">
                      <a16:colId xmlns:a16="http://schemas.microsoft.com/office/drawing/2014/main" val="1220820075"/>
                    </a:ext>
                  </a:extLst>
                </a:gridCol>
                <a:gridCol w="1329117">
                  <a:extLst>
                    <a:ext uri="{9D8B030D-6E8A-4147-A177-3AD203B41FA5}">
                      <a16:colId xmlns:a16="http://schemas.microsoft.com/office/drawing/2014/main" val="2477566146"/>
                    </a:ext>
                  </a:extLst>
                </a:gridCol>
                <a:gridCol w="1594940">
                  <a:extLst>
                    <a:ext uri="{9D8B030D-6E8A-4147-A177-3AD203B41FA5}">
                      <a16:colId xmlns:a16="http://schemas.microsoft.com/office/drawing/2014/main" val="664626840"/>
                    </a:ext>
                  </a:extLst>
                </a:gridCol>
                <a:gridCol w="1772156">
                  <a:extLst>
                    <a:ext uri="{9D8B030D-6E8A-4147-A177-3AD203B41FA5}">
                      <a16:colId xmlns:a16="http://schemas.microsoft.com/office/drawing/2014/main" val="2378448894"/>
                    </a:ext>
                  </a:extLst>
                </a:gridCol>
              </a:tblGrid>
              <a:tr h="370840">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Tiêu</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chí</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Đạt</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Chưa</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đạt</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Góp</a:t>
                      </a:r>
                      <a:r>
                        <a:rPr lang="en-US" sz="3200" baseline="0" dirty="0">
                          <a:solidFill>
                            <a:schemeClr val="tx1"/>
                          </a:solidFill>
                          <a:latin typeface="Times New Roman" panose="02020603050405020304" pitchFamily="18" charset="0"/>
                          <a:cs typeface="Times New Roman" panose="02020603050405020304" pitchFamily="18" charset="0"/>
                        </a:rPr>
                        <a:t> ý </a:t>
                      </a:r>
                      <a:r>
                        <a:rPr lang="en-US" sz="3200" baseline="0" dirty="0" err="1">
                          <a:solidFill>
                            <a:schemeClr val="tx1"/>
                          </a:solidFill>
                          <a:latin typeface="Times New Roman" panose="02020603050405020304" pitchFamily="18" charset="0"/>
                          <a:cs typeface="Times New Roman" panose="02020603050405020304" pitchFamily="18" charset="0"/>
                        </a:rPr>
                        <a:t>thêm</a:t>
                      </a: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27090998"/>
                  </a:ext>
                </a:extLst>
              </a:tr>
              <a:tr h="370840">
                <a:tc gridSpan="4">
                  <a:txBody>
                    <a:bodyPr/>
                    <a:lstStyle/>
                    <a:p>
                      <a:pPr algn="just"/>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3244787"/>
                  </a:ext>
                </a:extLst>
              </a:tr>
              <a:tr h="370840">
                <a:tc>
                  <a:txBody>
                    <a:bodyPr/>
                    <a:lstStyle/>
                    <a:p>
                      <a:pPr marL="0" marR="0" indent="0" algn="just" defTabSz="18288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Trình bày đúng chủ đề, nội dung rõ ràng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0403577"/>
                  </a:ext>
                </a:extLst>
              </a:tr>
              <a:tr h="370840">
                <a:tc>
                  <a:txBody>
                    <a:bodyPr/>
                    <a:lstStyle/>
                    <a:p>
                      <a:pPr marL="0" marR="0" indent="0" algn="just" defTabSz="18288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T</a:t>
                      </a:r>
                      <a:r>
                        <a:rPr lang="vi-VN" sz="3200" dirty="0">
                          <a:latin typeface="Times New Roman" panose="02020603050405020304" pitchFamily="18" charset="0"/>
                          <a:cs typeface="Times New Roman" panose="02020603050405020304" pitchFamily="18" charset="0"/>
                        </a:rPr>
                        <a:t>hể hiện rõ thái độ, suy nghĩ về vấn đề trình bày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624755"/>
                  </a:ext>
                </a:extLst>
              </a:tr>
              <a:tr h="370840">
                <a:tc>
                  <a:txBody>
                    <a:bodyPr/>
                    <a:lstStyle/>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Đưa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ra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những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lẽ</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bằng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xác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đáng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phù</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809016"/>
                  </a:ext>
                </a:extLst>
              </a:tr>
              <a:tr h="370840">
                <a:tc>
                  <a:txBody>
                    <a:bodyPr/>
                    <a:lstStyle/>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Cách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diễn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sáng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tạo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tự</a:t>
                      </a:r>
                      <a:r>
                        <a:rPr lang="en-US" sz="3200" baseline="0" dirty="0">
                          <a:latin typeface="Times New Roman" panose="02020603050405020304" pitchFamily="18" charset="0"/>
                          <a:cs typeface="Times New Roman" panose="02020603050405020304" pitchFamily="18" charset="0"/>
                        </a:rPr>
                        <a:t> tin, </a:t>
                      </a:r>
                      <a:r>
                        <a:rPr lang="en-US" sz="3200" baseline="0" dirty="0" err="1">
                          <a:latin typeface="Times New Roman" panose="02020603050405020304" pitchFamily="18" charset="0"/>
                          <a:cs typeface="Times New Roman" panose="02020603050405020304" pitchFamily="18" charset="0"/>
                        </a:rPr>
                        <a:t>sử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dụng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ngôn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ngữ</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nói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ngôn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ngữ</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cơ</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thể</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285409"/>
                  </a:ext>
                </a:extLst>
              </a:tr>
              <a:tr h="370840">
                <a:tc>
                  <a:txBody>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quá</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gian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định</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6652544"/>
                  </a:ext>
                </a:extLst>
              </a:tr>
              <a:tr h="128016">
                <a:tc gridSpan="4">
                  <a:txBody>
                    <a:bodyPr/>
                    <a:lstStyle/>
                    <a:p>
                      <a:pPr algn="just"/>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643772"/>
                  </a:ext>
                </a:extLst>
              </a:tr>
              <a:tr h="512064">
                <a:tc>
                  <a:txBody>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tóm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tắt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được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nội</a:t>
                      </a:r>
                      <a:r>
                        <a:rPr lang="en-US" sz="3200" baseline="0" dirty="0">
                          <a:latin typeface="Times New Roman" panose="02020603050405020304" pitchFamily="18" charset="0"/>
                          <a:cs typeface="Times New Roman" panose="02020603050405020304" pitchFamily="18" charset="0"/>
                        </a:rPr>
                        <a:t> dung </a:t>
                      </a:r>
                      <a:r>
                        <a:rPr lang="en-US" sz="3200" baseline="0" dirty="0" err="1">
                          <a:latin typeface="Times New Roman" panose="02020603050405020304" pitchFamily="18" charset="0"/>
                          <a:cs typeface="Times New Roman" panose="02020603050405020304" pitchFamily="18" charset="0"/>
                        </a:rPr>
                        <a:t>thuyết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bạn</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841642"/>
                  </a:ext>
                </a:extLst>
              </a:tr>
              <a:tr h="384048">
                <a:tc>
                  <a:txBody>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hỏi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hồi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trao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đổi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phù</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164697"/>
                  </a:ext>
                </a:extLst>
              </a:tr>
              <a:tr h="256032">
                <a:tc>
                  <a:txBody>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độ</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lắng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nghe</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tích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cực</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727315"/>
                  </a:ext>
                </a:extLst>
              </a:tr>
            </a:tbl>
          </a:graphicData>
        </a:graphic>
      </p:graphicFrame>
      <p:sp>
        <p:nvSpPr>
          <p:cNvPr id="9" name="Freeform 26">
            <a:extLst>
              <a:ext uri="{FF2B5EF4-FFF2-40B4-BE49-F238E27FC236}">
                <a16:creationId xmlns:a16="http://schemas.microsoft.com/office/drawing/2014/main" id="{1DF2984C-FF85-88A4-1301-C09257A0B99A}"/>
              </a:ext>
            </a:extLst>
          </p:cNvPr>
          <p:cNvSpPr/>
          <p:nvPr/>
        </p:nvSpPr>
        <p:spPr>
          <a:xfrm rot="-5507488">
            <a:off x="-1633275" y="-2198776"/>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26">
            <a:extLst>
              <a:ext uri="{FF2B5EF4-FFF2-40B4-BE49-F238E27FC236}">
                <a16:creationId xmlns:a16="http://schemas.microsoft.com/office/drawing/2014/main" id="{813D84A8-6720-8885-8168-D0A6DC3B08CE}"/>
              </a:ext>
            </a:extLst>
          </p:cNvPr>
          <p:cNvSpPr/>
          <p:nvPr/>
        </p:nvSpPr>
        <p:spPr>
          <a:xfrm rot="-5507488">
            <a:off x="-1433117" y="-1980258"/>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3" name="Picture 2">
            <a:extLst>
              <a:ext uri="{FF2B5EF4-FFF2-40B4-BE49-F238E27FC236}">
                <a16:creationId xmlns:a16="http://schemas.microsoft.com/office/drawing/2014/main" id="{D17F3BC5-5655-979B-C7B4-A450DE58A0FA}"/>
              </a:ext>
            </a:extLst>
          </p:cNvPr>
          <p:cNvPicPr>
            <a:picLocks noChangeAspect="1"/>
          </p:cNvPicPr>
          <p:nvPr/>
        </p:nvPicPr>
        <p:blipFill>
          <a:blip r:embed="rId5"/>
          <a:stretch>
            <a:fillRect/>
          </a:stretch>
        </p:blipFill>
        <p:spPr>
          <a:xfrm>
            <a:off x="14671265" y="935408"/>
            <a:ext cx="4563458" cy="6515100"/>
          </a:xfrm>
          <a:prstGeom prst="rect">
            <a:avLst/>
          </a:prstGeom>
        </p:spPr>
      </p:pic>
      <p:sp>
        <p:nvSpPr>
          <p:cNvPr id="14" name="Freeform 2">
            <a:extLst>
              <a:ext uri="{FF2B5EF4-FFF2-40B4-BE49-F238E27FC236}">
                <a16:creationId xmlns:a16="http://schemas.microsoft.com/office/drawing/2014/main" id="{9BFFEFEB-E339-5C90-8B17-089DECB6A750}"/>
              </a:ext>
            </a:extLst>
          </p:cNvPr>
          <p:cNvSpPr/>
          <p:nvPr/>
        </p:nvSpPr>
        <p:spPr>
          <a:xfrm>
            <a:off x="11781154" y="4413039"/>
            <a:ext cx="6544946" cy="5870497"/>
          </a:xfrm>
          <a:custGeom>
            <a:avLst/>
            <a:gdLst/>
            <a:ahLst/>
            <a:cxnLst/>
            <a:rect l="l" t="t" r="r" b="b"/>
            <a:pathLst>
              <a:path w="5159624" h="4114800">
                <a:moveTo>
                  <a:pt x="0" y="0"/>
                </a:moveTo>
                <a:lnTo>
                  <a:pt x="5159623" y="0"/>
                </a:lnTo>
                <a:lnTo>
                  <a:pt x="515962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dirty="0"/>
          </a:p>
        </p:txBody>
      </p:sp>
    </p:spTree>
    <p:extLst>
      <p:ext uri="{BB962C8B-B14F-4D97-AF65-F5344CB8AC3E}">
        <p14:creationId xmlns:p14="http://schemas.microsoft.com/office/powerpoint/2010/main" val="42776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a:extLst>
              <a:ext uri="{FF2B5EF4-FFF2-40B4-BE49-F238E27FC236}">
                <a16:creationId xmlns:a16="http://schemas.microsoft.com/office/drawing/2014/main" id="{AC007EC3-620C-EC66-1D2F-92ECB913D35C}"/>
              </a:ext>
            </a:extLst>
          </p:cNvPr>
          <p:cNvGrpSpPr/>
          <p:nvPr/>
        </p:nvGrpSpPr>
        <p:grpSpPr>
          <a:xfrm>
            <a:off x="-3048001" y="389989"/>
            <a:ext cx="19538343" cy="1163638"/>
            <a:chOff x="0" y="0"/>
            <a:chExt cx="6082622" cy="2004791"/>
          </a:xfrm>
        </p:grpSpPr>
        <p:sp>
          <p:nvSpPr>
            <p:cNvPr id="18" name="Freeform 4">
              <a:extLst>
                <a:ext uri="{FF2B5EF4-FFF2-40B4-BE49-F238E27FC236}">
                  <a16:creationId xmlns:a16="http://schemas.microsoft.com/office/drawing/2014/main" id="{79B656DF-819F-AEF3-B5B9-5D95929E6A8C}"/>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19" name="TextBox 5">
            <a:extLst>
              <a:ext uri="{FF2B5EF4-FFF2-40B4-BE49-F238E27FC236}">
                <a16:creationId xmlns:a16="http://schemas.microsoft.com/office/drawing/2014/main" id="{F7BE7E24-EB37-C929-1549-3294D99CD121}"/>
              </a:ext>
            </a:extLst>
          </p:cNvPr>
          <p:cNvSpPr txBox="1"/>
          <p:nvPr/>
        </p:nvSpPr>
        <p:spPr>
          <a:xfrm>
            <a:off x="321495" y="519541"/>
            <a:ext cx="15761667"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rPr>
              <a:t>Hoạt</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rPr>
              <a:t>động</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rPr>
              <a:t>nhóm</a:t>
            </a:r>
            <a:endPar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Freeform 17">
            <a:extLst>
              <a:ext uri="{FF2B5EF4-FFF2-40B4-BE49-F238E27FC236}">
                <a16:creationId xmlns:a16="http://schemas.microsoft.com/office/drawing/2014/main" id="{1D0B3C1A-F931-75D8-0609-127410E68438}"/>
              </a:ext>
            </a:extLst>
          </p:cNvPr>
          <p:cNvSpPr/>
          <p:nvPr/>
        </p:nvSpPr>
        <p:spPr>
          <a:xfrm rot="4729218">
            <a:off x="15729912" y="8607992"/>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5" name="Freeform 18">
            <a:extLst>
              <a:ext uri="{FF2B5EF4-FFF2-40B4-BE49-F238E27FC236}">
                <a16:creationId xmlns:a16="http://schemas.microsoft.com/office/drawing/2014/main" id="{63D1E0A5-F739-BCFF-42B9-C2C0E295CACA}"/>
              </a:ext>
            </a:extLst>
          </p:cNvPr>
          <p:cNvSpPr/>
          <p:nvPr/>
        </p:nvSpPr>
        <p:spPr>
          <a:xfrm rot="-10238573">
            <a:off x="16140340" y="9307352"/>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Rectangle 2"/>
          <p:cNvSpPr/>
          <p:nvPr/>
        </p:nvSpPr>
        <p:spPr>
          <a:xfrm>
            <a:off x="3428999" y="1720964"/>
            <a:ext cx="3505200" cy="15908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7200" dirty="0">
                <a:solidFill>
                  <a:srgbClr val="FF0000"/>
                </a:solidFill>
                <a:latin typeface="#9Slide05 SVNDeadhead Script" pitchFamily="2" charset="0"/>
              </a:rPr>
              <a:t>Team </a:t>
            </a:r>
            <a:r>
              <a:rPr lang="en-US" sz="7200" dirty="0" err="1">
                <a:solidFill>
                  <a:srgbClr val="FF0000"/>
                </a:solidFill>
                <a:latin typeface="#9Slide05 SVNDeadhead Script" pitchFamily="2" charset="0"/>
              </a:rPr>
              <a:t>nói</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9" name="Rectangle 8"/>
          <p:cNvSpPr/>
          <p:nvPr/>
        </p:nvSpPr>
        <p:spPr>
          <a:xfrm>
            <a:off x="11887199" y="1720964"/>
            <a:ext cx="3505200" cy="15908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7200" dirty="0">
                <a:solidFill>
                  <a:srgbClr val="FF0000"/>
                </a:solidFill>
                <a:latin typeface="#9Slide05 SVNDeadhead Script" pitchFamily="2" charset="0"/>
              </a:rPr>
              <a:t>Team </a:t>
            </a:r>
            <a:r>
              <a:rPr lang="en-US" sz="7200" dirty="0" err="1">
                <a:solidFill>
                  <a:srgbClr val="FF0000"/>
                </a:solidFill>
                <a:latin typeface="#9Slide05 SVNDeadhead Script" pitchFamily="2" charset="0"/>
              </a:rPr>
              <a:t>nghe</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11" name="TextBox 10">
            <a:extLst>
              <a:ext uri="{FF2B5EF4-FFF2-40B4-BE49-F238E27FC236}">
                <a16:creationId xmlns:a16="http://schemas.microsoft.com/office/drawing/2014/main" id="{B6E9919B-6DB6-6F43-D393-2989F8F0E80F}"/>
              </a:ext>
            </a:extLst>
          </p:cNvPr>
          <p:cNvSpPr txBox="1"/>
          <p:nvPr/>
        </p:nvSpPr>
        <p:spPr>
          <a:xfrm>
            <a:off x="1371600" y="3695700"/>
            <a:ext cx="6830728"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1,2</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noProof="0" dirty="0" err="1">
                <a:solidFill>
                  <a:prstClr val="black"/>
                </a:solidFill>
                <a:latin typeface="Times New Roman" panose="02020603050405020304" pitchFamily="18" charset="0"/>
                <a:cs typeface="Times New Roman" panose="02020603050405020304" pitchFamily="18" charset="0"/>
              </a:rPr>
              <a:t>Đ</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ề</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Tầm</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trọng</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tổ</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chức</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nề</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nếp</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hoạt</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4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6E9919B-6DB6-6F43-D393-2989F8F0E80F}"/>
              </a:ext>
            </a:extLst>
          </p:cNvPr>
          <p:cNvSpPr txBox="1"/>
          <p:nvPr/>
        </p:nvSpPr>
        <p:spPr>
          <a:xfrm>
            <a:off x="10151940" y="3587410"/>
            <a:ext cx="721894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lang="en-US" sz="4800" dirty="0">
                <a:solidFill>
                  <a:prstClr val="black"/>
                </a:solidFill>
                <a:latin typeface="Times New Roman" panose="02020603050405020304" pitchFamily="18" charset="0"/>
                <a:cs typeface="Times New Roman" panose="02020603050405020304" pitchFamily="18" charset="0"/>
              </a:rPr>
              <a:t> 3,4</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noProof="0" dirty="0" err="1">
                <a:solidFill>
                  <a:prstClr val="black"/>
                </a:solidFill>
                <a:latin typeface="Times New Roman" panose="02020603050405020304" pitchFamily="18" charset="0"/>
                <a:cs typeface="Times New Roman" panose="02020603050405020304" pitchFamily="18" charset="0"/>
              </a:rPr>
              <a:t>Lắng</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nghe</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bài</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nói</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của</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nhóm</a:t>
            </a:r>
            <a:r>
              <a:rPr lang="en-US" sz="4800" noProof="0" dirty="0">
                <a:solidFill>
                  <a:prstClr val="black"/>
                </a:solidFill>
                <a:latin typeface="Times New Roman" panose="02020603050405020304" pitchFamily="18" charset="0"/>
                <a:cs typeface="Times New Roman" panose="02020603050405020304" pitchFamily="18" charset="0"/>
              </a:rPr>
              <a:t> 1,2 </a:t>
            </a:r>
            <a:r>
              <a:rPr lang="en-US" sz="4800" noProof="0" dirty="0" err="1">
                <a:solidFill>
                  <a:prstClr val="black"/>
                </a:solidFill>
                <a:latin typeface="Times New Roman" panose="02020603050405020304" pitchFamily="18" charset="0"/>
                <a:cs typeface="Times New Roman" panose="02020603050405020304" pitchFamily="18" charset="0"/>
              </a:rPr>
              <a:t>và</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ghi</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lại</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thông</a:t>
            </a:r>
            <a:r>
              <a:rPr lang="en-US" sz="4800" noProof="0" dirty="0">
                <a:solidFill>
                  <a:prstClr val="black"/>
                </a:solidFill>
                <a:latin typeface="Times New Roman" panose="02020603050405020304" pitchFamily="18" charset="0"/>
                <a:cs typeface="Times New Roman" panose="02020603050405020304" pitchFamily="18" charset="0"/>
              </a:rPr>
              <a:t> </a:t>
            </a:r>
            <a:r>
              <a:rPr lang="en-US" sz="4800" noProof="0" dirty="0" err="1">
                <a:solidFill>
                  <a:prstClr val="black"/>
                </a:solidFill>
                <a:latin typeface="Times New Roman" panose="02020603050405020304" pitchFamily="18" charset="0"/>
                <a:cs typeface="Times New Roman" panose="02020603050405020304" pitchFamily="18" charset="0"/>
              </a:rPr>
              <a:t>ti</a:t>
            </a:r>
            <a:r>
              <a:rPr lang="en-US" sz="4800" dirty="0">
                <a:solidFill>
                  <a:prstClr val="black"/>
                </a:solidFill>
                <a:latin typeface="Times New Roman" panose="02020603050405020304" pitchFamily="18" charset="0"/>
                <a:cs typeface="Times New Roman" panose="02020603050405020304" pitchFamily="18" charset="0"/>
              </a:rPr>
              <a:t>n </a:t>
            </a:r>
            <a:r>
              <a:rPr lang="en-US" sz="4800" dirty="0" err="1">
                <a:solidFill>
                  <a:prstClr val="black"/>
                </a:solidFill>
                <a:latin typeface="Times New Roman" panose="02020603050405020304" pitchFamily="18" charset="0"/>
                <a:cs typeface="Times New Roman" panose="02020603050405020304" pitchFamily="18" charset="0"/>
              </a:rPr>
              <a:t>vào</a:t>
            </a:r>
            <a:r>
              <a:rPr lang="en-US" sz="4800" dirty="0">
                <a:solidFill>
                  <a:prstClr val="black"/>
                </a:solidFill>
                <a:latin typeface="Times New Roman" panose="02020603050405020304" pitchFamily="18" charset="0"/>
                <a:cs typeface="Times New Roman" panose="02020603050405020304" pitchFamily="18" charset="0"/>
              </a:rPr>
              <a:t> PHT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7A7E2262-0E4E-9DCA-EF28-808B412E6A73}"/>
              </a:ext>
            </a:extLst>
          </p:cNvPr>
          <p:cNvPicPr>
            <a:picLocks noChangeAspect="1"/>
          </p:cNvPicPr>
          <p:nvPr/>
        </p:nvPicPr>
        <p:blipFill>
          <a:blip r:embed="rId7"/>
          <a:stretch>
            <a:fillRect/>
          </a:stretch>
        </p:blipFill>
        <p:spPr>
          <a:xfrm>
            <a:off x="11576424" y="6214217"/>
            <a:ext cx="5079784" cy="7264000"/>
          </a:xfrm>
          <a:prstGeom prst="rect">
            <a:avLst/>
          </a:prstGeom>
        </p:spPr>
      </p:pic>
      <p:pic>
        <p:nvPicPr>
          <p:cNvPr id="4" name="Picture 3">
            <a:extLst>
              <a:ext uri="{FF2B5EF4-FFF2-40B4-BE49-F238E27FC236}">
                <a16:creationId xmlns:a16="http://schemas.microsoft.com/office/drawing/2014/main" id="{853B0AAE-AD98-1F4E-61EE-3B246C18D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99324" y="6597808"/>
            <a:ext cx="3689192" cy="3689192"/>
          </a:xfrm>
          <a:prstGeom prst="rect">
            <a:avLst/>
          </a:prstGeom>
        </p:spPr>
      </p:pic>
      <p:pic>
        <p:nvPicPr>
          <p:cNvPr id="6" name="Picture 5" descr="A cartoon of a person holding his hand up to his face&#10;&#10;Description automatically generated">
            <a:extLst>
              <a:ext uri="{FF2B5EF4-FFF2-40B4-BE49-F238E27FC236}">
                <a16:creationId xmlns:a16="http://schemas.microsoft.com/office/drawing/2014/main" id="{156E1EF6-60B0-2DDB-E4AE-9F3A82C83D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11357" y="6685952"/>
            <a:ext cx="3467100" cy="3467100"/>
          </a:xfrm>
          <a:prstGeom prst="rect">
            <a:avLst/>
          </a:prstGeom>
        </p:spPr>
      </p:pic>
    </p:spTree>
    <p:extLst>
      <p:ext uri="{BB962C8B-B14F-4D97-AF65-F5344CB8AC3E}">
        <p14:creationId xmlns:p14="http://schemas.microsoft.com/office/powerpoint/2010/main" val="76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6">
            <a:extLst>
              <a:ext uri="{FF2B5EF4-FFF2-40B4-BE49-F238E27FC236}">
                <a16:creationId xmlns:a16="http://schemas.microsoft.com/office/drawing/2014/main" id="{1DF2984C-FF85-88A4-1301-C09257A0B99A}"/>
              </a:ext>
            </a:extLst>
          </p:cNvPr>
          <p:cNvSpPr/>
          <p:nvPr/>
        </p:nvSpPr>
        <p:spPr>
          <a:xfrm rot="-5507488">
            <a:off x="-1234084" y="7482220"/>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26">
            <a:extLst>
              <a:ext uri="{FF2B5EF4-FFF2-40B4-BE49-F238E27FC236}">
                <a16:creationId xmlns:a16="http://schemas.microsoft.com/office/drawing/2014/main" id="{813D84A8-6720-8885-8168-D0A6DC3B08CE}"/>
              </a:ext>
            </a:extLst>
          </p:cNvPr>
          <p:cNvSpPr/>
          <p:nvPr/>
        </p:nvSpPr>
        <p:spPr>
          <a:xfrm rot="-5507488">
            <a:off x="-1046622" y="7096332"/>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a:extLst>
              <a:ext uri="{FF2B5EF4-FFF2-40B4-BE49-F238E27FC236}">
                <a16:creationId xmlns:a16="http://schemas.microsoft.com/office/drawing/2014/main" id="{16359EF1-99C5-AB8F-CE28-C899F80B052C}"/>
              </a:ext>
            </a:extLst>
          </p:cNvPr>
          <p:cNvGrpSpPr/>
          <p:nvPr/>
        </p:nvGrpSpPr>
        <p:grpSpPr>
          <a:xfrm>
            <a:off x="-3048000" y="389989"/>
            <a:ext cx="12877800" cy="1163638"/>
            <a:chOff x="0" y="0"/>
            <a:chExt cx="6082622" cy="2004791"/>
          </a:xfrm>
        </p:grpSpPr>
        <p:sp>
          <p:nvSpPr>
            <p:cNvPr id="6" name="Freeform 4">
              <a:extLst>
                <a:ext uri="{FF2B5EF4-FFF2-40B4-BE49-F238E27FC236}">
                  <a16:creationId xmlns:a16="http://schemas.microsoft.com/office/drawing/2014/main" id="{53E4AF1F-0130-16A6-D430-FCBF0658A63A}"/>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7" name="TextBox 5">
            <a:extLst>
              <a:ext uri="{FF2B5EF4-FFF2-40B4-BE49-F238E27FC236}">
                <a16:creationId xmlns:a16="http://schemas.microsoft.com/office/drawing/2014/main" id="{06A125AB-A9CE-3A31-207E-4FE9B688A4F3}"/>
              </a:ext>
            </a:extLst>
          </p:cNvPr>
          <p:cNvSpPr txBox="1"/>
          <p:nvPr/>
        </p:nvSpPr>
        <p:spPr>
          <a:xfrm>
            <a:off x="241934" y="708498"/>
            <a:ext cx="7551186" cy="526619"/>
          </a:xfrm>
          <a:prstGeom prst="rect">
            <a:avLst/>
          </a:prstGeom>
        </p:spPr>
        <p:txBody>
          <a:bodyPr lIns="0" tIns="0" rIns="0" bIns="0" rtlCol="0" anchor="t">
            <a:spAutoFit/>
          </a:bodyPr>
          <a:lstStyle/>
          <a:p>
            <a:pPr marL="0" marR="0" lvl="0" indent="0" algn="just" defTabSz="914400" rtl="0" eaLnBrk="1" fontAlgn="auto" latinLnBrk="0" hangingPunct="1">
              <a:lnSpc>
                <a:spcPts val="408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Freeform 5">
            <a:extLst>
              <a:ext uri="{FF2B5EF4-FFF2-40B4-BE49-F238E27FC236}">
                <a16:creationId xmlns:a16="http://schemas.microsoft.com/office/drawing/2014/main" id="{F12F38D2-0116-9183-F3D1-E4981AF0417D}"/>
              </a:ext>
            </a:extLst>
          </p:cNvPr>
          <p:cNvSpPr/>
          <p:nvPr/>
        </p:nvSpPr>
        <p:spPr>
          <a:xfrm rot="21374803">
            <a:off x="16525877" y="-1239777"/>
            <a:ext cx="2914647" cy="291602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1908766582"/>
              </p:ext>
            </p:extLst>
          </p:nvPr>
        </p:nvGraphicFramePr>
        <p:xfrm>
          <a:off x="241934" y="1983417"/>
          <a:ext cx="17741266" cy="8077200"/>
        </p:xfrm>
        <a:graphic>
          <a:graphicData uri="http://schemas.openxmlformats.org/drawingml/2006/table">
            <a:tbl>
              <a:tblPr firstRow="1" bandRow="1">
                <a:tableStyleId>{5940675A-B579-460E-94D1-54222C63F5DA}</a:tableStyleId>
              </a:tblPr>
              <a:tblGrid>
                <a:gridCol w="2370422">
                  <a:extLst>
                    <a:ext uri="{9D8B030D-6E8A-4147-A177-3AD203B41FA5}">
                      <a16:colId xmlns:a16="http://schemas.microsoft.com/office/drawing/2014/main" val="2228929901"/>
                    </a:ext>
                  </a:extLst>
                </a:gridCol>
                <a:gridCol w="15370844">
                  <a:extLst>
                    <a:ext uri="{9D8B030D-6E8A-4147-A177-3AD203B41FA5}">
                      <a16:colId xmlns:a16="http://schemas.microsoft.com/office/drawing/2014/main" val="567374163"/>
                    </a:ext>
                  </a:extLst>
                </a:gridCol>
              </a:tblGrid>
              <a:tr h="370840">
                <a:tc>
                  <a:txBody>
                    <a:bodyPr/>
                    <a:lstStyle/>
                    <a:p>
                      <a:pPr algn="just"/>
                      <a:r>
                        <a:rPr lang="en-US" sz="3200" b="1" dirty="0" err="1">
                          <a:latin typeface="Times New Roman" panose="02020603050405020304" pitchFamily="18" charset="0"/>
                          <a:cs typeface="Times New Roman" panose="02020603050405020304" pitchFamily="18" charset="0"/>
                        </a:rPr>
                        <a:t>Nêu</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vấn</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a:txBody>
                  <a:tcPr>
                    <a:solidFill>
                      <a:srgbClr val="E3EBF5"/>
                    </a:solidFill>
                  </a:tcPr>
                </a:tc>
                <a:tc>
                  <a:txBody>
                    <a:bodyPr/>
                    <a:lstStyle/>
                    <a:p>
                      <a:pPr algn="just"/>
                      <a:r>
                        <a:rPr lang="en-US" sz="3200" dirty="0" err="1">
                          <a:latin typeface="Times New Roman" panose="02020603050405020304" pitchFamily="18" charset="0"/>
                          <a:cs typeface="Times New Roman" panose="02020603050405020304" pitchFamily="18" charset="0"/>
                        </a:rPr>
                        <a:t>Chào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hỏi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nêu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vấn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khẳng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định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tầm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quan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trọng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việc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9179355"/>
                  </a:ext>
                </a:extLst>
              </a:tr>
              <a:tr h="370840">
                <a:tc>
                  <a:txBody>
                    <a:bodyPr/>
                    <a:lstStyle/>
                    <a:p>
                      <a:pPr algn="just"/>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a:txBody>
                  <a:tcPr>
                    <a:solidFill>
                      <a:srgbClr val="E3EBF5"/>
                    </a:solidFill>
                  </a:tcPr>
                </a:tc>
                <a:tc>
                  <a:txBody>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việc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biểu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hiện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lối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sống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nắp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khoa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học</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giúp</a:t>
                      </a:r>
                      <a:r>
                        <a:rPr lang="en-US" sz="3200" baseline="0" dirty="0">
                          <a:latin typeface="Times New Roman" panose="02020603050405020304" pitchFamily="18" charset="0"/>
                          <a:cs typeface="Times New Roman" panose="02020603050405020304" pitchFamily="18" charset="0"/>
                        </a:rPr>
                        <a:t> ta </a:t>
                      </a:r>
                      <a:r>
                        <a:rPr lang="en-US" sz="3200" baseline="0" dirty="0" err="1">
                          <a:latin typeface="Times New Roman" panose="02020603050405020304" pitchFamily="18" charset="0"/>
                          <a:cs typeface="Times New Roman" panose="02020603050405020304" pitchFamily="18" charset="0"/>
                        </a:rPr>
                        <a:t>chủ</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động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trong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công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việc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bằng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giữa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học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tập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lao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động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nghỉ</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ngơi</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Người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sẽ</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thành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được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thói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quen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tốt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giúp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triển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tương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lai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sau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này</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Các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biện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pháp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tổ</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hợp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sinh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Lập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gian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biểu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cho</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quyết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tâm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thực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hiện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kế</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hoạch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đã</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ra.</a:t>
                      </a:r>
                      <a:endParaRPr lang="en-US" sz="3200" baseline="0" dirty="0">
                        <a:latin typeface="Times New Roman" panose="02020603050405020304" pitchFamily="18" charset="0"/>
                        <a:cs typeface="Times New Roman" panose="02020603050405020304" pitchFamily="18" charset="0"/>
                      </a:endParaRP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Có</a:t>
                      </a:r>
                      <a:r>
                        <a:rPr lang="en-US" sz="3200" baseline="0" dirty="0">
                          <a:latin typeface="Times New Roman" panose="02020603050405020304" pitchFamily="18" charset="0"/>
                          <a:cs typeface="Times New Roman" panose="02020603050405020304" pitchFamily="18" charset="0"/>
                        </a:rPr>
                        <a:t> ý </a:t>
                      </a:r>
                      <a:r>
                        <a:rPr lang="en-US" sz="3200" baseline="0" dirty="0" err="1">
                          <a:latin typeface="Times New Roman" panose="02020603050405020304" pitchFamily="18" charset="0"/>
                          <a:cs typeface="Times New Roman" panose="02020603050405020304" pitchFamily="18" charset="0"/>
                        </a:rPr>
                        <a:t>thức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từ</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bỏ</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tránh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những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thói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quen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xấu</a:t>
                      </a:r>
                      <a:endParaRPr lang="en-US" sz="3200" baseline="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dụ</a:t>
                      </a:r>
                      <a:r>
                        <a:rPr lang="en-US" sz="3200" baseline="0" dirty="0">
                          <a:latin typeface="Times New Roman" panose="02020603050405020304" pitchFamily="18" charset="0"/>
                          <a:cs typeface="Times New Roman" panose="02020603050405020304" pitchFamily="18" charset="0"/>
                        </a:rPr>
                        <a:t> so </a:t>
                      </a:r>
                      <a:r>
                        <a:rPr lang="en-US" sz="3200" baseline="0" dirty="0" err="1">
                          <a:latin typeface="Times New Roman" panose="02020603050405020304" pitchFamily="18" charset="0"/>
                          <a:cs typeface="Times New Roman" panose="02020603050405020304" pitchFamily="18" charset="0"/>
                        </a:rPr>
                        <a:t>sánh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cụ</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thể</a:t>
                      </a:r>
                      <a:r>
                        <a:rPr lang="en-US" sz="3200" baseline="0" dirty="0">
                          <a:latin typeface="Times New Roman" panose="02020603050405020304" pitchFamily="18" charset="0"/>
                          <a:cs typeface="Times New Roman" panose="02020603050405020304" pitchFamily="18" charset="0"/>
                        </a:rPr>
                        <a:t> (1 </a:t>
                      </a:r>
                      <a:r>
                        <a:rPr lang="en-US" sz="3200" baseline="0" dirty="0" err="1">
                          <a:latin typeface="Times New Roman" panose="02020603050405020304" pitchFamily="18" charset="0"/>
                          <a:cs typeface="Times New Roman" panose="02020603050405020304" pitchFamily="18" charset="0"/>
                        </a:rPr>
                        <a:t>tấm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gương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lập</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gian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biểu</a:t>
                      </a:r>
                      <a:r>
                        <a:rPr lang="en-US" sz="3200" baseline="0" dirty="0">
                          <a:latin typeface="Times New Roman" panose="02020603050405020304" pitchFamily="18" charset="0"/>
                          <a:cs typeface="Times New Roman" panose="02020603050405020304" pitchFamily="18" charset="0"/>
                        </a:rPr>
                        <a:t> – 1 </a:t>
                      </a:r>
                      <a:r>
                        <a:rPr lang="en-US" sz="3200" baseline="0" dirty="0" err="1">
                          <a:latin typeface="Times New Roman" panose="02020603050405020304" pitchFamily="18" charset="0"/>
                          <a:cs typeface="Times New Roman" panose="02020603050405020304" pitchFamily="18" charset="0"/>
                        </a:rPr>
                        <a:t>tấm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gương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sống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buông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thả</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không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nề</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nếp</a:t>
                      </a:r>
                      <a:r>
                        <a:rPr lang="en-US" sz="3200" baseline="0" dirty="0">
                          <a:latin typeface="Times New Roman" panose="02020603050405020304" pitchFamily="18" charset="0"/>
                          <a:cs typeface="Times New Roman" panose="02020603050405020304" pitchFamily="18" charset="0"/>
                        </a:rPr>
                        <a:t>)</a:t>
                      </a:r>
                    </a:p>
                    <a:p>
                      <a:pPr algn="just"/>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Rút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ra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bài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học</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liên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hệ</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bản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thân</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69894588"/>
                  </a:ext>
                </a:extLst>
              </a:tr>
              <a:tr h="370840">
                <a:tc>
                  <a:txBody>
                    <a:bodyPr/>
                    <a:lstStyle/>
                    <a:p>
                      <a:pPr algn="just"/>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thúc</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vấn</a:t>
                      </a:r>
                      <a:r>
                        <a:rPr lang="en-US" sz="3200" b="1" baseline="0" dirty="0">
                          <a:latin typeface="Times New Roman" panose="02020603050405020304" pitchFamily="18" charset="0"/>
                          <a:cs typeface="Times New Roman" panose="02020603050405020304" pitchFamily="18" charset="0"/>
                        </a:rPr>
                        <a:t> </a:t>
                      </a:r>
                      <a:r>
                        <a:rPr lang="en-US" sz="3200" b="1" baseline="0" dirty="0" err="1">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a:txBody>
                  <a:tcPr>
                    <a:solidFill>
                      <a:srgbClr val="E3EBF5"/>
                    </a:solidFill>
                  </a:tcPr>
                </a:tc>
                <a:tc>
                  <a:txBody>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Khẳng</a:t>
                      </a:r>
                      <a:r>
                        <a:rPr lang="en-US" sz="3200" baseline="0" dirty="0" smtClean="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định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tính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đúng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đắn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cần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thiết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của</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vấn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đề</a:t>
                      </a:r>
                      <a:endParaRPr lang="en-US" sz="3200" baseline="0" dirty="0">
                        <a:latin typeface="Times New Roman" panose="02020603050405020304" pitchFamily="18" charset="0"/>
                        <a:cs typeface="Times New Roman" panose="02020603050405020304" pitchFamily="18" charset="0"/>
                      </a:endParaRPr>
                    </a:p>
                    <a:p>
                      <a:pPr algn="just"/>
                      <a:r>
                        <a:rPr lang="en-US" sz="3200" baseline="0" dirty="0" smtClean="0">
                          <a:latin typeface="Times New Roman" panose="02020603050405020304" pitchFamily="18" charset="0"/>
                          <a:cs typeface="Times New Roman" panose="02020603050405020304" pitchFamily="18" charset="0"/>
                        </a:rPr>
                        <a:t>- Xin </a:t>
                      </a:r>
                      <a:r>
                        <a:rPr lang="en-US" sz="3200" baseline="0" dirty="0">
                          <a:latin typeface="Times New Roman" panose="02020603050405020304" pitchFamily="18" charset="0"/>
                          <a:cs typeface="Times New Roman" panose="02020603050405020304" pitchFamily="18" charset="0"/>
                        </a:rPr>
                        <a:t>ý </a:t>
                      </a:r>
                      <a:r>
                        <a:rPr lang="en-US" sz="3200" baseline="0" dirty="0" err="1">
                          <a:latin typeface="Times New Roman" panose="02020603050405020304" pitchFamily="18" charset="0"/>
                          <a:cs typeface="Times New Roman" panose="02020603050405020304" pitchFamily="18" charset="0"/>
                        </a:rPr>
                        <a:t>kiến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nhận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xét</a:t>
                      </a:r>
                      <a:r>
                        <a:rPr lang="en-US" sz="3200" baseline="0" dirty="0">
                          <a:latin typeface="Times New Roman" panose="02020603050405020304" pitchFamily="18" charset="0"/>
                          <a:cs typeface="Times New Roman" panose="02020603050405020304" pitchFamily="18" charset="0"/>
                        </a:rPr>
                        <a:t> + </a:t>
                      </a:r>
                      <a:r>
                        <a:rPr lang="en-US" sz="3200" baseline="0" dirty="0" err="1">
                          <a:latin typeface="Times New Roman" panose="02020603050405020304" pitchFamily="18" charset="0"/>
                          <a:cs typeface="Times New Roman" panose="02020603050405020304" pitchFamily="18" charset="0"/>
                        </a:rPr>
                        <a:t>Lời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cảm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kết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thúc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9502362"/>
                  </a:ext>
                </a:extLst>
              </a:tr>
            </a:tbl>
          </a:graphicData>
        </a:graphic>
      </p:graphicFrame>
    </p:spTree>
    <p:extLst>
      <p:ext uri="{BB962C8B-B14F-4D97-AF65-F5344CB8AC3E}">
        <p14:creationId xmlns:p14="http://schemas.microsoft.com/office/powerpoint/2010/main" val="22581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a:extLst>
              <a:ext uri="{FF2B5EF4-FFF2-40B4-BE49-F238E27FC236}">
                <a16:creationId xmlns:a16="http://schemas.microsoft.com/office/drawing/2014/main" id="{AC007EC3-620C-EC66-1D2F-92ECB913D35C}"/>
              </a:ext>
            </a:extLst>
          </p:cNvPr>
          <p:cNvGrpSpPr/>
          <p:nvPr/>
        </p:nvGrpSpPr>
        <p:grpSpPr>
          <a:xfrm>
            <a:off x="-3048001" y="389989"/>
            <a:ext cx="19538343" cy="1163638"/>
            <a:chOff x="0" y="0"/>
            <a:chExt cx="6082622" cy="2004791"/>
          </a:xfrm>
        </p:grpSpPr>
        <p:sp>
          <p:nvSpPr>
            <p:cNvPr id="18" name="Freeform 4">
              <a:extLst>
                <a:ext uri="{FF2B5EF4-FFF2-40B4-BE49-F238E27FC236}">
                  <a16:creationId xmlns:a16="http://schemas.microsoft.com/office/drawing/2014/main" id="{79B656DF-819F-AEF3-B5B9-5D95929E6A8C}"/>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24" name="Freeform 17">
            <a:extLst>
              <a:ext uri="{FF2B5EF4-FFF2-40B4-BE49-F238E27FC236}">
                <a16:creationId xmlns:a16="http://schemas.microsoft.com/office/drawing/2014/main" id="{1D0B3C1A-F931-75D8-0609-127410E68438}"/>
              </a:ext>
            </a:extLst>
          </p:cNvPr>
          <p:cNvSpPr/>
          <p:nvPr/>
        </p:nvSpPr>
        <p:spPr>
          <a:xfrm rot="4729218">
            <a:off x="15210432" y="8273779"/>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5" name="Freeform 18">
            <a:extLst>
              <a:ext uri="{FF2B5EF4-FFF2-40B4-BE49-F238E27FC236}">
                <a16:creationId xmlns:a16="http://schemas.microsoft.com/office/drawing/2014/main" id="{63D1E0A5-F739-BCFF-42B9-C2C0E295CACA}"/>
              </a:ext>
            </a:extLst>
          </p:cNvPr>
          <p:cNvSpPr/>
          <p:nvPr/>
        </p:nvSpPr>
        <p:spPr>
          <a:xfrm rot="-10238573">
            <a:off x="15378340" y="9003748"/>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TextBox 6"/>
          <p:cNvSpPr txBox="1"/>
          <p:nvPr/>
        </p:nvSpPr>
        <p:spPr>
          <a:xfrm>
            <a:off x="2667000" y="178594"/>
            <a:ext cx="12037031"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157" normalizeH="0" baseline="0" noProof="0" dirty="0" err="1">
                <a:ln>
                  <a:noFill/>
                </a:ln>
                <a:solidFill>
                  <a:srgbClr val="1F497D">
                    <a:lumMod val="50000"/>
                  </a:srgbClr>
                </a:solidFill>
                <a:effectLst/>
                <a:uLnTx/>
                <a:uFillTx/>
                <a:latin typeface="#9Slide07 SVNAppleberry" panose="02040603050506020204" pitchFamily="18" charset="0"/>
                <a:ea typeface="+mn-ea"/>
                <a:cs typeface="+mn-cs"/>
              </a:rPr>
              <a:t>Tự</a:t>
            </a:r>
            <a:r>
              <a:rPr kumimoji="0" lang="en-US" sz="8000" b="0" i="0" u="none" strike="noStrike" kern="1200" cap="none" spc="157" normalizeH="0" baseline="0" noProof="0" dirty="0">
                <a:ln>
                  <a:noFill/>
                </a:ln>
                <a:solidFill>
                  <a:srgbClr val="1F497D">
                    <a:lumMod val="50000"/>
                  </a:srgbClr>
                </a:solidFill>
                <a:effectLst/>
                <a:uLnTx/>
                <a:uFillTx/>
                <a:latin typeface="#9Slide07 SVNAppleberry" panose="02040603050506020204" pitchFamily="18" charset="0"/>
                <a:ea typeface="+mn-ea"/>
                <a:cs typeface="+mn-cs"/>
              </a:rPr>
              <a:t> </a:t>
            </a:r>
            <a:r>
              <a:rPr kumimoji="0" lang="en-US" sz="8000" b="0" i="0" u="none" strike="noStrike" kern="1200" cap="none" spc="157" normalizeH="0" baseline="0" noProof="0" dirty="0" err="1">
                <a:ln>
                  <a:noFill/>
                </a:ln>
                <a:solidFill>
                  <a:srgbClr val="1F497D">
                    <a:lumMod val="50000"/>
                  </a:srgbClr>
                </a:solidFill>
                <a:effectLst/>
                <a:uLnTx/>
                <a:uFillTx/>
                <a:latin typeface="#9Slide07 SVNAppleberry" panose="02040603050506020204" pitchFamily="18" charset="0"/>
                <a:ea typeface="+mn-ea"/>
                <a:cs typeface="+mn-cs"/>
              </a:rPr>
              <a:t>đánh</a:t>
            </a:r>
            <a:r>
              <a:rPr kumimoji="0" lang="en-US" sz="8000" b="0" i="0" u="none" strike="noStrike" kern="1200" cap="none" spc="157" normalizeH="0" noProof="0" dirty="0">
                <a:ln>
                  <a:noFill/>
                </a:ln>
                <a:solidFill>
                  <a:srgbClr val="1F497D">
                    <a:lumMod val="50000"/>
                  </a:srgbClr>
                </a:solidFill>
                <a:effectLst/>
                <a:uLnTx/>
                <a:uFillTx/>
                <a:latin typeface="#9Slide07 SVNAppleberry" panose="02040603050506020204" pitchFamily="18" charset="0"/>
                <a:ea typeface="+mn-ea"/>
                <a:cs typeface="+mn-cs"/>
              </a:rPr>
              <a:t> </a:t>
            </a:r>
            <a:r>
              <a:rPr kumimoji="0" lang="en-US" sz="8000" b="0" i="0" u="none" strike="noStrike" kern="1200" cap="none" spc="157" normalizeH="0" noProof="0" dirty="0" err="1">
                <a:ln>
                  <a:noFill/>
                </a:ln>
                <a:solidFill>
                  <a:srgbClr val="1F497D">
                    <a:lumMod val="50000"/>
                  </a:srgbClr>
                </a:solidFill>
                <a:effectLst/>
                <a:uLnTx/>
                <a:uFillTx/>
                <a:latin typeface="#9Slide07 SVNAppleberry" panose="02040603050506020204" pitchFamily="18" charset="0"/>
                <a:ea typeface="+mn-ea"/>
                <a:cs typeface="+mn-cs"/>
              </a:rPr>
              <a:t>giá</a:t>
            </a:r>
            <a:endParaRPr kumimoji="0" lang="en-US" sz="8000" b="0" i="0" u="none" strike="noStrike" kern="1200" cap="none" spc="157" normalizeH="0" baseline="0" noProof="0" dirty="0">
              <a:ln>
                <a:noFill/>
              </a:ln>
              <a:solidFill>
                <a:srgbClr val="1F497D">
                  <a:lumMod val="50000"/>
                </a:srgbClr>
              </a:solidFill>
              <a:effectLst/>
              <a:uLnTx/>
              <a:uFillTx/>
              <a:latin typeface="#9Slide07 SVNAppleberry" panose="02040603050506020204" pitchFamily="18" charset="0"/>
              <a:ea typeface="+mn-ea"/>
              <a:cs typeface="+mn-cs"/>
            </a:endParaRPr>
          </a:p>
        </p:txBody>
      </p:sp>
      <p:sp>
        <p:nvSpPr>
          <p:cNvPr id="21" name="TextBox 20">
            <a:extLst>
              <a:ext uri="{FF2B5EF4-FFF2-40B4-BE49-F238E27FC236}">
                <a16:creationId xmlns:a16="http://schemas.microsoft.com/office/drawing/2014/main" id="{B6E9919B-6DB6-6F43-D393-2989F8F0E80F}"/>
              </a:ext>
            </a:extLst>
          </p:cNvPr>
          <p:cNvSpPr txBox="1"/>
          <p:nvPr/>
        </p:nvSpPr>
        <p:spPr>
          <a:xfrm>
            <a:off x="1905000" y="3657400"/>
            <a:ext cx="13769915" cy="4154984"/>
          </a:xfrm>
          <a:prstGeom prst="rect">
            <a:avLst/>
          </a:prstGeom>
          <a:solidFill>
            <a:schemeClr val="bg1">
              <a:lumMod val="95000"/>
            </a:schemeClr>
          </a:solid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noProof="0" dirty="0" err="1">
                <a:solidFill>
                  <a:prstClr val="black"/>
                </a:solidFill>
                <a:latin typeface="Times New Roman" panose="02020603050405020304" pitchFamily="18" charset="0"/>
                <a:cs typeface="Times New Roman" panose="02020603050405020304" pitchFamily="18" charset="0"/>
              </a:rPr>
              <a:t>mình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buổi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4400" baseline="0" dirty="0">
                <a:solidFill>
                  <a:prstClr val="black"/>
                </a:solidFill>
                <a:latin typeface="Times New Roman" panose="02020603050405020304" pitchFamily="18" charset="0"/>
                <a:cs typeface="Times New Roman" panose="02020603050405020304" pitchFamily="18" charset="0"/>
              </a:rPr>
              <a:t>- </a:t>
            </a:r>
            <a:r>
              <a:rPr lang="en-US" sz="4400" baseline="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hãy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đánh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giá</a:t>
            </a:r>
            <a:r>
              <a:rPr lang="en-US" sz="4400" dirty="0">
                <a:solidFill>
                  <a:prstClr val="black"/>
                </a:solidFill>
                <a:latin typeface="Times New Roman" panose="02020603050405020304" pitchFamily="18" charset="0"/>
                <a:cs typeface="Times New Roman" panose="02020603050405020304" pitchFamily="18" charset="0"/>
              </a:rPr>
              <a:t> 1 </a:t>
            </a:r>
            <a:r>
              <a:rPr lang="en-US" sz="4400" dirty="0" err="1">
                <a:solidFill>
                  <a:prstClr val="black"/>
                </a:solidFill>
                <a:latin typeface="Times New Roman" panose="02020603050405020304" pitchFamily="18" charset="0"/>
                <a:cs typeface="Times New Roman" panose="02020603050405020304" pitchFamily="18" charset="0"/>
              </a:rPr>
              <a:t>điều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còn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cần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cải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những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buổi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thảo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luận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tiếp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theo.</a:t>
            </a:r>
            <a:endParaRPr lang="en-US" sz="44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rPr>
              <a:t>- </a:t>
            </a:r>
            <a:r>
              <a:rPr lang="en-US" sz="4400" baseline="0" dirty="0" err="1">
                <a:solidFill>
                  <a:prstClr val="black"/>
                </a:solidFill>
                <a:latin typeface="Times New Roman" panose="02020603050405020304" pitchFamily="18" charset="0"/>
                <a:cs typeface="Times New Roman" panose="02020603050405020304" pitchFamily="18" charset="0"/>
              </a:rPr>
              <a:t>Em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hãy</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chọn</a:t>
            </a:r>
            <a:r>
              <a:rPr lang="en-US" sz="4400" dirty="0">
                <a:solidFill>
                  <a:prstClr val="black"/>
                </a:solidFill>
                <a:latin typeface="Times New Roman" panose="02020603050405020304" pitchFamily="18" charset="0"/>
                <a:cs typeface="Times New Roman" panose="02020603050405020304" pitchFamily="18" charset="0"/>
              </a:rPr>
              <a:t> 1 </a:t>
            </a:r>
            <a:r>
              <a:rPr lang="en-US" sz="4400" dirty="0" err="1">
                <a:solidFill>
                  <a:prstClr val="black"/>
                </a:solidFill>
                <a:latin typeface="Times New Roman" panose="02020603050405020304" pitchFamily="18" charset="0"/>
                <a:cs typeface="Times New Roman" panose="02020603050405020304" pitchFamily="18" charset="0"/>
              </a:rPr>
              <a:t>bạn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nói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xuất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sắc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1 </a:t>
            </a:r>
            <a:r>
              <a:rPr lang="en-US" sz="4400" dirty="0" err="1">
                <a:solidFill>
                  <a:prstClr val="black"/>
                </a:solidFill>
                <a:latin typeface="Times New Roman" panose="02020603050405020304" pitchFamily="18" charset="0"/>
                <a:cs typeface="Times New Roman" panose="02020603050405020304" pitchFamily="18" charset="0"/>
              </a:rPr>
              <a:t>bạn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nghe</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tích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cực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trong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buổi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thảo</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luận</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8">
            <a:extLst>
              <a:ext uri="{FF2B5EF4-FFF2-40B4-BE49-F238E27FC236}">
                <a16:creationId xmlns:a16="http://schemas.microsoft.com/office/drawing/2014/main" id="{740ACAFC-2742-0A38-1D79-B7875F55D441}"/>
              </a:ext>
            </a:extLst>
          </p:cNvPr>
          <p:cNvSpPr txBox="1"/>
          <p:nvPr/>
        </p:nvSpPr>
        <p:spPr>
          <a:xfrm>
            <a:off x="1905000" y="2159642"/>
            <a:ext cx="14195507" cy="1231106"/>
          </a:xfrm>
          <a:prstGeom prst="rect">
            <a:avLst/>
          </a:prstGeom>
        </p:spPr>
        <p:txBody>
          <a:bodyPr lIns="0" tIns="0" rIns="0" bIns="0" rtlCol="0" anchor="t">
            <a:spAutoFit/>
          </a:bodyPr>
          <a:lstStyle/>
          <a:p>
            <a:pPr algn="ctr">
              <a:lnSpc>
                <a:spcPts val="9600"/>
              </a:lnSpc>
            </a:pPr>
            <a:r>
              <a:rPr lang="en-US" sz="11500" b="1" spc="120" dirty="0" err="1">
                <a:solidFill>
                  <a:srgbClr val="FF0000"/>
                </a:solidFill>
                <a:latin typeface="#9Slide05 SVNBulgary" pitchFamily="2" charset="0"/>
              </a:rPr>
              <a:t>Kĩ</a:t>
            </a:r>
            <a:r>
              <a:rPr lang="en-US" sz="11500" b="1" spc="120" dirty="0">
                <a:solidFill>
                  <a:srgbClr val="FF0000"/>
                </a:solidFill>
                <a:latin typeface="#9Slide05 SVNBulgary" pitchFamily="2" charset="0"/>
              </a:rPr>
              <a:t> </a:t>
            </a:r>
            <a:r>
              <a:rPr lang="en-US" sz="11500" b="1" spc="120" dirty="0" err="1">
                <a:solidFill>
                  <a:srgbClr val="FF0000"/>
                </a:solidFill>
                <a:latin typeface="#9Slide05 SVNBulgary" pitchFamily="2" charset="0"/>
              </a:rPr>
              <a:t>thuật</a:t>
            </a:r>
            <a:r>
              <a:rPr lang="en-US" sz="11500" b="1" spc="120" dirty="0">
                <a:solidFill>
                  <a:srgbClr val="FF0000"/>
                </a:solidFill>
                <a:latin typeface="#9Slide05 SVNBulgary" pitchFamily="2" charset="0"/>
              </a:rPr>
              <a:t> 1-1-1</a:t>
            </a:r>
          </a:p>
        </p:txBody>
      </p:sp>
    </p:spTree>
    <p:extLst>
      <p:ext uri="{BB962C8B-B14F-4D97-AF65-F5344CB8AC3E}">
        <p14:creationId xmlns:p14="http://schemas.microsoft.com/office/powerpoint/2010/main" val="25243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16230600" cy="8229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sp>
        <p:nvSpPr>
          <p:cNvPr id="5" name="Freeform 7">
            <a:extLst>
              <a:ext uri="{FF2B5EF4-FFF2-40B4-BE49-F238E27FC236}">
                <a16:creationId xmlns:a16="http://schemas.microsoft.com/office/drawing/2014/main" id="{E9C4D811-B14B-C91D-B103-49656F9F3C8B}"/>
              </a:ext>
            </a:extLst>
          </p:cNvPr>
          <p:cNvSpPr/>
          <p:nvPr/>
        </p:nvSpPr>
        <p:spPr>
          <a:xfrm>
            <a:off x="-135835" y="5282544"/>
            <a:ext cx="18440400" cy="5257800"/>
          </a:xfrm>
          <a:custGeom>
            <a:avLst/>
            <a:gdLst/>
            <a:ahLst/>
            <a:cxnLst/>
            <a:rect l="l" t="t" r="r" b="b"/>
            <a:pathLst>
              <a:path w="7315200" h="2505456">
                <a:moveTo>
                  <a:pt x="0" y="0"/>
                </a:moveTo>
                <a:lnTo>
                  <a:pt x="7315200" y="0"/>
                </a:lnTo>
                <a:lnTo>
                  <a:pt x="7315200" y="2505456"/>
                </a:lnTo>
                <a:lnTo>
                  <a:pt x="0" y="25054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17">
            <a:extLst>
              <a:ext uri="{FF2B5EF4-FFF2-40B4-BE49-F238E27FC236}">
                <a16:creationId xmlns:a16="http://schemas.microsoft.com/office/drawing/2014/main" id="{563D9257-BD7D-DC56-17BE-13483BF904E3}"/>
              </a:ext>
            </a:extLst>
          </p:cNvPr>
          <p:cNvSpPr txBox="1"/>
          <p:nvPr/>
        </p:nvSpPr>
        <p:spPr>
          <a:xfrm>
            <a:off x="1981200" y="2201829"/>
            <a:ext cx="14092524" cy="677108"/>
          </a:xfrm>
          <a:prstGeom prst="rect">
            <a:avLst/>
          </a:prstGeom>
        </p:spPr>
        <p:txBody>
          <a:bodyPr wrap="square" lIns="0" tIns="0" rIns="0" bIns="0" rtlCol="0" anchor="t">
            <a:spAutoFit/>
          </a:bodyPr>
          <a:lstStyle/>
          <a:p>
            <a:pPr algn="ctr"/>
            <a:r>
              <a:rPr lang="en-US" sz="4400" dirty="0" err="1">
                <a:solidFill>
                  <a:srgbClr val="FF0000"/>
                </a:solidFill>
                <a:latin typeface="#9Slide07 SVNAppleberry" panose="02040603050506020204" pitchFamily="18" charset="0"/>
              </a:rPr>
              <a:t>Nói</a:t>
            </a:r>
            <a:r>
              <a:rPr lang="en-US" sz="4400" dirty="0">
                <a:solidFill>
                  <a:srgbClr val="FF0000"/>
                </a:solidFill>
                <a:latin typeface="#9Slide07 SVNAppleberry" panose="02040603050506020204" pitchFamily="18" charset="0"/>
              </a:rPr>
              <a:t> </a:t>
            </a:r>
            <a:r>
              <a:rPr lang="en-US" sz="4400" dirty="0" err="1">
                <a:solidFill>
                  <a:srgbClr val="FF0000"/>
                </a:solidFill>
                <a:latin typeface="#9Slide07 SVNAppleberry" panose="02040603050506020204" pitchFamily="18" charset="0"/>
              </a:rPr>
              <a:t>và</a:t>
            </a:r>
            <a:r>
              <a:rPr lang="en-US" sz="4400" dirty="0">
                <a:solidFill>
                  <a:srgbClr val="FF0000"/>
                </a:solidFill>
                <a:latin typeface="#9Slide07 SVNAppleberry" panose="02040603050506020204" pitchFamily="18" charset="0"/>
              </a:rPr>
              <a:t> </a:t>
            </a:r>
            <a:r>
              <a:rPr lang="en-US" sz="4400" dirty="0" err="1">
                <a:solidFill>
                  <a:srgbClr val="FF0000"/>
                </a:solidFill>
                <a:latin typeface="#9Slide07 SVNAppleberry" panose="02040603050506020204" pitchFamily="18" charset="0"/>
              </a:rPr>
              <a:t>nghe</a:t>
            </a:r>
            <a:endParaRPr lang="en-US" sz="4400" dirty="0">
              <a:solidFill>
                <a:srgbClr val="FF0000"/>
              </a:solidFill>
              <a:latin typeface="#9Slide07 SVNAppleberry" panose="02040603050506020204" pitchFamily="18" charset="0"/>
            </a:endParaRPr>
          </a:p>
        </p:txBody>
      </p:sp>
      <p:sp>
        <p:nvSpPr>
          <p:cNvPr id="9" name="TextBox 8">
            <a:extLst>
              <a:ext uri="{FF2B5EF4-FFF2-40B4-BE49-F238E27FC236}">
                <a16:creationId xmlns:a16="http://schemas.microsoft.com/office/drawing/2014/main" id="{D0048A02-9AC5-09F5-0342-23019DD2C66F}"/>
              </a:ext>
            </a:extLst>
          </p:cNvPr>
          <p:cNvSpPr txBox="1"/>
          <p:nvPr/>
        </p:nvSpPr>
        <p:spPr>
          <a:xfrm>
            <a:off x="1028700" y="3481507"/>
            <a:ext cx="16992600" cy="1661993"/>
          </a:xfrm>
          <a:prstGeom prst="rect">
            <a:avLst/>
          </a:prstGeom>
        </p:spPr>
        <p:txBody>
          <a:bodyPr wrap="square" lIns="0" tIns="0" rIns="0" bIns="0" rtlCol="0" anchor="t">
            <a:spAutoFit/>
          </a:bodyPr>
          <a:lstStyle/>
          <a:p>
            <a:pPr algn="ctr"/>
            <a:r>
              <a:rPr lang="en-US" sz="5400" dirty="0" err="1">
                <a:solidFill>
                  <a:schemeClr val="accent4">
                    <a:lumMod val="50000"/>
                  </a:schemeClr>
                </a:solidFill>
                <a:latin typeface="#9Slide05 SVNAngellife" panose="02000500000000020003" pitchFamily="2" charset="0"/>
              </a:rPr>
              <a:t>Thảo</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luận</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về</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một</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vấn</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đề</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trong</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đời</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sống</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phù</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hợp</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với</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lứa</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tuổi</a:t>
            </a:r>
            <a:endParaRPr lang="en-US" sz="5400" dirty="0">
              <a:solidFill>
                <a:schemeClr val="accent4">
                  <a:lumMod val="50000"/>
                </a:schemeClr>
              </a:solidFill>
              <a:latin typeface="#9Slide05 SVNAngellife" panose="02000500000000020003" pitchFamily="2" charset="0"/>
            </a:endParaRPr>
          </a:p>
          <a:p>
            <a:pPr algn="ct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tổ</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chức</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hợp</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lí</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nề</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nếp</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sinh</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hoạt</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của</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bản</a:t>
            </a:r>
            <a:r>
              <a:rPr lang="en-US" sz="5400" dirty="0">
                <a:solidFill>
                  <a:schemeClr val="accent4">
                    <a:lumMod val="50000"/>
                  </a:schemeClr>
                </a:solidFill>
                <a:latin typeface="#9Slide05 SVNAngellife" panose="02000500000000020003" pitchFamily="2" charset="0"/>
              </a:rPr>
              <a:t> </a:t>
            </a:r>
            <a:r>
              <a:rPr lang="en-US" sz="5400" dirty="0" err="1">
                <a:solidFill>
                  <a:schemeClr val="accent4">
                    <a:lumMod val="50000"/>
                  </a:schemeClr>
                </a:solidFill>
                <a:latin typeface="#9Slide05 SVNAngellife" panose="02000500000000020003" pitchFamily="2" charset="0"/>
              </a:rPr>
              <a:t>thân</a:t>
            </a:r>
            <a:r>
              <a:rPr lang="en-US" sz="5400" dirty="0">
                <a:solidFill>
                  <a:schemeClr val="accent4">
                    <a:lumMod val="50000"/>
                  </a:schemeClr>
                </a:solidFill>
                <a:latin typeface="#9Slide05 SVNAngellife" panose="02000500000000020003" pitchFamily="2" charset="0"/>
              </a:rPr>
              <a:t>)</a:t>
            </a:r>
          </a:p>
        </p:txBody>
      </p:sp>
      <p:sp>
        <p:nvSpPr>
          <p:cNvPr id="10" name="TextBox 17">
            <a:extLst>
              <a:ext uri="{FF2B5EF4-FFF2-40B4-BE49-F238E27FC236}">
                <a16:creationId xmlns:a16="http://schemas.microsoft.com/office/drawing/2014/main" id="{AC7CB1FB-37C4-A756-0E73-B2F82B7B6A4B}"/>
              </a:ext>
            </a:extLst>
          </p:cNvPr>
          <p:cNvSpPr txBox="1"/>
          <p:nvPr/>
        </p:nvSpPr>
        <p:spPr>
          <a:xfrm>
            <a:off x="2097738" y="1045504"/>
            <a:ext cx="14092524" cy="830997"/>
          </a:xfrm>
          <a:prstGeom prst="rect">
            <a:avLst/>
          </a:prstGeom>
        </p:spPr>
        <p:txBody>
          <a:bodyPr wrap="square" lIns="0" tIns="0" rIns="0" bIns="0" rtlCol="0" anchor="t">
            <a:spAutoFit/>
          </a:bodyPr>
          <a:lstStyle/>
          <a:p>
            <a:pPr algn="ctr"/>
            <a:r>
              <a:rPr lang="en-US" sz="5400" dirty="0" err="1">
                <a:latin typeface="#9Slide07 SVNAppleberry" panose="02040603050506020204" pitchFamily="18" charset="0"/>
              </a:rPr>
              <a:t>Bài</a:t>
            </a:r>
            <a:r>
              <a:rPr lang="en-US" sz="5400" dirty="0">
                <a:latin typeface="#9Slide07 SVNAppleberry" panose="02040603050506020204" pitchFamily="18" charset="0"/>
              </a:rPr>
              <a:t> 9: </a:t>
            </a:r>
            <a:r>
              <a:rPr lang="en-US" sz="5400" dirty="0" err="1">
                <a:latin typeface="#9Slide07 SVNAppleberry" panose="02040603050506020204" pitchFamily="18" charset="0"/>
              </a:rPr>
              <a:t>Hôm</a:t>
            </a:r>
            <a:r>
              <a:rPr lang="en-US" sz="5400" dirty="0">
                <a:latin typeface="#9Slide07 SVNAppleberry" panose="02040603050506020204" pitchFamily="18" charset="0"/>
              </a:rPr>
              <a:t> nay </a:t>
            </a:r>
            <a:r>
              <a:rPr lang="en-US" sz="5400" dirty="0" err="1">
                <a:latin typeface="#9Slide07 SVNAppleberry" panose="02040603050506020204" pitchFamily="18" charset="0"/>
              </a:rPr>
              <a:t>và</a:t>
            </a:r>
            <a:r>
              <a:rPr lang="en-US" sz="5400" dirty="0">
                <a:latin typeface="#9Slide07 SVNAppleberry" panose="02040603050506020204" pitchFamily="18" charset="0"/>
              </a:rPr>
              <a:t> </a:t>
            </a:r>
            <a:r>
              <a:rPr lang="en-US" sz="5400" dirty="0" err="1">
                <a:latin typeface="#9Slide07 SVNAppleberry" panose="02040603050506020204" pitchFamily="18" charset="0"/>
              </a:rPr>
              <a:t>ngày</a:t>
            </a:r>
            <a:r>
              <a:rPr lang="en-US" sz="5400" dirty="0">
                <a:latin typeface="#9Slide07 SVNAppleberry" panose="02040603050506020204" pitchFamily="18" charset="0"/>
              </a:rPr>
              <a:t> </a:t>
            </a:r>
            <a:r>
              <a:rPr lang="en-US" sz="5400" dirty="0" err="1">
                <a:latin typeface="#9Slide07 SVNAppleberry" panose="02040603050506020204" pitchFamily="18" charset="0"/>
              </a:rPr>
              <a:t>mai</a:t>
            </a:r>
            <a:endParaRPr lang="en-US" sz="5400" dirty="0">
              <a:latin typeface="#9Slide07 SVNAppleberry" panose="02040603050506020204" pitchFamily="18" charset="0"/>
            </a:endParaRPr>
          </a:p>
        </p:txBody>
      </p:sp>
    </p:spTree>
    <p:extLst>
      <p:ext uri="{BB962C8B-B14F-4D97-AF65-F5344CB8AC3E}">
        <p14:creationId xmlns:p14="http://schemas.microsoft.com/office/powerpoint/2010/main" val="705949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E67FC9A-BC8A-9292-34CF-3294D8D244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1714798" y="648564"/>
            <a:ext cx="10263212" cy="11266999"/>
          </a:xfrm>
          <a:prstGeom prst="rect">
            <a:avLst/>
          </a:prstGeom>
        </p:spPr>
      </p:pic>
      <p:sp>
        <p:nvSpPr>
          <p:cNvPr id="6" name="TextBox 6"/>
          <p:cNvSpPr txBox="1"/>
          <p:nvPr/>
        </p:nvSpPr>
        <p:spPr>
          <a:xfrm>
            <a:off x="1295400" y="2628901"/>
            <a:ext cx="12109091" cy="3231654"/>
          </a:xfrm>
          <a:prstGeom prst="rect">
            <a:avLst/>
          </a:prstGeom>
        </p:spPr>
        <p:txBody>
          <a:bodyPr wrap="square" lIns="0" tIns="0" rIns="0" bIns="0" rtlCol="0" anchor="t">
            <a:spAutoFit/>
          </a:bodyPr>
          <a:lstStyle/>
          <a:p>
            <a:pPr algn="ctr"/>
            <a:r>
              <a:rPr lang="en-US" sz="10500" spc="157" dirty="0">
                <a:solidFill>
                  <a:schemeClr val="tx2">
                    <a:lumMod val="50000"/>
                  </a:schemeClr>
                </a:solidFill>
                <a:latin typeface="#9Slide07 SVNAppleberry" panose="02040603050506020204" pitchFamily="18" charset="0"/>
              </a:rPr>
              <a:t>I. </a:t>
            </a:r>
          </a:p>
          <a:p>
            <a:pPr algn="ctr"/>
            <a:r>
              <a:rPr lang="en-US" sz="10500" spc="157" dirty="0" err="1">
                <a:solidFill>
                  <a:schemeClr val="tx2">
                    <a:lumMod val="50000"/>
                  </a:schemeClr>
                </a:solidFill>
                <a:latin typeface="#9Slide07 SVNAppleberry" panose="02040603050506020204" pitchFamily="18" charset="0"/>
              </a:rPr>
              <a:t>Trước</a:t>
            </a:r>
            <a:r>
              <a:rPr lang="en-US" sz="10500" spc="157" dirty="0">
                <a:solidFill>
                  <a:schemeClr val="tx2">
                    <a:lumMod val="50000"/>
                  </a:schemeClr>
                </a:solidFill>
                <a:latin typeface="#9Slide07 SVNAppleberry" panose="02040603050506020204" pitchFamily="18" charset="0"/>
              </a:rPr>
              <a:t> </a:t>
            </a:r>
            <a:r>
              <a:rPr lang="en-US" sz="10500" spc="157" dirty="0" err="1">
                <a:solidFill>
                  <a:schemeClr val="tx2">
                    <a:lumMod val="50000"/>
                  </a:schemeClr>
                </a:solidFill>
                <a:latin typeface="#9Slide07 SVNAppleberry" panose="02040603050506020204" pitchFamily="18" charset="0"/>
              </a:rPr>
              <a:t>khi</a:t>
            </a:r>
            <a:r>
              <a:rPr lang="en-US" sz="10500" spc="157" dirty="0">
                <a:solidFill>
                  <a:schemeClr val="tx2">
                    <a:lumMod val="50000"/>
                  </a:schemeClr>
                </a:solidFill>
                <a:latin typeface="#9Slide07 SVNAppleberry" panose="02040603050506020204" pitchFamily="18" charset="0"/>
              </a:rPr>
              <a:t> </a:t>
            </a:r>
            <a:r>
              <a:rPr lang="en-US" sz="10500" spc="157" dirty="0" err="1">
                <a:solidFill>
                  <a:schemeClr val="tx2">
                    <a:lumMod val="50000"/>
                  </a:schemeClr>
                </a:solidFill>
                <a:latin typeface="#9Slide07 SVNAppleberry" panose="02040603050506020204" pitchFamily="18" charset="0"/>
              </a:rPr>
              <a:t>thảo</a:t>
            </a:r>
            <a:r>
              <a:rPr lang="en-US" sz="10500" spc="157" dirty="0">
                <a:solidFill>
                  <a:schemeClr val="tx2">
                    <a:lumMod val="50000"/>
                  </a:schemeClr>
                </a:solidFill>
                <a:latin typeface="#9Slide07 SVNAppleberry" panose="02040603050506020204" pitchFamily="18" charset="0"/>
              </a:rPr>
              <a:t> </a:t>
            </a:r>
            <a:r>
              <a:rPr lang="en-US" sz="10500" spc="157" dirty="0" err="1">
                <a:solidFill>
                  <a:schemeClr val="tx2">
                    <a:lumMod val="50000"/>
                  </a:schemeClr>
                </a:solidFill>
                <a:latin typeface="#9Slide07 SVNAppleberry" panose="02040603050506020204" pitchFamily="18" charset="0"/>
              </a:rPr>
              <a:t>luận</a:t>
            </a:r>
            <a:endParaRPr lang="en-US" sz="10500" spc="157" dirty="0">
              <a:solidFill>
                <a:schemeClr val="tx2">
                  <a:lumMod val="50000"/>
                </a:schemeClr>
              </a:solidFill>
              <a:latin typeface="#9Slide07 SVNAppleberry" panose="02040603050506020204" pitchFamily="18" charset="0"/>
            </a:endParaRPr>
          </a:p>
        </p:txBody>
      </p:sp>
      <p:pic>
        <p:nvPicPr>
          <p:cNvPr id="8" name="Picture 7" descr="A cartoon of a child reading a book&#10;&#10;Description automatically generated">
            <a:extLst>
              <a:ext uri="{FF2B5EF4-FFF2-40B4-BE49-F238E27FC236}">
                <a16:creationId xmlns:a16="http://schemas.microsoft.com/office/drawing/2014/main" id="{C1F4A570-A8E3-0862-9F48-59214F8533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1800" y="2857500"/>
            <a:ext cx="7303220" cy="7303220"/>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6">
            <a:extLst>
              <a:ext uri="{FF2B5EF4-FFF2-40B4-BE49-F238E27FC236}">
                <a16:creationId xmlns:a16="http://schemas.microsoft.com/office/drawing/2014/main" id="{1DF2984C-FF85-88A4-1301-C09257A0B99A}"/>
              </a:ext>
            </a:extLst>
          </p:cNvPr>
          <p:cNvSpPr/>
          <p:nvPr/>
        </p:nvSpPr>
        <p:spPr>
          <a:xfrm rot="-5507488">
            <a:off x="-1234084" y="7482220"/>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26">
            <a:extLst>
              <a:ext uri="{FF2B5EF4-FFF2-40B4-BE49-F238E27FC236}">
                <a16:creationId xmlns:a16="http://schemas.microsoft.com/office/drawing/2014/main" id="{813D84A8-6720-8885-8168-D0A6DC3B08CE}"/>
              </a:ext>
            </a:extLst>
          </p:cNvPr>
          <p:cNvSpPr/>
          <p:nvPr/>
        </p:nvSpPr>
        <p:spPr>
          <a:xfrm rot="-5507488">
            <a:off x="-1046622" y="7096332"/>
            <a:ext cx="3266549" cy="5177527"/>
          </a:xfrm>
          <a:custGeom>
            <a:avLst/>
            <a:gdLst/>
            <a:ahLst/>
            <a:cxnLst/>
            <a:rect l="l" t="t" r="r" b="b"/>
            <a:pathLst>
              <a:path w="3266549" h="5177527">
                <a:moveTo>
                  <a:pt x="0" y="0"/>
                </a:moveTo>
                <a:lnTo>
                  <a:pt x="3266549" y="0"/>
                </a:lnTo>
                <a:lnTo>
                  <a:pt x="3266549" y="5177527"/>
                </a:lnTo>
                <a:lnTo>
                  <a:pt x="0" y="51775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a:extLst>
              <a:ext uri="{FF2B5EF4-FFF2-40B4-BE49-F238E27FC236}">
                <a16:creationId xmlns:a16="http://schemas.microsoft.com/office/drawing/2014/main" id="{16359EF1-99C5-AB8F-CE28-C899F80B052C}"/>
              </a:ext>
            </a:extLst>
          </p:cNvPr>
          <p:cNvGrpSpPr/>
          <p:nvPr/>
        </p:nvGrpSpPr>
        <p:grpSpPr>
          <a:xfrm>
            <a:off x="-3048000" y="389989"/>
            <a:ext cx="12877800" cy="1163638"/>
            <a:chOff x="0" y="0"/>
            <a:chExt cx="6082622" cy="2004791"/>
          </a:xfrm>
        </p:grpSpPr>
        <p:sp>
          <p:nvSpPr>
            <p:cNvPr id="6" name="Freeform 4">
              <a:extLst>
                <a:ext uri="{FF2B5EF4-FFF2-40B4-BE49-F238E27FC236}">
                  <a16:creationId xmlns:a16="http://schemas.microsoft.com/office/drawing/2014/main" id="{53E4AF1F-0130-16A6-D430-FCBF0658A63A}"/>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7" name="TextBox 5">
            <a:extLst>
              <a:ext uri="{FF2B5EF4-FFF2-40B4-BE49-F238E27FC236}">
                <a16:creationId xmlns:a16="http://schemas.microsoft.com/office/drawing/2014/main" id="{06A125AB-A9CE-3A31-207E-4FE9B688A4F3}"/>
              </a:ext>
            </a:extLst>
          </p:cNvPr>
          <p:cNvSpPr txBox="1"/>
          <p:nvPr/>
        </p:nvSpPr>
        <p:spPr>
          <a:xfrm>
            <a:off x="241934" y="708498"/>
            <a:ext cx="7551186" cy="526619"/>
          </a:xfrm>
          <a:prstGeom prst="rect">
            <a:avLst/>
          </a:prstGeom>
        </p:spPr>
        <p:txBody>
          <a:bodyPr lIns="0" tIns="0" rIns="0" bIns="0" rtlCol="0" anchor="t">
            <a:spAutoFit/>
          </a:bodyPr>
          <a:lstStyle/>
          <a:p>
            <a:pPr marL="0" marR="0" lvl="0" indent="0" algn="just" defTabSz="914400" rtl="0" eaLnBrk="1" fontAlgn="auto" latinLnBrk="0" hangingPunct="1">
              <a:lnSpc>
                <a:spcPts val="408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Freeform 5">
            <a:extLst>
              <a:ext uri="{FF2B5EF4-FFF2-40B4-BE49-F238E27FC236}">
                <a16:creationId xmlns:a16="http://schemas.microsoft.com/office/drawing/2014/main" id="{F12F38D2-0116-9183-F3D1-E4981AF0417D}"/>
              </a:ext>
            </a:extLst>
          </p:cNvPr>
          <p:cNvSpPr/>
          <p:nvPr/>
        </p:nvSpPr>
        <p:spPr>
          <a:xfrm rot="21374803">
            <a:off x="7255117" y="4107314"/>
            <a:ext cx="2914647" cy="291602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 name="Rectangle 1"/>
          <p:cNvSpPr/>
          <p:nvPr/>
        </p:nvSpPr>
        <p:spPr>
          <a:xfrm>
            <a:off x="680720" y="2015169"/>
            <a:ext cx="6425920" cy="3170099"/>
          </a:xfrm>
          <a:prstGeom prst="rect">
            <a:avLst/>
          </a:prstGeom>
        </p:spPr>
        <p:txBody>
          <a:bodyPr wrap="square">
            <a:spAutoFit/>
          </a:bodyPr>
          <a:lstStyle/>
          <a:p>
            <a:pPr algn="just"/>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nếp</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4000" b="1"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ổn</a:t>
            </a:r>
            <a:r>
              <a:rPr lang="en-US" sz="4000" b="1"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ngày</a:t>
            </a:r>
            <a:endParaRPr lang="en-US" sz="4000" kern="1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p:cNvSpPr/>
          <p:nvPr/>
        </p:nvSpPr>
        <p:spPr>
          <a:xfrm>
            <a:off x="10297440" y="2015169"/>
            <a:ext cx="7228560" cy="2554545"/>
          </a:xfrm>
          <a:prstGeom prst="rect">
            <a:avLst/>
          </a:prstGeom>
        </p:spPr>
        <p:txBody>
          <a:bodyPr wrap="square">
            <a:spAutoFit/>
          </a:bodyPr>
          <a:lstStyle/>
          <a:p>
            <a:pPr algn="just" defTabSz="1828800" fontAlgn="base">
              <a:spcBef>
                <a:spcPct val="0"/>
              </a:spcBef>
              <a:spcAft>
                <a:spcPct val="0"/>
              </a:spcAft>
            </a:pP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Nét</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ổn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này</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nên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hoà</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giữa</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kiện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thói</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quen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niệm</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mỗi</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Rectangle 16"/>
          <p:cNvSpPr/>
          <p:nvPr/>
        </p:nvSpPr>
        <p:spPr>
          <a:xfrm>
            <a:off x="680719" y="6404908"/>
            <a:ext cx="6425921" cy="1938992"/>
          </a:xfrm>
          <a:prstGeom prst="rect">
            <a:avLst/>
          </a:prstGeom>
        </p:spPr>
        <p:txBody>
          <a:bodyPr wrap="square">
            <a:spAutoFit/>
          </a:bodyPr>
          <a:lstStyle/>
          <a:p>
            <a:pPr algn="just" defTabSz="1828800" fontAlgn="base">
              <a:spcBef>
                <a:spcPct val="0"/>
              </a:spcBef>
              <a:spcAft>
                <a:spcPct val="0"/>
              </a:spcAft>
            </a:pP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nề</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nếp</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hoạt</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bản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thân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yếu</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b="1"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cực</a:t>
            </a:r>
            <a:r>
              <a:rPr lang="en-US" sz="4000" b="1"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yếu</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tiêu</a:t>
            </a:r>
            <a:r>
              <a:rPr lang="en-US" sz="4000" b="1"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cực</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Rectangle 17"/>
          <p:cNvSpPr/>
          <p:nvPr/>
        </p:nvSpPr>
        <p:spPr>
          <a:xfrm>
            <a:off x="10318241" y="5565328"/>
            <a:ext cx="7207759" cy="2554545"/>
          </a:xfrm>
          <a:prstGeom prst="rect">
            <a:avLst/>
          </a:prstGeom>
        </p:spPr>
        <p:txBody>
          <a:bodyPr wrap="square">
            <a:spAutoFit/>
          </a:bodyPr>
          <a:lstStyle/>
          <a:p>
            <a:pPr algn="just" defTabSz="1828800" fontAlgn="base">
              <a:spcBef>
                <a:spcPct val="0"/>
              </a:spcBef>
              <a:spcAft>
                <a:spcPct val="0"/>
              </a:spcAft>
            </a:pP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dậy</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giờ</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giờ</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dục</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hàng</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kern="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zh-CN" altLang="en-US" sz="4000" b="1"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a:p>
            <a:pPr algn="just"/>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0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a:extLst>
              <a:ext uri="{FF2B5EF4-FFF2-40B4-BE49-F238E27FC236}">
                <a16:creationId xmlns:a16="http://schemas.microsoft.com/office/drawing/2014/main" id="{AC007EC3-620C-EC66-1D2F-92ECB913D35C}"/>
              </a:ext>
            </a:extLst>
          </p:cNvPr>
          <p:cNvGrpSpPr/>
          <p:nvPr/>
        </p:nvGrpSpPr>
        <p:grpSpPr>
          <a:xfrm>
            <a:off x="-3048001" y="389989"/>
            <a:ext cx="19538343" cy="1163638"/>
            <a:chOff x="0" y="0"/>
            <a:chExt cx="6082622" cy="2004791"/>
          </a:xfrm>
        </p:grpSpPr>
        <p:sp>
          <p:nvSpPr>
            <p:cNvPr id="18" name="Freeform 4">
              <a:extLst>
                <a:ext uri="{FF2B5EF4-FFF2-40B4-BE49-F238E27FC236}">
                  <a16:creationId xmlns:a16="http://schemas.microsoft.com/office/drawing/2014/main" id="{79B656DF-819F-AEF3-B5B9-5D95929E6A8C}"/>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19" name="TextBox 5">
            <a:extLst>
              <a:ext uri="{FF2B5EF4-FFF2-40B4-BE49-F238E27FC236}">
                <a16:creationId xmlns:a16="http://schemas.microsoft.com/office/drawing/2014/main" id="{F7BE7E24-EB37-C929-1549-3294D99CD121}"/>
              </a:ext>
            </a:extLst>
          </p:cNvPr>
          <p:cNvSpPr txBox="1"/>
          <p:nvPr/>
        </p:nvSpPr>
        <p:spPr>
          <a:xfrm>
            <a:off x="321495" y="519541"/>
            <a:ext cx="15761667"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Freeform 17">
            <a:extLst>
              <a:ext uri="{FF2B5EF4-FFF2-40B4-BE49-F238E27FC236}">
                <a16:creationId xmlns:a16="http://schemas.microsoft.com/office/drawing/2014/main" id="{1D0B3C1A-F931-75D8-0609-127410E68438}"/>
              </a:ext>
            </a:extLst>
          </p:cNvPr>
          <p:cNvSpPr/>
          <p:nvPr/>
        </p:nvSpPr>
        <p:spPr>
          <a:xfrm rot="4729218">
            <a:off x="15729912" y="8607992"/>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5" name="Freeform 18">
            <a:extLst>
              <a:ext uri="{FF2B5EF4-FFF2-40B4-BE49-F238E27FC236}">
                <a16:creationId xmlns:a16="http://schemas.microsoft.com/office/drawing/2014/main" id="{63D1E0A5-F739-BCFF-42B9-C2C0E295CACA}"/>
              </a:ext>
            </a:extLst>
          </p:cNvPr>
          <p:cNvSpPr/>
          <p:nvPr/>
        </p:nvSpPr>
        <p:spPr>
          <a:xfrm rot="-10238573">
            <a:off x="16140340" y="9307352"/>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Google Shape;424;p10"/>
          <p:cNvSpPr/>
          <p:nvPr/>
        </p:nvSpPr>
        <p:spPr>
          <a:xfrm rot="5400000">
            <a:off x="2885893" y="-833342"/>
            <a:ext cx="3276600"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Rectangle 1"/>
          <p:cNvSpPr/>
          <p:nvPr/>
        </p:nvSpPr>
        <p:spPr>
          <a:xfrm>
            <a:off x="533401" y="2692006"/>
            <a:ext cx="6876025" cy="2123658"/>
          </a:xfrm>
          <a:prstGeom prst="rect">
            <a:avLst/>
          </a:prstGeom>
        </p:spPr>
        <p:txBody>
          <a:bodyPr wrap="square">
            <a:spAutoFit/>
          </a:bodyPr>
          <a:lstStyle/>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vi-VN" sz="4400" dirty="0" smtClean="0">
                <a:solidFill>
                  <a:srgbClr val="000000"/>
                </a:solidFill>
                <a:latin typeface="Times New Roman" panose="02020603050405020304" pitchFamily="18" charset="0"/>
                <a:cs typeface="Times New Roman" panose="02020603050405020304" pitchFamily="18" charset="0"/>
              </a:rPr>
              <a:t>Chọn </a:t>
            </a:r>
            <a:r>
              <a:rPr lang="vi-VN" sz="4400" dirty="0">
                <a:solidFill>
                  <a:srgbClr val="000000"/>
                </a:solidFill>
                <a:latin typeface="Times New Roman" panose="02020603050405020304" pitchFamily="18" charset="0"/>
                <a:cs typeface="Times New Roman" panose="02020603050405020304" pitchFamily="18" charset="0"/>
              </a:rPr>
              <a:t>thời điểm thích hợp để trao đổi về việc xác định vấn đề thảo luận. </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22" name="Google Shape;424;p10"/>
          <p:cNvSpPr/>
          <p:nvPr/>
        </p:nvSpPr>
        <p:spPr>
          <a:xfrm rot="16200000">
            <a:off x="12111040" y="-857652"/>
            <a:ext cx="3276600"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Rectangle 25"/>
          <p:cNvSpPr/>
          <p:nvPr/>
        </p:nvSpPr>
        <p:spPr>
          <a:xfrm>
            <a:off x="10439400" y="3138141"/>
            <a:ext cx="6876025" cy="769441"/>
          </a:xfrm>
          <a:prstGeom prst="rect">
            <a:avLst/>
          </a:prstGeom>
        </p:spPr>
        <p:txBody>
          <a:bodyPr wrap="square">
            <a:spAutoFit/>
          </a:bodyPr>
          <a:lstStyle/>
          <a:p>
            <a:pPr algn="just"/>
            <a:r>
              <a:rPr lang="en-US" sz="4400" dirty="0" smtClean="0">
                <a:solidFill>
                  <a:srgbClr val="000000"/>
                </a:solidFill>
                <a:latin typeface="Times New Roman" panose="02020603050405020304" pitchFamily="18" charset="0"/>
                <a:cs typeface="Times New Roman" panose="02020603050405020304" pitchFamily="18" charset="0"/>
              </a:rPr>
              <a:t>- </a:t>
            </a:r>
            <a:r>
              <a:rPr lang="vi-VN" sz="4400" dirty="0" smtClean="0">
                <a:solidFill>
                  <a:srgbClr val="000000"/>
                </a:solidFill>
                <a:latin typeface="Times New Roman" panose="02020603050405020304" pitchFamily="18" charset="0"/>
                <a:cs typeface="Times New Roman" panose="02020603050405020304" pitchFamily="18" charset="0"/>
              </a:rPr>
              <a:t>Chọn </a:t>
            </a:r>
            <a:r>
              <a:rPr lang="vi-VN" sz="4400" dirty="0">
                <a:solidFill>
                  <a:srgbClr val="000000"/>
                </a:solidFill>
                <a:latin typeface="Times New Roman" panose="02020603050405020304" pitchFamily="18" charset="0"/>
                <a:cs typeface="Times New Roman" panose="02020603050405020304" pitchFamily="18" charset="0"/>
              </a:rPr>
              <a:t>vấn đề thảo luận. </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8076" y="5591531"/>
            <a:ext cx="17470082" cy="4524315"/>
          </a:xfrm>
          <a:prstGeom prst="rect">
            <a:avLst/>
          </a:prstGeom>
        </p:spPr>
        <p:txBody>
          <a:bodyPr wrap="square">
            <a:spAutoFit/>
          </a:bodyPr>
          <a:lstStyle/>
          <a:p>
            <a:pPr algn="just"/>
            <a:r>
              <a:rPr lang="en-US" sz="3600" b="1" dirty="0" err="1">
                <a:solidFill>
                  <a:srgbClr val="000000"/>
                </a:solidFill>
                <a:latin typeface="Times New Roman" panose="02020603050405020304" pitchFamily="18" charset="0"/>
                <a:cs typeface="Times New Roman" panose="02020603050405020304" pitchFamily="18" charset="0"/>
              </a:rPr>
              <a:t>Ví</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dụ</a:t>
            </a:r>
            <a:r>
              <a:rPr lang="en-US" sz="3600" b="1" dirty="0">
                <a:solidFill>
                  <a:srgbClr val="000000"/>
                </a:solidFill>
                <a:latin typeface="Times New Roman" panose="02020603050405020304" pitchFamily="18" charset="0"/>
                <a:cs typeface="Times New Roman" panose="02020603050405020304" pitchFamily="18" charset="0"/>
              </a:rPr>
              <a:t>: </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Có nên lập thời gian biểu cho sinh hoạt hằng ngày của bản thân không? </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Có thể tham gia làm việc nhà như thế nào để không gây ảnh hưởng tiêu cực đến thời gian dành cho việc học tập? </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Thói quen nào cần từ bỏ, thói quen nào cần hình thành, gây dựng để cuộc sống trở nên lành mạnh, có ý nghĩa? </a:t>
            </a:r>
            <a:endParaRPr lang="en-US" sz="3600" dirty="0">
              <a:solidFill>
                <a:srgbClr val="000000"/>
              </a:solidFill>
              <a:latin typeface="Times New Roman" panose="02020603050405020304" pitchFamily="18" charset="0"/>
              <a:cs typeface="Times New Roman" panose="02020603050405020304" pitchFamily="18" charset="0"/>
            </a:endParaRP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Chơi có cần thiết không, chơi những gì và thời gian chơi được bố trí thế nào là hợp lí? Nên xây dựng kế hoạch giao tiếp xã hội như thế nào ngay từ hôm nay?...</a:t>
            </a:r>
          </a:p>
        </p:txBody>
      </p:sp>
    </p:spTree>
    <p:extLst>
      <p:ext uri="{BB962C8B-B14F-4D97-AF65-F5344CB8AC3E}">
        <p14:creationId xmlns:p14="http://schemas.microsoft.com/office/powerpoint/2010/main" val="24204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2" grpId="0" animBg="1"/>
      <p:bldP spid="2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a:extLst>
              <a:ext uri="{FF2B5EF4-FFF2-40B4-BE49-F238E27FC236}">
                <a16:creationId xmlns:a16="http://schemas.microsoft.com/office/drawing/2014/main" id="{AC007EC3-620C-EC66-1D2F-92ECB913D35C}"/>
              </a:ext>
            </a:extLst>
          </p:cNvPr>
          <p:cNvGrpSpPr/>
          <p:nvPr/>
        </p:nvGrpSpPr>
        <p:grpSpPr>
          <a:xfrm>
            <a:off x="-3048001" y="389989"/>
            <a:ext cx="19538343" cy="1163638"/>
            <a:chOff x="0" y="0"/>
            <a:chExt cx="6082622" cy="2004791"/>
          </a:xfrm>
        </p:grpSpPr>
        <p:sp>
          <p:nvSpPr>
            <p:cNvPr id="18" name="Freeform 4">
              <a:extLst>
                <a:ext uri="{FF2B5EF4-FFF2-40B4-BE49-F238E27FC236}">
                  <a16:creationId xmlns:a16="http://schemas.microsoft.com/office/drawing/2014/main" id="{79B656DF-819F-AEF3-B5B9-5D95929E6A8C}"/>
                </a:ext>
              </a:extLst>
            </p:cNvPr>
            <p:cNvSpPr/>
            <p:nvPr/>
          </p:nvSpPr>
          <p:spPr>
            <a:xfrm>
              <a:off x="0" y="0"/>
              <a:ext cx="6082622" cy="2004791"/>
            </a:xfrm>
            <a:custGeom>
              <a:avLst/>
              <a:gdLst/>
              <a:ahLst/>
              <a:cxnLst/>
              <a:rect l="l" t="t" r="r" b="b"/>
              <a:pathLst>
                <a:path w="6082622" h="2004791">
                  <a:moveTo>
                    <a:pt x="5958162" y="2004790"/>
                  </a:moveTo>
                  <a:lnTo>
                    <a:pt x="124460" y="2004790"/>
                  </a:lnTo>
                  <a:cubicBezTo>
                    <a:pt x="55880" y="2004790"/>
                    <a:pt x="0" y="1948910"/>
                    <a:pt x="0" y="1880330"/>
                  </a:cubicBezTo>
                  <a:lnTo>
                    <a:pt x="0" y="124460"/>
                  </a:lnTo>
                  <a:cubicBezTo>
                    <a:pt x="0" y="55880"/>
                    <a:pt x="55880" y="0"/>
                    <a:pt x="124460" y="0"/>
                  </a:cubicBezTo>
                  <a:lnTo>
                    <a:pt x="5958162" y="0"/>
                  </a:lnTo>
                  <a:cubicBezTo>
                    <a:pt x="6026742" y="0"/>
                    <a:pt x="6082622" y="55880"/>
                    <a:pt x="6082622" y="124460"/>
                  </a:cubicBezTo>
                  <a:lnTo>
                    <a:pt x="6082622" y="1880331"/>
                  </a:lnTo>
                  <a:cubicBezTo>
                    <a:pt x="6082622" y="1948910"/>
                    <a:pt x="6026742" y="2004791"/>
                    <a:pt x="5958162" y="2004791"/>
                  </a:cubicBezTo>
                  <a:close/>
                </a:path>
              </a:pathLst>
            </a:custGeom>
            <a:solidFill>
              <a:srgbClr val="FAE7CE"/>
            </a:solidFill>
          </p:spPr>
        </p:sp>
      </p:grpSp>
      <p:sp>
        <p:nvSpPr>
          <p:cNvPr id="19" name="TextBox 5">
            <a:extLst>
              <a:ext uri="{FF2B5EF4-FFF2-40B4-BE49-F238E27FC236}">
                <a16:creationId xmlns:a16="http://schemas.microsoft.com/office/drawing/2014/main" id="{F7BE7E24-EB37-C929-1549-3294D99CD121}"/>
              </a:ext>
            </a:extLst>
          </p:cNvPr>
          <p:cNvSpPr txBox="1"/>
          <p:nvPr/>
        </p:nvSpPr>
        <p:spPr>
          <a:xfrm>
            <a:off x="321495" y="519541"/>
            <a:ext cx="15761667"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Freeform 17">
            <a:extLst>
              <a:ext uri="{FF2B5EF4-FFF2-40B4-BE49-F238E27FC236}">
                <a16:creationId xmlns:a16="http://schemas.microsoft.com/office/drawing/2014/main" id="{1D0B3C1A-F931-75D8-0609-127410E68438}"/>
              </a:ext>
            </a:extLst>
          </p:cNvPr>
          <p:cNvSpPr/>
          <p:nvPr/>
        </p:nvSpPr>
        <p:spPr>
          <a:xfrm rot="4729218">
            <a:off x="15729912" y="8607992"/>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5" name="Freeform 18">
            <a:extLst>
              <a:ext uri="{FF2B5EF4-FFF2-40B4-BE49-F238E27FC236}">
                <a16:creationId xmlns:a16="http://schemas.microsoft.com/office/drawing/2014/main" id="{63D1E0A5-F739-BCFF-42B9-C2C0E295CACA}"/>
              </a:ext>
            </a:extLst>
          </p:cNvPr>
          <p:cNvSpPr/>
          <p:nvPr/>
        </p:nvSpPr>
        <p:spPr>
          <a:xfrm rot="-10238573">
            <a:off x="16140340" y="9307352"/>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Google Shape;424;p10"/>
          <p:cNvSpPr/>
          <p:nvPr/>
        </p:nvSpPr>
        <p:spPr>
          <a:xfrm rot="5400000">
            <a:off x="2885892" y="-833342"/>
            <a:ext cx="3276600"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Rectangle 1"/>
          <p:cNvSpPr/>
          <p:nvPr/>
        </p:nvSpPr>
        <p:spPr>
          <a:xfrm>
            <a:off x="533400" y="2692006"/>
            <a:ext cx="687602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Chọn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thời điểm thích hợp để trao đổi về việc xác định vấn đề thảo luận.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Google Shape;424;p10"/>
          <p:cNvSpPr/>
          <p:nvPr/>
        </p:nvSpPr>
        <p:spPr>
          <a:xfrm rot="5400000">
            <a:off x="2635326" y="2669514"/>
            <a:ext cx="3777733"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 name="Google Shape;424;p10"/>
          <p:cNvSpPr/>
          <p:nvPr/>
        </p:nvSpPr>
        <p:spPr>
          <a:xfrm rot="16200000">
            <a:off x="12111040" y="-857652"/>
            <a:ext cx="3276600"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 name="Google Shape;424;p10"/>
          <p:cNvSpPr/>
          <p:nvPr/>
        </p:nvSpPr>
        <p:spPr>
          <a:xfrm rot="16200000">
            <a:off x="11848322" y="2657358"/>
            <a:ext cx="3802042" cy="9095037"/>
          </a:xfrm>
          <a:prstGeom prst="round2SameRect">
            <a:avLst>
              <a:gd name="adj1" fmla="val 50000"/>
              <a:gd name="adj2" fmla="val 0"/>
            </a:avLst>
          </a:prstGeom>
          <a:solidFill>
            <a:schemeClr val="lt1"/>
          </a:solidFill>
          <a:ln>
            <a:solidFill>
              <a:schemeClr val="accent3">
                <a:lumMod val="75000"/>
              </a:schemeClr>
            </a:solidFill>
          </a:ln>
        </p:spPr>
        <p:txBody>
          <a:bodyPr spcFirstLastPara="1" wrap="square" lIns="182850" tIns="182850" rIns="182850" bIns="182850" anchor="ctr" anchorCtr="0">
            <a:noAutofit/>
          </a:bodyPr>
          <a:lstStyle/>
          <a:p>
            <a:pPr marL="0" marR="0" lvl="0" indent="0" algn="ctr" defTabSz="1371600" rtl="0" eaLnBrk="1" fontAlgn="auto" latinLnBrk="0" hangingPunct="1">
              <a:lnSpc>
                <a:spcPct val="100000"/>
              </a:lnSpc>
              <a:spcBef>
                <a:spcPts val="0"/>
              </a:spcBef>
              <a:spcAft>
                <a:spcPts val="0"/>
              </a:spcAft>
              <a:buClr>
                <a:srgbClr val="000000"/>
              </a:buClr>
              <a:buSzPts val="1400"/>
              <a:buFontTx/>
              <a:buNone/>
              <a:tabLst/>
              <a:defRPr/>
            </a:pPr>
            <a:endParaRPr kumimoji="0" sz="2801"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Rectangle 25"/>
          <p:cNvSpPr/>
          <p:nvPr/>
        </p:nvSpPr>
        <p:spPr>
          <a:xfrm>
            <a:off x="10439400" y="3138141"/>
            <a:ext cx="6876025" cy="769441"/>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Chọn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vấn đề thảo luận.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33400" y="5771733"/>
            <a:ext cx="7772400" cy="2800767"/>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Suy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nghĩ</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kiến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Có thể chuẩn bị một số tư liệu minh hoạ (truyện kể, tranh ảnh, đoạn phim,...) </a:t>
            </a:r>
            <a:r>
              <a:rPr lang="en-US" sz="4400" dirty="0" err="1">
                <a:solidFill>
                  <a:srgbClr val="000000"/>
                </a:solidFill>
                <a:latin typeface="Times New Roman" panose="02020603050405020304" pitchFamily="18" charset="0"/>
                <a:cs typeface="Times New Roman" panose="02020603050405020304" pitchFamily="18" charset="0"/>
              </a:rPr>
              <a:t>nếu</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cần</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439401" y="6030021"/>
            <a:ext cx="7239000" cy="144655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X</a:t>
            </a:r>
            <a:r>
              <a:rPr lang="vi-VN" sz="4400" dirty="0">
                <a:solidFill>
                  <a:srgbClr val="000000"/>
                </a:solidFill>
                <a:latin typeface="Times New Roman" panose="02020603050405020304" pitchFamily="18" charset="0"/>
                <a:cs typeface="Times New Roman" panose="02020603050405020304" pitchFamily="18" charset="0"/>
              </a:rPr>
              <a:t>ác lập được một góc nhìn riêng </a:t>
            </a:r>
            <a:r>
              <a:rPr lang="en-US" sz="4400" dirty="0" err="1">
                <a:solidFill>
                  <a:srgbClr val="000000"/>
                </a:solidFill>
                <a:latin typeface="Times New Roman" panose="02020603050405020304" pitchFamily="18" charset="0"/>
                <a:cs typeface="Times New Roman" panose="02020603050405020304" pitchFamily="18" charset="0"/>
              </a:rPr>
              <a:t>về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vấn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tránh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trùng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lặp</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6C063-295B-C81A-1B8F-9AA66C6EAB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6642187" y="536140"/>
            <a:ext cx="10263212" cy="11266999"/>
          </a:xfrm>
          <a:prstGeom prst="rect">
            <a:avLst/>
          </a:prstGeom>
        </p:spPr>
      </p:pic>
      <p:sp>
        <p:nvSpPr>
          <p:cNvPr id="5" name="Freeform 5"/>
          <p:cNvSpPr/>
          <p:nvPr/>
        </p:nvSpPr>
        <p:spPr>
          <a:xfrm>
            <a:off x="1354771" y="2194586"/>
            <a:ext cx="3078676" cy="6911314"/>
          </a:xfrm>
          <a:custGeom>
            <a:avLst/>
            <a:gdLst/>
            <a:ahLst/>
            <a:cxnLst/>
            <a:rect l="l" t="t" r="r" b="b"/>
            <a:pathLst>
              <a:path w="3078676" h="6911314">
                <a:moveTo>
                  <a:pt x="0" y="0"/>
                </a:moveTo>
                <a:lnTo>
                  <a:pt x="3078676" y="0"/>
                </a:lnTo>
                <a:lnTo>
                  <a:pt x="3078676" y="6911314"/>
                </a:lnTo>
                <a:lnTo>
                  <a:pt x="0" y="691131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TextBox 6">
            <a:extLst>
              <a:ext uri="{FF2B5EF4-FFF2-40B4-BE49-F238E27FC236}">
                <a16:creationId xmlns:a16="http://schemas.microsoft.com/office/drawing/2014/main" id="{829C0DAF-A750-FADA-695C-E5DD99AF4993}"/>
              </a:ext>
            </a:extLst>
          </p:cNvPr>
          <p:cNvSpPr txBox="1"/>
          <p:nvPr/>
        </p:nvSpPr>
        <p:spPr>
          <a:xfrm>
            <a:off x="4899662" y="2781300"/>
            <a:ext cx="12037031" cy="3231654"/>
          </a:xfrm>
          <a:prstGeom prst="rect">
            <a:avLst/>
          </a:prstGeom>
        </p:spPr>
        <p:txBody>
          <a:bodyPr wrap="square" lIns="0" tIns="0" rIns="0" bIns="0" rtlCol="0" anchor="t">
            <a:spAutoFit/>
          </a:bodyPr>
          <a:lstStyle/>
          <a:p>
            <a:pPr algn="ctr"/>
            <a:r>
              <a:rPr lang="en-US" sz="10500" spc="157" dirty="0">
                <a:solidFill>
                  <a:schemeClr val="tx2">
                    <a:lumMod val="50000"/>
                  </a:schemeClr>
                </a:solidFill>
                <a:latin typeface="#9Slide07 SVNAppleberry" panose="02040603050506020204" pitchFamily="18" charset="0"/>
              </a:rPr>
              <a:t>II.</a:t>
            </a:r>
          </a:p>
          <a:p>
            <a:pPr algn="ctr"/>
            <a:r>
              <a:rPr lang="en-US" sz="10500" spc="157" dirty="0" err="1">
                <a:solidFill>
                  <a:schemeClr val="tx2">
                    <a:lumMod val="50000"/>
                  </a:schemeClr>
                </a:solidFill>
                <a:latin typeface="#9Slide07 SVNAppleberry" panose="02040603050506020204" pitchFamily="18" charset="0"/>
              </a:rPr>
              <a:t>Thảo</a:t>
            </a:r>
            <a:r>
              <a:rPr lang="en-US" sz="10500" spc="157" dirty="0">
                <a:solidFill>
                  <a:schemeClr val="tx2">
                    <a:lumMod val="50000"/>
                  </a:schemeClr>
                </a:solidFill>
                <a:latin typeface="#9Slide07 SVNAppleberry" panose="02040603050506020204" pitchFamily="18" charset="0"/>
              </a:rPr>
              <a:t> </a:t>
            </a:r>
            <a:r>
              <a:rPr lang="en-US" sz="10500" spc="157" dirty="0" err="1">
                <a:solidFill>
                  <a:schemeClr val="tx2">
                    <a:lumMod val="50000"/>
                  </a:schemeClr>
                </a:solidFill>
                <a:latin typeface="#9Slide07 SVNAppleberry" panose="02040603050506020204" pitchFamily="18" charset="0"/>
              </a:rPr>
              <a:t>luận</a:t>
            </a:r>
            <a:endParaRPr lang="en-US" sz="10500" spc="157" dirty="0">
              <a:solidFill>
                <a:schemeClr val="tx2">
                  <a:lumMod val="50000"/>
                </a:schemeClr>
              </a:solidFill>
              <a:latin typeface="#9Slide07 SVNAppleberry" panose="02040603050506020204" pitchFamily="18" charset="0"/>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186602138"/>
              </p:ext>
            </p:extLst>
          </p:nvPr>
        </p:nvGraphicFramePr>
        <p:xfrm>
          <a:off x="457200" y="190500"/>
          <a:ext cx="17373600" cy="9936480"/>
        </p:xfrm>
        <a:graphic>
          <a:graphicData uri="http://schemas.openxmlformats.org/drawingml/2006/table">
            <a:tbl>
              <a:tblPr firstRow="1" bandRow="1">
                <a:tableStyleId>{5C22544A-7EE6-4342-B048-85BDC9FD1C3A}</a:tableStyleId>
              </a:tblPr>
              <a:tblGrid>
                <a:gridCol w="8883334">
                  <a:extLst>
                    <a:ext uri="{9D8B030D-6E8A-4147-A177-3AD203B41FA5}">
                      <a16:colId xmlns:a16="http://schemas.microsoft.com/office/drawing/2014/main" val="936013292"/>
                    </a:ext>
                  </a:extLst>
                </a:gridCol>
                <a:gridCol w="8490266">
                  <a:extLst>
                    <a:ext uri="{9D8B030D-6E8A-4147-A177-3AD203B41FA5}">
                      <a16:colId xmlns:a16="http://schemas.microsoft.com/office/drawing/2014/main" val="3018236534"/>
                    </a:ext>
                  </a:extLst>
                </a:gridCol>
              </a:tblGrid>
              <a:tr h="370840">
                <a:tc>
                  <a:txBody>
                    <a:bodyPr/>
                    <a:lstStyle/>
                    <a:p>
                      <a:pPr algn="ct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nói</a:t>
                      </a:r>
                      <a:endParaRPr lang="en-US" sz="4000" dirty="0">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nghe</a:t>
                      </a:r>
                      <a:endParaRPr lang="en-US" sz="400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3234109176"/>
                  </a:ext>
                </a:extLst>
              </a:tr>
              <a:tr h="370840">
                <a:tc>
                  <a:txBody>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hưởng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cực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cuộc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thảo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Triển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khai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nội</a:t>
                      </a:r>
                      <a:r>
                        <a:rPr lang="en-US" sz="4000" baseline="0" dirty="0">
                          <a:latin typeface="Times New Roman" panose="02020603050405020304" pitchFamily="18" charset="0"/>
                          <a:cs typeface="Times New Roman" panose="02020603050405020304" pitchFamily="18" charset="0"/>
                        </a:rPr>
                        <a:t> dung </a:t>
                      </a:r>
                      <a:r>
                        <a:rPr lang="en-US" sz="4000" baseline="0" dirty="0" err="1">
                          <a:latin typeface="Times New Roman" panose="02020603050405020304" pitchFamily="18" charset="0"/>
                          <a:cs typeface="Times New Roman" panose="02020603050405020304" pitchFamily="18" charset="0"/>
                        </a:rPr>
                        <a:t>đã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phát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trước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đó</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định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rõ</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nội</a:t>
                      </a:r>
                      <a:r>
                        <a:rPr lang="en-US" sz="4000" baseline="0" dirty="0">
                          <a:latin typeface="Times New Roman" panose="02020603050405020304" pitchFamily="18" charset="0"/>
                          <a:cs typeface="Times New Roman" panose="02020603050405020304" pitchFamily="18" charset="0"/>
                        </a:rPr>
                        <a:t> dung then </a:t>
                      </a:r>
                      <a:r>
                        <a:rPr lang="en-US" sz="4000" baseline="0" dirty="0" err="1">
                          <a:latin typeface="Times New Roman" panose="02020603050405020304" pitchFamily="18" charset="0"/>
                          <a:cs typeface="Times New Roman" panose="02020603050405020304" pitchFamily="18" charset="0"/>
                        </a:rPr>
                        <a:t>chốt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đề</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bày</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phù</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hợp</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Chọn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diễn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tạo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nhiên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phi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trọng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tất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tham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thảo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endParaRPr lang="en-US" sz="4000" baseline="0" dirty="0">
                        <a:latin typeface="Times New Roman" panose="02020603050405020304" pitchFamily="18" charset="0"/>
                        <a:cs typeface="Times New Roman" panose="02020603050405020304" pitchFamily="18" charset="0"/>
                      </a:endParaRP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Làm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gian</a:t>
                      </a:r>
                      <a:endParaRPr lang="en-US" sz="40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nghênh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tham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thảo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Theo </a:t>
                      </a:r>
                      <a:r>
                        <a:rPr lang="en-US" sz="4000" baseline="0" dirty="0" err="1">
                          <a:latin typeface="Times New Roman" panose="02020603050405020304" pitchFamily="18" charset="0"/>
                          <a:cs typeface="Times New Roman" panose="02020603050405020304" pitchFamily="18" charset="0"/>
                        </a:rPr>
                        <a:t>dõi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nghiêm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túc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lượt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phát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ghi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chép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nhanh</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hỏi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Chuẩn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bị</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phát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lượt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mình</a:t>
                      </a:r>
                      <a:endParaRPr lang="en-US" sz="4000" baseline="0" dirty="0">
                        <a:latin typeface="Times New Roman" panose="02020603050405020304" pitchFamily="18" charset="0"/>
                        <a:cs typeface="Times New Roman" panose="02020603050405020304" pitchFamily="18" charset="0"/>
                      </a:endParaRP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Hỗ</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chiếu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nếu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Tạo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thân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vững</a:t>
                      </a:r>
                      <a:r>
                        <a:rPr lang="en-US" sz="4000" baseline="0" dirty="0">
                          <a:latin typeface="Times New Roman" panose="02020603050405020304" pitchFamily="18" charset="0"/>
                          <a:cs typeface="Times New Roman" panose="02020603050405020304" pitchFamily="18" charset="0"/>
                        </a:rPr>
                        <a:t> tin </a:t>
                      </a:r>
                      <a:r>
                        <a:rPr lang="en-US" sz="4000" baseline="0" dirty="0" err="1">
                          <a:latin typeface="Times New Roman" panose="02020603050405020304" pitchFamily="18" charset="0"/>
                          <a:cs typeface="Times New Roman" panose="02020603050405020304" pitchFamily="18" charset="0"/>
                        </a:rPr>
                        <a:t>vì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nghe</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Nhắc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tuân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quy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định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về</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gian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lượt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phát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endParaRPr lang="en-US" sz="4000" dirty="0">
                        <a:latin typeface="Times New Roman" panose="02020603050405020304" pitchFamily="18" charset="0"/>
                        <a:cs typeface="Times New Roman" panose="02020603050405020304" pitchFamily="18" charset="0"/>
                      </a:endParaRPr>
                    </a:p>
                  </a:txBody>
                  <a:tcPr>
                    <a:solidFill>
                      <a:srgbClr val="E3EBF5"/>
                    </a:solidFill>
                  </a:tcPr>
                </a:tc>
                <a:extLst>
                  <a:ext uri="{0D108BD9-81ED-4DB2-BD59-A6C34878D82A}">
                    <a16:rowId xmlns:a16="http://schemas.microsoft.com/office/drawing/2014/main" val="200881744"/>
                  </a:ext>
                </a:extLst>
              </a:tr>
            </a:tbl>
          </a:graphicData>
        </a:graphic>
      </p:graphicFrame>
    </p:spTree>
    <p:extLst>
      <p:ext uri="{BB962C8B-B14F-4D97-AF65-F5344CB8AC3E}">
        <p14:creationId xmlns:p14="http://schemas.microsoft.com/office/powerpoint/2010/main" val="2680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E67FC9A-BC8A-9292-34CF-3294D8D244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202116">
            <a:off x="1714798" y="648564"/>
            <a:ext cx="10263212" cy="11266999"/>
          </a:xfrm>
          <a:prstGeom prst="rect">
            <a:avLst/>
          </a:prstGeom>
        </p:spPr>
      </p:pic>
      <p:sp>
        <p:nvSpPr>
          <p:cNvPr id="6" name="TextBox 6"/>
          <p:cNvSpPr txBox="1"/>
          <p:nvPr/>
        </p:nvSpPr>
        <p:spPr>
          <a:xfrm>
            <a:off x="1295401" y="2628901"/>
            <a:ext cx="11582400" cy="484748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0" b="0" i="0" u="none" strike="noStrike" kern="1200" cap="none" spc="157" normalizeH="0" baseline="0" noProof="0" dirty="0">
                <a:ln>
                  <a:noFill/>
                </a:ln>
                <a:solidFill>
                  <a:srgbClr val="1F497D">
                    <a:lumMod val="50000"/>
                  </a:srgbClr>
                </a:solidFill>
                <a:effectLst/>
                <a:uLnTx/>
                <a:uFillTx/>
                <a:latin typeface="#9Slide07 SVNAppleberry" panose="02040603050506020204" pitchFamily="18" charset="0"/>
                <a:ea typeface="+mn-ea"/>
                <a:cs typeface="+mn-cs"/>
              </a:rPr>
              <a:t>III.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0" spc="157" noProof="0" dirty="0" err="1">
                <a:solidFill>
                  <a:srgbClr val="1F497D">
                    <a:lumMod val="50000"/>
                  </a:srgbClr>
                </a:solidFill>
                <a:latin typeface="#9Slide07 SVNAppleberry" panose="02040603050506020204" pitchFamily="18" charset="0"/>
              </a:rPr>
              <a:t>Đánh</a:t>
            </a:r>
            <a:r>
              <a:rPr lang="en-US" sz="10500" spc="157" noProof="0" dirty="0">
                <a:solidFill>
                  <a:srgbClr val="1F497D">
                    <a:lumMod val="50000"/>
                  </a:srgbClr>
                </a:solidFill>
                <a:latin typeface="#9Slide07 SVNAppleberry" panose="02040603050506020204" pitchFamily="18" charset="0"/>
              </a:rPr>
              <a:t> </a:t>
            </a:r>
            <a:r>
              <a:rPr lang="en-US" sz="10500" spc="157" noProof="0" dirty="0" err="1">
                <a:solidFill>
                  <a:srgbClr val="1F497D">
                    <a:lumMod val="50000"/>
                  </a:srgbClr>
                </a:solidFill>
                <a:latin typeface="#9Slide07 SVNAppleberry" panose="02040603050506020204" pitchFamily="18" charset="0"/>
              </a:rPr>
              <a:t>giá</a:t>
            </a:r>
            <a:r>
              <a:rPr lang="en-US" sz="10500" spc="157" noProof="0" dirty="0">
                <a:solidFill>
                  <a:srgbClr val="1F497D">
                    <a:lumMod val="50000"/>
                  </a:srgbClr>
                </a:solidFill>
                <a:latin typeface="#9Slide07 SVNAppleberry" panose="0204060305050602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0" spc="157" noProof="0" dirty="0" err="1">
                <a:solidFill>
                  <a:srgbClr val="1F497D">
                    <a:lumMod val="50000"/>
                  </a:srgbClr>
                </a:solidFill>
                <a:latin typeface="#9Slide07 SVNAppleberry" panose="02040603050506020204" pitchFamily="18" charset="0"/>
              </a:rPr>
              <a:t>rút</a:t>
            </a:r>
            <a:r>
              <a:rPr lang="en-US" sz="10500" spc="157" noProof="0" dirty="0">
                <a:solidFill>
                  <a:srgbClr val="1F497D">
                    <a:lumMod val="50000"/>
                  </a:srgbClr>
                </a:solidFill>
                <a:latin typeface="#9Slide07 SVNAppleberry" panose="02040603050506020204" pitchFamily="18" charset="0"/>
              </a:rPr>
              <a:t> </a:t>
            </a:r>
            <a:r>
              <a:rPr lang="en-US" sz="10500" spc="157" noProof="0" dirty="0" err="1">
                <a:solidFill>
                  <a:srgbClr val="1F497D">
                    <a:lumMod val="50000"/>
                  </a:srgbClr>
                </a:solidFill>
                <a:latin typeface="#9Slide07 SVNAppleberry" panose="02040603050506020204" pitchFamily="18" charset="0"/>
              </a:rPr>
              <a:t>kinh</a:t>
            </a:r>
            <a:r>
              <a:rPr lang="en-US" sz="10500" spc="157" noProof="0" dirty="0">
                <a:solidFill>
                  <a:srgbClr val="1F497D">
                    <a:lumMod val="50000"/>
                  </a:srgbClr>
                </a:solidFill>
                <a:latin typeface="#9Slide07 SVNAppleberry" panose="02040603050506020204" pitchFamily="18" charset="0"/>
              </a:rPr>
              <a:t> </a:t>
            </a:r>
            <a:r>
              <a:rPr lang="en-US" sz="10500" spc="157" noProof="0" dirty="0" err="1">
                <a:solidFill>
                  <a:srgbClr val="1F497D">
                    <a:lumMod val="50000"/>
                  </a:srgbClr>
                </a:solidFill>
                <a:latin typeface="#9Slide07 SVNAppleberry" panose="02040603050506020204" pitchFamily="18" charset="0"/>
              </a:rPr>
              <a:t>nghiệm</a:t>
            </a:r>
            <a:endParaRPr kumimoji="0" lang="en-US" sz="10500" b="0" i="0" u="none" strike="noStrike" kern="1200" cap="none" spc="157" normalizeH="0" baseline="0" noProof="0" dirty="0">
              <a:ln>
                <a:noFill/>
              </a:ln>
              <a:solidFill>
                <a:srgbClr val="1F497D">
                  <a:lumMod val="50000"/>
                </a:srgbClr>
              </a:solidFill>
              <a:effectLst/>
              <a:uLnTx/>
              <a:uFillTx/>
              <a:latin typeface="#9Slide07 SVNAppleberry" panose="02040603050506020204" pitchFamily="18" charset="0"/>
              <a:ea typeface="+mn-ea"/>
              <a:cs typeface="+mn-cs"/>
            </a:endParaRPr>
          </a:p>
        </p:txBody>
      </p:sp>
      <p:pic>
        <p:nvPicPr>
          <p:cNvPr id="8" name="Picture 7" descr="A cartoon of a child reading a book&#10;&#10;Description automatically generated">
            <a:extLst>
              <a:ext uri="{FF2B5EF4-FFF2-40B4-BE49-F238E27FC236}">
                <a16:creationId xmlns:a16="http://schemas.microsoft.com/office/drawing/2014/main" id="{C1F4A570-A8E3-0862-9F48-59214F8533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91800" y="2857500"/>
            <a:ext cx="7303220" cy="7303220"/>
          </a:xfrm>
          <a:prstGeom prst="rect">
            <a:avLst/>
          </a:prstGeom>
        </p:spPr>
      </p:pic>
    </p:spTree>
    <p:extLst>
      <p:ext uri="{BB962C8B-B14F-4D97-AF65-F5344CB8AC3E}">
        <p14:creationId xmlns:p14="http://schemas.microsoft.com/office/powerpoint/2010/main" val="332795835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1199</Words>
  <Application>Microsoft Office PowerPoint</Application>
  <PresentationFormat>Custom</PresentationFormat>
  <Paragraphs>123</Paragraphs>
  <Slides>13</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#9Slide07 SVNAppleberry</vt:lpstr>
      <vt:lpstr>#9Slide05 SVNBulgary</vt:lpstr>
      <vt:lpstr>#9Slide05 SVNAngellife</vt:lpstr>
      <vt:lpstr>#9Slide05 Braxton Regular</vt:lpstr>
      <vt:lpstr>Calibri</vt:lpstr>
      <vt:lpstr>Courier New</vt:lpstr>
      <vt:lpstr>Arial</vt:lpstr>
      <vt:lpstr>Cambria</vt:lpstr>
      <vt:lpstr>Times New Roman</vt:lpstr>
      <vt:lpstr>#9Slide05 SVNDeadhead Script</vt:lpstr>
      <vt:lpstr>宋体</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Beige Playful English Class Education Presentation</dc:title>
  <cp:lastModifiedBy>Admin</cp:lastModifiedBy>
  <cp:revision>68</cp:revision>
  <dcterms:created xsi:type="dcterms:W3CDTF">2006-08-16T00:00:00Z</dcterms:created>
  <dcterms:modified xsi:type="dcterms:W3CDTF">2024-03-12T09:45:47Z</dcterms:modified>
  <dc:identifier>DAFxVJHrk6A</dc:identifier>
</cp:coreProperties>
</file>