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82" r:id="rId3"/>
    <p:sldId id="291" r:id="rId4"/>
    <p:sldId id="256" r:id="rId5"/>
    <p:sldId id="258" r:id="rId6"/>
    <p:sldId id="259" r:id="rId7"/>
    <p:sldId id="260" r:id="rId8"/>
    <p:sldId id="266" r:id="rId9"/>
    <p:sldId id="261" r:id="rId10"/>
    <p:sldId id="265" r:id="rId11"/>
    <p:sldId id="262" r:id="rId12"/>
    <p:sldId id="263" r:id="rId13"/>
    <p:sldId id="283" r:id="rId14"/>
    <p:sldId id="264" r:id="rId15"/>
    <p:sldId id="267" r:id="rId16"/>
    <p:sldId id="268" r:id="rId17"/>
    <p:sldId id="272" r:id="rId18"/>
    <p:sldId id="270" r:id="rId19"/>
    <p:sldId id="288" r:id="rId20"/>
    <p:sldId id="271" r:id="rId21"/>
    <p:sldId id="289" r:id="rId22"/>
    <p:sldId id="290" r:id="rId23"/>
    <p:sldId id="273" r:id="rId24"/>
    <p:sldId id="286" r:id="rId25"/>
    <p:sldId id="287" r:id="rId26"/>
    <p:sldId id="274" r:id="rId27"/>
    <p:sldId id="275" r:id="rId28"/>
    <p:sldId id="293" r:id="rId29"/>
    <p:sldId id="294" r:id="rId30"/>
    <p:sldId id="292" r:id="rId31"/>
    <p:sldId id="277" r:id="rId32"/>
    <p:sldId id="276" r:id="rId33"/>
    <p:sldId id="278" r:id="rId34"/>
    <p:sldId id="279" r:id="rId35"/>
    <p:sldId id="28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96"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F57E87-78F9-49D5-8AEE-40DDD5D678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362CE11-39AC-4820-B5FD-4ED6C9BA00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CAB2F51-FEA1-425C-85CC-4D95C52FF879}"/>
              </a:ext>
            </a:extLst>
          </p:cNvPr>
          <p:cNvSpPr>
            <a:spLocks noGrp="1"/>
          </p:cNvSpPr>
          <p:nvPr>
            <p:ph type="dt" sz="half" idx="10"/>
          </p:nvPr>
        </p:nvSpPr>
        <p:spPr/>
        <p:txBody>
          <a:bodyPr/>
          <a:lstStyle/>
          <a:p>
            <a:fld id="{FE740817-C08D-442C-9D52-32A7564E0401}" type="datetimeFigureOut">
              <a:rPr lang="en-US" smtClean="0"/>
              <a:t>10/25/2022</a:t>
            </a:fld>
            <a:endParaRPr lang="en-US"/>
          </a:p>
        </p:txBody>
      </p:sp>
      <p:sp>
        <p:nvSpPr>
          <p:cNvPr id="5" name="Footer Placeholder 4">
            <a:extLst>
              <a:ext uri="{FF2B5EF4-FFF2-40B4-BE49-F238E27FC236}">
                <a16:creationId xmlns:a16="http://schemas.microsoft.com/office/drawing/2014/main" xmlns="" id="{BF1C6CE2-BC7A-4757-869F-88A55F0F6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2875C5-6237-4916-9E33-43A33F5EC7DB}"/>
              </a:ext>
            </a:extLst>
          </p:cNvPr>
          <p:cNvSpPr>
            <a:spLocks noGrp="1"/>
          </p:cNvSpPr>
          <p:nvPr>
            <p:ph type="sldNum" sz="quarter" idx="12"/>
          </p:nvPr>
        </p:nvSpPr>
        <p:spPr/>
        <p:txBody>
          <a:bodyPr/>
          <a:lstStyle/>
          <a:p>
            <a:fld id="{02764FB0-57BD-42F3-9CD0-B2BA4EC2B22B}" type="slidenum">
              <a:rPr lang="en-US" smtClean="0"/>
              <a:t>‹#›</a:t>
            </a:fld>
            <a:endParaRPr lang="en-US"/>
          </a:p>
        </p:txBody>
      </p:sp>
    </p:spTree>
    <p:extLst>
      <p:ext uri="{BB962C8B-B14F-4D97-AF65-F5344CB8AC3E}">
        <p14:creationId xmlns:p14="http://schemas.microsoft.com/office/powerpoint/2010/main" val="305263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96AC19-6D40-4338-A2CB-D29FFC85D5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853EE76-B46F-4175-9776-3BE49D75CA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070A301-E99A-4CEF-B4AA-94983412FFDA}"/>
              </a:ext>
            </a:extLst>
          </p:cNvPr>
          <p:cNvSpPr>
            <a:spLocks noGrp="1"/>
          </p:cNvSpPr>
          <p:nvPr>
            <p:ph type="dt" sz="half" idx="10"/>
          </p:nvPr>
        </p:nvSpPr>
        <p:spPr/>
        <p:txBody>
          <a:bodyPr/>
          <a:lstStyle/>
          <a:p>
            <a:fld id="{FE740817-C08D-442C-9D52-32A7564E0401}" type="datetimeFigureOut">
              <a:rPr lang="en-US" smtClean="0"/>
              <a:t>10/25/2022</a:t>
            </a:fld>
            <a:endParaRPr lang="en-US"/>
          </a:p>
        </p:txBody>
      </p:sp>
      <p:sp>
        <p:nvSpPr>
          <p:cNvPr id="5" name="Footer Placeholder 4">
            <a:extLst>
              <a:ext uri="{FF2B5EF4-FFF2-40B4-BE49-F238E27FC236}">
                <a16:creationId xmlns:a16="http://schemas.microsoft.com/office/drawing/2014/main" xmlns="" id="{97274C3D-6749-4EA3-AB01-E3945A63AC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62480D6-703A-42AA-B553-2188BFBF29D8}"/>
              </a:ext>
            </a:extLst>
          </p:cNvPr>
          <p:cNvSpPr>
            <a:spLocks noGrp="1"/>
          </p:cNvSpPr>
          <p:nvPr>
            <p:ph type="sldNum" sz="quarter" idx="12"/>
          </p:nvPr>
        </p:nvSpPr>
        <p:spPr/>
        <p:txBody>
          <a:bodyPr/>
          <a:lstStyle/>
          <a:p>
            <a:fld id="{02764FB0-57BD-42F3-9CD0-B2BA4EC2B22B}" type="slidenum">
              <a:rPr lang="en-US" smtClean="0"/>
              <a:t>‹#›</a:t>
            </a:fld>
            <a:endParaRPr lang="en-US"/>
          </a:p>
        </p:txBody>
      </p:sp>
    </p:spTree>
    <p:extLst>
      <p:ext uri="{BB962C8B-B14F-4D97-AF65-F5344CB8AC3E}">
        <p14:creationId xmlns:p14="http://schemas.microsoft.com/office/powerpoint/2010/main" val="1708535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C52136B-A495-4B23-8CD3-B850199245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927AA4A-748B-471B-B728-31B0239BB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7A971D-942A-4BC5-9370-CCBB9C213EE0}"/>
              </a:ext>
            </a:extLst>
          </p:cNvPr>
          <p:cNvSpPr>
            <a:spLocks noGrp="1"/>
          </p:cNvSpPr>
          <p:nvPr>
            <p:ph type="dt" sz="half" idx="10"/>
          </p:nvPr>
        </p:nvSpPr>
        <p:spPr/>
        <p:txBody>
          <a:bodyPr/>
          <a:lstStyle/>
          <a:p>
            <a:fld id="{FE740817-C08D-442C-9D52-32A7564E0401}" type="datetimeFigureOut">
              <a:rPr lang="en-US" smtClean="0"/>
              <a:t>10/25/2022</a:t>
            </a:fld>
            <a:endParaRPr lang="en-US"/>
          </a:p>
        </p:txBody>
      </p:sp>
      <p:sp>
        <p:nvSpPr>
          <p:cNvPr id="5" name="Footer Placeholder 4">
            <a:extLst>
              <a:ext uri="{FF2B5EF4-FFF2-40B4-BE49-F238E27FC236}">
                <a16:creationId xmlns:a16="http://schemas.microsoft.com/office/drawing/2014/main" xmlns="" id="{E0C2574E-A9DA-47AC-A8FC-3C47A290D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1F3F78-FE03-43D4-806A-6916A69CE19A}"/>
              </a:ext>
            </a:extLst>
          </p:cNvPr>
          <p:cNvSpPr>
            <a:spLocks noGrp="1"/>
          </p:cNvSpPr>
          <p:nvPr>
            <p:ph type="sldNum" sz="quarter" idx="12"/>
          </p:nvPr>
        </p:nvSpPr>
        <p:spPr/>
        <p:txBody>
          <a:bodyPr/>
          <a:lstStyle/>
          <a:p>
            <a:fld id="{02764FB0-57BD-42F3-9CD0-B2BA4EC2B22B}" type="slidenum">
              <a:rPr lang="en-US" smtClean="0"/>
              <a:t>‹#›</a:t>
            </a:fld>
            <a:endParaRPr lang="en-US"/>
          </a:p>
        </p:txBody>
      </p:sp>
    </p:spTree>
    <p:extLst>
      <p:ext uri="{BB962C8B-B14F-4D97-AF65-F5344CB8AC3E}">
        <p14:creationId xmlns:p14="http://schemas.microsoft.com/office/powerpoint/2010/main" val="2411258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3" name="Straight Connector 2"/>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latin typeface="Arial" panose="020B0604020202020204" pitchFamily="34" charset="0"/>
            </a:endParaRPr>
          </a:p>
        </p:txBody>
      </p:sp>
      <p:sp>
        <p:nvSpPr>
          <p:cNvPr id="4" name="Straight Connector 3"/>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latin typeface="Arial" panose="020B0604020202020204" pitchFamily="34" charset="0"/>
            </a:endParaRPr>
          </a:p>
        </p:txBody>
      </p:sp>
      <p:sp>
        <p:nvSpPr>
          <p:cNvPr id="5" name="Straight Connector 4"/>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latin typeface="Arial" panose="020B0604020202020204" pitchFamily="34" charset="0"/>
            </a:endParaRPr>
          </a:p>
        </p:txBody>
      </p:sp>
      <p:sp>
        <p:nvSpPr>
          <p:cNvPr id="2" name="Content Placeholder 1"/>
          <p:cNvSpPr>
            <a:spLocks noGrp="1"/>
          </p:cNvSpPr>
          <p:nvPr>
            <p:ph/>
          </p:nvPr>
        </p:nvSpPr>
        <p:spPr>
          <a:xfrm>
            <a:off x="609600" y="457200"/>
            <a:ext cx="10972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2"/>
          <p:cNvSpPr>
            <a:spLocks noGrp="1"/>
          </p:cNvSpPr>
          <p:nvPr>
            <p:ph type="ftr" sz="quarter" idx="10"/>
          </p:nvPr>
        </p:nvSpPr>
        <p:spPr/>
        <p:txBody>
          <a:bodyPr/>
          <a:lstStyle>
            <a:lvl1pPr>
              <a:defRPr/>
            </a:lvl1pPr>
          </a:lstStyle>
          <a:p>
            <a:pPr>
              <a:defRPr/>
            </a:pPr>
            <a:endParaRPr lang="en-US"/>
          </a:p>
        </p:txBody>
      </p:sp>
      <p:sp>
        <p:nvSpPr>
          <p:cNvPr id="7" name="Slide Number Placeholder 3"/>
          <p:cNvSpPr>
            <a:spLocks noGrp="1"/>
          </p:cNvSpPr>
          <p:nvPr>
            <p:ph type="sldNum" sz="quarter" idx="11"/>
          </p:nvPr>
        </p:nvSpPr>
        <p:spPr/>
        <p:txBody>
          <a:bodyPr/>
          <a:lstStyle>
            <a:lvl1pPr>
              <a:defRPr/>
            </a:lvl1pPr>
          </a:lstStyle>
          <a:p>
            <a:fld id="{FC532B5B-83E9-417F-BB09-486D083F9728}" type="slidenum">
              <a:rPr lang="en-US" altLang="en-US"/>
              <a:pPr/>
              <a:t>‹#›</a:t>
            </a:fld>
            <a:endParaRPr lang="en-US" altLang="en-US"/>
          </a:p>
        </p:txBody>
      </p:sp>
      <p:sp>
        <p:nvSpPr>
          <p:cNvPr id="8" name="Date Placeholder 4"/>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702471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3F80F6-1B65-4ADD-A501-06159BCE57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835AD19-848A-4950-9040-52FF7F57C2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F04B62-A05F-4350-8BBF-0BF91FC01B1B}"/>
              </a:ext>
            </a:extLst>
          </p:cNvPr>
          <p:cNvSpPr>
            <a:spLocks noGrp="1"/>
          </p:cNvSpPr>
          <p:nvPr>
            <p:ph type="dt" sz="half" idx="10"/>
          </p:nvPr>
        </p:nvSpPr>
        <p:spPr/>
        <p:txBody>
          <a:bodyPr/>
          <a:lstStyle/>
          <a:p>
            <a:fld id="{FE740817-C08D-442C-9D52-32A7564E0401}" type="datetimeFigureOut">
              <a:rPr lang="en-US" smtClean="0"/>
              <a:t>10/25/2022</a:t>
            </a:fld>
            <a:endParaRPr lang="en-US"/>
          </a:p>
        </p:txBody>
      </p:sp>
      <p:sp>
        <p:nvSpPr>
          <p:cNvPr id="5" name="Footer Placeholder 4">
            <a:extLst>
              <a:ext uri="{FF2B5EF4-FFF2-40B4-BE49-F238E27FC236}">
                <a16:creationId xmlns:a16="http://schemas.microsoft.com/office/drawing/2014/main" xmlns="" id="{4729CC26-45F8-4344-B824-4C33983E4A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37AC3BE-CA95-4AB0-842B-246AFB4DD45B}"/>
              </a:ext>
            </a:extLst>
          </p:cNvPr>
          <p:cNvSpPr>
            <a:spLocks noGrp="1"/>
          </p:cNvSpPr>
          <p:nvPr>
            <p:ph type="sldNum" sz="quarter" idx="12"/>
          </p:nvPr>
        </p:nvSpPr>
        <p:spPr/>
        <p:txBody>
          <a:bodyPr/>
          <a:lstStyle/>
          <a:p>
            <a:fld id="{02764FB0-57BD-42F3-9CD0-B2BA4EC2B22B}" type="slidenum">
              <a:rPr lang="en-US" smtClean="0"/>
              <a:t>‹#›</a:t>
            </a:fld>
            <a:endParaRPr lang="en-US"/>
          </a:p>
        </p:txBody>
      </p:sp>
    </p:spTree>
    <p:extLst>
      <p:ext uri="{BB962C8B-B14F-4D97-AF65-F5344CB8AC3E}">
        <p14:creationId xmlns:p14="http://schemas.microsoft.com/office/powerpoint/2010/main" val="847680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1BF26D-A6FA-4071-91CF-5D277F5239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08F2615-75BD-48C6-A419-9DBBC117CF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A083F60-53DE-4482-B231-4212BE5D4A34}"/>
              </a:ext>
            </a:extLst>
          </p:cNvPr>
          <p:cNvSpPr>
            <a:spLocks noGrp="1"/>
          </p:cNvSpPr>
          <p:nvPr>
            <p:ph type="dt" sz="half" idx="10"/>
          </p:nvPr>
        </p:nvSpPr>
        <p:spPr/>
        <p:txBody>
          <a:bodyPr/>
          <a:lstStyle/>
          <a:p>
            <a:fld id="{FE740817-C08D-442C-9D52-32A7564E0401}" type="datetimeFigureOut">
              <a:rPr lang="en-US" smtClean="0"/>
              <a:t>10/25/2022</a:t>
            </a:fld>
            <a:endParaRPr lang="en-US"/>
          </a:p>
        </p:txBody>
      </p:sp>
      <p:sp>
        <p:nvSpPr>
          <p:cNvPr id="5" name="Footer Placeholder 4">
            <a:extLst>
              <a:ext uri="{FF2B5EF4-FFF2-40B4-BE49-F238E27FC236}">
                <a16:creationId xmlns:a16="http://schemas.microsoft.com/office/drawing/2014/main" xmlns="" id="{EE03816C-0711-4392-B8C4-2F2313465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4F5C8E-C1A2-4279-B4F3-7DD6FF2E8507}"/>
              </a:ext>
            </a:extLst>
          </p:cNvPr>
          <p:cNvSpPr>
            <a:spLocks noGrp="1"/>
          </p:cNvSpPr>
          <p:nvPr>
            <p:ph type="sldNum" sz="quarter" idx="12"/>
          </p:nvPr>
        </p:nvSpPr>
        <p:spPr/>
        <p:txBody>
          <a:bodyPr/>
          <a:lstStyle/>
          <a:p>
            <a:fld id="{02764FB0-57BD-42F3-9CD0-B2BA4EC2B22B}" type="slidenum">
              <a:rPr lang="en-US" smtClean="0"/>
              <a:t>‹#›</a:t>
            </a:fld>
            <a:endParaRPr lang="en-US"/>
          </a:p>
        </p:txBody>
      </p:sp>
    </p:spTree>
    <p:extLst>
      <p:ext uri="{BB962C8B-B14F-4D97-AF65-F5344CB8AC3E}">
        <p14:creationId xmlns:p14="http://schemas.microsoft.com/office/powerpoint/2010/main" val="576875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C06527-43AE-40F5-99D3-C8D1BC88C6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467E6F7-10D7-4B1F-AB97-FF1D244391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296C230-A400-4565-94CD-72F19DA725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F829128-824C-4984-AA82-E8383986FB9D}"/>
              </a:ext>
            </a:extLst>
          </p:cNvPr>
          <p:cNvSpPr>
            <a:spLocks noGrp="1"/>
          </p:cNvSpPr>
          <p:nvPr>
            <p:ph type="dt" sz="half" idx="10"/>
          </p:nvPr>
        </p:nvSpPr>
        <p:spPr/>
        <p:txBody>
          <a:bodyPr/>
          <a:lstStyle/>
          <a:p>
            <a:fld id="{FE740817-C08D-442C-9D52-32A7564E0401}" type="datetimeFigureOut">
              <a:rPr lang="en-US" smtClean="0"/>
              <a:t>10/25/2022</a:t>
            </a:fld>
            <a:endParaRPr lang="en-US"/>
          </a:p>
        </p:txBody>
      </p:sp>
      <p:sp>
        <p:nvSpPr>
          <p:cNvPr id="6" name="Footer Placeholder 5">
            <a:extLst>
              <a:ext uri="{FF2B5EF4-FFF2-40B4-BE49-F238E27FC236}">
                <a16:creationId xmlns:a16="http://schemas.microsoft.com/office/drawing/2014/main" xmlns="" id="{5F81ABE0-F7F0-4904-BF67-53AF6DBB6F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D415844-9081-4A55-9500-77A71172CCFF}"/>
              </a:ext>
            </a:extLst>
          </p:cNvPr>
          <p:cNvSpPr>
            <a:spLocks noGrp="1"/>
          </p:cNvSpPr>
          <p:nvPr>
            <p:ph type="sldNum" sz="quarter" idx="12"/>
          </p:nvPr>
        </p:nvSpPr>
        <p:spPr/>
        <p:txBody>
          <a:bodyPr/>
          <a:lstStyle/>
          <a:p>
            <a:fld id="{02764FB0-57BD-42F3-9CD0-B2BA4EC2B22B}" type="slidenum">
              <a:rPr lang="en-US" smtClean="0"/>
              <a:t>‹#›</a:t>
            </a:fld>
            <a:endParaRPr lang="en-US"/>
          </a:p>
        </p:txBody>
      </p:sp>
    </p:spTree>
    <p:extLst>
      <p:ext uri="{BB962C8B-B14F-4D97-AF65-F5344CB8AC3E}">
        <p14:creationId xmlns:p14="http://schemas.microsoft.com/office/powerpoint/2010/main" val="1928077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0B3B50-3B8D-41AB-AAB5-29F1007144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6C2512-F074-4F23-9DD7-E670C2EA0D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7DAC27B-18C9-485C-89EF-06A620FC2F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B4D4C5-D130-465E-8876-163C288797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EB476F0-9FBF-43A8-8501-47B58C5E3A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821267F-E2E1-42E1-9E4D-D52A66E647FC}"/>
              </a:ext>
            </a:extLst>
          </p:cNvPr>
          <p:cNvSpPr>
            <a:spLocks noGrp="1"/>
          </p:cNvSpPr>
          <p:nvPr>
            <p:ph type="dt" sz="half" idx="10"/>
          </p:nvPr>
        </p:nvSpPr>
        <p:spPr/>
        <p:txBody>
          <a:bodyPr/>
          <a:lstStyle/>
          <a:p>
            <a:fld id="{FE740817-C08D-442C-9D52-32A7564E0401}" type="datetimeFigureOut">
              <a:rPr lang="en-US" smtClean="0"/>
              <a:t>10/25/2022</a:t>
            </a:fld>
            <a:endParaRPr lang="en-US"/>
          </a:p>
        </p:txBody>
      </p:sp>
      <p:sp>
        <p:nvSpPr>
          <p:cNvPr id="8" name="Footer Placeholder 7">
            <a:extLst>
              <a:ext uri="{FF2B5EF4-FFF2-40B4-BE49-F238E27FC236}">
                <a16:creationId xmlns:a16="http://schemas.microsoft.com/office/drawing/2014/main" xmlns="" id="{2A879A84-B656-428A-AB80-7A7C148DF3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ECA4DE7-FE10-41DC-9291-8F0A7E0174C3}"/>
              </a:ext>
            </a:extLst>
          </p:cNvPr>
          <p:cNvSpPr>
            <a:spLocks noGrp="1"/>
          </p:cNvSpPr>
          <p:nvPr>
            <p:ph type="sldNum" sz="quarter" idx="12"/>
          </p:nvPr>
        </p:nvSpPr>
        <p:spPr/>
        <p:txBody>
          <a:bodyPr/>
          <a:lstStyle/>
          <a:p>
            <a:fld id="{02764FB0-57BD-42F3-9CD0-B2BA4EC2B22B}" type="slidenum">
              <a:rPr lang="en-US" smtClean="0"/>
              <a:t>‹#›</a:t>
            </a:fld>
            <a:endParaRPr lang="en-US"/>
          </a:p>
        </p:txBody>
      </p:sp>
    </p:spTree>
    <p:extLst>
      <p:ext uri="{BB962C8B-B14F-4D97-AF65-F5344CB8AC3E}">
        <p14:creationId xmlns:p14="http://schemas.microsoft.com/office/powerpoint/2010/main" val="1602710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176FFD-BE8A-488F-BC69-13EA4B0FD3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50EA8C0-FD62-48F3-9954-A4D6ED2CFA8D}"/>
              </a:ext>
            </a:extLst>
          </p:cNvPr>
          <p:cNvSpPr>
            <a:spLocks noGrp="1"/>
          </p:cNvSpPr>
          <p:nvPr>
            <p:ph type="dt" sz="half" idx="10"/>
          </p:nvPr>
        </p:nvSpPr>
        <p:spPr/>
        <p:txBody>
          <a:bodyPr/>
          <a:lstStyle/>
          <a:p>
            <a:fld id="{FE740817-C08D-442C-9D52-32A7564E0401}" type="datetimeFigureOut">
              <a:rPr lang="en-US" smtClean="0"/>
              <a:t>10/25/2022</a:t>
            </a:fld>
            <a:endParaRPr lang="en-US"/>
          </a:p>
        </p:txBody>
      </p:sp>
      <p:sp>
        <p:nvSpPr>
          <p:cNvPr id="4" name="Footer Placeholder 3">
            <a:extLst>
              <a:ext uri="{FF2B5EF4-FFF2-40B4-BE49-F238E27FC236}">
                <a16:creationId xmlns:a16="http://schemas.microsoft.com/office/drawing/2014/main" xmlns="" id="{5167FBA3-21B3-446C-96E1-668ED03B7A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718EE38-63E2-4170-92E6-C07A13EB9B7A}"/>
              </a:ext>
            </a:extLst>
          </p:cNvPr>
          <p:cNvSpPr>
            <a:spLocks noGrp="1"/>
          </p:cNvSpPr>
          <p:nvPr>
            <p:ph type="sldNum" sz="quarter" idx="12"/>
          </p:nvPr>
        </p:nvSpPr>
        <p:spPr/>
        <p:txBody>
          <a:bodyPr/>
          <a:lstStyle/>
          <a:p>
            <a:fld id="{02764FB0-57BD-42F3-9CD0-B2BA4EC2B22B}" type="slidenum">
              <a:rPr lang="en-US" smtClean="0"/>
              <a:t>‹#›</a:t>
            </a:fld>
            <a:endParaRPr lang="en-US"/>
          </a:p>
        </p:txBody>
      </p:sp>
    </p:spTree>
    <p:extLst>
      <p:ext uri="{BB962C8B-B14F-4D97-AF65-F5344CB8AC3E}">
        <p14:creationId xmlns:p14="http://schemas.microsoft.com/office/powerpoint/2010/main" val="3165107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DE81FD7-759D-4761-9087-30CF7F0736AA}"/>
              </a:ext>
            </a:extLst>
          </p:cNvPr>
          <p:cNvSpPr>
            <a:spLocks noGrp="1"/>
          </p:cNvSpPr>
          <p:nvPr>
            <p:ph type="dt" sz="half" idx="10"/>
          </p:nvPr>
        </p:nvSpPr>
        <p:spPr/>
        <p:txBody>
          <a:bodyPr/>
          <a:lstStyle/>
          <a:p>
            <a:fld id="{FE740817-C08D-442C-9D52-32A7564E0401}" type="datetimeFigureOut">
              <a:rPr lang="en-US" smtClean="0"/>
              <a:t>10/25/2022</a:t>
            </a:fld>
            <a:endParaRPr lang="en-US"/>
          </a:p>
        </p:txBody>
      </p:sp>
      <p:sp>
        <p:nvSpPr>
          <p:cNvPr id="3" name="Footer Placeholder 2">
            <a:extLst>
              <a:ext uri="{FF2B5EF4-FFF2-40B4-BE49-F238E27FC236}">
                <a16:creationId xmlns:a16="http://schemas.microsoft.com/office/drawing/2014/main" xmlns="" id="{9B9D491B-4B4D-4C25-BBBB-BADE1E26F6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47DF062-20B8-4B37-95A0-B704858F3B20}"/>
              </a:ext>
            </a:extLst>
          </p:cNvPr>
          <p:cNvSpPr>
            <a:spLocks noGrp="1"/>
          </p:cNvSpPr>
          <p:nvPr>
            <p:ph type="sldNum" sz="quarter" idx="12"/>
          </p:nvPr>
        </p:nvSpPr>
        <p:spPr/>
        <p:txBody>
          <a:bodyPr/>
          <a:lstStyle/>
          <a:p>
            <a:fld id="{02764FB0-57BD-42F3-9CD0-B2BA4EC2B22B}" type="slidenum">
              <a:rPr lang="en-US" smtClean="0"/>
              <a:t>‹#›</a:t>
            </a:fld>
            <a:endParaRPr lang="en-US"/>
          </a:p>
        </p:txBody>
      </p:sp>
    </p:spTree>
    <p:extLst>
      <p:ext uri="{BB962C8B-B14F-4D97-AF65-F5344CB8AC3E}">
        <p14:creationId xmlns:p14="http://schemas.microsoft.com/office/powerpoint/2010/main" val="99486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24E910-332D-4E8D-A8EE-AC9DC6EFD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EA82563-63D1-41EC-9A3C-675DBB5437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371E062-0974-41BD-BBDA-30C24A535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21E9FDA-3586-433F-ACD6-FB11314360A8}"/>
              </a:ext>
            </a:extLst>
          </p:cNvPr>
          <p:cNvSpPr>
            <a:spLocks noGrp="1"/>
          </p:cNvSpPr>
          <p:nvPr>
            <p:ph type="dt" sz="half" idx="10"/>
          </p:nvPr>
        </p:nvSpPr>
        <p:spPr/>
        <p:txBody>
          <a:bodyPr/>
          <a:lstStyle/>
          <a:p>
            <a:fld id="{FE740817-C08D-442C-9D52-32A7564E0401}" type="datetimeFigureOut">
              <a:rPr lang="en-US" smtClean="0"/>
              <a:t>10/25/2022</a:t>
            </a:fld>
            <a:endParaRPr lang="en-US"/>
          </a:p>
        </p:txBody>
      </p:sp>
      <p:sp>
        <p:nvSpPr>
          <p:cNvPr id="6" name="Footer Placeholder 5">
            <a:extLst>
              <a:ext uri="{FF2B5EF4-FFF2-40B4-BE49-F238E27FC236}">
                <a16:creationId xmlns:a16="http://schemas.microsoft.com/office/drawing/2014/main" xmlns="" id="{28E414DC-CF0F-43A9-8165-7A6C36FBAD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EF0765C-ACD4-4110-8EB9-FCB487612FD9}"/>
              </a:ext>
            </a:extLst>
          </p:cNvPr>
          <p:cNvSpPr>
            <a:spLocks noGrp="1"/>
          </p:cNvSpPr>
          <p:nvPr>
            <p:ph type="sldNum" sz="quarter" idx="12"/>
          </p:nvPr>
        </p:nvSpPr>
        <p:spPr/>
        <p:txBody>
          <a:bodyPr/>
          <a:lstStyle/>
          <a:p>
            <a:fld id="{02764FB0-57BD-42F3-9CD0-B2BA4EC2B22B}" type="slidenum">
              <a:rPr lang="en-US" smtClean="0"/>
              <a:t>‹#›</a:t>
            </a:fld>
            <a:endParaRPr lang="en-US"/>
          </a:p>
        </p:txBody>
      </p:sp>
    </p:spTree>
    <p:extLst>
      <p:ext uri="{BB962C8B-B14F-4D97-AF65-F5344CB8AC3E}">
        <p14:creationId xmlns:p14="http://schemas.microsoft.com/office/powerpoint/2010/main" val="1136401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F7586B-F043-42D8-9C62-B7C9EFD5B1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D3D9CA6-F891-4118-A287-EB926520E0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54AF1FC-AD01-4F37-A2B5-520FD3E4A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0DF1E48-D7D0-481A-AF1C-90CECA49BF6B}"/>
              </a:ext>
            </a:extLst>
          </p:cNvPr>
          <p:cNvSpPr>
            <a:spLocks noGrp="1"/>
          </p:cNvSpPr>
          <p:nvPr>
            <p:ph type="dt" sz="half" idx="10"/>
          </p:nvPr>
        </p:nvSpPr>
        <p:spPr/>
        <p:txBody>
          <a:bodyPr/>
          <a:lstStyle/>
          <a:p>
            <a:fld id="{FE740817-C08D-442C-9D52-32A7564E0401}" type="datetimeFigureOut">
              <a:rPr lang="en-US" smtClean="0"/>
              <a:t>10/25/2022</a:t>
            </a:fld>
            <a:endParaRPr lang="en-US"/>
          </a:p>
        </p:txBody>
      </p:sp>
      <p:sp>
        <p:nvSpPr>
          <p:cNvPr id="6" name="Footer Placeholder 5">
            <a:extLst>
              <a:ext uri="{FF2B5EF4-FFF2-40B4-BE49-F238E27FC236}">
                <a16:creationId xmlns:a16="http://schemas.microsoft.com/office/drawing/2014/main" xmlns="" id="{F5205075-57BE-4B55-A347-74280B3CC6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57A0C7E-81C0-48EE-B606-BB748F4CCAE5}"/>
              </a:ext>
            </a:extLst>
          </p:cNvPr>
          <p:cNvSpPr>
            <a:spLocks noGrp="1"/>
          </p:cNvSpPr>
          <p:nvPr>
            <p:ph type="sldNum" sz="quarter" idx="12"/>
          </p:nvPr>
        </p:nvSpPr>
        <p:spPr/>
        <p:txBody>
          <a:bodyPr/>
          <a:lstStyle/>
          <a:p>
            <a:fld id="{02764FB0-57BD-42F3-9CD0-B2BA4EC2B22B}" type="slidenum">
              <a:rPr lang="en-US" smtClean="0"/>
              <a:t>‹#›</a:t>
            </a:fld>
            <a:endParaRPr lang="en-US"/>
          </a:p>
        </p:txBody>
      </p:sp>
    </p:spTree>
    <p:extLst>
      <p:ext uri="{BB962C8B-B14F-4D97-AF65-F5344CB8AC3E}">
        <p14:creationId xmlns:p14="http://schemas.microsoft.com/office/powerpoint/2010/main" val="693292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2A41BA6-D9E4-4602-979C-BB302B1FD7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238E9FC-7313-4222-96FF-A89CEF2649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16C98E-9D80-42EB-A149-6B3E6622D7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40817-C08D-442C-9D52-32A7564E0401}" type="datetimeFigureOut">
              <a:rPr lang="en-US" smtClean="0"/>
              <a:t>10/25/2022</a:t>
            </a:fld>
            <a:endParaRPr lang="en-US"/>
          </a:p>
        </p:txBody>
      </p:sp>
      <p:sp>
        <p:nvSpPr>
          <p:cNvPr id="5" name="Footer Placeholder 4">
            <a:extLst>
              <a:ext uri="{FF2B5EF4-FFF2-40B4-BE49-F238E27FC236}">
                <a16:creationId xmlns:a16="http://schemas.microsoft.com/office/drawing/2014/main" xmlns="" id="{C6CAF889-8DB4-4EAF-A61C-BDBFD3A9E0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C82CB56-6CF6-4F50-89B1-4BA245F4B8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764FB0-57BD-42F3-9CD0-B2BA4EC2B22B}" type="slidenum">
              <a:rPr lang="en-US" smtClean="0"/>
              <a:t>‹#›</a:t>
            </a:fld>
            <a:endParaRPr lang="en-US"/>
          </a:p>
        </p:txBody>
      </p:sp>
    </p:spTree>
    <p:extLst>
      <p:ext uri="{BB962C8B-B14F-4D97-AF65-F5344CB8AC3E}">
        <p14:creationId xmlns:p14="http://schemas.microsoft.com/office/powerpoint/2010/main" val="4276566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7.wmf"/></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4"/>
          <p:cNvSpPr>
            <a:spLocks noChangeArrowheads="1"/>
          </p:cNvSpPr>
          <p:nvPr/>
        </p:nvSpPr>
        <p:spPr bwMode="auto">
          <a:xfrm>
            <a:off x="1117600" y="4572000"/>
            <a:ext cx="904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vi-VN" sz="2800" b="1">
              <a:solidFill>
                <a:srgbClr val="0000FF"/>
              </a:solidFill>
              <a:latin typeface="VNI-Zap" pitchFamily="2" charset="0"/>
            </a:endParaRPr>
          </a:p>
        </p:txBody>
      </p:sp>
      <p:sp>
        <p:nvSpPr>
          <p:cNvPr id="7" name="Rectangle 6"/>
          <p:cNvSpPr/>
          <p:nvPr/>
        </p:nvSpPr>
        <p:spPr>
          <a:xfrm>
            <a:off x="3252135" y="2286000"/>
            <a:ext cx="6023251" cy="1754326"/>
          </a:xfrm>
          <a:prstGeom prst="rect">
            <a:avLst/>
          </a:prstGeom>
          <a:noFill/>
        </p:spPr>
        <p:txBody>
          <a:bodyPr wrap="none">
            <a:spAutoFit/>
          </a:bodyPr>
          <a:lstStyle/>
          <a:p>
            <a:pPr algn="ctr">
              <a:defRPr/>
            </a:pPr>
            <a:r>
              <a:rPr lang="en-US" sz="5400" b="1">
                <a:ln w="10541" cmpd="sng">
                  <a:solidFill>
                    <a:schemeClr val="accent1">
                      <a:shade val="88000"/>
                      <a:satMod val="110000"/>
                    </a:schemeClr>
                  </a:solidFill>
                  <a:prstDash val="solid"/>
                </a:ln>
                <a:solidFill>
                  <a:srgbClr val="0000CC"/>
                </a:solidFill>
              </a:rPr>
              <a:t>Chúc các em học tập</a:t>
            </a:r>
          </a:p>
          <a:p>
            <a:pPr algn="ctr">
              <a:defRPr/>
            </a:pPr>
            <a:r>
              <a:rPr lang="en-US" sz="5400" b="1">
                <a:ln w="10541" cmpd="sng">
                  <a:solidFill>
                    <a:schemeClr val="accent1">
                      <a:shade val="88000"/>
                      <a:satMod val="110000"/>
                    </a:schemeClr>
                  </a:solidFill>
                  <a:prstDash val="solid"/>
                </a:ln>
                <a:solidFill>
                  <a:srgbClr val="0000CC"/>
                </a:solidFill>
              </a:rPr>
              <a:t> vui vẻ, thoải mái</a:t>
            </a:r>
          </a:p>
        </p:txBody>
      </p:sp>
    </p:spTree>
    <p:extLst>
      <p:ext uri="{BB962C8B-B14F-4D97-AF65-F5344CB8AC3E}">
        <p14:creationId xmlns:p14="http://schemas.microsoft.com/office/powerpoint/2010/main" val="1564553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84ED916-0BCC-43DB-914A-C44AA3A07A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018" y="1205948"/>
            <a:ext cx="4982817" cy="5187673"/>
          </a:xfrm>
        </p:spPr>
      </p:pic>
      <p:pic>
        <p:nvPicPr>
          <p:cNvPr id="8" name="Picture 7">
            <a:extLst>
              <a:ext uri="{FF2B5EF4-FFF2-40B4-BE49-F238E27FC236}">
                <a16:creationId xmlns:a16="http://schemas.microsoft.com/office/drawing/2014/main" xmlns="" id="{4BC7C2D3-5BB8-4908-B693-762624A4F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799" y="1802411"/>
            <a:ext cx="7712765" cy="4286848"/>
          </a:xfrm>
          <a:prstGeom prst="rect">
            <a:avLst/>
          </a:prstGeom>
        </p:spPr>
      </p:pic>
    </p:spTree>
    <p:extLst>
      <p:ext uri="{BB962C8B-B14F-4D97-AF65-F5344CB8AC3E}">
        <p14:creationId xmlns:p14="http://schemas.microsoft.com/office/powerpoint/2010/main" val="6342928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1E8BBE-28E8-4297-B216-CDC74C6D8E4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93217C5C-99BF-4B91-83EE-95D80540DC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0784" y="0"/>
            <a:ext cx="3222799" cy="2800360"/>
          </a:xfrm>
        </p:spPr>
      </p:pic>
      <p:pic>
        <p:nvPicPr>
          <p:cNvPr id="6" name="Picture 5">
            <a:extLst>
              <a:ext uri="{FF2B5EF4-FFF2-40B4-BE49-F238E27FC236}">
                <a16:creationId xmlns:a16="http://schemas.microsoft.com/office/drawing/2014/main" xmlns="" id="{7BE3244F-CD0B-4C8C-9DCD-5D2A3784B0B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1843" cy="6858000"/>
          </a:xfrm>
          <a:prstGeom prst="rect">
            <a:avLst/>
          </a:prstGeom>
          <a:noFill/>
          <a:ln>
            <a:noFill/>
          </a:ln>
        </p:spPr>
      </p:pic>
      <p:sp>
        <p:nvSpPr>
          <p:cNvPr id="8" name="AutoShape 4">
            <a:extLst>
              <a:ext uri="{FF2B5EF4-FFF2-40B4-BE49-F238E27FC236}">
                <a16:creationId xmlns:a16="http://schemas.microsoft.com/office/drawing/2014/main" xmlns="" id="{62FBAC2C-F41F-4682-815B-3747DE7F674E}"/>
              </a:ext>
            </a:extLst>
          </p:cNvPr>
          <p:cNvSpPr>
            <a:spLocks noChangeArrowheads="1"/>
          </p:cNvSpPr>
          <p:nvPr/>
        </p:nvSpPr>
        <p:spPr bwMode="auto">
          <a:xfrm>
            <a:off x="8123583" y="0"/>
            <a:ext cx="4068417" cy="2362200"/>
          </a:xfrm>
          <a:prstGeom prst="cloudCallout">
            <a:avLst>
              <a:gd name="adj1" fmla="val -50000"/>
              <a:gd name="adj2" fmla="val 5114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600" b="1" i="1" dirty="0" err="1">
                <a:solidFill>
                  <a:schemeClr val="bg1"/>
                </a:solidFill>
                <a:latin typeface="Times New Roman" panose="02020603050405020304" pitchFamily="18" charset="0"/>
              </a:rPr>
              <a:t>Thuyền</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nào</a:t>
            </a:r>
            <a:r>
              <a:rPr lang="en-US" altLang="en-US" sz="2600" b="1" i="1" dirty="0">
                <a:solidFill>
                  <a:schemeClr val="bg1"/>
                </a:solidFill>
                <a:latin typeface="Times New Roman" panose="02020603050405020304" pitchFamily="18" charset="0"/>
              </a:rPr>
              <a:t> (a, b) </a:t>
            </a:r>
            <a:r>
              <a:rPr lang="en-US" altLang="en-US" sz="2600" b="1" i="1" dirty="0" err="1">
                <a:solidFill>
                  <a:schemeClr val="bg1"/>
                </a:solidFill>
                <a:latin typeface="Times New Roman" panose="02020603050405020304" pitchFamily="18" charset="0"/>
              </a:rPr>
              <a:t>sẽ</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đi</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từ</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Thượng</a:t>
            </a:r>
            <a:r>
              <a:rPr lang="en-US" altLang="en-US" sz="2600" b="1" i="1" dirty="0">
                <a:solidFill>
                  <a:schemeClr val="bg1"/>
                </a:solidFill>
                <a:latin typeface="Times New Roman" panose="02020603050405020304" pitchFamily="18" charset="0"/>
              </a:rPr>
              <a:t> Ai </a:t>
            </a:r>
            <a:r>
              <a:rPr lang="en-US" altLang="en-US" sz="2600" b="1" i="1" dirty="0" err="1">
                <a:solidFill>
                  <a:schemeClr val="bg1"/>
                </a:solidFill>
                <a:latin typeface="Times New Roman" panose="02020603050405020304" pitchFamily="18" charset="0"/>
              </a:rPr>
              <a:t>Cập</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đến</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Hạ</a:t>
            </a:r>
            <a:r>
              <a:rPr lang="en-US" altLang="en-US" sz="2600" b="1" i="1" dirty="0">
                <a:solidFill>
                  <a:schemeClr val="bg1"/>
                </a:solidFill>
                <a:latin typeface="Times New Roman" panose="02020603050405020304" pitchFamily="18" charset="0"/>
              </a:rPr>
              <a:t> Ai </a:t>
            </a:r>
            <a:r>
              <a:rPr lang="en-US" altLang="en-US" sz="2600" b="1" i="1" dirty="0" err="1">
                <a:solidFill>
                  <a:schemeClr val="bg1"/>
                </a:solidFill>
                <a:latin typeface="Times New Roman" panose="02020603050405020304" pitchFamily="18" charset="0"/>
              </a:rPr>
              <a:t>Cập</a:t>
            </a:r>
            <a:r>
              <a:rPr lang="en-US" altLang="en-US" sz="2600" b="1" i="1" dirty="0">
                <a:solidFill>
                  <a:schemeClr val="bg1"/>
                </a:solidFill>
                <a:latin typeface="Times New Roman" panose="02020603050405020304" pitchFamily="18" charset="0"/>
              </a:rPr>
              <a:t> ? </a:t>
            </a:r>
          </a:p>
        </p:txBody>
      </p:sp>
      <p:pic>
        <p:nvPicPr>
          <p:cNvPr id="10" name="Picture 9">
            <a:extLst>
              <a:ext uri="{FF2B5EF4-FFF2-40B4-BE49-F238E27FC236}">
                <a16:creationId xmlns:a16="http://schemas.microsoft.com/office/drawing/2014/main" xmlns="" id="{2008E48E-8059-45FA-82B1-04B6FBC3D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0897" y="2411898"/>
            <a:ext cx="5006373" cy="4287434"/>
          </a:xfrm>
          <a:prstGeom prst="rect">
            <a:avLst/>
          </a:prstGeom>
        </p:spPr>
      </p:pic>
    </p:spTree>
    <p:extLst>
      <p:ext uri="{BB962C8B-B14F-4D97-AF65-F5344CB8AC3E}">
        <p14:creationId xmlns:p14="http://schemas.microsoft.com/office/powerpoint/2010/main" val="173870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25A5C83-2955-45E4-94FA-CAFADDE33282}"/>
              </a:ext>
            </a:extLst>
          </p:cNvPr>
          <p:cNvSpPr txBox="1"/>
          <p:nvPr/>
        </p:nvSpPr>
        <p:spPr>
          <a:xfrm>
            <a:off x="92765" y="1068078"/>
            <a:ext cx="12099235" cy="1512209"/>
          </a:xfrm>
          <a:prstGeom prst="rect">
            <a:avLst/>
          </a:prstGeom>
          <a:noFill/>
        </p:spPr>
        <p:txBody>
          <a:bodyPr wrap="square">
            <a:spAutoFit/>
          </a:bodyPr>
          <a:lstStyle/>
          <a:p>
            <a:pPr algn="just">
              <a:lnSpc>
                <a:spcPct val="107000"/>
              </a:lnSpc>
              <a:spcAft>
                <a:spcPts val="800"/>
              </a:spcAft>
            </a:pP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Ai </a:t>
            </a:r>
            <a:r>
              <a:rPr lang="en-US" sz="40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Cập</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nằm</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40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Đông</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Bắc</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châu</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Phi, </a:t>
            </a:r>
            <a:r>
              <a:rPr lang="en-US" sz="40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sông</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Nin </a:t>
            </a:r>
            <a:r>
              <a:rPr lang="en-US" sz="40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chảy</a:t>
            </a:r>
            <a:r>
              <a:rPr lang="en-US" sz="4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Sông</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Nin </a:t>
            </a:r>
            <a:r>
              <a:rPr lang="en-US" sz="40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mang</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nguồn</a:t>
            </a:r>
            <a:r>
              <a:rPr lang="en-US" sz="4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lợi cho Ai Cập cổ đại</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xmlns="" id="{33A6F973-51D4-4D2F-9307-6C94E2E5F491}"/>
              </a:ext>
            </a:extLst>
          </p:cNvPr>
          <p:cNvSpPr txBox="1">
            <a:spLocks/>
          </p:cNvSpPr>
          <p:nvPr/>
        </p:nvSpPr>
        <p:spPr>
          <a:xfrm>
            <a:off x="0" y="211275"/>
            <a:ext cx="10515600" cy="46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0000"/>
                </a:solidFill>
              </a:rPr>
              <a:t>I. </a:t>
            </a:r>
            <a:r>
              <a:rPr lang="en-US" sz="4000" b="1" dirty="0" err="1">
                <a:solidFill>
                  <a:srgbClr val="FF0000"/>
                </a:solidFill>
              </a:rPr>
              <a:t>Điều</a:t>
            </a:r>
            <a:r>
              <a:rPr lang="en-US" sz="4000" b="1" dirty="0">
                <a:solidFill>
                  <a:srgbClr val="FF0000"/>
                </a:solidFill>
              </a:rPr>
              <a:t> </a:t>
            </a:r>
            <a:r>
              <a:rPr lang="en-US" sz="4000" b="1" dirty="0" err="1">
                <a:solidFill>
                  <a:srgbClr val="FF0000"/>
                </a:solidFill>
              </a:rPr>
              <a:t>kiện</a:t>
            </a:r>
            <a:r>
              <a:rPr lang="en-US" sz="4000" b="1" dirty="0">
                <a:solidFill>
                  <a:srgbClr val="FF0000"/>
                </a:solidFill>
              </a:rPr>
              <a:t> </a:t>
            </a:r>
            <a:r>
              <a:rPr lang="en-US" sz="4000" b="1" dirty="0" err="1">
                <a:solidFill>
                  <a:srgbClr val="FF0000"/>
                </a:solidFill>
              </a:rPr>
              <a:t>tự</a:t>
            </a:r>
            <a:r>
              <a:rPr lang="en-US" sz="4000" b="1" dirty="0">
                <a:solidFill>
                  <a:srgbClr val="FF0000"/>
                </a:solidFill>
              </a:rPr>
              <a:t> </a:t>
            </a:r>
            <a:r>
              <a:rPr lang="en-US" sz="4000" b="1" dirty="0" err="1">
                <a:solidFill>
                  <a:srgbClr val="FF0000"/>
                </a:solidFill>
              </a:rPr>
              <a:t>nhiên</a:t>
            </a:r>
            <a:endParaRPr lang="en-US" sz="4000" b="1" dirty="0">
              <a:solidFill>
                <a:srgbClr val="FF0000"/>
              </a:solidFill>
            </a:endParaRPr>
          </a:p>
        </p:txBody>
      </p:sp>
    </p:spTree>
    <p:extLst>
      <p:ext uri="{BB962C8B-B14F-4D97-AF65-F5344CB8AC3E}">
        <p14:creationId xmlns:p14="http://schemas.microsoft.com/office/powerpoint/2010/main" val="38386778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a:extLst>
              <a:ext uri="{FF2B5EF4-FFF2-40B4-BE49-F238E27FC236}">
                <a16:creationId xmlns:a16="http://schemas.microsoft.com/office/drawing/2014/main" xmlns="" id="{CE4B0C1D-E7FC-4AF4-9730-1EA4CBDF821B}"/>
              </a:ext>
            </a:extLst>
          </p:cNvPr>
          <p:cNvSpPr>
            <a:spLocks noChangeArrowheads="1"/>
          </p:cNvSpPr>
          <p:nvPr/>
        </p:nvSpPr>
        <p:spPr bwMode="auto">
          <a:xfrm>
            <a:off x="7646505" y="1131956"/>
            <a:ext cx="4638261" cy="2292626"/>
          </a:xfrm>
          <a:prstGeom prst="cloudCallout">
            <a:avLst>
              <a:gd name="adj1" fmla="val -50000"/>
              <a:gd name="adj2" fmla="val 5114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600" b="1" i="1" dirty="0" err="1">
                <a:solidFill>
                  <a:schemeClr val="bg1"/>
                </a:solidFill>
                <a:latin typeface="Times New Roman" panose="02020603050405020304" pitchFamily="18" charset="0"/>
              </a:rPr>
              <a:t>Trình</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bày</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quá</a:t>
            </a:r>
            <a:r>
              <a:rPr lang="en-US" altLang="en-US" sz="2600" b="1" i="1" dirty="0">
                <a:solidFill>
                  <a:schemeClr val="bg1"/>
                </a:solidFill>
                <a:latin typeface="Times New Roman" panose="02020603050405020304" pitchFamily="18" charset="0"/>
              </a:rPr>
              <a:t> </a:t>
            </a:r>
            <a:r>
              <a:rPr lang="en-US" altLang="en-US" sz="2600" b="1" i="1" err="1">
                <a:solidFill>
                  <a:schemeClr val="bg1"/>
                </a:solidFill>
                <a:latin typeface="Times New Roman" panose="02020603050405020304" pitchFamily="18" charset="0"/>
              </a:rPr>
              <a:t>trình</a:t>
            </a:r>
            <a:r>
              <a:rPr lang="en-US" altLang="en-US" sz="2600" b="1" i="1">
                <a:solidFill>
                  <a:schemeClr val="bg1"/>
                </a:solidFill>
                <a:latin typeface="Times New Roman" panose="02020603050405020304" pitchFamily="18" charset="0"/>
              </a:rPr>
              <a:t> </a:t>
            </a:r>
            <a:r>
              <a:rPr lang="en-US" altLang="en-US" sz="2600" b="1" i="1" smtClean="0">
                <a:solidFill>
                  <a:schemeClr val="bg1"/>
                </a:solidFill>
                <a:latin typeface="Times New Roman" panose="02020603050405020304" pitchFamily="18" charset="0"/>
              </a:rPr>
              <a:t>thống nhất nhà </a:t>
            </a:r>
            <a:r>
              <a:rPr lang="en-US" altLang="en-US" sz="2600" b="1" i="1" dirty="0" err="1">
                <a:solidFill>
                  <a:schemeClr val="bg1"/>
                </a:solidFill>
                <a:latin typeface="Times New Roman" panose="02020603050405020304" pitchFamily="18" charset="0"/>
              </a:rPr>
              <a:t>nước</a:t>
            </a:r>
            <a:r>
              <a:rPr lang="en-US" altLang="en-US" sz="2600" b="1" i="1" dirty="0">
                <a:solidFill>
                  <a:schemeClr val="bg1"/>
                </a:solidFill>
                <a:latin typeface="Times New Roman" panose="02020603050405020304" pitchFamily="18" charset="0"/>
              </a:rPr>
              <a:t> Ai </a:t>
            </a:r>
            <a:r>
              <a:rPr lang="en-US" altLang="en-US" sz="2600" b="1" i="1" dirty="0" err="1">
                <a:solidFill>
                  <a:schemeClr val="bg1"/>
                </a:solidFill>
                <a:latin typeface="Times New Roman" panose="02020603050405020304" pitchFamily="18" charset="0"/>
              </a:rPr>
              <a:t>Cập</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cổ</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đại</a:t>
            </a:r>
            <a:r>
              <a:rPr lang="en-US" altLang="en-US" sz="2600" b="1" i="1" dirty="0">
                <a:solidFill>
                  <a:schemeClr val="bg1"/>
                </a:solidFill>
                <a:latin typeface="Times New Roman" panose="02020603050405020304" pitchFamily="18" charset="0"/>
              </a:rPr>
              <a:t> ? </a:t>
            </a:r>
          </a:p>
        </p:txBody>
      </p:sp>
      <p:sp>
        <p:nvSpPr>
          <p:cNvPr id="5" name="AutoShape 4">
            <a:extLst>
              <a:ext uri="{FF2B5EF4-FFF2-40B4-BE49-F238E27FC236}">
                <a16:creationId xmlns:a16="http://schemas.microsoft.com/office/drawing/2014/main" xmlns="" id="{CE4B0C1D-E7FC-4AF4-9730-1EA4CBDF821B}"/>
              </a:ext>
            </a:extLst>
          </p:cNvPr>
          <p:cNvSpPr>
            <a:spLocks noChangeArrowheads="1"/>
          </p:cNvSpPr>
          <p:nvPr/>
        </p:nvSpPr>
        <p:spPr bwMode="auto">
          <a:xfrm>
            <a:off x="956145" y="1101476"/>
            <a:ext cx="4638261" cy="2292626"/>
          </a:xfrm>
          <a:prstGeom prst="cloudCallout">
            <a:avLst>
              <a:gd name="adj1" fmla="val -50000"/>
              <a:gd name="adj2" fmla="val 5114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600" b="1" i="1" dirty="0" err="1">
                <a:solidFill>
                  <a:schemeClr val="bg1"/>
                </a:solidFill>
                <a:latin typeface="Times New Roman" panose="02020603050405020304" pitchFamily="18" charset="0"/>
              </a:rPr>
              <a:t>Trình</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bày</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quá</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trình</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thành</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lập</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nhà</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nước</a:t>
            </a:r>
            <a:r>
              <a:rPr lang="en-US" altLang="en-US" sz="2600" b="1" i="1" dirty="0">
                <a:solidFill>
                  <a:schemeClr val="bg1"/>
                </a:solidFill>
                <a:latin typeface="Times New Roman" panose="02020603050405020304" pitchFamily="18" charset="0"/>
              </a:rPr>
              <a:t> Ai </a:t>
            </a:r>
            <a:r>
              <a:rPr lang="en-US" altLang="en-US" sz="2600" b="1" i="1" dirty="0" err="1">
                <a:solidFill>
                  <a:schemeClr val="bg1"/>
                </a:solidFill>
                <a:latin typeface="Times New Roman" panose="02020603050405020304" pitchFamily="18" charset="0"/>
              </a:rPr>
              <a:t>Cập</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cổ</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đại</a:t>
            </a:r>
            <a:r>
              <a:rPr lang="en-US" altLang="en-US" sz="2600" b="1" i="1" dirty="0">
                <a:solidFill>
                  <a:schemeClr val="bg1"/>
                </a:solidFill>
                <a:latin typeface="Times New Roman" panose="02020603050405020304" pitchFamily="18" charset="0"/>
              </a:rPr>
              <a:t> ? </a:t>
            </a:r>
          </a:p>
        </p:txBody>
      </p:sp>
      <p:sp>
        <p:nvSpPr>
          <p:cNvPr id="6" name="Title 1">
            <a:extLst>
              <a:ext uri="{FF2B5EF4-FFF2-40B4-BE49-F238E27FC236}">
                <a16:creationId xmlns:a16="http://schemas.microsoft.com/office/drawing/2014/main" xmlns="" id="{5087E0AA-616B-4BB5-A186-A6627F0D803E}"/>
              </a:ext>
            </a:extLst>
          </p:cNvPr>
          <p:cNvSpPr txBox="1">
            <a:spLocks/>
          </p:cNvSpPr>
          <p:nvPr/>
        </p:nvSpPr>
        <p:spPr>
          <a:xfrm>
            <a:off x="-1" y="357047"/>
            <a:ext cx="11330609" cy="46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0000"/>
                </a:solidFill>
              </a:rPr>
              <a:t>II. </a:t>
            </a:r>
            <a:r>
              <a:rPr lang="en-US" sz="4000" b="1" dirty="0" err="1">
                <a:solidFill>
                  <a:srgbClr val="FF0000"/>
                </a:solidFill>
              </a:rPr>
              <a:t>Quá</a:t>
            </a:r>
            <a:r>
              <a:rPr lang="en-US" sz="4000" b="1" dirty="0">
                <a:solidFill>
                  <a:srgbClr val="FF0000"/>
                </a:solidFill>
              </a:rPr>
              <a:t> </a:t>
            </a:r>
            <a:r>
              <a:rPr lang="en-US" sz="4000" b="1" dirty="0" err="1">
                <a:solidFill>
                  <a:srgbClr val="FF0000"/>
                </a:solidFill>
              </a:rPr>
              <a:t>trình</a:t>
            </a:r>
            <a:r>
              <a:rPr lang="en-US" sz="4000" b="1" dirty="0">
                <a:solidFill>
                  <a:srgbClr val="FF0000"/>
                </a:solidFill>
              </a:rPr>
              <a:t> </a:t>
            </a:r>
            <a:r>
              <a:rPr lang="en-US" sz="4000" b="1" dirty="0" err="1">
                <a:solidFill>
                  <a:srgbClr val="FF0000"/>
                </a:solidFill>
              </a:rPr>
              <a:t>thành</a:t>
            </a:r>
            <a:r>
              <a:rPr lang="en-US" sz="4000" b="1" dirty="0">
                <a:solidFill>
                  <a:srgbClr val="FF0000"/>
                </a:solidFill>
              </a:rPr>
              <a:t> </a:t>
            </a:r>
            <a:r>
              <a:rPr lang="en-US" sz="4000" b="1" dirty="0" err="1">
                <a:solidFill>
                  <a:srgbClr val="FF0000"/>
                </a:solidFill>
              </a:rPr>
              <a:t>lập</a:t>
            </a:r>
            <a:r>
              <a:rPr lang="en-US" sz="4000" b="1" dirty="0">
                <a:solidFill>
                  <a:srgbClr val="FF0000"/>
                </a:solidFill>
              </a:rPr>
              <a:t> </a:t>
            </a:r>
            <a:r>
              <a:rPr lang="en-US" sz="4000" b="1" dirty="0" err="1">
                <a:solidFill>
                  <a:srgbClr val="FF0000"/>
                </a:solidFill>
              </a:rPr>
              <a:t>nhà</a:t>
            </a:r>
            <a:r>
              <a:rPr lang="en-US" sz="4000" b="1" dirty="0">
                <a:solidFill>
                  <a:srgbClr val="FF0000"/>
                </a:solidFill>
              </a:rPr>
              <a:t> </a:t>
            </a:r>
            <a:r>
              <a:rPr lang="en-US" sz="4000" b="1" dirty="0" err="1">
                <a:solidFill>
                  <a:srgbClr val="FF0000"/>
                </a:solidFill>
              </a:rPr>
              <a:t>nước</a:t>
            </a:r>
            <a:r>
              <a:rPr lang="en-US" sz="4000" b="1" dirty="0">
                <a:solidFill>
                  <a:srgbClr val="FF0000"/>
                </a:solidFill>
              </a:rPr>
              <a:t> Ai </a:t>
            </a:r>
            <a:r>
              <a:rPr lang="en-US" sz="4000" b="1" dirty="0" err="1">
                <a:solidFill>
                  <a:srgbClr val="FF0000"/>
                </a:solidFill>
              </a:rPr>
              <a:t>Cập</a:t>
            </a:r>
            <a:r>
              <a:rPr lang="en-US" sz="4000" b="1" dirty="0">
                <a:solidFill>
                  <a:srgbClr val="FF0000"/>
                </a:solidFill>
              </a:rPr>
              <a:t> </a:t>
            </a:r>
            <a:r>
              <a:rPr lang="en-US" sz="4000" b="1" dirty="0" err="1">
                <a:solidFill>
                  <a:srgbClr val="FF0000"/>
                </a:solidFill>
              </a:rPr>
              <a:t>cổ</a:t>
            </a:r>
            <a:r>
              <a:rPr lang="en-US" sz="4000" b="1" dirty="0">
                <a:solidFill>
                  <a:srgbClr val="FF0000"/>
                </a:solidFill>
              </a:rPr>
              <a:t> </a:t>
            </a:r>
            <a:r>
              <a:rPr lang="en-US" sz="4000" b="1" dirty="0" err="1">
                <a:solidFill>
                  <a:srgbClr val="FF0000"/>
                </a:solidFill>
              </a:rPr>
              <a:t>đại</a:t>
            </a:r>
            <a:endParaRPr lang="en-US" sz="4000" b="1" dirty="0">
              <a:solidFill>
                <a:srgbClr val="FF0000"/>
              </a:solidFill>
            </a:endParaRPr>
          </a:p>
        </p:txBody>
      </p:sp>
    </p:spTree>
    <p:extLst>
      <p:ext uri="{BB962C8B-B14F-4D97-AF65-F5344CB8AC3E}">
        <p14:creationId xmlns:p14="http://schemas.microsoft.com/office/powerpoint/2010/main" val="132454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xmlns="" id="{0EE37A37-862F-4C01-96B2-5B2913B4D0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298" y="2011141"/>
            <a:ext cx="4360199" cy="4351338"/>
          </a:xfrm>
        </p:spPr>
      </p:pic>
      <p:pic>
        <p:nvPicPr>
          <p:cNvPr id="1026" name="Picture 2" descr="Misri legend - Wikiwand">
            <a:extLst>
              <a:ext uri="{FF2B5EF4-FFF2-40B4-BE49-F238E27FC236}">
                <a16:creationId xmlns:a16="http://schemas.microsoft.com/office/drawing/2014/main" xmlns="" id="{51120759-B637-4F66-922D-1994628C6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7044" y="1992123"/>
            <a:ext cx="262393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97256D68-03FB-444F-AFCB-586D76E58AED}"/>
              </a:ext>
            </a:extLst>
          </p:cNvPr>
          <p:cNvPicPr>
            <a:picLocks noChangeAspect="1"/>
          </p:cNvPicPr>
          <p:nvPr/>
        </p:nvPicPr>
        <p:blipFill>
          <a:blip r:embed="rId4"/>
          <a:stretch>
            <a:fillRect/>
          </a:stretch>
        </p:blipFill>
        <p:spPr>
          <a:xfrm>
            <a:off x="7752520" y="1992123"/>
            <a:ext cx="3578087" cy="4696462"/>
          </a:xfrm>
          <a:prstGeom prst="rect">
            <a:avLst/>
          </a:prstGeom>
        </p:spPr>
      </p:pic>
    </p:spTree>
    <p:extLst>
      <p:ext uri="{BB962C8B-B14F-4D97-AF65-F5344CB8AC3E}">
        <p14:creationId xmlns:p14="http://schemas.microsoft.com/office/powerpoint/2010/main" val="392139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1812FB5-724C-4F84-97B3-95E2950A41A4}"/>
              </a:ext>
            </a:extLst>
          </p:cNvPr>
          <p:cNvSpPr>
            <a:spLocks noGrp="1"/>
          </p:cNvSpPr>
          <p:nvPr>
            <p:ph idx="1"/>
          </p:nvPr>
        </p:nvSpPr>
        <p:spPr/>
        <p:txBody>
          <a:bodyPr/>
          <a:lstStyle/>
          <a:p>
            <a:endParaRPr lang="en-US" dirty="0"/>
          </a:p>
        </p:txBody>
      </p:sp>
      <p:pic>
        <p:nvPicPr>
          <p:cNvPr id="2050" name="Picture 2" descr="Photo libre de droits de Art (Archaeology) - various">
            <a:extLst>
              <a:ext uri="{FF2B5EF4-FFF2-40B4-BE49-F238E27FC236}">
                <a16:creationId xmlns:a16="http://schemas.microsoft.com/office/drawing/2014/main" xmlns="" id="{2C3936E2-930D-42D1-B649-74B1BA3B5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1" y="583098"/>
            <a:ext cx="4956312" cy="61026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oto libre de droits de Art (Archaeology) - various">
            <a:extLst>
              <a:ext uri="{FF2B5EF4-FFF2-40B4-BE49-F238E27FC236}">
                <a16:creationId xmlns:a16="http://schemas.microsoft.com/office/drawing/2014/main" xmlns="" id="{4C1B2C81-BBF3-4E93-9B89-CFCF6257D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0861" y="583098"/>
            <a:ext cx="5155096" cy="604589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a:extLst>
              <a:ext uri="{FF2B5EF4-FFF2-40B4-BE49-F238E27FC236}">
                <a16:creationId xmlns:a16="http://schemas.microsoft.com/office/drawing/2014/main" xmlns="" id="{46AA6909-255C-4F1C-AB5F-D7F958149C21}"/>
              </a:ext>
            </a:extLst>
          </p:cNvPr>
          <p:cNvSpPr>
            <a:spLocks noChangeArrowheads="1"/>
          </p:cNvSpPr>
          <p:nvPr/>
        </p:nvSpPr>
        <p:spPr bwMode="auto">
          <a:xfrm>
            <a:off x="7553739" y="0"/>
            <a:ext cx="4638261" cy="2292626"/>
          </a:xfrm>
          <a:prstGeom prst="cloudCallout">
            <a:avLst>
              <a:gd name="adj1" fmla="val -50000"/>
              <a:gd name="adj2" fmla="val 5114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600" b="1" i="1" dirty="0" err="1">
                <a:solidFill>
                  <a:schemeClr val="bg1"/>
                </a:solidFill>
                <a:latin typeface="Times New Roman" panose="02020603050405020304" pitchFamily="18" charset="0"/>
              </a:rPr>
              <a:t>Vua</a:t>
            </a:r>
            <a:r>
              <a:rPr lang="en-US" altLang="en-US" sz="2600" b="1" i="1" dirty="0">
                <a:solidFill>
                  <a:schemeClr val="bg1"/>
                </a:solidFill>
                <a:latin typeface="Times New Roman" panose="02020603050405020304" pitchFamily="18" charset="0"/>
              </a:rPr>
              <a:t> Narmer </a:t>
            </a:r>
            <a:r>
              <a:rPr lang="en-US" altLang="en-US" sz="2600" b="1" i="1" dirty="0" err="1">
                <a:solidFill>
                  <a:schemeClr val="bg1"/>
                </a:solidFill>
                <a:latin typeface="Times New Roman" panose="02020603050405020304" pitchFamily="18" charset="0"/>
              </a:rPr>
              <a:t>đã</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thống</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nhất</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đất</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nước</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bằng</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cách</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nào</a:t>
            </a:r>
            <a:r>
              <a:rPr lang="en-US" altLang="en-US" sz="2600" b="1" i="1" dirty="0">
                <a:solidFill>
                  <a:schemeClr val="bg1"/>
                </a:solidFill>
                <a:latin typeface="Times New Roman" panose="02020603050405020304" pitchFamily="18" charset="0"/>
              </a:rPr>
              <a:t> qua </a:t>
            </a:r>
            <a:r>
              <a:rPr lang="en-US" altLang="en-US" sz="2600" b="1" i="1" dirty="0" err="1">
                <a:solidFill>
                  <a:schemeClr val="bg1"/>
                </a:solidFill>
                <a:latin typeface="Times New Roman" panose="02020603050405020304" pitchFamily="18" charset="0"/>
              </a:rPr>
              <a:t>hai</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hình</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sau</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đây</a:t>
            </a:r>
            <a:r>
              <a:rPr lang="en-US" altLang="en-US" sz="2600" b="1" i="1" dirty="0">
                <a:solidFill>
                  <a:schemeClr val="bg1"/>
                </a:solidFill>
                <a:latin typeface="Times New Roman" panose="02020603050405020304" pitchFamily="18" charset="0"/>
              </a:rPr>
              <a:t> ?  </a:t>
            </a:r>
          </a:p>
        </p:txBody>
      </p:sp>
    </p:spTree>
    <p:extLst>
      <p:ext uri="{BB962C8B-B14F-4D97-AF65-F5344CB8AC3E}">
        <p14:creationId xmlns:p14="http://schemas.microsoft.com/office/powerpoint/2010/main" val="282460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85D3F0-C5D1-46C1-8F12-D7C307BBADCE}"/>
              </a:ext>
            </a:extLst>
          </p:cNvPr>
          <p:cNvSpPr>
            <a:spLocks noGrp="1"/>
          </p:cNvSpPr>
          <p:nvPr>
            <p:ph type="title"/>
          </p:nvPr>
        </p:nvSpPr>
        <p:spPr>
          <a:xfrm>
            <a:off x="652669" y="553411"/>
            <a:ext cx="10515600" cy="1325563"/>
          </a:xfrm>
        </p:spPr>
        <p:txBody>
          <a:bodyPr>
            <a:normAutofit/>
          </a:bodyPr>
          <a:lstStyle/>
          <a:p>
            <a:r>
              <a:rPr lang="en-US" sz="3600" dirty="0" err="1"/>
              <a:t>Dựa</a:t>
            </a:r>
            <a:r>
              <a:rPr lang="en-US" sz="3600" dirty="0"/>
              <a:t> </a:t>
            </a:r>
            <a:r>
              <a:rPr lang="en-US" sz="3600" dirty="0" err="1"/>
              <a:t>vào</a:t>
            </a:r>
            <a:r>
              <a:rPr lang="en-US" sz="3600" dirty="0"/>
              <a:t> </a:t>
            </a:r>
            <a:r>
              <a:rPr lang="en-US" sz="3600" dirty="0" err="1"/>
              <a:t>các</a:t>
            </a:r>
            <a:r>
              <a:rPr lang="en-US" sz="3600" dirty="0"/>
              <a:t> </a:t>
            </a:r>
            <a:r>
              <a:rPr lang="en-US" sz="3600" dirty="0" err="1"/>
              <a:t>thông</a:t>
            </a:r>
            <a:r>
              <a:rPr lang="en-US" sz="3600" dirty="0"/>
              <a:t> tin </a:t>
            </a:r>
            <a:r>
              <a:rPr lang="en-US" sz="3600" dirty="0" err="1"/>
              <a:t>trong</a:t>
            </a:r>
            <a:r>
              <a:rPr lang="en-US" sz="3600" dirty="0"/>
              <a:t> SGK, </a:t>
            </a:r>
            <a:r>
              <a:rPr lang="en-US" sz="3600" dirty="0" err="1"/>
              <a:t>hoàn</a:t>
            </a:r>
            <a:r>
              <a:rPr lang="en-US" sz="3600" dirty="0"/>
              <a:t> </a:t>
            </a:r>
            <a:r>
              <a:rPr lang="en-US" sz="3600" dirty="0" err="1"/>
              <a:t>thành</a:t>
            </a:r>
            <a:r>
              <a:rPr lang="en-US" sz="3600" dirty="0"/>
              <a:t> </a:t>
            </a:r>
            <a:r>
              <a:rPr lang="en-US" sz="3600" dirty="0" err="1"/>
              <a:t>trục</a:t>
            </a:r>
            <a:r>
              <a:rPr lang="en-US" sz="3600" dirty="0"/>
              <a:t> </a:t>
            </a:r>
            <a:r>
              <a:rPr lang="en-US" sz="3600" dirty="0" err="1"/>
              <a:t>thời</a:t>
            </a:r>
            <a:r>
              <a:rPr lang="en-US" sz="3600" dirty="0"/>
              <a:t> </a:t>
            </a:r>
            <a:r>
              <a:rPr lang="en-US" sz="3600" dirty="0" err="1"/>
              <a:t>gian</a:t>
            </a:r>
            <a:r>
              <a:rPr lang="en-US" sz="3600" dirty="0"/>
              <a:t> </a:t>
            </a:r>
            <a:r>
              <a:rPr lang="en-US" sz="3600" dirty="0" err="1"/>
              <a:t>sau</a:t>
            </a:r>
            <a:r>
              <a:rPr lang="en-US" sz="3600" dirty="0"/>
              <a:t>: </a:t>
            </a:r>
          </a:p>
        </p:txBody>
      </p:sp>
      <p:pic>
        <p:nvPicPr>
          <p:cNvPr id="5" name="Content Placeholder 4">
            <a:extLst>
              <a:ext uri="{FF2B5EF4-FFF2-40B4-BE49-F238E27FC236}">
                <a16:creationId xmlns:a16="http://schemas.microsoft.com/office/drawing/2014/main" xmlns="" id="{B4A85F7A-0E09-4457-8A74-A2CEEE7EDB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2669" y="2201580"/>
            <a:ext cx="10515600" cy="4103009"/>
          </a:xfrm>
        </p:spPr>
      </p:pic>
    </p:spTree>
    <p:extLst>
      <p:ext uri="{BB962C8B-B14F-4D97-AF65-F5344CB8AC3E}">
        <p14:creationId xmlns:p14="http://schemas.microsoft.com/office/powerpoint/2010/main" val="15211456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66D184-0454-4F1A-955D-22C16B66F3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211364D8-A1D8-4F95-B2A9-4C088CA6921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xmlns="" id="{4FE98C80-9950-4A5B-93D6-93BB26A3992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0817" y="0"/>
            <a:ext cx="11608905" cy="6858000"/>
          </a:xfrm>
          <a:prstGeom prst="rect">
            <a:avLst/>
          </a:prstGeom>
          <a:noFill/>
          <a:ln>
            <a:noFill/>
          </a:ln>
        </p:spPr>
      </p:pic>
    </p:spTree>
    <p:extLst>
      <p:ext uri="{BB962C8B-B14F-4D97-AF65-F5344CB8AC3E}">
        <p14:creationId xmlns:p14="http://schemas.microsoft.com/office/powerpoint/2010/main" val="17944214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22E9F4CC-D446-4A44-8F69-C5989333E54E}"/>
              </a:ext>
            </a:extLst>
          </p:cNvPr>
          <p:cNvSpPr txBox="1">
            <a:spLocks/>
          </p:cNvSpPr>
          <p:nvPr/>
        </p:nvSpPr>
        <p:spPr>
          <a:xfrm>
            <a:off x="0" y="675095"/>
            <a:ext cx="10515600" cy="46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0000"/>
                </a:solidFill>
              </a:rPr>
              <a:t>II. </a:t>
            </a:r>
            <a:r>
              <a:rPr lang="en-US" sz="4000" b="1" dirty="0" err="1">
                <a:solidFill>
                  <a:srgbClr val="FF0000"/>
                </a:solidFill>
              </a:rPr>
              <a:t>Quá</a:t>
            </a:r>
            <a:r>
              <a:rPr lang="en-US" sz="4000" b="1" dirty="0">
                <a:solidFill>
                  <a:srgbClr val="FF0000"/>
                </a:solidFill>
              </a:rPr>
              <a:t> </a:t>
            </a:r>
            <a:r>
              <a:rPr lang="en-US" sz="4000" b="1" dirty="0" err="1">
                <a:solidFill>
                  <a:srgbClr val="FF0000"/>
                </a:solidFill>
              </a:rPr>
              <a:t>trình</a:t>
            </a:r>
            <a:r>
              <a:rPr lang="en-US" sz="4000" b="1" dirty="0">
                <a:solidFill>
                  <a:srgbClr val="FF0000"/>
                </a:solidFill>
              </a:rPr>
              <a:t> </a:t>
            </a:r>
            <a:r>
              <a:rPr lang="en-US" sz="4000" b="1" dirty="0" err="1">
                <a:solidFill>
                  <a:srgbClr val="FF0000"/>
                </a:solidFill>
              </a:rPr>
              <a:t>thành</a:t>
            </a:r>
            <a:r>
              <a:rPr lang="en-US" sz="4000" b="1" dirty="0">
                <a:solidFill>
                  <a:srgbClr val="FF0000"/>
                </a:solidFill>
              </a:rPr>
              <a:t> </a:t>
            </a:r>
            <a:r>
              <a:rPr lang="en-US" sz="4000" b="1" dirty="0" err="1">
                <a:solidFill>
                  <a:srgbClr val="FF0000"/>
                </a:solidFill>
              </a:rPr>
              <a:t>lập</a:t>
            </a:r>
            <a:r>
              <a:rPr lang="en-US" sz="4000" b="1" dirty="0">
                <a:solidFill>
                  <a:srgbClr val="FF0000"/>
                </a:solidFill>
              </a:rPr>
              <a:t> </a:t>
            </a:r>
            <a:r>
              <a:rPr lang="en-US" sz="4000" b="1" dirty="0" err="1">
                <a:solidFill>
                  <a:srgbClr val="FF0000"/>
                </a:solidFill>
              </a:rPr>
              <a:t>nhà</a:t>
            </a:r>
            <a:r>
              <a:rPr lang="en-US" sz="4000" b="1" dirty="0">
                <a:solidFill>
                  <a:srgbClr val="FF0000"/>
                </a:solidFill>
              </a:rPr>
              <a:t> </a:t>
            </a:r>
            <a:r>
              <a:rPr lang="en-US" sz="4000" b="1" dirty="0" err="1">
                <a:solidFill>
                  <a:srgbClr val="FF0000"/>
                </a:solidFill>
              </a:rPr>
              <a:t>nước</a:t>
            </a:r>
            <a:r>
              <a:rPr lang="en-US" sz="4000" b="1" dirty="0">
                <a:solidFill>
                  <a:srgbClr val="FF0000"/>
                </a:solidFill>
              </a:rPr>
              <a:t> Ai </a:t>
            </a:r>
            <a:r>
              <a:rPr lang="en-US" sz="4000" b="1" dirty="0" err="1">
                <a:solidFill>
                  <a:srgbClr val="FF0000"/>
                </a:solidFill>
              </a:rPr>
              <a:t>Cập</a:t>
            </a:r>
            <a:r>
              <a:rPr lang="en-US" sz="4000" b="1" dirty="0">
                <a:solidFill>
                  <a:srgbClr val="FF0000"/>
                </a:solidFill>
              </a:rPr>
              <a:t> </a:t>
            </a:r>
            <a:r>
              <a:rPr lang="en-US" sz="4000" b="1" dirty="0" err="1">
                <a:solidFill>
                  <a:srgbClr val="FF0000"/>
                </a:solidFill>
              </a:rPr>
              <a:t>cổ</a:t>
            </a:r>
            <a:r>
              <a:rPr lang="en-US" sz="4000" b="1" dirty="0">
                <a:solidFill>
                  <a:srgbClr val="FF0000"/>
                </a:solidFill>
              </a:rPr>
              <a:t> </a:t>
            </a:r>
            <a:r>
              <a:rPr lang="en-US" sz="4000" b="1" dirty="0" err="1">
                <a:solidFill>
                  <a:srgbClr val="FF0000"/>
                </a:solidFill>
              </a:rPr>
              <a:t>đại</a:t>
            </a:r>
            <a:endParaRPr lang="en-US" sz="4000" b="1" dirty="0">
              <a:solidFill>
                <a:srgbClr val="FF0000"/>
              </a:solidFill>
            </a:endParaRPr>
          </a:p>
        </p:txBody>
      </p:sp>
      <p:sp>
        <p:nvSpPr>
          <p:cNvPr id="6" name="TextBox 5">
            <a:extLst>
              <a:ext uri="{FF2B5EF4-FFF2-40B4-BE49-F238E27FC236}">
                <a16:creationId xmlns:a16="http://schemas.microsoft.com/office/drawing/2014/main" xmlns="" id="{C2A44145-12DC-4280-85E8-31640C288BE3}"/>
              </a:ext>
            </a:extLst>
          </p:cNvPr>
          <p:cNvSpPr txBox="1"/>
          <p:nvPr/>
        </p:nvSpPr>
        <p:spPr>
          <a:xfrm>
            <a:off x="132521" y="1515542"/>
            <a:ext cx="11198087" cy="4612353"/>
          </a:xfrm>
          <a:prstGeom prst="rect">
            <a:avLst/>
          </a:prstGeom>
          <a:noFill/>
        </p:spPr>
        <p:txBody>
          <a:bodyPr wrap="square">
            <a:spAutoFit/>
          </a:bodyPr>
          <a:lstStyle/>
          <a:p>
            <a:pPr algn="just">
              <a:lnSpc>
                <a:spcPct val="107000"/>
              </a:lnSpc>
              <a:spcAft>
                <a:spcPts val="800"/>
              </a:spcAft>
            </a:pP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Năm</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3200 TCN, </a:t>
            </a:r>
            <a:r>
              <a:rPr lang="en-US" sz="4400" b="1"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4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Namer</a:t>
            </a:r>
            <a:r>
              <a:rPr lang="en-US" sz="4400" b="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thống</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nhất</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nome</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ở </a:t>
            </a:r>
            <a:r>
              <a:rPr lang="en-US" sz="44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a:t>
            </a:r>
            <a:r>
              <a:rPr lang="en-US" sz="4400" b="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hượng </a:t>
            </a:r>
            <a:r>
              <a:rPr lang="en-US" sz="4400" b="1"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4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hạ Ai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Cập</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thành</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Ai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Cập</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thống</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nhất</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pharaoh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quyền</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tối</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cao</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cai</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trị</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theo</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thức</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cha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truyền</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nối</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Năm</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30 TCN, Ai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Cập</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bị</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La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Mã</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thống</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trị</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81625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2308391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3BF2B7-17AB-46E5-8983-DD3B43ABC8CC}"/>
              </a:ext>
            </a:extLst>
          </p:cNvPr>
          <p:cNvSpPr>
            <a:spLocks noGrp="1"/>
          </p:cNvSpPr>
          <p:nvPr>
            <p:ph type="title"/>
          </p:nvPr>
        </p:nvSpPr>
        <p:spPr>
          <a:xfrm>
            <a:off x="692426" y="44046"/>
            <a:ext cx="10515600" cy="562527"/>
          </a:xfrm>
        </p:spPr>
        <p:txBody>
          <a:bodyPr>
            <a:normAutofit fontScale="90000"/>
          </a:bodyPr>
          <a:lstStyle/>
          <a:p>
            <a:r>
              <a:rPr lang="en-US" b="1" dirty="0" err="1">
                <a:solidFill>
                  <a:srgbClr val="FF0000"/>
                </a:solidFill>
              </a:rPr>
              <a:t>Hoạt</a:t>
            </a:r>
            <a:r>
              <a:rPr lang="en-US" b="1" dirty="0">
                <a:solidFill>
                  <a:srgbClr val="FF0000"/>
                </a:solidFill>
              </a:rPr>
              <a:t> </a:t>
            </a:r>
            <a:r>
              <a:rPr lang="en-US" b="1" dirty="0" err="1">
                <a:solidFill>
                  <a:srgbClr val="FF0000"/>
                </a:solidFill>
              </a:rPr>
              <a:t>động</a:t>
            </a:r>
            <a:r>
              <a:rPr lang="en-US" b="1" dirty="0">
                <a:solidFill>
                  <a:srgbClr val="FF0000"/>
                </a:solidFill>
              </a:rPr>
              <a:t> </a:t>
            </a:r>
            <a:r>
              <a:rPr lang="en-US" b="1" dirty="0" err="1">
                <a:solidFill>
                  <a:srgbClr val="FF0000"/>
                </a:solidFill>
              </a:rPr>
              <a:t>khởi</a:t>
            </a:r>
            <a:r>
              <a:rPr lang="en-US" b="1" dirty="0">
                <a:solidFill>
                  <a:srgbClr val="FF0000"/>
                </a:solidFill>
              </a:rPr>
              <a:t> </a:t>
            </a:r>
            <a:r>
              <a:rPr lang="en-US" b="1" dirty="0" err="1">
                <a:solidFill>
                  <a:srgbClr val="FF0000"/>
                </a:solidFill>
              </a:rPr>
              <a:t>động</a:t>
            </a:r>
            <a:endParaRPr lang="en-US" b="1" dirty="0">
              <a:solidFill>
                <a:srgbClr val="FF0000"/>
              </a:solidFill>
            </a:endParaRPr>
          </a:p>
        </p:txBody>
      </p:sp>
      <p:sp>
        <p:nvSpPr>
          <p:cNvPr id="3" name="Content Placeholder 2">
            <a:extLst>
              <a:ext uri="{FF2B5EF4-FFF2-40B4-BE49-F238E27FC236}">
                <a16:creationId xmlns:a16="http://schemas.microsoft.com/office/drawing/2014/main" xmlns="" id="{10628595-34DD-4BA5-820C-AE58F6355519}"/>
              </a:ext>
            </a:extLst>
          </p:cNvPr>
          <p:cNvSpPr>
            <a:spLocks noGrp="1"/>
          </p:cNvSpPr>
          <p:nvPr>
            <p:ph idx="1"/>
          </p:nvPr>
        </p:nvSpPr>
        <p:spPr>
          <a:xfrm>
            <a:off x="0" y="719001"/>
            <a:ext cx="11022496" cy="562527"/>
          </a:xfrm>
        </p:spPr>
        <p:txBody>
          <a:bodyPr>
            <a:normAutofit/>
          </a:bodyPr>
          <a:lstStyle/>
          <a:p>
            <a:r>
              <a:rPr lang="en-US" smtClean="0"/>
              <a:t>Em xem hình và nêu hiểu biết của em về công trình này: </a:t>
            </a:r>
            <a:endParaRPr lang="en-US" dirty="0"/>
          </a:p>
        </p:txBody>
      </p:sp>
      <p:pic>
        <p:nvPicPr>
          <p:cNvPr id="7" name="Picture 6">
            <a:extLst>
              <a:ext uri="{FF2B5EF4-FFF2-40B4-BE49-F238E27FC236}">
                <a16:creationId xmlns:a16="http://schemas.microsoft.com/office/drawing/2014/main" xmlns="" id="{F671E8E2-5A0B-4A13-A01C-41362B4D9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4" y="1404729"/>
            <a:ext cx="6023123" cy="4846698"/>
          </a:xfrm>
          <a:prstGeom prst="roundRect">
            <a:avLst>
              <a:gd name="adj" fmla="val 8594"/>
            </a:avLst>
          </a:prstGeom>
          <a:solidFill>
            <a:srgbClr val="FFFFFF">
              <a:shade val="85000"/>
            </a:srgbClr>
          </a:solidFill>
          <a:ln>
            <a:solidFill>
              <a:srgbClr val="C00000"/>
            </a:solidFill>
          </a:ln>
          <a:effectLst>
            <a:reflection blurRad="12700" stA="38000" endPos="28000" dist="5000" dir="5400000" sy="-100000" algn="bl" rotWithShape="0"/>
          </a:effectLst>
        </p:spPr>
      </p:pic>
      <p:pic>
        <p:nvPicPr>
          <p:cNvPr id="6" name="Picture 2" descr="The Great Pyramid at Giza was built during the reign of Kheops. ">
            <a:extLst>
              <a:ext uri="{FF2B5EF4-FFF2-40B4-BE49-F238E27FC236}">
                <a16:creationId xmlns:a16="http://schemas.microsoft.com/office/drawing/2014/main" xmlns="" id="{08F16B2A-77EF-4A83-8275-3BA12BF8B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165" y="1421578"/>
            <a:ext cx="6003234" cy="4873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5219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6A6E5F6C-B183-4EEE-A6AA-50B1F833EB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043" y="861391"/>
            <a:ext cx="8905271" cy="5785334"/>
          </a:xfrm>
        </p:spPr>
      </p:pic>
      <p:sp>
        <p:nvSpPr>
          <p:cNvPr id="4" name="Title 1">
            <a:extLst>
              <a:ext uri="{FF2B5EF4-FFF2-40B4-BE49-F238E27FC236}">
                <a16:creationId xmlns:a16="http://schemas.microsoft.com/office/drawing/2014/main" xmlns="" id="{3CACA75B-A33B-43C8-BB9E-CCB30CF3630D}"/>
              </a:ext>
            </a:extLst>
          </p:cNvPr>
          <p:cNvSpPr txBox="1">
            <a:spLocks/>
          </p:cNvSpPr>
          <p:nvPr/>
        </p:nvSpPr>
        <p:spPr>
          <a:xfrm>
            <a:off x="746982" y="211275"/>
            <a:ext cx="10515600" cy="46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0000"/>
                </a:solidFill>
              </a:rPr>
              <a:t>III.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thành</a:t>
            </a:r>
            <a:r>
              <a:rPr lang="en-US" sz="4000" b="1" dirty="0">
                <a:solidFill>
                  <a:srgbClr val="FF0000"/>
                </a:solidFill>
              </a:rPr>
              <a:t> </a:t>
            </a:r>
            <a:r>
              <a:rPr lang="en-US" sz="4000" b="1" dirty="0" err="1">
                <a:solidFill>
                  <a:srgbClr val="FF0000"/>
                </a:solidFill>
              </a:rPr>
              <a:t>tựu</a:t>
            </a:r>
            <a:r>
              <a:rPr lang="en-US" sz="4000" b="1" dirty="0">
                <a:solidFill>
                  <a:srgbClr val="FF0000"/>
                </a:solidFill>
              </a:rPr>
              <a:t> </a:t>
            </a:r>
            <a:r>
              <a:rPr lang="en-US" sz="4000" b="1" dirty="0" err="1">
                <a:solidFill>
                  <a:srgbClr val="FF0000"/>
                </a:solidFill>
              </a:rPr>
              <a:t>văn</a:t>
            </a:r>
            <a:r>
              <a:rPr lang="en-US" sz="4000" b="1" dirty="0">
                <a:solidFill>
                  <a:srgbClr val="FF0000"/>
                </a:solidFill>
              </a:rPr>
              <a:t> </a:t>
            </a:r>
            <a:r>
              <a:rPr lang="en-US" sz="4000" b="1" dirty="0" err="1">
                <a:solidFill>
                  <a:srgbClr val="FF0000"/>
                </a:solidFill>
              </a:rPr>
              <a:t>hoá</a:t>
            </a:r>
            <a:r>
              <a:rPr lang="en-US" sz="4000" b="1" dirty="0">
                <a:solidFill>
                  <a:srgbClr val="FF0000"/>
                </a:solidFill>
              </a:rPr>
              <a:t> </a:t>
            </a:r>
            <a:r>
              <a:rPr lang="en-US" sz="4000" b="1" dirty="0" err="1">
                <a:solidFill>
                  <a:srgbClr val="FF0000"/>
                </a:solidFill>
              </a:rPr>
              <a:t>tiêu</a:t>
            </a:r>
            <a:r>
              <a:rPr lang="en-US" sz="4000" b="1" dirty="0">
                <a:solidFill>
                  <a:srgbClr val="FF0000"/>
                </a:solidFill>
              </a:rPr>
              <a:t> </a:t>
            </a:r>
            <a:r>
              <a:rPr lang="en-US" sz="4000" b="1" dirty="0" err="1">
                <a:solidFill>
                  <a:srgbClr val="FF0000"/>
                </a:solidFill>
              </a:rPr>
              <a:t>biểu</a:t>
            </a:r>
            <a:endParaRPr lang="en-US" sz="4000" b="1" dirty="0">
              <a:solidFill>
                <a:srgbClr val="FF0000"/>
              </a:solidFill>
            </a:endParaRPr>
          </a:p>
        </p:txBody>
      </p:sp>
      <p:sp>
        <p:nvSpPr>
          <p:cNvPr id="7" name="Rectangle 6">
            <a:extLst>
              <a:ext uri="{FF2B5EF4-FFF2-40B4-BE49-F238E27FC236}">
                <a16:creationId xmlns:a16="http://schemas.microsoft.com/office/drawing/2014/main" xmlns="" id="{D94FF36C-237F-4B1D-BAF8-CC3CDA518708}"/>
              </a:ext>
            </a:extLst>
          </p:cNvPr>
          <p:cNvSpPr/>
          <p:nvPr/>
        </p:nvSpPr>
        <p:spPr>
          <a:xfrm>
            <a:off x="967409" y="2557670"/>
            <a:ext cx="1364974" cy="6228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Chữ</a:t>
            </a:r>
            <a:r>
              <a:rPr lang="en-US" dirty="0"/>
              <a:t> </a:t>
            </a:r>
            <a:r>
              <a:rPr lang="en-US" dirty="0" err="1"/>
              <a:t>viết</a:t>
            </a:r>
            <a:endParaRPr lang="en-US" dirty="0"/>
          </a:p>
        </p:txBody>
      </p:sp>
      <p:sp>
        <p:nvSpPr>
          <p:cNvPr id="8" name="Rectangle 7">
            <a:extLst>
              <a:ext uri="{FF2B5EF4-FFF2-40B4-BE49-F238E27FC236}">
                <a16:creationId xmlns:a16="http://schemas.microsoft.com/office/drawing/2014/main" xmlns="" id="{279A7A92-C304-404B-8C42-9F6F437F8005}"/>
              </a:ext>
            </a:extLst>
          </p:cNvPr>
          <p:cNvSpPr/>
          <p:nvPr/>
        </p:nvSpPr>
        <p:spPr>
          <a:xfrm>
            <a:off x="967409" y="5738191"/>
            <a:ext cx="1364974" cy="6228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Toán</a:t>
            </a:r>
            <a:r>
              <a:rPr lang="en-US" dirty="0"/>
              <a:t> </a:t>
            </a:r>
            <a:r>
              <a:rPr lang="en-US" dirty="0" err="1"/>
              <a:t>học</a:t>
            </a:r>
            <a:endParaRPr lang="en-US" dirty="0"/>
          </a:p>
        </p:txBody>
      </p:sp>
      <p:sp>
        <p:nvSpPr>
          <p:cNvPr id="9" name="Rectangle 8">
            <a:extLst>
              <a:ext uri="{FF2B5EF4-FFF2-40B4-BE49-F238E27FC236}">
                <a16:creationId xmlns:a16="http://schemas.microsoft.com/office/drawing/2014/main" xmlns="" id="{88B5E14A-90DB-4E80-848F-CA9B500CDEA9}"/>
              </a:ext>
            </a:extLst>
          </p:cNvPr>
          <p:cNvSpPr/>
          <p:nvPr/>
        </p:nvSpPr>
        <p:spPr>
          <a:xfrm>
            <a:off x="5068861" y="5771322"/>
            <a:ext cx="1364974" cy="6228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Kiến</a:t>
            </a:r>
            <a:r>
              <a:rPr lang="en-US" dirty="0"/>
              <a:t> </a:t>
            </a:r>
            <a:r>
              <a:rPr lang="en-US" dirty="0" err="1"/>
              <a:t>trúc</a:t>
            </a:r>
            <a:r>
              <a:rPr lang="en-US" dirty="0"/>
              <a:t> </a:t>
            </a:r>
            <a:r>
              <a:rPr lang="en-US" dirty="0" err="1"/>
              <a:t>và</a:t>
            </a:r>
            <a:r>
              <a:rPr lang="en-US" dirty="0"/>
              <a:t> </a:t>
            </a:r>
            <a:r>
              <a:rPr lang="en-US" dirty="0" err="1"/>
              <a:t>điêu</a:t>
            </a:r>
            <a:r>
              <a:rPr lang="en-US" dirty="0"/>
              <a:t> </a:t>
            </a:r>
            <a:r>
              <a:rPr lang="en-US" dirty="0" err="1"/>
              <a:t>khắc</a:t>
            </a:r>
            <a:endParaRPr lang="en-US" dirty="0"/>
          </a:p>
        </p:txBody>
      </p:sp>
    </p:spTree>
    <p:extLst>
      <p:ext uri="{BB962C8B-B14F-4D97-AF65-F5344CB8AC3E}">
        <p14:creationId xmlns:p14="http://schemas.microsoft.com/office/powerpoint/2010/main" val="325359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219201" y="609601"/>
            <a:ext cx="113876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endParaRPr lang="vi-VN" sz="1800">
              <a:latin typeface="Arial" charset="0"/>
              <a:cs typeface="Arial" charset="0"/>
            </a:endParaRPr>
          </a:p>
        </p:txBody>
      </p:sp>
      <p:sp>
        <p:nvSpPr>
          <p:cNvPr id="9219" name="Rectangle 3"/>
          <p:cNvSpPr>
            <a:spLocks noChangeArrowheads="1"/>
          </p:cNvSpPr>
          <p:nvPr/>
        </p:nvSpPr>
        <p:spPr bwMode="auto">
          <a:xfrm>
            <a:off x="0" y="0"/>
            <a:ext cx="12192000" cy="6858000"/>
          </a:xfrm>
          <a:prstGeom prst="rect">
            <a:avLst/>
          </a:prstGeom>
          <a:gradFill rotWithShape="1">
            <a:gsLst>
              <a:gs pos="0">
                <a:srgbClr val="A3E1C8"/>
              </a:gs>
              <a:gs pos="50000">
                <a:srgbClr val="CCFFFF"/>
              </a:gs>
              <a:gs pos="100000">
                <a:srgbClr val="A3E1C8"/>
              </a:gs>
            </a:gsLst>
            <a:lin ang="5400000" scaled="1"/>
          </a:gradFill>
          <a:ln w="9525">
            <a:solidFill>
              <a:schemeClr val="tx1"/>
            </a:solidFill>
            <a:miter lim="800000"/>
            <a:headEnd/>
            <a:tailEnd/>
          </a:ln>
        </p:spPr>
        <p:txBody>
          <a:bodyPr wrap="none" anchor="ctr"/>
          <a:lstStyle/>
          <a:p>
            <a:endParaRPr lang="vi-VN"/>
          </a:p>
        </p:txBody>
      </p:sp>
      <p:grpSp>
        <p:nvGrpSpPr>
          <p:cNvPr id="9220" name="Group 4"/>
          <p:cNvGrpSpPr>
            <a:grpSpLocks/>
          </p:cNvGrpSpPr>
          <p:nvPr/>
        </p:nvGrpSpPr>
        <p:grpSpPr bwMode="auto">
          <a:xfrm>
            <a:off x="6096000" y="381000"/>
            <a:ext cx="5994400" cy="3714750"/>
            <a:chOff x="3264" y="96"/>
            <a:chExt cx="2832" cy="2340"/>
          </a:xfrm>
        </p:grpSpPr>
        <p:sp>
          <p:nvSpPr>
            <p:cNvPr id="9225" name="Freeform 5"/>
            <p:cNvSpPr>
              <a:spLocks/>
            </p:cNvSpPr>
            <p:nvPr/>
          </p:nvSpPr>
          <p:spPr bwMode="auto">
            <a:xfrm>
              <a:off x="4896" y="816"/>
              <a:ext cx="552" cy="1248"/>
            </a:xfrm>
            <a:custGeom>
              <a:avLst/>
              <a:gdLst>
                <a:gd name="T0" fmla="*/ 14 w 1496"/>
                <a:gd name="T1" fmla="*/ 56 h 2016"/>
                <a:gd name="T2" fmla="*/ 5 w 1496"/>
                <a:gd name="T3" fmla="*/ 226 h 2016"/>
                <a:gd name="T4" fmla="*/ 3 w 1496"/>
                <a:gd name="T5" fmla="*/ 268 h 2016"/>
                <a:gd name="T6" fmla="*/ 25 w 1496"/>
                <a:gd name="T7" fmla="*/ 56 h 2016"/>
                <a:gd name="T8" fmla="*/ 22 w 1496"/>
                <a:gd name="T9" fmla="*/ 7 h 2016"/>
                <a:gd name="T10" fmla="*/ 17 w 1496"/>
                <a:gd name="T11" fmla="*/ 14 h 2016"/>
                <a:gd name="T12" fmla="*/ 14 w 1496"/>
                <a:gd name="T13" fmla="*/ 56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26" name="Freeform 6"/>
            <p:cNvSpPr>
              <a:spLocks/>
            </p:cNvSpPr>
            <p:nvPr/>
          </p:nvSpPr>
          <p:spPr bwMode="auto">
            <a:xfrm rot="1753969">
              <a:off x="4518" y="696"/>
              <a:ext cx="648" cy="1248"/>
            </a:xfrm>
            <a:custGeom>
              <a:avLst/>
              <a:gdLst>
                <a:gd name="T0" fmla="*/ 26 w 1496"/>
                <a:gd name="T1" fmla="*/ 56 h 2016"/>
                <a:gd name="T2" fmla="*/ 10 w 1496"/>
                <a:gd name="T3" fmla="*/ 226 h 2016"/>
                <a:gd name="T4" fmla="*/ 6 w 1496"/>
                <a:gd name="T5" fmla="*/ 268 h 2016"/>
                <a:gd name="T6" fmla="*/ 47 w 1496"/>
                <a:gd name="T7" fmla="*/ 56 h 2016"/>
                <a:gd name="T8" fmla="*/ 42 w 1496"/>
                <a:gd name="T9" fmla="*/ 7 h 2016"/>
                <a:gd name="T10" fmla="*/ 32 w 1496"/>
                <a:gd name="T11" fmla="*/ 14 h 2016"/>
                <a:gd name="T12" fmla="*/ 26 w 1496"/>
                <a:gd name="T13" fmla="*/ 56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27" name="Freeform 7"/>
            <p:cNvSpPr>
              <a:spLocks/>
            </p:cNvSpPr>
            <p:nvPr/>
          </p:nvSpPr>
          <p:spPr bwMode="auto">
            <a:xfrm rot="-1819599">
              <a:off x="5151" y="1039"/>
              <a:ext cx="456" cy="960"/>
            </a:xfrm>
            <a:custGeom>
              <a:avLst/>
              <a:gdLst>
                <a:gd name="T0" fmla="*/ 6 w 1496"/>
                <a:gd name="T1" fmla="*/ 20 h 2016"/>
                <a:gd name="T2" fmla="*/ 2 w 1496"/>
                <a:gd name="T3" fmla="*/ 79 h 2016"/>
                <a:gd name="T4" fmla="*/ 2 w 1496"/>
                <a:gd name="T5" fmla="*/ 94 h 2016"/>
                <a:gd name="T6" fmla="*/ 11 w 1496"/>
                <a:gd name="T7" fmla="*/ 20 h 2016"/>
                <a:gd name="T8" fmla="*/ 10 w 1496"/>
                <a:gd name="T9" fmla="*/ 2 h 2016"/>
                <a:gd name="T10" fmla="*/ 8 w 1496"/>
                <a:gd name="T11" fmla="*/ 5 h 2016"/>
                <a:gd name="T12" fmla="*/ 6 w 1496"/>
                <a:gd name="T13" fmla="*/ 2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28" name="Freeform 8"/>
            <p:cNvSpPr>
              <a:spLocks/>
            </p:cNvSpPr>
            <p:nvPr/>
          </p:nvSpPr>
          <p:spPr bwMode="auto">
            <a:xfrm rot="3278929">
              <a:off x="4689" y="550"/>
              <a:ext cx="420" cy="900"/>
            </a:xfrm>
            <a:custGeom>
              <a:avLst/>
              <a:gdLst>
                <a:gd name="T0" fmla="*/ 5 w 1496"/>
                <a:gd name="T1" fmla="*/ 15 h 2016"/>
                <a:gd name="T2" fmla="*/ 2 w 1496"/>
                <a:gd name="T3" fmla="*/ 61 h 2016"/>
                <a:gd name="T4" fmla="*/ 1 w 1496"/>
                <a:gd name="T5" fmla="*/ 72 h 2016"/>
                <a:gd name="T6" fmla="*/ 8 w 1496"/>
                <a:gd name="T7" fmla="*/ 15 h 2016"/>
                <a:gd name="T8" fmla="*/ 7 w 1496"/>
                <a:gd name="T9" fmla="*/ 2 h 2016"/>
                <a:gd name="T10" fmla="*/ 6 w 1496"/>
                <a:gd name="T11" fmla="*/ 4 h 2016"/>
                <a:gd name="T12" fmla="*/ 5 w 1496"/>
                <a:gd name="T13" fmla="*/ 15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29" name="Freeform 9"/>
            <p:cNvSpPr>
              <a:spLocks/>
            </p:cNvSpPr>
            <p:nvPr/>
          </p:nvSpPr>
          <p:spPr bwMode="auto">
            <a:xfrm rot="2334802">
              <a:off x="4224" y="1440"/>
              <a:ext cx="420" cy="900"/>
            </a:xfrm>
            <a:custGeom>
              <a:avLst/>
              <a:gdLst>
                <a:gd name="T0" fmla="*/ 5 w 1496"/>
                <a:gd name="T1" fmla="*/ 15 h 2016"/>
                <a:gd name="T2" fmla="*/ 2 w 1496"/>
                <a:gd name="T3" fmla="*/ 61 h 2016"/>
                <a:gd name="T4" fmla="*/ 1 w 1496"/>
                <a:gd name="T5" fmla="*/ 72 h 2016"/>
                <a:gd name="T6" fmla="*/ 8 w 1496"/>
                <a:gd name="T7" fmla="*/ 15 h 2016"/>
                <a:gd name="T8" fmla="*/ 7 w 1496"/>
                <a:gd name="T9" fmla="*/ 2 h 2016"/>
                <a:gd name="T10" fmla="*/ 6 w 1496"/>
                <a:gd name="T11" fmla="*/ 4 h 2016"/>
                <a:gd name="T12" fmla="*/ 5 w 1496"/>
                <a:gd name="T13" fmla="*/ 15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30" name="Freeform 10"/>
            <p:cNvSpPr>
              <a:spLocks/>
            </p:cNvSpPr>
            <p:nvPr/>
          </p:nvSpPr>
          <p:spPr bwMode="auto">
            <a:xfrm rot="3688303">
              <a:off x="5040" y="0"/>
              <a:ext cx="648" cy="1248"/>
            </a:xfrm>
            <a:custGeom>
              <a:avLst/>
              <a:gdLst>
                <a:gd name="T0" fmla="*/ 26 w 1496"/>
                <a:gd name="T1" fmla="*/ 56 h 2016"/>
                <a:gd name="T2" fmla="*/ 10 w 1496"/>
                <a:gd name="T3" fmla="*/ 226 h 2016"/>
                <a:gd name="T4" fmla="*/ 6 w 1496"/>
                <a:gd name="T5" fmla="*/ 268 h 2016"/>
                <a:gd name="T6" fmla="*/ 47 w 1496"/>
                <a:gd name="T7" fmla="*/ 56 h 2016"/>
                <a:gd name="T8" fmla="*/ 42 w 1496"/>
                <a:gd name="T9" fmla="*/ 7 h 2016"/>
                <a:gd name="T10" fmla="*/ 32 w 1496"/>
                <a:gd name="T11" fmla="*/ 14 h 2016"/>
                <a:gd name="T12" fmla="*/ 26 w 1496"/>
                <a:gd name="T13" fmla="*/ 56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31" name="Freeform 11"/>
            <p:cNvSpPr>
              <a:spLocks/>
            </p:cNvSpPr>
            <p:nvPr/>
          </p:nvSpPr>
          <p:spPr bwMode="auto">
            <a:xfrm rot="949328">
              <a:off x="5091" y="405"/>
              <a:ext cx="600" cy="1008"/>
            </a:xfrm>
            <a:custGeom>
              <a:avLst/>
              <a:gdLst>
                <a:gd name="T0" fmla="*/ 20 w 1496"/>
                <a:gd name="T1" fmla="*/ 24 h 2016"/>
                <a:gd name="T2" fmla="*/ 7 w 1496"/>
                <a:gd name="T3" fmla="*/ 96 h 2016"/>
                <a:gd name="T4" fmla="*/ 4 w 1496"/>
                <a:gd name="T5" fmla="*/ 114 h 2016"/>
                <a:gd name="T6" fmla="*/ 34 w 1496"/>
                <a:gd name="T7" fmla="*/ 24 h 2016"/>
                <a:gd name="T8" fmla="*/ 31 w 1496"/>
                <a:gd name="T9" fmla="*/ 3 h 2016"/>
                <a:gd name="T10" fmla="*/ 23 w 1496"/>
                <a:gd name="T11" fmla="*/ 6 h 2016"/>
                <a:gd name="T12" fmla="*/ 20 w 1496"/>
                <a:gd name="T13" fmla="*/ 24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32" name="Freeform 12"/>
            <p:cNvSpPr>
              <a:spLocks/>
            </p:cNvSpPr>
            <p:nvPr/>
          </p:nvSpPr>
          <p:spPr bwMode="auto">
            <a:xfrm rot="-784689">
              <a:off x="5328" y="624"/>
              <a:ext cx="600" cy="1008"/>
            </a:xfrm>
            <a:custGeom>
              <a:avLst/>
              <a:gdLst>
                <a:gd name="T0" fmla="*/ 20 w 1496"/>
                <a:gd name="T1" fmla="*/ 24 h 2016"/>
                <a:gd name="T2" fmla="*/ 7 w 1496"/>
                <a:gd name="T3" fmla="*/ 96 h 2016"/>
                <a:gd name="T4" fmla="*/ 4 w 1496"/>
                <a:gd name="T5" fmla="*/ 114 h 2016"/>
                <a:gd name="T6" fmla="*/ 34 w 1496"/>
                <a:gd name="T7" fmla="*/ 24 h 2016"/>
                <a:gd name="T8" fmla="*/ 31 w 1496"/>
                <a:gd name="T9" fmla="*/ 3 h 2016"/>
                <a:gd name="T10" fmla="*/ 23 w 1496"/>
                <a:gd name="T11" fmla="*/ 6 h 2016"/>
                <a:gd name="T12" fmla="*/ 20 w 1496"/>
                <a:gd name="T13" fmla="*/ 24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33" name="Freeform 13"/>
            <p:cNvSpPr>
              <a:spLocks/>
            </p:cNvSpPr>
            <p:nvPr/>
          </p:nvSpPr>
          <p:spPr bwMode="auto">
            <a:xfrm rot="4294786">
              <a:off x="3858" y="1278"/>
              <a:ext cx="384" cy="804"/>
            </a:xfrm>
            <a:custGeom>
              <a:avLst/>
              <a:gdLst>
                <a:gd name="T0" fmla="*/ 3 w 1496"/>
                <a:gd name="T1" fmla="*/ 10 h 2016"/>
                <a:gd name="T2" fmla="*/ 1 w 1496"/>
                <a:gd name="T3" fmla="*/ 39 h 2016"/>
                <a:gd name="T4" fmla="*/ 1 w 1496"/>
                <a:gd name="T5" fmla="*/ 46 h 2016"/>
                <a:gd name="T6" fmla="*/ 6 w 1496"/>
                <a:gd name="T7" fmla="*/ 10 h 2016"/>
                <a:gd name="T8" fmla="*/ 5 w 1496"/>
                <a:gd name="T9" fmla="*/ 1 h 2016"/>
                <a:gd name="T10" fmla="*/ 4 w 1496"/>
                <a:gd name="T11" fmla="*/ 2 h 2016"/>
                <a:gd name="T12" fmla="*/ 3 w 1496"/>
                <a:gd name="T13" fmla="*/ 1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34" name="Freeform 14"/>
            <p:cNvSpPr>
              <a:spLocks/>
            </p:cNvSpPr>
            <p:nvPr/>
          </p:nvSpPr>
          <p:spPr bwMode="auto">
            <a:xfrm rot="-1283851">
              <a:off x="4752" y="1632"/>
              <a:ext cx="276" cy="804"/>
            </a:xfrm>
            <a:custGeom>
              <a:avLst/>
              <a:gdLst>
                <a:gd name="T0" fmla="*/ 1 w 1496"/>
                <a:gd name="T1" fmla="*/ 10 h 2016"/>
                <a:gd name="T2" fmla="*/ 0 w 1496"/>
                <a:gd name="T3" fmla="*/ 39 h 2016"/>
                <a:gd name="T4" fmla="*/ 0 w 1496"/>
                <a:gd name="T5" fmla="*/ 46 h 2016"/>
                <a:gd name="T6" fmla="*/ 1 w 1496"/>
                <a:gd name="T7" fmla="*/ 10 h 2016"/>
                <a:gd name="T8" fmla="*/ 1 w 1496"/>
                <a:gd name="T9" fmla="*/ 1 h 2016"/>
                <a:gd name="T10" fmla="*/ 1 w 1496"/>
                <a:gd name="T11" fmla="*/ 2 h 2016"/>
                <a:gd name="T12" fmla="*/ 1 w 1496"/>
                <a:gd name="T13" fmla="*/ 1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35" name="Freeform 15"/>
            <p:cNvSpPr>
              <a:spLocks/>
            </p:cNvSpPr>
            <p:nvPr/>
          </p:nvSpPr>
          <p:spPr bwMode="auto">
            <a:xfrm rot="-968331">
              <a:off x="5040" y="1200"/>
              <a:ext cx="408" cy="1056"/>
            </a:xfrm>
            <a:custGeom>
              <a:avLst/>
              <a:gdLst>
                <a:gd name="T0" fmla="*/ 4 w 1496"/>
                <a:gd name="T1" fmla="*/ 29 h 2016"/>
                <a:gd name="T2" fmla="*/ 1 w 1496"/>
                <a:gd name="T3" fmla="*/ 116 h 2016"/>
                <a:gd name="T4" fmla="*/ 1 w 1496"/>
                <a:gd name="T5" fmla="*/ 137 h 2016"/>
                <a:gd name="T6" fmla="*/ 7 w 1496"/>
                <a:gd name="T7" fmla="*/ 29 h 2016"/>
                <a:gd name="T8" fmla="*/ 7 w 1496"/>
                <a:gd name="T9" fmla="*/ 4 h 2016"/>
                <a:gd name="T10" fmla="*/ 5 w 1496"/>
                <a:gd name="T11" fmla="*/ 7 h 2016"/>
                <a:gd name="T12" fmla="*/ 4 w 1496"/>
                <a:gd name="T13" fmla="*/ 29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36" name="Freeform 16"/>
            <p:cNvSpPr>
              <a:spLocks/>
            </p:cNvSpPr>
            <p:nvPr/>
          </p:nvSpPr>
          <p:spPr bwMode="auto">
            <a:xfrm rot="4764749">
              <a:off x="4980" y="-180"/>
              <a:ext cx="696" cy="1248"/>
            </a:xfrm>
            <a:custGeom>
              <a:avLst/>
              <a:gdLst>
                <a:gd name="T0" fmla="*/ 35 w 1496"/>
                <a:gd name="T1" fmla="*/ 56 h 2016"/>
                <a:gd name="T2" fmla="*/ 13 w 1496"/>
                <a:gd name="T3" fmla="*/ 226 h 2016"/>
                <a:gd name="T4" fmla="*/ 8 w 1496"/>
                <a:gd name="T5" fmla="*/ 268 h 2016"/>
                <a:gd name="T6" fmla="*/ 62 w 1496"/>
                <a:gd name="T7" fmla="*/ 56 h 2016"/>
                <a:gd name="T8" fmla="*/ 55 w 1496"/>
                <a:gd name="T9" fmla="*/ 7 h 2016"/>
                <a:gd name="T10" fmla="*/ 42 w 1496"/>
                <a:gd name="T11" fmla="*/ 14 h 2016"/>
                <a:gd name="T12" fmla="*/ 35 w 1496"/>
                <a:gd name="T13" fmla="*/ 56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37" name="Freeform 17"/>
            <p:cNvSpPr>
              <a:spLocks/>
            </p:cNvSpPr>
            <p:nvPr/>
          </p:nvSpPr>
          <p:spPr bwMode="auto">
            <a:xfrm rot="-2925696">
              <a:off x="5388" y="852"/>
              <a:ext cx="456" cy="960"/>
            </a:xfrm>
            <a:custGeom>
              <a:avLst/>
              <a:gdLst>
                <a:gd name="T0" fmla="*/ 6 w 1496"/>
                <a:gd name="T1" fmla="*/ 20 h 2016"/>
                <a:gd name="T2" fmla="*/ 2 w 1496"/>
                <a:gd name="T3" fmla="*/ 79 h 2016"/>
                <a:gd name="T4" fmla="*/ 2 w 1496"/>
                <a:gd name="T5" fmla="*/ 94 h 2016"/>
                <a:gd name="T6" fmla="*/ 11 w 1496"/>
                <a:gd name="T7" fmla="*/ 20 h 2016"/>
                <a:gd name="T8" fmla="*/ 10 w 1496"/>
                <a:gd name="T9" fmla="*/ 2 h 2016"/>
                <a:gd name="T10" fmla="*/ 8 w 1496"/>
                <a:gd name="T11" fmla="*/ 5 h 2016"/>
                <a:gd name="T12" fmla="*/ 6 w 1496"/>
                <a:gd name="T13" fmla="*/ 2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38" name="Freeform 18"/>
            <p:cNvSpPr>
              <a:spLocks/>
            </p:cNvSpPr>
            <p:nvPr/>
          </p:nvSpPr>
          <p:spPr bwMode="auto">
            <a:xfrm rot="3946685">
              <a:off x="3876" y="204"/>
              <a:ext cx="408" cy="1056"/>
            </a:xfrm>
            <a:custGeom>
              <a:avLst/>
              <a:gdLst>
                <a:gd name="T0" fmla="*/ 4 w 1496"/>
                <a:gd name="T1" fmla="*/ 29 h 2016"/>
                <a:gd name="T2" fmla="*/ 1 w 1496"/>
                <a:gd name="T3" fmla="*/ 116 h 2016"/>
                <a:gd name="T4" fmla="*/ 1 w 1496"/>
                <a:gd name="T5" fmla="*/ 137 h 2016"/>
                <a:gd name="T6" fmla="*/ 7 w 1496"/>
                <a:gd name="T7" fmla="*/ 29 h 2016"/>
                <a:gd name="T8" fmla="*/ 7 w 1496"/>
                <a:gd name="T9" fmla="*/ 4 h 2016"/>
                <a:gd name="T10" fmla="*/ 5 w 1496"/>
                <a:gd name="T11" fmla="*/ 7 h 2016"/>
                <a:gd name="T12" fmla="*/ 4 w 1496"/>
                <a:gd name="T13" fmla="*/ 29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39" name="Freeform 19"/>
            <p:cNvSpPr>
              <a:spLocks/>
            </p:cNvSpPr>
            <p:nvPr/>
          </p:nvSpPr>
          <p:spPr bwMode="auto">
            <a:xfrm rot="2317852">
              <a:off x="3936" y="624"/>
              <a:ext cx="408" cy="1056"/>
            </a:xfrm>
            <a:custGeom>
              <a:avLst/>
              <a:gdLst>
                <a:gd name="T0" fmla="*/ 4 w 1496"/>
                <a:gd name="T1" fmla="*/ 29 h 2016"/>
                <a:gd name="T2" fmla="*/ 1 w 1496"/>
                <a:gd name="T3" fmla="*/ 116 h 2016"/>
                <a:gd name="T4" fmla="*/ 1 w 1496"/>
                <a:gd name="T5" fmla="*/ 137 h 2016"/>
                <a:gd name="T6" fmla="*/ 7 w 1496"/>
                <a:gd name="T7" fmla="*/ 29 h 2016"/>
                <a:gd name="T8" fmla="*/ 7 w 1496"/>
                <a:gd name="T9" fmla="*/ 4 h 2016"/>
                <a:gd name="T10" fmla="*/ 5 w 1496"/>
                <a:gd name="T11" fmla="*/ 7 h 2016"/>
                <a:gd name="T12" fmla="*/ 4 w 1496"/>
                <a:gd name="T13" fmla="*/ 29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40" name="Freeform 20"/>
            <p:cNvSpPr>
              <a:spLocks/>
            </p:cNvSpPr>
            <p:nvPr/>
          </p:nvSpPr>
          <p:spPr bwMode="auto">
            <a:xfrm rot="3773371">
              <a:off x="3576" y="840"/>
              <a:ext cx="276" cy="804"/>
            </a:xfrm>
            <a:custGeom>
              <a:avLst/>
              <a:gdLst>
                <a:gd name="T0" fmla="*/ 1 w 1496"/>
                <a:gd name="T1" fmla="*/ 10 h 2016"/>
                <a:gd name="T2" fmla="*/ 0 w 1496"/>
                <a:gd name="T3" fmla="*/ 39 h 2016"/>
                <a:gd name="T4" fmla="*/ 0 w 1496"/>
                <a:gd name="T5" fmla="*/ 46 h 2016"/>
                <a:gd name="T6" fmla="*/ 1 w 1496"/>
                <a:gd name="T7" fmla="*/ 10 h 2016"/>
                <a:gd name="T8" fmla="*/ 1 w 1496"/>
                <a:gd name="T9" fmla="*/ 1 h 2016"/>
                <a:gd name="T10" fmla="*/ 1 w 1496"/>
                <a:gd name="T11" fmla="*/ 2 h 2016"/>
                <a:gd name="T12" fmla="*/ 1 w 1496"/>
                <a:gd name="T13" fmla="*/ 1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41" name="Freeform 21"/>
            <p:cNvSpPr>
              <a:spLocks/>
            </p:cNvSpPr>
            <p:nvPr/>
          </p:nvSpPr>
          <p:spPr bwMode="auto">
            <a:xfrm rot="1434273">
              <a:off x="4128" y="864"/>
              <a:ext cx="276" cy="804"/>
            </a:xfrm>
            <a:custGeom>
              <a:avLst/>
              <a:gdLst>
                <a:gd name="T0" fmla="*/ 1 w 1496"/>
                <a:gd name="T1" fmla="*/ 10 h 2016"/>
                <a:gd name="T2" fmla="*/ 0 w 1496"/>
                <a:gd name="T3" fmla="*/ 39 h 2016"/>
                <a:gd name="T4" fmla="*/ 0 w 1496"/>
                <a:gd name="T5" fmla="*/ 46 h 2016"/>
                <a:gd name="T6" fmla="*/ 1 w 1496"/>
                <a:gd name="T7" fmla="*/ 10 h 2016"/>
                <a:gd name="T8" fmla="*/ 1 w 1496"/>
                <a:gd name="T9" fmla="*/ 1 h 2016"/>
                <a:gd name="T10" fmla="*/ 1 w 1496"/>
                <a:gd name="T11" fmla="*/ 2 h 2016"/>
                <a:gd name="T12" fmla="*/ 1 w 1496"/>
                <a:gd name="T13" fmla="*/ 1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42" name="Oval 22"/>
            <p:cNvSpPr>
              <a:spLocks noChangeArrowheads="1"/>
            </p:cNvSpPr>
            <p:nvPr/>
          </p:nvSpPr>
          <p:spPr bwMode="auto">
            <a:xfrm>
              <a:off x="3264" y="96"/>
              <a:ext cx="1824" cy="1632"/>
            </a:xfrm>
            <a:prstGeom prst="ellipse">
              <a:avLst/>
            </a:prstGeom>
            <a:gradFill rotWithShape="1">
              <a:gsLst>
                <a:gs pos="0">
                  <a:srgbClr val="FFFF66">
                    <a:alpha val="24001"/>
                  </a:srgbClr>
                </a:gs>
                <a:gs pos="100000">
                  <a:srgbClr val="FFFF66">
                    <a:alpha val="26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p>
          </p:txBody>
        </p:sp>
      </p:grpSp>
      <p:pic>
        <p:nvPicPr>
          <p:cNvPr id="9221" name="Picture 26" descr="Chu Aic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333375"/>
            <a:ext cx="4607984"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7" descr="180px-Papyrus_Ani_curs_hi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04801"/>
            <a:ext cx="6239933"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68" name="Rectangle 28"/>
          <p:cNvSpPr>
            <a:spLocks noChangeArrowheads="1"/>
          </p:cNvSpPr>
          <p:nvPr/>
        </p:nvSpPr>
        <p:spPr bwMode="auto">
          <a:xfrm>
            <a:off x="406400" y="5486400"/>
            <a:ext cx="436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3200" b="1"/>
              <a:t>Bảng chữ cái tượng</a:t>
            </a:r>
          </a:p>
          <a:p>
            <a:pPr algn="ctr"/>
            <a:r>
              <a:rPr lang="en-US" sz="3200" b="1"/>
              <a:t>Hình Ai Cập cổ</a:t>
            </a:r>
          </a:p>
        </p:txBody>
      </p:sp>
      <p:sp>
        <p:nvSpPr>
          <p:cNvPr id="189469" name="Rectangle 29"/>
          <p:cNvSpPr>
            <a:spLocks noChangeArrowheads="1"/>
          </p:cNvSpPr>
          <p:nvPr/>
        </p:nvSpPr>
        <p:spPr bwMode="auto">
          <a:xfrm>
            <a:off x="5486400" y="5638800"/>
            <a:ext cx="6197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800" b="1"/>
              <a:t>Chữ tượng hình Ai Cập cổ khắc </a:t>
            </a:r>
          </a:p>
          <a:p>
            <a:pPr algn="ctr"/>
            <a:r>
              <a:rPr lang="en-US" sz="2800" b="1"/>
              <a:t>trên lăng mộ vua Ram-xét VI</a:t>
            </a:r>
          </a:p>
        </p:txBody>
      </p:sp>
    </p:spTree>
    <p:extLst>
      <p:ext uri="{BB962C8B-B14F-4D97-AF65-F5344CB8AC3E}">
        <p14:creationId xmlns:p14="http://schemas.microsoft.com/office/powerpoint/2010/main" val="4002640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89468"/>
                                        </p:tgtEl>
                                        <p:attrNameLst>
                                          <p:attrName>style.visibility</p:attrName>
                                        </p:attrNameLst>
                                      </p:cBhvr>
                                      <p:to>
                                        <p:strVal val="visible"/>
                                      </p:to>
                                    </p:set>
                                    <p:animEffect transition="in" filter="diamond(in)">
                                      <p:cBhvr>
                                        <p:cTn id="7" dur="2000"/>
                                        <p:tgtEl>
                                          <p:spTgt spid="189468"/>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89469"/>
                                        </p:tgtEl>
                                        <p:attrNameLst>
                                          <p:attrName>style.visibility</p:attrName>
                                        </p:attrNameLst>
                                      </p:cBhvr>
                                      <p:to>
                                        <p:strVal val="visible"/>
                                      </p:to>
                                    </p:set>
                                    <p:anim calcmode="lin" valueType="num">
                                      <p:cBhvr additive="base">
                                        <p:cTn id="11" dur="500" fill="hold"/>
                                        <p:tgtEl>
                                          <p:spTgt spid="189469"/>
                                        </p:tgtEl>
                                        <p:attrNameLst>
                                          <p:attrName>ppt_x</p:attrName>
                                        </p:attrNameLst>
                                      </p:cBhvr>
                                      <p:tavLst>
                                        <p:tav tm="0">
                                          <p:val>
                                            <p:strVal val="#ppt_x"/>
                                          </p:val>
                                        </p:tav>
                                        <p:tav tm="100000">
                                          <p:val>
                                            <p:strVal val="#ppt_x"/>
                                          </p:val>
                                        </p:tav>
                                      </p:tavLst>
                                    </p:anim>
                                    <p:anim calcmode="lin" valueType="num">
                                      <p:cBhvr additive="base">
                                        <p:cTn id="12" dur="500" fill="hold"/>
                                        <p:tgtEl>
                                          <p:spTgt spid="1894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68" grpId="0"/>
      <p:bldP spid="1894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4" name="Group 6"/>
          <p:cNvGrpSpPr>
            <a:grpSpLocks/>
          </p:cNvGrpSpPr>
          <p:nvPr/>
        </p:nvGrpSpPr>
        <p:grpSpPr bwMode="auto">
          <a:xfrm>
            <a:off x="4928967" y="1613099"/>
            <a:ext cx="3255433" cy="3829050"/>
            <a:chOff x="1809" y="557"/>
            <a:chExt cx="1538" cy="2412"/>
          </a:xfrm>
        </p:grpSpPr>
        <p:grpSp>
          <p:nvGrpSpPr>
            <p:cNvPr id="10246" name="Group 7"/>
            <p:cNvGrpSpPr>
              <a:grpSpLocks/>
            </p:cNvGrpSpPr>
            <p:nvPr/>
          </p:nvGrpSpPr>
          <p:grpSpPr bwMode="auto">
            <a:xfrm>
              <a:off x="1824" y="557"/>
              <a:ext cx="288" cy="307"/>
              <a:chOff x="2880" y="2700"/>
              <a:chExt cx="181" cy="181"/>
            </a:xfrm>
          </p:grpSpPr>
          <p:sp>
            <p:nvSpPr>
              <p:cNvPr id="10274" name="Line 8"/>
              <p:cNvSpPr>
                <a:spLocks noChangeShapeType="1"/>
              </p:cNvSpPr>
              <p:nvPr/>
            </p:nvSpPr>
            <p:spPr bwMode="auto">
              <a:xfrm>
                <a:off x="2880" y="2700"/>
                <a:ext cx="0" cy="1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0275" name="Line 9"/>
              <p:cNvSpPr>
                <a:spLocks noChangeShapeType="1"/>
              </p:cNvSpPr>
              <p:nvPr/>
            </p:nvSpPr>
            <p:spPr bwMode="auto">
              <a:xfrm>
                <a:off x="3060" y="2700"/>
                <a:ext cx="1" cy="1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0276" name="Line 10"/>
              <p:cNvSpPr>
                <a:spLocks noChangeShapeType="1"/>
              </p:cNvSpPr>
              <p:nvPr/>
            </p:nvSpPr>
            <p:spPr bwMode="auto">
              <a:xfrm rot="5400000">
                <a:off x="2969" y="2611"/>
                <a:ext cx="1" cy="1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0277" name="Line 11"/>
              <p:cNvSpPr>
                <a:spLocks noChangeShapeType="1"/>
              </p:cNvSpPr>
              <p:nvPr/>
            </p:nvSpPr>
            <p:spPr bwMode="auto">
              <a:xfrm>
                <a:off x="2933" y="2880"/>
                <a:ext cx="125"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0278" name="Line 12"/>
              <p:cNvSpPr>
                <a:spLocks noChangeShapeType="1"/>
              </p:cNvSpPr>
              <p:nvPr/>
            </p:nvSpPr>
            <p:spPr bwMode="auto">
              <a:xfrm>
                <a:off x="2932" y="2792"/>
                <a:ext cx="1" cy="8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10247" name="Group 13"/>
            <p:cNvGrpSpPr>
              <a:grpSpLocks/>
            </p:cNvGrpSpPr>
            <p:nvPr/>
          </p:nvGrpSpPr>
          <p:grpSpPr bwMode="auto">
            <a:xfrm>
              <a:off x="1867" y="1024"/>
              <a:ext cx="389" cy="577"/>
              <a:chOff x="1936" y="2146"/>
              <a:chExt cx="536" cy="900"/>
            </a:xfrm>
          </p:grpSpPr>
          <p:sp>
            <p:nvSpPr>
              <p:cNvPr id="10272" name="Oval 14"/>
              <p:cNvSpPr>
                <a:spLocks noChangeArrowheads="1"/>
              </p:cNvSpPr>
              <p:nvPr/>
            </p:nvSpPr>
            <p:spPr bwMode="auto">
              <a:xfrm>
                <a:off x="1962" y="2307"/>
                <a:ext cx="303" cy="305"/>
              </a:xfrm>
              <a:prstGeom prst="ellipse">
                <a:avLst/>
              </a:prstGeom>
              <a:solidFill>
                <a:srgbClr val="FFFFFF"/>
              </a:solidFill>
              <a:ln w="9525">
                <a:solidFill>
                  <a:srgbClr val="000000"/>
                </a:solidFill>
                <a:round/>
                <a:headEnd/>
                <a:tailEnd/>
              </a:ln>
            </p:spPr>
            <p:txBody>
              <a:bodyPr/>
              <a:lstStyle/>
              <a:p>
                <a:endParaRPr lang="vi-VN"/>
              </a:p>
            </p:txBody>
          </p:sp>
          <p:sp>
            <p:nvSpPr>
              <p:cNvPr id="10273" name="Text Box 15"/>
              <p:cNvSpPr txBox="1">
                <a:spLocks noChangeArrowheads="1"/>
              </p:cNvSpPr>
              <p:nvPr/>
            </p:nvSpPr>
            <p:spPr bwMode="auto">
              <a:xfrm>
                <a:off x="1936" y="2146"/>
                <a:ext cx="536"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endParaRPr lang="vi-VN" sz="1800" b="1">
                  <a:latin typeface="Arial" charset="0"/>
                </a:endParaRPr>
              </a:p>
            </p:txBody>
          </p:sp>
        </p:grpSp>
        <p:grpSp>
          <p:nvGrpSpPr>
            <p:cNvPr id="10248" name="Group 16"/>
            <p:cNvGrpSpPr>
              <a:grpSpLocks/>
            </p:cNvGrpSpPr>
            <p:nvPr/>
          </p:nvGrpSpPr>
          <p:grpSpPr bwMode="auto">
            <a:xfrm>
              <a:off x="1872" y="1608"/>
              <a:ext cx="234" cy="292"/>
              <a:chOff x="2938" y="3728"/>
              <a:chExt cx="179" cy="215"/>
            </a:xfrm>
          </p:grpSpPr>
          <p:sp>
            <p:nvSpPr>
              <p:cNvPr id="10268" name="Freeform 17"/>
              <p:cNvSpPr>
                <a:spLocks/>
              </p:cNvSpPr>
              <p:nvPr/>
            </p:nvSpPr>
            <p:spPr bwMode="auto">
              <a:xfrm>
                <a:off x="2938" y="3847"/>
                <a:ext cx="57" cy="96"/>
              </a:xfrm>
              <a:custGeom>
                <a:avLst/>
                <a:gdLst>
                  <a:gd name="T0" fmla="*/ 0 w 101"/>
                  <a:gd name="T1" fmla="*/ 102 h 94"/>
                  <a:gd name="T2" fmla="*/ 6 w 101"/>
                  <a:gd name="T3" fmla="*/ 81 h 94"/>
                  <a:gd name="T4" fmla="*/ 10 w 101"/>
                  <a:gd name="T5" fmla="*/ 11 h 94"/>
                  <a:gd name="T6" fmla="*/ 10 w 101"/>
                  <a:gd name="T7" fmla="*/ 7 h 94"/>
                  <a:gd name="T8" fmla="*/ 0 60000 65536"/>
                  <a:gd name="T9" fmla="*/ 0 60000 65536"/>
                  <a:gd name="T10" fmla="*/ 0 60000 65536"/>
                  <a:gd name="T11" fmla="*/ 0 60000 65536"/>
                  <a:gd name="T12" fmla="*/ 0 w 101"/>
                  <a:gd name="T13" fmla="*/ 0 h 94"/>
                  <a:gd name="T14" fmla="*/ 101 w 101"/>
                  <a:gd name="T15" fmla="*/ 94 h 94"/>
                </a:gdLst>
                <a:ahLst/>
                <a:cxnLst>
                  <a:cxn ang="T8">
                    <a:pos x="T0" y="T1"/>
                  </a:cxn>
                  <a:cxn ang="T9">
                    <a:pos x="T2" y="T3"/>
                  </a:cxn>
                  <a:cxn ang="T10">
                    <a:pos x="T4" y="T5"/>
                  </a:cxn>
                  <a:cxn ang="T11">
                    <a:pos x="T6" y="T7"/>
                  </a:cxn>
                </a:cxnLst>
                <a:rect l="T12" t="T13" r="T14" b="T15"/>
                <a:pathLst>
                  <a:path w="101" h="94">
                    <a:moveTo>
                      <a:pt x="0" y="94"/>
                    </a:moveTo>
                    <a:cubicBezTo>
                      <a:pt x="10" y="91"/>
                      <a:pt x="47" y="87"/>
                      <a:pt x="63" y="73"/>
                    </a:cubicBezTo>
                    <a:cubicBezTo>
                      <a:pt x="79" y="59"/>
                      <a:pt x="91" y="22"/>
                      <a:pt x="96" y="11"/>
                    </a:cubicBezTo>
                    <a:cubicBezTo>
                      <a:pt x="101" y="0"/>
                      <a:pt x="96" y="8"/>
                      <a:pt x="96" y="7"/>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10269" name="Line 18"/>
              <p:cNvSpPr>
                <a:spLocks noChangeShapeType="1"/>
              </p:cNvSpPr>
              <p:nvPr/>
            </p:nvSpPr>
            <p:spPr bwMode="auto">
              <a:xfrm flipV="1">
                <a:off x="2992" y="3728"/>
                <a:ext cx="1" cy="1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0270" name="Line 19"/>
              <p:cNvSpPr>
                <a:spLocks noChangeShapeType="1"/>
              </p:cNvSpPr>
              <p:nvPr/>
            </p:nvSpPr>
            <p:spPr bwMode="auto">
              <a:xfrm>
                <a:off x="2992" y="3728"/>
                <a:ext cx="125"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0271" name="Line 20"/>
              <p:cNvSpPr>
                <a:spLocks noChangeShapeType="1"/>
              </p:cNvSpPr>
              <p:nvPr/>
            </p:nvSpPr>
            <p:spPr bwMode="auto">
              <a:xfrm>
                <a:off x="3116" y="3728"/>
                <a:ext cx="1" cy="2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10249" name="Group 21"/>
            <p:cNvGrpSpPr>
              <a:grpSpLocks/>
            </p:cNvGrpSpPr>
            <p:nvPr/>
          </p:nvGrpSpPr>
          <p:grpSpPr bwMode="auto">
            <a:xfrm>
              <a:off x="1809" y="2192"/>
              <a:ext cx="375" cy="158"/>
              <a:chOff x="1980" y="3600"/>
              <a:chExt cx="180" cy="91"/>
            </a:xfrm>
          </p:grpSpPr>
          <p:sp>
            <p:nvSpPr>
              <p:cNvPr id="10266" name="Line 22"/>
              <p:cNvSpPr>
                <a:spLocks noChangeShapeType="1"/>
              </p:cNvSpPr>
              <p:nvPr/>
            </p:nvSpPr>
            <p:spPr bwMode="auto">
              <a:xfrm>
                <a:off x="1980" y="3600"/>
                <a:ext cx="18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0267" name="Line 23"/>
              <p:cNvSpPr>
                <a:spLocks noChangeShapeType="1"/>
              </p:cNvSpPr>
              <p:nvPr/>
            </p:nvSpPr>
            <p:spPr bwMode="auto">
              <a:xfrm>
                <a:off x="1980" y="3690"/>
                <a:ext cx="18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10250" name="Group 24"/>
            <p:cNvGrpSpPr>
              <a:grpSpLocks/>
            </p:cNvGrpSpPr>
            <p:nvPr/>
          </p:nvGrpSpPr>
          <p:grpSpPr bwMode="auto">
            <a:xfrm>
              <a:off x="1876" y="2479"/>
              <a:ext cx="332" cy="417"/>
              <a:chOff x="1814" y="3680"/>
              <a:chExt cx="432" cy="641"/>
            </a:xfrm>
          </p:grpSpPr>
          <p:sp>
            <p:nvSpPr>
              <p:cNvPr id="10258" name="Oval 25"/>
              <p:cNvSpPr>
                <a:spLocks noChangeArrowheads="1"/>
              </p:cNvSpPr>
              <p:nvPr/>
            </p:nvSpPr>
            <p:spPr bwMode="auto">
              <a:xfrm>
                <a:off x="1919" y="3913"/>
                <a:ext cx="222" cy="183"/>
              </a:xfrm>
              <a:prstGeom prst="ellipse">
                <a:avLst/>
              </a:prstGeom>
              <a:solidFill>
                <a:srgbClr val="FFFFFF"/>
              </a:solidFill>
              <a:ln w="28575">
                <a:solidFill>
                  <a:schemeClr val="tx1"/>
                </a:solidFill>
                <a:round/>
                <a:headEnd/>
                <a:tailEnd/>
              </a:ln>
            </p:spPr>
            <p:txBody>
              <a:bodyPr/>
              <a:lstStyle/>
              <a:p>
                <a:endParaRPr lang="vi-VN"/>
              </a:p>
            </p:txBody>
          </p:sp>
          <p:sp>
            <p:nvSpPr>
              <p:cNvPr id="10259" name="Text Box 26"/>
              <p:cNvSpPr txBox="1">
                <a:spLocks noChangeArrowheads="1"/>
              </p:cNvSpPr>
              <p:nvPr/>
            </p:nvSpPr>
            <p:spPr bwMode="auto">
              <a:xfrm>
                <a:off x="1843" y="3680"/>
                <a:ext cx="393"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r>
                  <a:rPr lang="en-US" sz="1400" b="1">
                    <a:latin typeface=".VnArial" pitchFamily="34" charset="0"/>
                    <a:cs typeface="Times New Roman" pitchFamily="18" charset="0"/>
                  </a:rPr>
                  <a:t>.</a:t>
                </a:r>
                <a:endParaRPr lang="en-US" sz="1800" b="1">
                  <a:latin typeface="Arial" charset="0"/>
                </a:endParaRPr>
              </a:p>
            </p:txBody>
          </p:sp>
          <p:sp>
            <p:nvSpPr>
              <p:cNvPr id="10260" name="Freeform 27"/>
              <p:cNvSpPr>
                <a:spLocks/>
              </p:cNvSpPr>
              <p:nvPr/>
            </p:nvSpPr>
            <p:spPr bwMode="auto">
              <a:xfrm>
                <a:off x="1814" y="3874"/>
                <a:ext cx="151" cy="41"/>
              </a:xfrm>
              <a:custGeom>
                <a:avLst/>
                <a:gdLst>
                  <a:gd name="T0" fmla="*/ 0 w 125"/>
                  <a:gd name="T1" fmla="*/ 19 h 36"/>
                  <a:gd name="T2" fmla="*/ 161 w 125"/>
                  <a:gd name="T3" fmla="*/ 8 h 36"/>
                  <a:gd name="T4" fmla="*/ 266 w 125"/>
                  <a:gd name="T5" fmla="*/ 61 h 36"/>
                  <a:gd name="T6" fmla="*/ 0 60000 65536"/>
                  <a:gd name="T7" fmla="*/ 0 60000 65536"/>
                  <a:gd name="T8" fmla="*/ 0 60000 65536"/>
                  <a:gd name="T9" fmla="*/ 0 w 125"/>
                  <a:gd name="T10" fmla="*/ 0 h 36"/>
                  <a:gd name="T11" fmla="*/ 125 w 125"/>
                  <a:gd name="T12" fmla="*/ 36 h 36"/>
                </a:gdLst>
                <a:ahLst/>
                <a:cxnLst>
                  <a:cxn ang="T6">
                    <a:pos x="T0" y="T1"/>
                  </a:cxn>
                  <a:cxn ang="T7">
                    <a:pos x="T2" y="T3"/>
                  </a:cxn>
                  <a:cxn ang="T8">
                    <a:pos x="T4" y="T5"/>
                  </a:cxn>
                </a:cxnLst>
                <a:rect l="T9" t="T10" r="T11" b="T12"/>
                <a:pathLst>
                  <a:path w="125" h="36">
                    <a:moveTo>
                      <a:pt x="0" y="11"/>
                    </a:moveTo>
                    <a:cubicBezTo>
                      <a:pt x="12" y="10"/>
                      <a:pt x="54" y="0"/>
                      <a:pt x="75" y="4"/>
                    </a:cubicBezTo>
                    <a:cubicBezTo>
                      <a:pt x="96" y="8"/>
                      <a:pt x="115" y="29"/>
                      <a:pt x="125" y="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10261" name="Freeform 28"/>
              <p:cNvSpPr>
                <a:spLocks/>
              </p:cNvSpPr>
              <p:nvPr/>
            </p:nvSpPr>
            <p:spPr bwMode="auto">
              <a:xfrm>
                <a:off x="2095" y="3855"/>
                <a:ext cx="151" cy="66"/>
              </a:xfrm>
              <a:custGeom>
                <a:avLst/>
                <a:gdLst>
                  <a:gd name="T0" fmla="*/ 0 w 105"/>
                  <a:gd name="T1" fmla="*/ 208 h 45"/>
                  <a:gd name="T2" fmla="*/ 217 w 105"/>
                  <a:gd name="T3" fmla="*/ 41 h 45"/>
                  <a:gd name="T4" fmla="*/ 449 w 105"/>
                  <a:gd name="T5" fmla="*/ 0 h 45"/>
                  <a:gd name="T6" fmla="*/ 0 60000 65536"/>
                  <a:gd name="T7" fmla="*/ 0 60000 65536"/>
                  <a:gd name="T8" fmla="*/ 0 60000 65536"/>
                  <a:gd name="T9" fmla="*/ 0 w 105"/>
                  <a:gd name="T10" fmla="*/ 0 h 45"/>
                  <a:gd name="T11" fmla="*/ 105 w 105"/>
                  <a:gd name="T12" fmla="*/ 45 h 45"/>
                </a:gdLst>
                <a:ahLst/>
                <a:cxnLst>
                  <a:cxn ang="T6">
                    <a:pos x="T0" y="T1"/>
                  </a:cxn>
                  <a:cxn ang="T7">
                    <a:pos x="T2" y="T3"/>
                  </a:cxn>
                  <a:cxn ang="T8">
                    <a:pos x="T4" y="T5"/>
                  </a:cxn>
                </a:cxnLst>
                <a:rect l="T9" t="T10" r="T11" b="T12"/>
                <a:pathLst>
                  <a:path w="105" h="45">
                    <a:moveTo>
                      <a:pt x="0" y="45"/>
                    </a:moveTo>
                    <a:cubicBezTo>
                      <a:pt x="9" y="39"/>
                      <a:pt x="33" y="17"/>
                      <a:pt x="51" y="9"/>
                    </a:cubicBezTo>
                    <a:cubicBezTo>
                      <a:pt x="69" y="1"/>
                      <a:pt x="94" y="2"/>
                      <a:pt x="105"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grpSp>
            <p:nvGrpSpPr>
              <p:cNvPr id="10262" name="Group 29"/>
              <p:cNvGrpSpPr>
                <a:grpSpLocks/>
              </p:cNvGrpSpPr>
              <p:nvPr/>
            </p:nvGrpSpPr>
            <p:grpSpPr bwMode="auto">
              <a:xfrm>
                <a:off x="1902" y="4142"/>
                <a:ext cx="246" cy="179"/>
                <a:chOff x="1914" y="3080"/>
                <a:chExt cx="221" cy="181"/>
              </a:xfrm>
            </p:grpSpPr>
            <p:sp>
              <p:nvSpPr>
                <p:cNvPr id="10263" name="Freeform 30"/>
                <p:cNvSpPr>
                  <a:spLocks/>
                </p:cNvSpPr>
                <p:nvPr/>
              </p:nvSpPr>
              <p:spPr bwMode="auto">
                <a:xfrm>
                  <a:off x="1919" y="3080"/>
                  <a:ext cx="216" cy="58"/>
                </a:xfrm>
                <a:custGeom>
                  <a:avLst/>
                  <a:gdLst>
                    <a:gd name="T0" fmla="*/ 0 w 931"/>
                    <a:gd name="T1" fmla="*/ 1 h 243"/>
                    <a:gd name="T2" fmla="*/ 0 w 931"/>
                    <a:gd name="T3" fmla="*/ 0 h 243"/>
                    <a:gd name="T4" fmla="*/ 0 w 931"/>
                    <a:gd name="T5" fmla="*/ 0 h 243"/>
                    <a:gd name="T6" fmla="*/ 1 w 931"/>
                    <a:gd name="T7" fmla="*/ 0 h 243"/>
                    <a:gd name="T8" fmla="*/ 1 w 931"/>
                    <a:gd name="T9" fmla="*/ 0 h 243"/>
                    <a:gd name="T10" fmla="*/ 1 w 931"/>
                    <a:gd name="T11" fmla="*/ 0 h 243"/>
                    <a:gd name="T12" fmla="*/ 2 w 931"/>
                    <a:gd name="T13" fmla="*/ 1 h 243"/>
                    <a:gd name="T14" fmla="*/ 2 w 931"/>
                    <a:gd name="T15" fmla="*/ 1 h 243"/>
                    <a:gd name="T16" fmla="*/ 3 w 931"/>
                    <a:gd name="T17" fmla="*/ 0 h 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1"/>
                    <a:gd name="T28" fmla="*/ 0 h 243"/>
                    <a:gd name="T29" fmla="*/ 931 w 931"/>
                    <a:gd name="T30" fmla="*/ 243 h 2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1" h="243">
                      <a:moveTo>
                        <a:pt x="0" y="185"/>
                      </a:moveTo>
                      <a:cubicBezTo>
                        <a:pt x="15" y="171"/>
                        <a:pt x="66" y="120"/>
                        <a:pt x="91" y="99"/>
                      </a:cubicBezTo>
                      <a:cubicBezTo>
                        <a:pt x="116" y="78"/>
                        <a:pt x="124" y="72"/>
                        <a:pt x="151" y="56"/>
                      </a:cubicBezTo>
                      <a:cubicBezTo>
                        <a:pt x="178" y="40"/>
                        <a:pt x="214" y="8"/>
                        <a:pt x="250" y="4"/>
                      </a:cubicBezTo>
                      <a:cubicBezTo>
                        <a:pt x="286" y="0"/>
                        <a:pt x="324" y="3"/>
                        <a:pt x="370" y="30"/>
                      </a:cubicBezTo>
                      <a:cubicBezTo>
                        <a:pt x="416" y="57"/>
                        <a:pt x="482" y="133"/>
                        <a:pt x="524" y="164"/>
                      </a:cubicBezTo>
                      <a:cubicBezTo>
                        <a:pt x="566" y="195"/>
                        <a:pt x="585" y="210"/>
                        <a:pt x="623" y="219"/>
                      </a:cubicBezTo>
                      <a:cubicBezTo>
                        <a:pt x="661" y="228"/>
                        <a:pt x="700" y="243"/>
                        <a:pt x="751" y="219"/>
                      </a:cubicBezTo>
                      <a:cubicBezTo>
                        <a:pt x="802" y="195"/>
                        <a:pt x="893" y="107"/>
                        <a:pt x="931" y="77"/>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10264" name="Freeform 31"/>
                <p:cNvSpPr>
                  <a:spLocks/>
                </p:cNvSpPr>
                <p:nvPr/>
              </p:nvSpPr>
              <p:spPr bwMode="auto">
                <a:xfrm>
                  <a:off x="1916" y="3141"/>
                  <a:ext cx="216" cy="58"/>
                </a:xfrm>
                <a:custGeom>
                  <a:avLst/>
                  <a:gdLst>
                    <a:gd name="T0" fmla="*/ 0 w 931"/>
                    <a:gd name="T1" fmla="*/ 1 h 243"/>
                    <a:gd name="T2" fmla="*/ 0 w 931"/>
                    <a:gd name="T3" fmla="*/ 0 h 243"/>
                    <a:gd name="T4" fmla="*/ 0 w 931"/>
                    <a:gd name="T5" fmla="*/ 0 h 243"/>
                    <a:gd name="T6" fmla="*/ 1 w 931"/>
                    <a:gd name="T7" fmla="*/ 0 h 243"/>
                    <a:gd name="T8" fmla="*/ 1 w 931"/>
                    <a:gd name="T9" fmla="*/ 0 h 243"/>
                    <a:gd name="T10" fmla="*/ 1 w 931"/>
                    <a:gd name="T11" fmla="*/ 0 h 243"/>
                    <a:gd name="T12" fmla="*/ 2 w 931"/>
                    <a:gd name="T13" fmla="*/ 1 h 243"/>
                    <a:gd name="T14" fmla="*/ 2 w 931"/>
                    <a:gd name="T15" fmla="*/ 1 h 243"/>
                    <a:gd name="T16" fmla="*/ 3 w 931"/>
                    <a:gd name="T17" fmla="*/ 0 h 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1"/>
                    <a:gd name="T28" fmla="*/ 0 h 243"/>
                    <a:gd name="T29" fmla="*/ 931 w 931"/>
                    <a:gd name="T30" fmla="*/ 243 h 2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1" h="243">
                      <a:moveTo>
                        <a:pt x="0" y="185"/>
                      </a:moveTo>
                      <a:cubicBezTo>
                        <a:pt x="15" y="171"/>
                        <a:pt x="66" y="120"/>
                        <a:pt x="91" y="99"/>
                      </a:cubicBezTo>
                      <a:cubicBezTo>
                        <a:pt x="116" y="78"/>
                        <a:pt x="124" y="72"/>
                        <a:pt x="151" y="56"/>
                      </a:cubicBezTo>
                      <a:cubicBezTo>
                        <a:pt x="178" y="40"/>
                        <a:pt x="214" y="8"/>
                        <a:pt x="250" y="4"/>
                      </a:cubicBezTo>
                      <a:cubicBezTo>
                        <a:pt x="286" y="0"/>
                        <a:pt x="324" y="3"/>
                        <a:pt x="370" y="30"/>
                      </a:cubicBezTo>
                      <a:cubicBezTo>
                        <a:pt x="416" y="57"/>
                        <a:pt x="482" y="133"/>
                        <a:pt x="524" y="164"/>
                      </a:cubicBezTo>
                      <a:cubicBezTo>
                        <a:pt x="566" y="195"/>
                        <a:pt x="585" y="210"/>
                        <a:pt x="623" y="219"/>
                      </a:cubicBezTo>
                      <a:cubicBezTo>
                        <a:pt x="661" y="228"/>
                        <a:pt x="700" y="243"/>
                        <a:pt x="751" y="219"/>
                      </a:cubicBezTo>
                      <a:cubicBezTo>
                        <a:pt x="802" y="195"/>
                        <a:pt x="893" y="107"/>
                        <a:pt x="931" y="77"/>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10265" name="Freeform 32"/>
                <p:cNvSpPr>
                  <a:spLocks/>
                </p:cNvSpPr>
                <p:nvPr/>
              </p:nvSpPr>
              <p:spPr bwMode="auto">
                <a:xfrm>
                  <a:off x="1914" y="3203"/>
                  <a:ext cx="216" cy="58"/>
                </a:xfrm>
                <a:custGeom>
                  <a:avLst/>
                  <a:gdLst>
                    <a:gd name="T0" fmla="*/ 0 w 931"/>
                    <a:gd name="T1" fmla="*/ 1 h 243"/>
                    <a:gd name="T2" fmla="*/ 0 w 931"/>
                    <a:gd name="T3" fmla="*/ 0 h 243"/>
                    <a:gd name="T4" fmla="*/ 0 w 931"/>
                    <a:gd name="T5" fmla="*/ 0 h 243"/>
                    <a:gd name="T6" fmla="*/ 1 w 931"/>
                    <a:gd name="T7" fmla="*/ 0 h 243"/>
                    <a:gd name="T8" fmla="*/ 1 w 931"/>
                    <a:gd name="T9" fmla="*/ 0 h 243"/>
                    <a:gd name="T10" fmla="*/ 1 w 931"/>
                    <a:gd name="T11" fmla="*/ 0 h 243"/>
                    <a:gd name="T12" fmla="*/ 2 w 931"/>
                    <a:gd name="T13" fmla="*/ 1 h 243"/>
                    <a:gd name="T14" fmla="*/ 2 w 931"/>
                    <a:gd name="T15" fmla="*/ 1 h 243"/>
                    <a:gd name="T16" fmla="*/ 3 w 931"/>
                    <a:gd name="T17" fmla="*/ 0 h 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1"/>
                    <a:gd name="T28" fmla="*/ 0 h 243"/>
                    <a:gd name="T29" fmla="*/ 931 w 931"/>
                    <a:gd name="T30" fmla="*/ 243 h 2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1" h="243">
                      <a:moveTo>
                        <a:pt x="0" y="185"/>
                      </a:moveTo>
                      <a:cubicBezTo>
                        <a:pt x="15" y="171"/>
                        <a:pt x="66" y="120"/>
                        <a:pt x="91" y="99"/>
                      </a:cubicBezTo>
                      <a:cubicBezTo>
                        <a:pt x="116" y="78"/>
                        <a:pt x="124" y="72"/>
                        <a:pt x="151" y="56"/>
                      </a:cubicBezTo>
                      <a:cubicBezTo>
                        <a:pt x="178" y="40"/>
                        <a:pt x="214" y="8"/>
                        <a:pt x="250" y="4"/>
                      </a:cubicBezTo>
                      <a:cubicBezTo>
                        <a:pt x="286" y="0"/>
                        <a:pt x="324" y="3"/>
                        <a:pt x="370" y="30"/>
                      </a:cubicBezTo>
                      <a:cubicBezTo>
                        <a:pt x="416" y="57"/>
                        <a:pt x="482" y="133"/>
                        <a:pt x="524" y="164"/>
                      </a:cubicBezTo>
                      <a:cubicBezTo>
                        <a:pt x="566" y="195"/>
                        <a:pt x="585" y="210"/>
                        <a:pt x="623" y="219"/>
                      </a:cubicBezTo>
                      <a:cubicBezTo>
                        <a:pt x="661" y="228"/>
                        <a:pt x="700" y="243"/>
                        <a:pt x="751" y="219"/>
                      </a:cubicBezTo>
                      <a:cubicBezTo>
                        <a:pt x="802" y="195"/>
                        <a:pt x="893" y="107"/>
                        <a:pt x="931" y="77"/>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grpSp>
        </p:grpSp>
        <p:sp>
          <p:nvSpPr>
            <p:cNvPr id="10251" name="Rectangle 33"/>
            <p:cNvSpPr>
              <a:spLocks noChangeArrowheads="1"/>
            </p:cNvSpPr>
            <p:nvPr/>
          </p:nvSpPr>
          <p:spPr bwMode="auto">
            <a:xfrm>
              <a:off x="1948" y="575"/>
              <a:ext cx="102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tabLst>
                  <a:tab pos="1819275" algn="l"/>
                </a:tabLst>
              </a:pPr>
              <a:r>
                <a:rPr lang="en-US" sz="2800" b="1">
                  <a:latin typeface=".VnArial" pitchFamily="34" charset="0"/>
                  <a:cs typeface="Times New Roman" pitchFamily="18" charset="0"/>
                </a:rPr>
                <a:t>       C¸i nhµ</a:t>
              </a:r>
              <a:endParaRPr lang="en-US" sz="2800" b="1">
                <a:latin typeface=".VnArial" pitchFamily="34" charset="0"/>
              </a:endParaRPr>
            </a:p>
          </p:txBody>
        </p:sp>
        <p:sp>
          <p:nvSpPr>
            <p:cNvPr id="10252" name="Rectangle 34"/>
            <p:cNvSpPr>
              <a:spLocks noChangeArrowheads="1"/>
            </p:cNvSpPr>
            <p:nvPr/>
          </p:nvSpPr>
          <p:spPr bwMode="auto">
            <a:xfrm>
              <a:off x="2400" y="1087"/>
              <a:ext cx="70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tabLst>
                  <a:tab pos="1819275" algn="l"/>
                </a:tabLst>
              </a:pPr>
              <a:r>
                <a:rPr lang="en-US" sz="2800" b="1">
                  <a:latin typeface=".VnArial" pitchFamily="34" charset="0"/>
                  <a:cs typeface="Times New Roman" pitchFamily="18" charset="0"/>
                </a:rPr>
                <a:t>MÆt trêi</a:t>
              </a:r>
              <a:endParaRPr lang="en-US" sz="2800" b="1">
                <a:latin typeface=".VnArial" pitchFamily="34" charset="0"/>
              </a:endParaRPr>
            </a:p>
          </p:txBody>
        </p:sp>
        <p:sp>
          <p:nvSpPr>
            <p:cNvPr id="10253" name="Rectangle 35"/>
            <p:cNvSpPr>
              <a:spLocks noChangeArrowheads="1"/>
            </p:cNvSpPr>
            <p:nvPr/>
          </p:nvSpPr>
          <p:spPr bwMode="auto">
            <a:xfrm>
              <a:off x="2420" y="1575"/>
              <a:ext cx="78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tabLst>
                  <a:tab pos="1819275" algn="l"/>
                </a:tabLst>
              </a:pPr>
              <a:r>
                <a:rPr lang="en-US" sz="2800" b="1" smtClean="0">
                  <a:latin typeface=".VnArial" pitchFamily="34" charset="0"/>
                  <a:cs typeface="Times New Roman" pitchFamily="18" charset="0"/>
                </a:rPr>
                <a:t>Ng­ưêi </a:t>
              </a:r>
              <a:r>
                <a:rPr lang="en-US" sz="2800" b="1">
                  <a:latin typeface=".VnArial" pitchFamily="34" charset="0"/>
                  <a:cs typeface="Times New Roman" pitchFamily="18" charset="0"/>
                </a:rPr>
                <a:t>®i</a:t>
              </a:r>
              <a:endParaRPr lang="en-US" sz="2800" b="1">
                <a:latin typeface=".VnArial" pitchFamily="34" charset="0"/>
              </a:endParaRPr>
            </a:p>
          </p:txBody>
        </p:sp>
        <p:sp>
          <p:nvSpPr>
            <p:cNvPr id="10254" name="Rectangle 36"/>
            <p:cNvSpPr>
              <a:spLocks noChangeArrowheads="1"/>
            </p:cNvSpPr>
            <p:nvPr/>
          </p:nvSpPr>
          <p:spPr bwMode="auto">
            <a:xfrm>
              <a:off x="2348" y="2127"/>
              <a:ext cx="90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tabLst>
                  <a:tab pos="1819275" algn="l"/>
                </a:tabLst>
              </a:pPr>
              <a:r>
                <a:rPr lang="en-US" sz="2800" b="1">
                  <a:latin typeface=".VnArial" pitchFamily="34" charset="0"/>
                  <a:cs typeface="Times New Roman" pitchFamily="18" charset="0"/>
                </a:rPr>
                <a:t> Kªnh ®µo</a:t>
              </a:r>
              <a:endParaRPr lang="en-US" sz="2800" b="1">
                <a:latin typeface=".VnArial" pitchFamily="34" charset="0"/>
              </a:endParaRPr>
            </a:p>
          </p:txBody>
        </p:sp>
        <p:sp>
          <p:nvSpPr>
            <p:cNvPr id="10255" name="Rectangle 37"/>
            <p:cNvSpPr>
              <a:spLocks noChangeArrowheads="1"/>
            </p:cNvSpPr>
            <p:nvPr/>
          </p:nvSpPr>
          <p:spPr bwMode="auto">
            <a:xfrm>
              <a:off x="2410" y="2639"/>
              <a:ext cx="9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tabLst>
                  <a:tab pos="1819275" algn="l"/>
                </a:tabLst>
              </a:pPr>
              <a:r>
                <a:rPr lang="en-US" sz="2800" b="1">
                  <a:latin typeface=".VnArial" pitchFamily="34" charset="0"/>
                  <a:cs typeface="Times New Roman" pitchFamily="18" charset="0"/>
                </a:rPr>
                <a:t>Kh¸t </a:t>
              </a:r>
              <a:r>
                <a:rPr lang="en-US" sz="2800" b="1" smtClean="0">
                  <a:latin typeface=".VnArial" pitchFamily="34" charset="0"/>
                  <a:cs typeface="Times New Roman" pitchFamily="18" charset="0"/>
                </a:rPr>
                <a:t>n­ưíc</a:t>
              </a:r>
              <a:endParaRPr lang="en-US" sz="2800" b="1">
                <a:latin typeface=".VnArial" pitchFamily="34" charset="0"/>
              </a:endParaRPr>
            </a:p>
          </p:txBody>
        </p:sp>
        <p:sp>
          <p:nvSpPr>
            <p:cNvPr id="10256" name="Oval 38"/>
            <p:cNvSpPr>
              <a:spLocks noChangeArrowheads="1"/>
            </p:cNvSpPr>
            <p:nvPr/>
          </p:nvSpPr>
          <p:spPr bwMode="auto">
            <a:xfrm>
              <a:off x="1960" y="1200"/>
              <a:ext cx="48" cy="48"/>
            </a:xfrm>
            <a:prstGeom prst="ellipse">
              <a:avLst/>
            </a:prstGeom>
            <a:solidFill>
              <a:schemeClr val="accent1"/>
            </a:solidFill>
            <a:ln w="9525">
              <a:solidFill>
                <a:schemeClr val="tx1"/>
              </a:solidFill>
              <a:round/>
              <a:headEnd/>
              <a:tailEnd/>
            </a:ln>
          </p:spPr>
          <p:txBody>
            <a:bodyPr wrap="none" anchor="ctr"/>
            <a:lstStyle/>
            <a:p>
              <a:endParaRPr lang="vi-VN"/>
            </a:p>
          </p:txBody>
        </p:sp>
        <p:sp>
          <p:nvSpPr>
            <p:cNvPr id="10257" name="Oval 39"/>
            <p:cNvSpPr>
              <a:spLocks noChangeArrowheads="1"/>
            </p:cNvSpPr>
            <p:nvPr/>
          </p:nvSpPr>
          <p:spPr bwMode="auto">
            <a:xfrm>
              <a:off x="2016" y="2664"/>
              <a:ext cx="48" cy="48"/>
            </a:xfrm>
            <a:prstGeom prst="ellipse">
              <a:avLst/>
            </a:prstGeom>
            <a:solidFill>
              <a:schemeClr val="accent1"/>
            </a:solidFill>
            <a:ln w="9525">
              <a:solidFill>
                <a:schemeClr val="tx1"/>
              </a:solidFill>
              <a:round/>
              <a:headEnd/>
              <a:tailEnd/>
            </a:ln>
          </p:spPr>
          <p:txBody>
            <a:bodyPr wrap="none" anchor="ctr"/>
            <a:lstStyle/>
            <a:p>
              <a:endParaRPr lang="vi-VN"/>
            </a:p>
          </p:txBody>
        </p:sp>
      </p:grpSp>
      <p:sp>
        <p:nvSpPr>
          <p:cNvPr id="10245" name="Rectangle 40"/>
          <p:cNvSpPr>
            <a:spLocks noChangeArrowheads="1"/>
          </p:cNvSpPr>
          <p:nvPr/>
        </p:nvSpPr>
        <p:spPr bwMode="auto">
          <a:xfrm>
            <a:off x="2438400" y="559900"/>
            <a:ext cx="802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3200" b="1">
                <a:solidFill>
                  <a:srgbClr val="0000FF"/>
                </a:solidFill>
              </a:rPr>
              <a:t>Chữ viết tượng hình của người Ai Cập cổ đại</a:t>
            </a:r>
          </a:p>
        </p:txBody>
      </p:sp>
    </p:spTree>
    <p:extLst>
      <p:ext uri="{BB962C8B-B14F-4D97-AF65-F5344CB8AC3E}">
        <p14:creationId xmlns:p14="http://schemas.microsoft.com/office/powerpoint/2010/main" val="1211462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905D519E-BDA6-40CE-9778-0C8FD23CB4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15" y="802566"/>
            <a:ext cx="4494727" cy="5239544"/>
          </a:xfrm>
          <a:ln w="38100">
            <a:solidFill>
              <a:srgbClr val="C00000"/>
            </a:solidFill>
          </a:ln>
        </p:spPr>
      </p:pic>
      <p:pic>
        <p:nvPicPr>
          <p:cNvPr id="3074" name="Picture 2" descr="Ancient Egyptian Mathematics - Geometry in Ancient Egypt - Egyptian  Civilization">
            <a:extLst>
              <a:ext uri="{FF2B5EF4-FFF2-40B4-BE49-F238E27FC236}">
                <a16:creationId xmlns:a16="http://schemas.microsoft.com/office/drawing/2014/main" xmlns="" id="{5B6C20F5-CC67-44A6-9D32-BBE632C49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667" y="566674"/>
            <a:ext cx="7169891" cy="5610102"/>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108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2"/>
          <p:cNvSpPr txBox="1">
            <a:spLocks noChangeArrowheads="1"/>
          </p:cNvSpPr>
          <p:nvPr/>
        </p:nvSpPr>
        <p:spPr bwMode="auto">
          <a:xfrm>
            <a:off x="1219201" y="609601"/>
            <a:ext cx="113876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endParaRPr lang="vi-VN" sz="1800">
              <a:latin typeface="Arial" charset="0"/>
              <a:cs typeface="Arial" charset="0"/>
            </a:endParaRPr>
          </a:p>
        </p:txBody>
      </p:sp>
      <p:sp>
        <p:nvSpPr>
          <p:cNvPr id="2052" name="Rectangle 3"/>
          <p:cNvSpPr>
            <a:spLocks noChangeArrowheads="1"/>
          </p:cNvSpPr>
          <p:nvPr/>
        </p:nvSpPr>
        <p:spPr bwMode="auto">
          <a:xfrm>
            <a:off x="0" y="0"/>
            <a:ext cx="12192000" cy="6858000"/>
          </a:xfrm>
          <a:prstGeom prst="rect">
            <a:avLst/>
          </a:prstGeom>
          <a:gradFill rotWithShape="1">
            <a:gsLst>
              <a:gs pos="0">
                <a:srgbClr val="A3E1C8"/>
              </a:gs>
              <a:gs pos="50000">
                <a:srgbClr val="CCFFFF"/>
              </a:gs>
              <a:gs pos="100000">
                <a:srgbClr val="A3E1C8"/>
              </a:gs>
            </a:gsLst>
            <a:lin ang="5400000" scaled="1"/>
          </a:gradFill>
          <a:ln w="9525">
            <a:solidFill>
              <a:schemeClr val="tx1"/>
            </a:solidFill>
            <a:miter lim="800000"/>
            <a:headEnd/>
            <a:tailEnd/>
          </a:ln>
        </p:spPr>
        <p:txBody>
          <a:bodyPr wrap="none" anchor="ctr"/>
          <a:lstStyle/>
          <a:p>
            <a:endParaRPr lang="vi-VN"/>
          </a:p>
        </p:txBody>
      </p:sp>
      <p:grpSp>
        <p:nvGrpSpPr>
          <p:cNvPr id="2053" name="Group 4"/>
          <p:cNvGrpSpPr>
            <a:grpSpLocks/>
          </p:cNvGrpSpPr>
          <p:nvPr/>
        </p:nvGrpSpPr>
        <p:grpSpPr bwMode="auto">
          <a:xfrm>
            <a:off x="6096000" y="381000"/>
            <a:ext cx="5994400" cy="3714750"/>
            <a:chOff x="3264" y="96"/>
            <a:chExt cx="2832" cy="2340"/>
          </a:xfrm>
        </p:grpSpPr>
        <p:sp>
          <p:nvSpPr>
            <p:cNvPr id="2057" name="Freeform 5"/>
            <p:cNvSpPr>
              <a:spLocks/>
            </p:cNvSpPr>
            <p:nvPr/>
          </p:nvSpPr>
          <p:spPr bwMode="auto">
            <a:xfrm>
              <a:off x="4896" y="816"/>
              <a:ext cx="552" cy="1248"/>
            </a:xfrm>
            <a:custGeom>
              <a:avLst/>
              <a:gdLst>
                <a:gd name="T0" fmla="*/ 14 w 1496"/>
                <a:gd name="T1" fmla="*/ 56 h 2016"/>
                <a:gd name="T2" fmla="*/ 5 w 1496"/>
                <a:gd name="T3" fmla="*/ 226 h 2016"/>
                <a:gd name="T4" fmla="*/ 3 w 1496"/>
                <a:gd name="T5" fmla="*/ 268 h 2016"/>
                <a:gd name="T6" fmla="*/ 25 w 1496"/>
                <a:gd name="T7" fmla="*/ 56 h 2016"/>
                <a:gd name="T8" fmla="*/ 22 w 1496"/>
                <a:gd name="T9" fmla="*/ 7 h 2016"/>
                <a:gd name="T10" fmla="*/ 17 w 1496"/>
                <a:gd name="T11" fmla="*/ 14 h 2016"/>
                <a:gd name="T12" fmla="*/ 14 w 1496"/>
                <a:gd name="T13" fmla="*/ 56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58" name="Freeform 6"/>
            <p:cNvSpPr>
              <a:spLocks/>
            </p:cNvSpPr>
            <p:nvPr/>
          </p:nvSpPr>
          <p:spPr bwMode="auto">
            <a:xfrm rot="1753969">
              <a:off x="4518" y="696"/>
              <a:ext cx="648" cy="1248"/>
            </a:xfrm>
            <a:custGeom>
              <a:avLst/>
              <a:gdLst>
                <a:gd name="T0" fmla="*/ 26 w 1496"/>
                <a:gd name="T1" fmla="*/ 56 h 2016"/>
                <a:gd name="T2" fmla="*/ 10 w 1496"/>
                <a:gd name="T3" fmla="*/ 226 h 2016"/>
                <a:gd name="T4" fmla="*/ 6 w 1496"/>
                <a:gd name="T5" fmla="*/ 268 h 2016"/>
                <a:gd name="T6" fmla="*/ 47 w 1496"/>
                <a:gd name="T7" fmla="*/ 56 h 2016"/>
                <a:gd name="T8" fmla="*/ 42 w 1496"/>
                <a:gd name="T9" fmla="*/ 7 h 2016"/>
                <a:gd name="T10" fmla="*/ 32 w 1496"/>
                <a:gd name="T11" fmla="*/ 14 h 2016"/>
                <a:gd name="T12" fmla="*/ 26 w 1496"/>
                <a:gd name="T13" fmla="*/ 56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59" name="Freeform 7"/>
            <p:cNvSpPr>
              <a:spLocks/>
            </p:cNvSpPr>
            <p:nvPr/>
          </p:nvSpPr>
          <p:spPr bwMode="auto">
            <a:xfrm rot="-1819599">
              <a:off x="5151" y="1039"/>
              <a:ext cx="456" cy="960"/>
            </a:xfrm>
            <a:custGeom>
              <a:avLst/>
              <a:gdLst>
                <a:gd name="T0" fmla="*/ 6 w 1496"/>
                <a:gd name="T1" fmla="*/ 20 h 2016"/>
                <a:gd name="T2" fmla="*/ 2 w 1496"/>
                <a:gd name="T3" fmla="*/ 79 h 2016"/>
                <a:gd name="T4" fmla="*/ 2 w 1496"/>
                <a:gd name="T5" fmla="*/ 94 h 2016"/>
                <a:gd name="T6" fmla="*/ 11 w 1496"/>
                <a:gd name="T7" fmla="*/ 20 h 2016"/>
                <a:gd name="T8" fmla="*/ 10 w 1496"/>
                <a:gd name="T9" fmla="*/ 2 h 2016"/>
                <a:gd name="T10" fmla="*/ 8 w 1496"/>
                <a:gd name="T11" fmla="*/ 5 h 2016"/>
                <a:gd name="T12" fmla="*/ 6 w 1496"/>
                <a:gd name="T13" fmla="*/ 2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60" name="Freeform 8"/>
            <p:cNvSpPr>
              <a:spLocks/>
            </p:cNvSpPr>
            <p:nvPr/>
          </p:nvSpPr>
          <p:spPr bwMode="auto">
            <a:xfrm rot="3278929">
              <a:off x="4689" y="550"/>
              <a:ext cx="420" cy="900"/>
            </a:xfrm>
            <a:custGeom>
              <a:avLst/>
              <a:gdLst>
                <a:gd name="T0" fmla="*/ 5 w 1496"/>
                <a:gd name="T1" fmla="*/ 15 h 2016"/>
                <a:gd name="T2" fmla="*/ 2 w 1496"/>
                <a:gd name="T3" fmla="*/ 61 h 2016"/>
                <a:gd name="T4" fmla="*/ 1 w 1496"/>
                <a:gd name="T5" fmla="*/ 72 h 2016"/>
                <a:gd name="T6" fmla="*/ 8 w 1496"/>
                <a:gd name="T7" fmla="*/ 15 h 2016"/>
                <a:gd name="T8" fmla="*/ 7 w 1496"/>
                <a:gd name="T9" fmla="*/ 2 h 2016"/>
                <a:gd name="T10" fmla="*/ 6 w 1496"/>
                <a:gd name="T11" fmla="*/ 4 h 2016"/>
                <a:gd name="T12" fmla="*/ 5 w 1496"/>
                <a:gd name="T13" fmla="*/ 15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61" name="Freeform 9"/>
            <p:cNvSpPr>
              <a:spLocks/>
            </p:cNvSpPr>
            <p:nvPr/>
          </p:nvSpPr>
          <p:spPr bwMode="auto">
            <a:xfrm rot="2334802">
              <a:off x="4224" y="1440"/>
              <a:ext cx="420" cy="900"/>
            </a:xfrm>
            <a:custGeom>
              <a:avLst/>
              <a:gdLst>
                <a:gd name="T0" fmla="*/ 5 w 1496"/>
                <a:gd name="T1" fmla="*/ 15 h 2016"/>
                <a:gd name="T2" fmla="*/ 2 w 1496"/>
                <a:gd name="T3" fmla="*/ 61 h 2016"/>
                <a:gd name="T4" fmla="*/ 1 w 1496"/>
                <a:gd name="T5" fmla="*/ 72 h 2016"/>
                <a:gd name="T6" fmla="*/ 8 w 1496"/>
                <a:gd name="T7" fmla="*/ 15 h 2016"/>
                <a:gd name="T8" fmla="*/ 7 w 1496"/>
                <a:gd name="T9" fmla="*/ 2 h 2016"/>
                <a:gd name="T10" fmla="*/ 6 w 1496"/>
                <a:gd name="T11" fmla="*/ 4 h 2016"/>
                <a:gd name="T12" fmla="*/ 5 w 1496"/>
                <a:gd name="T13" fmla="*/ 15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62" name="Freeform 10"/>
            <p:cNvSpPr>
              <a:spLocks/>
            </p:cNvSpPr>
            <p:nvPr/>
          </p:nvSpPr>
          <p:spPr bwMode="auto">
            <a:xfrm rot="3688303">
              <a:off x="5040" y="0"/>
              <a:ext cx="648" cy="1248"/>
            </a:xfrm>
            <a:custGeom>
              <a:avLst/>
              <a:gdLst>
                <a:gd name="T0" fmla="*/ 26 w 1496"/>
                <a:gd name="T1" fmla="*/ 56 h 2016"/>
                <a:gd name="T2" fmla="*/ 10 w 1496"/>
                <a:gd name="T3" fmla="*/ 226 h 2016"/>
                <a:gd name="T4" fmla="*/ 6 w 1496"/>
                <a:gd name="T5" fmla="*/ 268 h 2016"/>
                <a:gd name="T6" fmla="*/ 47 w 1496"/>
                <a:gd name="T7" fmla="*/ 56 h 2016"/>
                <a:gd name="T8" fmla="*/ 42 w 1496"/>
                <a:gd name="T9" fmla="*/ 7 h 2016"/>
                <a:gd name="T10" fmla="*/ 32 w 1496"/>
                <a:gd name="T11" fmla="*/ 14 h 2016"/>
                <a:gd name="T12" fmla="*/ 26 w 1496"/>
                <a:gd name="T13" fmla="*/ 56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63" name="Freeform 11"/>
            <p:cNvSpPr>
              <a:spLocks/>
            </p:cNvSpPr>
            <p:nvPr/>
          </p:nvSpPr>
          <p:spPr bwMode="auto">
            <a:xfrm rot="949328">
              <a:off x="5091" y="405"/>
              <a:ext cx="600" cy="1008"/>
            </a:xfrm>
            <a:custGeom>
              <a:avLst/>
              <a:gdLst>
                <a:gd name="T0" fmla="*/ 20 w 1496"/>
                <a:gd name="T1" fmla="*/ 24 h 2016"/>
                <a:gd name="T2" fmla="*/ 7 w 1496"/>
                <a:gd name="T3" fmla="*/ 96 h 2016"/>
                <a:gd name="T4" fmla="*/ 4 w 1496"/>
                <a:gd name="T5" fmla="*/ 114 h 2016"/>
                <a:gd name="T6" fmla="*/ 34 w 1496"/>
                <a:gd name="T7" fmla="*/ 24 h 2016"/>
                <a:gd name="T8" fmla="*/ 31 w 1496"/>
                <a:gd name="T9" fmla="*/ 3 h 2016"/>
                <a:gd name="T10" fmla="*/ 23 w 1496"/>
                <a:gd name="T11" fmla="*/ 6 h 2016"/>
                <a:gd name="T12" fmla="*/ 20 w 1496"/>
                <a:gd name="T13" fmla="*/ 24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64" name="Freeform 12"/>
            <p:cNvSpPr>
              <a:spLocks/>
            </p:cNvSpPr>
            <p:nvPr/>
          </p:nvSpPr>
          <p:spPr bwMode="auto">
            <a:xfrm rot="-784689">
              <a:off x="5328" y="624"/>
              <a:ext cx="600" cy="1008"/>
            </a:xfrm>
            <a:custGeom>
              <a:avLst/>
              <a:gdLst>
                <a:gd name="T0" fmla="*/ 20 w 1496"/>
                <a:gd name="T1" fmla="*/ 24 h 2016"/>
                <a:gd name="T2" fmla="*/ 7 w 1496"/>
                <a:gd name="T3" fmla="*/ 96 h 2016"/>
                <a:gd name="T4" fmla="*/ 4 w 1496"/>
                <a:gd name="T5" fmla="*/ 114 h 2016"/>
                <a:gd name="T6" fmla="*/ 34 w 1496"/>
                <a:gd name="T7" fmla="*/ 24 h 2016"/>
                <a:gd name="T8" fmla="*/ 31 w 1496"/>
                <a:gd name="T9" fmla="*/ 3 h 2016"/>
                <a:gd name="T10" fmla="*/ 23 w 1496"/>
                <a:gd name="T11" fmla="*/ 6 h 2016"/>
                <a:gd name="T12" fmla="*/ 20 w 1496"/>
                <a:gd name="T13" fmla="*/ 24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65" name="Freeform 13"/>
            <p:cNvSpPr>
              <a:spLocks/>
            </p:cNvSpPr>
            <p:nvPr/>
          </p:nvSpPr>
          <p:spPr bwMode="auto">
            <a:xfrm rot="4294786">
              <a:off x="3858" y="1278"/>
              <a:ext cx="384" cy="804"/>
            </a:xfrm>
            <a:custGeom>
              <a:avLst/>
              <a:gdLst>
                <a:gd name="T0" fmla="*/ 3 w 1496"/>
                <a:gd name="T1" fmla="*/ 10 h 2016"/>
                <a:gd name="T2" fmla="*/ 1 w 1496"/>
                <a:gd name="T3" fmla="*/ 39 h 2016"/>
                <a:gd name="T4" fmla="*/ 1 w 1496"/>
                <a:gd name="T5" fmla="*/ 46 h 2016"/>
                <a:gd name="T6" fmla="*/ 6 w 1496"/>
                <a:gd name="T7" fmla="*/ 10 h 2016"/>
                <a:gd name="T8" fmla="*/ 5 w 1496"/>
                <a:gd name="T9" fmla="*/ 1 h 2016"/>
                <a:gd name="T10" fmla="*/ 4 w 1496"/>
                <a:gd name="T11" fmla="*/ 2 h 2016"/>
                <a:gd name="T12" fmla="*/ 3 w 1496"/>
                <a:gd name="T13" fmla="*/ 1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66" name="Freeform 14"/>
            <p:cNvSpPr>
              <a:spLocks/>
            </p:cNvSpPr>
            <p:nvPr/>
          </p:nvSpPr>
          <p:spPr bwMode="auto">
            <a:xfrm rot="-1283851">
              <a:off x="4752" y="1632"/>
              <a:ext cx="276" cy="804"/>
            </a:xfrm>
            <a:custGeom>
              <a:avLst/>
              <a:gdLst>
                <a:gd name="T0" fmla="*/ 1 w 1496"/>
                <a:gd name="T1" fmla="*/ 10 h 2016"/>
                <a:gd name="T2" fmla="*/ 0 w 1496"/>
                <a:gd name="T3" fmla="*/ 39 h 2016"/>
                <a:gd name="T4" fmla="*/ 0 w 1496"/>
                <a:gd name="T5" fmla="*/ 46 h 2016"/>
                <a:gd name="T6" fmla="*/ 1 w 1496"/>
                <a:gd name="T7" fmla="*/ 10 h 2016"/>
                <a:gd name="T8" fmla="*/ 1 w 1496"/>
                <a:gd name="T9" fmla="*/ 1 h 2016"/>
                <a:gd name="T10" fmla="*/ 1 w 1496"/>
                <a:gd name="T11" fmla="*/ 2 h 2016"/>
                <a:gd name="T12" fmla="*/ 1 w 1496"/>
                <a:gd name="T13" fmla="*/ 1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67" name="Freeform 15"/>
            <p:cNvSpPr>
              <a:spLocks/>
            </p:cNvSpPr>
            <p:nvPr/>
          </p:nvSpPr>
          <p:spPr bwMode="auto">
            <a:xfrm rot="-968331">
              <a:off x="5040" y="1200"/>
              <a:ext cx="408" cy="1056"/>
            </a:xfrm>
            <a:custGeom>
              <a:avLst/>
              <a:gdLst>
                <a:gd name="T0" fmla="*/ 4 w 1496"/>
                <a:gd name="T1" fmla="*/ 29 h 2016"/>
                <a:gd name="T2" fmla="*/ 1 w 1496"/>
                <a:gd name="T3" fmla="*/ 116 h 2016"/>
                <a:gd name="T4" fmla="*/ 1 w 1496"/>
                <a:gd name="T5" fmla="*/ 137 h 2016"/>
                <a:gd name="T6" fmla="*/ 7 w 1496"/>
                <a:gd name="T7" fmla="*/ 29 h 2016"/>
                <a:gd name="T8" fmla="*/ 7 w 1496"/>
                <a:gd name="T9" fmla="*/ 4 h 2016"/>
                <a:gd name="T10" fmla="*/ 5 w 1496"/>
                <a:gd name="T11" fmla="*/ 7 h 2016"/>
                <a:gd name="T12" fmla="*/ 4 w 1496"/>
                <a:gd name="T13" fmla="*/ 29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68" name="Freeform 16"/>
            <p:cNvSpPr>
              <a:spLocks/>
            </p:cNvSpPr>
            <p:nvPr/>
          </p:nvSpPr>
          <p:spPr bwMode="auto">
            <a:xfrm rot="4764749">
              <a:off x="4980" y="-180"/>
              <a:ext cx="696" cy="1248"/>
            </a:xfrm>
            <a:custGeom>
              <a:avLst/>
              <a:gdLst>
                <a:gd name="T0" fmla="*/ 35 w 1496"/>
                <a:gd name="T1" fmla="*/ 56 h 2016"/>
                <a:gd name="T2" fmla="*/ 13 w 1496"/>
                <a:gd name="T3" fmla="*/ 226 h 2016"/>
                <a:gd name="T4" fmla="*/ 8 w 1496"/>
                <a:gd name="T5" fmla="*/ 268 h 2016"/>
                <a:gd name="T6" fmla="*/ 62 w 1496"/>
                <a:gd name="T7" fmla="*/ 56 h 2016"/>
                <a:gd name="T8" fmla="*/ 55 w 1496"/>
                <a:gd name="T9" fmla="*/ 7 h 2016"/>
                <a:gd name="T10" fmla="*/ 42 w 1496"/>
                <a:gd name="T11" fmla="*/ 14 h 2016"/>
                <a:gd name="T12" fmla="*/ 35 w 1496"/>
                <a:gd name="T13" fmla="*/ 56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69" name="Freeform 17"/>
            <p:cNvSpPr>
              <a:spLocks/>
            </p:cNvSpPr>
            <p:nvPr/>
          </p:nvSpPr>
          <p:spPr bwMode="auto">
            <a:xfrm rot="-2925696">
              <a:off x="5388" y="852"/>
              <a:ext cx="456" cy="960"/>
            </a:xfrm>
            <a:custGeom>
              <a:avLst/>
              <a:gdLst>
                <a:gd name="T0" fmla="*/ 6 w 1496"/>
                <a:gd name="T1" fmla="*/ 20 h 2016"/>
                <a:gd name="T2" fmla="*/ 2 w 1496"/>
                <a:gd name="T3" fmla="*/ 79 h 2016"/>
                <a:gd name="T4" fmla="*/ 2 w 1496"/>
                <a:gd name="T5" fmla="*/ 94 h 2016"/>
                <a:gd name="T6" fmla="*/ 11 w 1496"/>
                <a:gd name="T7" fmla="*/ 20 h 2016"/>
                <a:gd name="T8" fmla="*/ 10 w 1496"/>
                <a:gd name="T9" fmla="*/ 2 h 2016"/>
                <a:gd name="T10" fmla="*/ 8 w 1496"/>
                <a:gd name="T11" fmla="*/ 5 h 2016"/>
                <a:gd name="T12" fmla="*/ 6 w 1496"/>
                <a:gd name="T13" fmla="*/ 2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70" name="Freeform 18"/>
            <p:cNvSpPr>
              <a:spLocks/>
            </p:cNvSpPr>
            <p:nvPr/>
          </p:nvSpPr>
          <p:spPr bwMode="auto">
            <a:xfrm rot="3946685">
              <a:off x="3876" y="204"/>
              <a:ext cx="408" cy="1056"/>
            </a:xfrm>
            <a:custGeom>
              <a:avLst/>
              <a:gdLst>
                <a:gd name="T0" fmla="*/ 4 w 1496"/>
                <a:gd name="T1" fmla="*/ 29 h 2016"/>
                <a:gd name="T2" fmla="*/ 1 w 1496"/>
                <a:gd name="T3" fmla="*/ 116 h 2016"/>
                <a:gd name="T4" fmla="*/ 1 w 1496"/>
                <a:gd name="T5" fmla="*/ 137 h 2016"/>
                <a:gd name="T6" fmla="*/ 7 w 1496"/>
                <a:gd name="T7" fmla="*/ 29 h 2016"/>
                <a:gd name="T8" fmla="*/ 7 w 1496"/>
                <a:gd name="T9" fmla="*/ 4 h 2016"/>
                <a:gd name="T10" fmla="*/ 5 w 1496"/>
                <a:gd name="T11" fmla="*/ 7 h 2016"/>
                <a:gd name="T12" fmla="*/ 4 w 1496"/>
                <a:gd name="T13" fmla="*/ 29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71" name="Freeform 19"/>
            <p:cNvSpPr>
              <a:spLocks/>
            </p:cNvSpPr>
            <p:nvPr/>
          </p:nvSpPr>
          <p:spPr bwMode="auto">
            <a:xfrm rot="2317852">
              <a:off x="3936" y="624"/>
              <a:ext cx="408" cy="1056"/>
            </a:xfrm>
            <a:custGeom>
              <a:avLst/>
              <a:gdLst>
                <a:gd name="T0" fmla="*/ 4 w 1496"/>
                <a:gd name="T1" fmla="*/ 29 h 2016"/>
                <a:gd name="T2" fmla="*/ 1 w 1496"/>
                <a:gd name="T3" fmla="*/ 116 h 2016"/>
                <a:gd name="T4" fmla="*/ 1 w 1496"/>
                <a:gd name="T5" fmla="*/ 137 h 2016"/>
                <a:gd name="T6" fmla="*/ 7 w 1496"/>
                <a:gd name="T7" fmla="*/ 29 h 2016"/>
                <a:gd name="T8" fmla="*/ 7 w 1496"/>
                <a:gd name="T9" fmla="*/ 4 h 2016"/>
                <a:gd name="T10" fmla="*/ 5 w 1496"/>
                <a:gd name="T11" fmla="*/ 7 h 2016"/>
                <a:gd name="T12" fmla="*/ 4 w 1496"/>
                <a:gd name="T13" fmla="*/ 29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72" name="Freeform 20"/>
            <p:cNvSpPr>
              <a:spLocks/>
            </p:cNvSpPr>
            <p:nvPr/>
          </p:nvSpPr>
          <p:spPr bwMode="auto">
            <a:xfrm rot="3773371">
              <a:off x="3576" y="840"/>
              <a:ext cx="276" cy="804"/>
            </a:xfrm>
            <a:custGeom>
              <a:avLst/>
              <a:gdLst>
                <a:gd name="T0" fmla="*/ 1 w 1496"/>
                <a:gd name="T1" fmla="*/ 10 h 2016"/>
                <a:gd name="T2" fmla="*/ 0 w 1496"/>
                <a:gd name="T3" fmla="*/ 39 h 2016"/>
                <a:gd name="T4" fmla="*/ 0 w 1496"/>
                <a:gd name="T5" fmla="*/ 46 h 2016"/>
                <a:gd name="T6" fmla="*/ 1 w 1496"/>
                <a:gd name="T7" fmla="*/ 10 h 2016"/>
                <a:gd name="T8" fmla="*/ 1 w 1496"/>
                <a:gd name="T9" fmla="*/ 1 h 2016"/>
                <a:gd name="T10" fmla="*/ 1 w 1496"/>
                <a:gd name="T11" fmla="*/ 2 h 2016"/>
                <a:gd name="T12" fmla="*/ 1 w 1496"/>
                <a:gd name="T13" fmla="*/ 1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73" name="Freeform 21"/>
            <p:cNvSpPr>
              <a:spLocks/>
            </p:cNvSpPr>
            <p:nvPr/>
          </p:nvSpPr>
          <p:spPr bwMode="auto">
            <a:xfrm rot="1434273">
              <a:off x="4128" y="864"/>
              <a:ext cx="276" cy="804"/>
            </a:xfrm>
            <a:custGeom>
              <a:avLst/>
              <a:gdLst>
                <a:gd name="T0" fmla="*/ 1 w 1496"/>
                <a:gd name="T1" fmla="*/ 10 h 2016"/>
                <a:gd name="T2" fmla="*/ 0 w 1496"/>
                <a:gd name="T3" fmla="*/ 39 h 2016"/>
                <a:gd name="T4" fmla="*/ 0 w 1496"/>
                <a:gd name="T5" fmla="*/ 46 h 2016"/>
                <a:gd name="T6" fmla="*/ 1 w 1496"/>
                <a:gd name="T7" fmla="*/ 10 h 2016"/>
                <a:gd name="T8" fmla="*/ 1 w 1496"/>
                <a:gd name="T9" fmla="*/ 1 h 2016"/>
                <a:gd name="T10" fmla="*/ 1 w 1496"/>
                <a:gd name="T11" fmla="*/ 2 h 2016"/>
                <a:gd name="T12" fmla="*/ 1 w 1496"/>
                <a:gd name="T13" fmla="*/ 10 h 2016"/>
                <a:gd name="T14" fmla="*/ 0 60000 65536"/>
                <a:gd name="T15" fmla="*/ 0 60000 65536"/>
                <a:gd name="T16" fmla="*/ 0 60000 65536"/>
                <a:gd name="T17" fmla="*/ 0 60000 65536"/>
                <a:gd name="T18" fmla="*/ 0 60000 65536"/>
                <a:gd name="T19" fmla="*/ 0 60000 65536"/>
                <a:gd name="T20" fmla="*/ 0 60000 65536"/>
                <a:gd name="T21" fmla="*/ 0 w 1496"/>
                <a:gd name="T22" fmla="*/ 0 h 2016"/>
                <a:gd name="T23" fmla="*/ 1496 w 1496"/>
                <a:gd name="T24" fmla="*/ 2016 h 20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6" h="2016">
                  <a:moveTo>
                    <a:pt x="752" y="384"/>
                  </a:moveTo>
                  <a:cubicBezTo>
                    <a:pt x="648" y="624"/>
                    <a:pt x="368" y="1296"/>
                    <a:pt x="272" y="1536"/>
                  </a:cubicBezTo>
                  <a:cubicBezTo>
                    <a:pt x="176" y="1776"/>
                    <a:pt x="0" y="2016"/>
                    <a:pt x="176" y="1824"/>
                  </a:cubicBezTo>
                  <a:cubicBezTo>
                    <a:pt x="352" y="1632"/>
                    <a:pt x="1160" y="680"/>
                    <a:pt x="1328" y="384"/>
                  </a:cubicBezTo>
                  <a:cubicBezTo>
                    <a:pt x="1496" y="88"/>
                    <a:pt x="1256" y="96"/>
                    <a:pt x="1184" y="48"/>
                  </a:cubicBezTo>
                  <a:cubicBezTo>
                    <a:pt x="1112" y="0"/>
                    <a:pt x="968" y="40"/>
                    <a:pt x="896" y="96"/>
                  </a:cubicBezTo>
                  <a:cubicBezTo>
                    <a:pt x="824" y="152"/>
                    <a:pt x="856" y="144"/>
                    <a:pt x="752" y="384"/>
                  </a:cubicBezTo>
                  <a:close/>
                </a:path>
              </a:pathLst>
            </a:custGeom>
            <a:gradFill rotWithShape="1">
              <a:gsLst>
                <a:gs pos="0">
                  <a:srgbClr val="19E182">
                    <a:alpha val="7999"/>
                  </a:srgbClr>
                </a:gs>
                <a:gs pos="100000">
                  <a:srgbClr val="19E18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74" name="Oval 22"/>
            <p:cNvSpPr>
              <a:spLocks noChangeArrowheads="1"/>
            </p:cNvSpPr>
            <p:nvPr/>
          </p:nvSpPr>
          <p:spPr bwMode="auto">
            <a:xfrm>
              <a:off x="3264" y="96"/>
              <a:ext cx="1824" cy="1632"/>
            </a:xfrm>
            <a:prstGeom prst="ellipse">
              <a:avLst/>
            </a:prstGeom>
            <a:gradFill rotWithShape="1">
              <a:gsLst>
                <a:gs pos="0">
                  <a:srgbClr val="FFFF66">
                    <a:alpha val="24001"/>
                  </a:srgbClr>
                </a:gs>
                <a:gs pos="100000">
                  <a:srgbClr val="FFFF66">
                    <a:alpha val="26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p>
          </p:txBody>
        </p:sp>
      </p:grpSp>
      <p:sp>
        <p:nvSpPr>
          <p:cNvPr id="197656" name="Rectangle 24"/>
          <p:cNvSpPr>
            <a:spLocks noChangeArrowheads="1"/>
          </p:cNvSpPr>
          <p:nvPr/>
        </p:nvSpPr>
        <p:spPr bwMode="auto">
          <a:xfrm>
            <a:off x="1102784" y="1125539"/>
            <a:ext cx="4129616" cy="2808287"/>
          </a:xfrm>
          <a:prstGeom prst="rect">
            <a:avLst/>
          </a:prstGeom>
          <a:gradFill rotWithShape="1">
            <a:gsLst>
              <a:gs pos="0">
                <a:srgbClr val="AFEDE6"/>
              </a:gs>
              <a:gs pos="100000">
                <a:srgbClr val="0000FF"/>
              </a:gs>
            </a:gsLst>
            <a:path path="rect">
              <a:fillToRect l="100000" t="100000"/>
            </a:path>
          </a:gradFill>
          <a:ln w="9525">
            <a:solidFill>
              <a:schemeClr val="tx1"/>
            </a:solidFill>
            <a:miter lim="800000"/>
            <a:headEnd/>
            <a:tailEnd/>
          </a:ln>
        </p:spPr>
        <p:txBody>
          <a:bodyPr wrap="none" anchor="ctr"/>
          <a:lstStyle/>
          <a:p>
            <a:endParaRPr lang="vi-VN"/>
          </a:p>
        </p:txBody>
      </p:sp>
      <p:sp>
        <p:nvSpPr>
          <p:cNvPr id="197657" name="Oval 25"/>
          <p:cNvSpPr>
            <a:spLocks noChangeArrowheads="1"/>
          </p:cNvSpPr>
          <p:nvPr/>
        </p:nvSpPr>
        <p:spPr bwMode="auto">
          <a:xfrm>
            <a:off x="2639485" y="2060575"/>
            <a:ext cx="4415367" cy="3168650"/>
          </a:xfrm>
          <a:prstGeom prst="ellipse">
            <a:avLst/>
          </a:prstGeom>
          <a:gradFill rotWithShape="1">
            <a:gsLst>
              <a:gs pos="0">
                <a:schemeClr val="hlink"/>
              </a:gs>
              <a:gs pos="100000">
                <a:srgbClr val="F4FDA1"/>
              </a:gs>
            </a:gsLst>
            <a:path path="shape">
              <a:fillToRect l="50000" t="50000" r="50000" b="50000"/>
            </a:path>
          </a:gradFill>
          <a:ln w="9525">
            <a:solidFill>
              <a:schemeClr val="tx1"/>
            </a:solidFill>
            <a:round/>
            <a:headEnd/>
            <a:tailEnd/>
          </a:ln>
        </p:spPr>
        <p:txBody>
          <a:bodyPr wrap="none" anchor="ctr"/>
          <a:lstStyle/>
          <a:p>
            <a:endParaRPr lang="vi-VN"/>
          </a:p>
        </p:txBody>
      </p:sp>
      <p:sp>
        <p:nvSpPr>
          <p:cNvPr id="197658" name="AutoShape 26" descr="75%"/>
          <p:cNvSpPr>
            <a:spLocks noChangeArrowheads="1"/>
          </p:cNvSpPr>
          <p:nvPr/>
        </p:nvSpPr>
        <p:spPr bwMode="auto">
          <a:xfrm>
            <a:off x="7213601" y="609601"/>
            <a:ext cx="4366684" cy="2917825"/>
          </a:xfrm>
          <a:prstGeom prst="flowChartExtract">
            <a:avLst/>
          </a:prstGeom>
          <a:pattFill prst="pct75">
            <a:fgClr>
              <a:srgbClr val="800000"/>
            </a:fgClr>
            <a:bgClr>
              <a:schemeClr val="bg1"/>
            </a:bgClr>
          </a:pattFill>
          <a:ln w="9525">
            <a:solidFill>
              <a:schemeClr val="tx1"/>
            </a:solidFill>
            <a:miter lim="800000"/>
            <a:headEnd/>
            <a:tailEnd/>
          </a:ln>
        </p:spPr>
        <p:txBody>
          <a:bodyPr wrap="none" anchor="ctr"/>
          <a:lstStyle/>
          <a:p>
            <a:endParaRPr lang="vi-VN"/>
          </a:p>
        </p:txBody>
      </p:sp>
      <p:graphicFrame>
        <p:nvGraphicFramePr>
          <p:cNvPr id="197659" name="Object 27"/>
          <p:cNvGraphicFramePr>
            <a:graphicFrameLocks noChangeAspect="1"/>
          </p:cNvGraphicFramePr>
          <p:nvPr/>
        </p:nvGraphicFramePr>
        <p:xfrm>
          <a:off x="3962401" y="5562600"/>
          <a:ext cx="3331633" cy="952500"/>
        </p:xfrm>
        <a:graphic>
          <a:graphicData uri="http://schemas.openxmlformats.org/presentationml/2006/ole">
            <mc:AlternateContent xmlns:mc="http://schemas.openxmlformats.org/markup-compatibility/2006">
              <mc:Choice xmlns:v="urn:schemas-microsoft-com:vml" Requires="v">
                <p:oleObj spid="_x0000_s1044" name="Microsoft Equation 3.0" r:id="rId3" imgW="533160" imgH="203040" progId="Equation.3">
                  <p:embed/>
                </p:oleObj>
              </mc:Choice>
              <mc:Fallback>
                <p:oleObj name="Microsoft Equation 3.0" r:id="rId3" imgW="533160" imgH="203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1" y="5562600"/>
                        <a:ext cx="3331633"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848911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197656"/>
                                        </p:tgtEl>
                                        <p:attrNameLst>
                                          <p:attrName>style.visibility</p:attrName>
                                        </p:attrNameLst>
                                      </p:cBhvr>
                                      <p:to>
                                        <p:strVal val="visible"/>
                                      </p:to>
                                    </p:set>
                                    <p:animEffect transition="in" filter="fade">
                                      <p:cBhvr>
                                        <p:cTn id="7" dur="2000"/>
                                        <p:tgtEl>
                                          <p:spTgt spid="197656"/>
                                        </p:tgtEl>
                                      </p:cBhvr>
                                    </p:animEffect>
                                    <p:anim calcmode="lin" valueType="num">
                                      <p:cBhvr>
                                        <p:cTn id="8" dur="2000" fill="hold"/>
                                        <p:tgtEl>
                                          <p:spTgt spid="197656"/>
                                        </p:tgtEl>
                                        <p:attrNameLst>
                                          <p:attrName>style.rotation</p:attrName>
                                        </p:attrNameLst>
                                      </p:cBhvr>
                                      <p:tavLst>
                                        <p:tav tm="0">
                                          <p:val>
                                            <p:fltVal val="720"/>
                                          </p:val>
                                        </p:tav>
                                        <p:tav tm="100000">
                                          <p:val>
                                            <p:fltVal val="0"/>
                                          </p:val>
                                        </p:tav>
                                      </p:tavLst>
                                    </p:anim>
                                    <p:anim calcmode="lin" valueType="num">
                                      <p:cBhvr>
                                        <p:cTn id="9" dur="2000" fill="hold"/>
                                        <p:tgtEl>
                                          <p:spTgt spid="197656"/>
                                        </p:tgtEl>
                                        <p:attrNameLst>
                                          <p:attrName>ppt_h</p:attrName>
                                        </p:attrNameLst>
                                      </p:cBhvr>
                                      <p:tavLst>
                                        <p:tav tm="0">
                                          <p:val>
                                            <p:fltVal val="0"/>
                                          </p:val>
                                        </p:tav>
                                        <p:tav tm="100000">
                                          <p:val>
                                            <p:strVal val="#ppt_h"/>
                                          </p:val>
                                        </p:tav>
                                      </p:tavLst>
                                    </p:anim>
                                    <p:anim calcmode="lin" valueType="num">
                                      <p:cBhvr>
                                        <p:cTn id="10" dur="2000" fill="hold"/>
                                        <p:tgtEl>
                                          <p:spTgt spid="197656"/>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30" presetClass="entr" presetSubtype="0" fill="hold" grpId="0" nodeType="afterEffect">
                                  <p:stCondLst>
                                    <p:cond delay="0"/>
                                  </p:stCondLst>
                                  <p:childTnLst>
                                    <p:set>
                                      <p:cBhvr>
                                        <p:cTn id="13" dur="1" fill="hold">
                                          <p:stCondLst>
                                            <p:cond delay="0"/>
                                          </p:stCondLst>
                                        </p:cTn>
                                        <p:tgtEl>
                                          <p:spTgt spid="197657"/>
                                        </p:tgtEl>
                                        <p:attrNameLst>
                                          <p:attrName>style.visibility</p:attrName>
                                        </p:attrNameLst>
                                      </p:cBhvr>
                                      <p:to>
                                        <p:strVal val="visible"/>
                                      </p:to>
                                    </p:set>
                                    <p:animEffect transition="in" filter="fade">
                                      <p:cBhvr>
                                        <p:cTn id="14" dur="800" decel="100000"/>
                                        <p:tgtEl>
                                          <p:spTgt spid="197657"/>
                                        </p:tgtEl>
                                      </p:cBhvr>
                                    </p:animEffect>
                                    <p:anim calcmode="lin" valueType="num">
                                      <p:cBhvr>
                                        <p:cTn id="15" dur="800" decel="100000" fill="hold"/>
                                        <p:tgtEl>
                                          <p:spTgt spid="197657"/>
                                        </p:tgtEl>
                                        <p:attrNameLst>
                                          <p:attrName>style.rotation</p:attrName>
                                        </p:attrNameLst>
                                      </p:cBhvr>
                                      <p:tavLst>
                                        <p:tav tm="0">
                                          <p:val>
                                            <p:fltVal val="-90"/>
                                          </p:val>
                                        </p:tav>
                                        <p:tav tm="100000">
                                          <p:val>
                                            <p:fltVal val="0"/>
                                          </p:val>
                                        </p:tav>
                                      </p:tavLst>
                                    </p:anim>
                                    <p:anim calcmode="lin" valueType="num">
                                      <p:cBhvr>
                                        <p:cTn id="16" dur="800" decel="100000" fill="hold"/>
                                        <p:tgtEl>
                                          <p:spTgt spid="197657"/>
                                        </p:tgtEl>
                                        <p:attrNameLst>
                                          <p:attrName>ppt_x</p:attrName>
                                        </p:attrNameLst>
                                      </p:cBhvr>
                                      <p:tavLst>
                                        <p:tav tm="0">
                                          <p:val>
                                            <p:strVal val="#ppt_x+0.4"/>
                                          </p:val>
                                        </p:tav>
                                        <p:tav tm="100000">
                                          <p:val>
                                            <p:strVal val="#ppt_x-0.05"/>
                                          </p:val>
                                        </p:tav>
                                      </p:tavLst>
                                    </p:anim>
                                    <p:anim calcmode="lin" valueType="num">
                                      <p:cBhvr>
                                        <p:cTn id="17" dur="800" decel="100000" fill="hold"/>
                                        <p:tgtEl>
                                          <p:spTgt spid="197657"/>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197657"/>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197657"/>
                                        </p:tgtEl>
                                        <p:attrNameLst>
                                          <p:attrName>ppt_y</p:attrName>
                                        </p:attrNameLst>
                                      </p:cBhvr>
                                      <p:tavLst>
                                        <p:tav tm="0">
                                          <p:val>
                                            <p:strVal val="#ppt_y+0.1"/>
                                          </p:val>
                                        </p:tav>
                                        <p:tav tm="100000">
                                          <p:val>
                                            <p:strVal val="#ppt_y"/>
                                          </p:val>
                                        </p:tav>
                                      </p:tavLst>
                                    </p:anim>
                                  </p:childTnLst>
                                </p:cTn>
                              </p:par>
                            </p:childTnLst>
                          </p:cTn>
                        </p:par>
                        <p:par>
                          <p:cTn id="20" fill="hold" nodeType="afterGroup">
                            <p:stCondLst>
                              <p:cond delay="3000"/>
                            </p:stCondLst>
                            <p:childTnLst>
                              <p:par>
                                <p:cTn id="21" presetID="39" presetClass="entr" presetSubtype="0" accel="100000" fill="hold" grpId="0" nodeType="afterEffect">
                                  <p:stCondLst>
                                    <p:cond delay="0"/>
                                  </p:stCondLst>
                                  <p:childTnLst>
                                    <p:set>
                                      <p:cBhvr>
                                        <p:cTn id="22" dur="1" fill="hold">
                                          <p:stCondLst>
                                            <p:cond delay="0"/>
                                          </p:stCondLst>
                                        </p:cTn>
                                        <p:tgtEl>
                                          <p:spTgt spid="197658"/>
                                        </p:tgtEl>
                                        <p:attrNameLst>
                                          <p:attrName>style.visibility</p:attrName>
                                        </p:attrNameLst>
                                      </p:cBhvr>
                                      <p:to>
                                        <p:strVal val="visible"/>
                                      </p:to>
                                    </p:set>
                                    <p:anim calcmode="lin" valueType="num">
                                      <p:cBhvr>
                                        <p:cTn id="23" dur="500" fill="hold"/>
                                        <p:tgtEl>
                                          <p:spTgt spid="197658"/>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97658"/>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97658"/>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9765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6" presetClass="entr" presetSubtype="0" fill="hold" nodeType="clickEffect">
                                  <p:stCondLst>
                                    <p:cond delay="0"/>
                                  </p:stCondLst>
                                  <p:childTnLst>
                                    <p:set>
                                      <p:cBhvr>
                                        <p:cTn id="30" dur="1" fill="hold">
                                          <p:stCondLst>
                                            <p:cond delay="0"/>
                                          </p:stCondLst>
                                        </p:cTn>
                                        <p:tgtEl>
                                          <p:spTgt spid="197659"/>
                                        </p:tgtEl>
                                        <p:attrNameLst>
                                          <p:attrName>style.visibility</p:attrName>
                                        </p:attrNameLst>
                                      </p:cBhvr>
                                      <p:to>
                                        <p:strVal val="visible"/>
                                      </p:to>
                                    </p:set>
                                    <p:animEffect transition="in" filter="wipe(down)">
                                      <p:cBhvr>
                                        <p:cTn id="31" dur="580">
                                          <p:stCondLst>
                                            <p:cond delay="0"/>
                                          </p:stCondLst>
                                        </p:cTn>
                                        <p:tgtEl>
                                          <p:spTgt spid="197659"/>
                                        </p:tgtEl>
                                      </p:cBhvr>
                                    </p:animEffect>
                                    <p:anim calcmode="lin" valueType="num">
                                      <p:cBhvr>
                                        <p:cTn id="32" dur="1822" tmFilter="0,0; 0.14,0.36; 0.43,0.73; 0.71,0.91; 1.0,1.0">
                                          <p:stCondLst>
                                            <p:cond delay="0"/>
                                          </p:stCondLst>
                                        </p:cTn>
                                        <p:tgtEl>
                                          <p:spTgt spid="19765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9765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9765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9765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97659"/>
                                        </p:tgtEl>
                                        <p:attrNameLst>
                                          <p:attrName>ppt_y</p:attrName>
                                        </p:attrNameLst>
                                      </p:cBhvr>
                                      <p:tavLst>
                                        <p:tav tm="0" fmla="#ppt_y-sin(pi*$)/81">
                                          <p:val>
                                            <p:fltVal val="0"/>
                                          </p:val>
                                        </p:tav>
                                        <p:tav tm="100000">
                                          <p:val>
                                            <p:fltVal val="1"/>
                                          </p:val>
                                        </p:tav>
                                      </p:tavLst>
                                    </p:anim>
                                    <p:animScale>
                                      <p:cBhvr>
                                        <p:cTn id="37" dur="26">
                                          <p:stCondLst>
                                            <p:cond delay="650"/>
                                          </p:stCondLst>
                                        </p:cTn>
                                        <p:tgtEl>
                                          <p:spTgt spid="197659"/>
                                        </p:tgtEl>
                                      </p:cBhvr>
                                      <p:to x="100000" y="60000"/>
                                    </p:animScale>
                                    <p:animScale>
                                      <p:cBhvr>
                                        <p:cTn id="38" dur="166" decel="50000">
                                          <p:stCondLst>
                                            <p:cond delay="676"/>
                                          </p:stCondLst>
                                        </p:cTn>
                                        <p:tgtEl>
                                          <p:spTgt spid="197659"/>
                                        </p:tgtEl>
                                      </p:cBhvr>
                                      <p:to x="100000" y="100000"/>
                                    </p:animScale>
                                    <p:animScale>
                                      <p:cBhvr>
                                        <p:cTn id="39" dur="26">
                                          <p:stCondLst>
                                            <p:cond delay="1312"/>
                                          </p:stCondLst>
                                        </p:cTn>
                                        <p:tgtEl>
                                          <p:spTgt spid="197659"/>
                                        </p:tgtEl>
                                      </p:cBhvr>
                                      <p:to x="100000" y="80000"/>
                                    </p:animScale>
                                    <p:animScale>
                                      <p:cBhvr>
                                        <p:cTn id="40" dur="166" decel="50000">
                                          <p:stCondLst>
                                            <p:cond delay="1338"/>
                                          </p:stCondLst>
                                        </p:cTn>
                                        <p:tgtEl>
                                          <p:spTgt spid="197659"/>
                                        </p:tgtEl>
                                      </p:cBhvr>
                                      <p:to x="100000" y="100000"/>
                                    </p:animScale>
                                    <p:animScale>
                                      <p:cBhvr>
                                        <p:cTn id="41" dur="26">
                                          <p:stCondLst>
                                            <p:cond delay="1642"/>
                                          </p:stCondLst>
                                        </p:cTn>
                                        <p:tgtEl>
                                          <p:spTgt spid="197659"/>
                                        </p:tgtEl>
                                      </p:cBhvr>
                                      <p:to x="100000" y="90000"/>
                                    </p:animScale>
                                    <p:animScale>
                                      <p:cBhvr>
                                        <p:cTn id="42" dur="166" decel="50000">
                                          <p:stCondLst>
                                            <p:cond delay="1668"/>
                                          </p:stCondLst>
                                        </p:cTn>
                                        <p:tgtEl>
                                          <p:spTgt spid="197659"/>
                                        </p:tgtEl>
                                      </p:cBhvr>
                                      <p:to x="100000" y="100000"/>
                                    </p:animScale>
                                    <p:animScale>
                                      <p:cBhvr>
                                        <p:cTn id="43" dur="26">
                                          <p:stCondLst>
                                            <p:cond delay="1808"/>
                                          </p:stCondLst>
                                        </p:cTn>
                                        <p:tgtEl>
                                          <p:spTgt spid="197659"/>
                                        </p:tgtEl>
                                      </p:cBhvr>
                                      <p:to x="100000" y="95000"/>
                                    </p:animScale>
                                    <p:animScale>
                                      <p:cBhvr>
                                        <p:cTn id="44" dur="166" decel="50000">
                                          <p:stCondLst>
                                            <p:cond delay="1834"/>
                                          </p:stCondLst>
                                        </p:cTn>
                                        <p:tgtEl>
                                          <p:spTgt spid="19765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56" grpId="0" animBg="1"/>
      <p:bldP spid="197657" grpId="0" animBg="1"/>
      <p:bldP spid="19765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vi-VN" smtClean="0"/>
          </a:p>
        </p:txBody>
      </p:sp>
      <p:sp>
        <p:nvSpPr>
          <p:cNvPr id="15363" name="Rectangle 3"/>
          <p:cNvSpPr>
            <a:spLocks noGrp="1" noChangeArrowheads="1"/>
          </p:cNvSpPr>
          <p:nvPr>
            <p:ph type="body" idx="1"/>
          </p:nvPr>
        </p:nvSpPr>
        <p:spPr/>
        <p:txBody>
          <a:bodyPr/>
          <a:lstStyle/>
          <a:p>
            <a:pPr eaLnBrk="1" hangingPunct="1"/>
            <a:endParaRPr lang="vi-VN" smtClean="0"/>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28599"/>
            <a:ext cx="11480800" cy="581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72390" name="Text Box 6"/>
          <p:cNvSpPr txBox="1">
            <a:spLocks noChangeArrowheads="1"/>
          </p:cNvSpPr>
          <p:nvPr/>
        </p:nvSpPr>
        <p:spPr bwMode="auto">
          <a:xfrm>
            <a:off x="985072" y="6152317"/>
            <a:ext cx="10517809" cy="584775"/>
          </a:xfrm>
          <a:prstGeom prst="rect">
            <a:avLst/>
          </a:prstGeom>
          <a:solidFill>
            <a:srgbClr val="FFFF00"/>
          </a:solidFill>
          <a:ln>
            <a:solidFill>
              <a:srgbClr val="C00000"/>
            </a:solidFill>
          </a:ln>
        </p:spPr>
        <p:txBody>
          <a:bodyPr wrap="squar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r>
              <a:rPr lang="en-US" sz="3200">
                <a:solidFill>
                  <a:srgbClr val="FF0066"/>
                </a:solidFill>
              </a:rPr>
              <a:t>Kim tự tháp được xây dựng để làm </a:t>
            </a:r>
            <a:r>
              <a:rPr lang="en-US" sz="3200" smtClean="0">
                <a:solidFill>
                  <a:srgbClr val="FF0066"/>
                </a:solidFill>
              </a:rPr>
              <a:t>gì và </a:t>
            </a:r>
            <a:r>
              <a:rPr lang="en-US" sz="3200">
                <a:solidFill>
                  <a:srgbClr val="FF0066"/>
                </a:solidFill>
              </a:rPr>
              <a:t>bằng nguyên liệu gì?</a:t>
            </a:r>
          </a:p>
        </p:txBody>
      </p:sp>
    </p:spTree>
    <p:extLst>
      <p:ext uri="{BB962C8B-B14F-4D97-AF65-F5344CB8AC3E}">
        <p14:creationId xmlns:p14="http://schemas.microsoft.com/office/powerpoint/2010/main" val="3950201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72390">
                                            <p:txEl>
                                              <p:pRg st="0" end="0"/>
                                            </p:txEl>
                                          </p:spTgt>
                                        </p:tgtEl>
                                        <p:attrNameLst>
                                          <p:attrName>style.visibility</p:attrName>
                                        </p:attrNameLst>
                                      </p:cBhvr>
                                      <p:to>
                                        <p:strVal val="visible"/>
                                      </p:to>
                                    </p:set>
                                    <p:anim calcmode="discrete" valueType="clr">
                                      <p:cBhvr override="childStyle">
                                        <p:cTn id="7" dur="80"/>
                                        <p:tgtEl>
                                          <p:spTgt spid="27239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7239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7239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061031-32DA-4B8B-9478-CD2BA0D6FDA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B65B6E6D-7BDF-4447-9795-8D5BD114C8C2}"/>
              </a:ext>
            </a:extLst>
          </p:cNvPr>
          <p:cNvSpPr>
            <a:spLocks noGrp="1"/>
          </p:cNvSpPr>
          <p:nvPr>
            <p:ph idx="1"/>
          </p:nvPr>
        </p:nvSpPr>
        <p:spPr/>
        <p:txBody>
          <a:bodyPr/>
          <a:lstStyle/>
          <a:p>
            <a:endParaRPr lang="en-US"/>
          </a:p>
        </p:txBody>
      </p:sp>
      <p:pic>
        <p:nvPicPr>
          <p:cNvPr id="6146" name="Picture 2" descr="The Great Pyramid at Giza was built during the reign of Kheops. ">
            <a:extLst>
              <a:ext uri="{FF2B5EF4-FFF2-40B4-BE49-F238E27FC236}">
                <a16:creationId xmlns:a16="http://schemas.microsoft.com/office/drawing/2014/main" xmlns="" id="{08F16B2A-77EF-4A83-8275-3BA12BF8B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90688"/>
            <a:ext cx="6003234" cy="46040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9C1D58A4-BDB1-45A3-BF95-A7D44A703688}"/>
              </a:ext>
            </a:extLst>
          </p:cNvPr>
          <p:cNvPicPr>
            <a:picLocks noChangeAspect="1"/>
          </p:cNvPicPr>
          <p:nvPr/>
        </p:nvPicPr>
        <p:blipFill>
          <a:blip r:embed="rId3"/>
          <a:stretch>
            <a:fillRect/>
          </a:stretch>
        </p:blipFill>
        <p:spPr>
          <a:xfrm>
            <a:off x="6003235" y="1707805"/>
            <a:ext cx="6188764" cy="4381500"/>
          </a:xfrm>
          <a:prstGeom prst="rect">
            <a:avLst/>
          </a:prstGeom>
        </p:spPr>
      </p:pic>
    </p:spTree>
    <p:extLst>
      <p:ext uri="{BB962C8B-B14F-4D97-AF65-F5344CB8AC3E}">
        <p14:creationId xmlns:p14="http://schemas.microsoft.com/office/powerpoint/2010/main" val="14300429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4E0118B7-2BDB-488D-8300-5901790C3A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3757" y="0"/>
            <a:ext cx="6705600" cy="6858000"/>
          </a:xfrm>
        </p:spPr>
      </p:pic>
      <p:sp>
        <p:nvSpPr>
          <p:cNvPr id="3" name="Oval 2"/>
          <p:cNvSpPr/>
          <p:nvPr/>
        </p:nvSpPr>
        <p:spPr>
          <a:xfrm>
            <a:off x="5808372" y="1416676"/>
            <a:ext cx="373487" cy="3477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C00000"/>
                </a:solidFill>
              </a:rPr>
              <a:t>A</a:t>
            </a:r>
            <a:endParaRPr lang="vi-VN" b="1">
              <a:solidFill>
                <a:srgbClr val="C00000"/>
              </a:solidFill>
            </a:endParaRPr>
          </a:p>
        </p:txBody>
      </p:sp>
    </p:spTree>
    <p:extLst>
      <p:ext uri="{BB962C8B-B14F-4D97-AF65-F5344CB8AC3E}">
        <p14:creationId xmlns:p14="http://schemas.microsoft.com/office/powerpoint/2010/main" val="316768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236374" y="502009"/>
            <a:ext cx="9736429" cy="583247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1311" y="692150"/>
            <a:ext cx="3606800" cy="284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593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anim calcmode="lin" valueType="num">
                                      <p:cBhvr>
                                        <p:cTn id="16" dur="2000" fill="hold"/>
                                        <p:tgtEl>
                                          <p:spTgt spid="4"/>
                                        </p:tgtEl>
                                        <p:attrNameLst>
                                          <p:attrName>ppt_w</p:attrName>
                                        </p:attrNameLst>
                                      </p:cBhvr>
                                      <p:tavLst>
                                        <p:tav tm="0" fmla="#ppt_w*sin(2.5*pi*$)">
                                          <p:val>
                                            <p:fltVal val="0"/>
                                          </p:val>
                                        </p:tav>
                                        <p:tav tm="100000">
                                          <p:val>
                                            <p:fltVal val="1"/>
                                          </p:val>
                                        </p:tav>
                                      </p:tavLst>
                                    </p:anim>
                                    <p:anim calcmode="lin" valueType="num">
                                      <p:cBhvr>
                                        <p:cTn id="1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592428" y="122238"/>
            <a:ext cx="10879906" cy="6546850"/>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7587" y="260649"/>
            <a:ext cx="8736872" cy="375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791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E82ACD1-580D-3D4F-981A-1725373A7B91}"/>
              </a:ext>
            </a:extLst>
          </p:cNvPr>
          <p:cNvPicPr>
            <a:picLocks noChangeAspect="1"/>
          </p:cNvPicPr>
          <p:nvPr/>
        </p:nvPicPr>
        <p:blipFill>
          <a:blip r:embed="rId4"/>
          <a:stretch>
            <a:fillRect/>
          </a:stretch>
        </p:blipFill>
        <p:spPr>
          <a:xfrm>
            <a:off x="11128809" y="101600"/>
            <a:ext cx="1083733" cy="1083733"/>
          </a:xfrm>
          <a:prstGeom prst="rect">
            <a:avLst/>
          </a:prstGeom>
        </p:spPr>
      </p:pic>
      <p:pic>
        <p:nvPicPr>
          <p:cNvPr id="7" name="Sông Ni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5178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9112" y="3790088"/>
            <a:ext cx="10721009" cy="2677656"/>
          </a:xfrm>
          <a:prstGeom prst="rect">
            <a:avLst/>
          </a:prstGeom>
          <a:solidFill>
            <a:srgbClr val="FFFF00"/>
          </a:solidFill>
          <a:ln w="38100">
            <a:solidFill>
              <a:schemeClr val="tx1"/>
            </a:solidFill>
          </a:ln>
        </p:spPr>
        <p:txBody>
          <a:bodyPr wrap="square" rtlCol="0">
            <a:spAutoFit/>
          </a:bodyPr>
          <a:lstStyle/>
          <a:p>
            <a:pPr algn="just"/>
            <a:r>
              <a:rPr lang="vi-VN" sz="2400" b="1"/>
              <a:t>Các nhà vật lý tại đại học Amsterdam vừa mới phát hiện ra một mẹo thông minh được người Ai Cập cổ đại sử dụng để vận chuyển những tảng đá nặng nề trong quá trình xây dựng các kim tự tháp.</a:t>
            </a:r>
            <a:r>
              <a:rPr lang="vi-VN" sz="2400"/>
              <a:t> Bằng cách đặt những tảng đá lên trên một thanh trượt, sau đó cho một lượng nước vừa đủ xuống bên dưới làm cho nền cát cứng thêm gấp đôi so với bình thường. Nhờ đó, những tảng đã lớn sẽ được kéo một cách dễ dàng dọc theo các thanh trượt vững chắc và có thể giúp giảm đáng kể lượng nhân công cần </a:t>
            </a:r>
            <a:r>
              <a:rPr lang="vi-VN" sz="2400"/>
              <a:t>thiết</a:t>
            </a:r>
            <a:r>
              <a:rPr lang="vi-VN" sz="2400" smtClean="0"/>
              <a:t>.</a:t>
            </a:r>
            <a:endParaRPr lang="vi-VN" sz="2400"/>
          </a:p>
        </p:txBody>
      </p:sp>
      <p:sp>
        <p:nvSpPr>
          <p:cNvPr id="5" name="TextBox 4"/>
          <p:cNvSpPr txBox="1"/>
          <p:nvPr/>
        </p:nvSpPr>
        <p:spPr>
          <a:xfrm>
            <a:off x="689113" y="357809"/>
            <a:ext cx="10721009" cy="3046988"/>
          </a:xfrm>
          <a:prstGeom prst="rect">
            <a:avLst/>
          </a:prstGeom>
          <a:solidFill>
            <a:srgbClr val="FFFF00"/>
          </a:solidFill>
          <a:ln w="28575">
            <a:solidFill>
              <a:schemeClr val="tx1"/>
            </a:solidFill>
          </a:ln>
        </p:spPr>
        <p:txBody>
          <a:bodyPr wrap="square" rtlCol="0">
            <a:spAutoFit/>
          </a:bodyPr>
          <a:lstStyle/>
          <a:p>
            <a:pPr algn="just"/>
            <a:r>
              <a:rPr lang="vi-VN" sz="2400"/>
              <a:t>Có tất cả </a:t>
            </a:r>
            <a:r>
              <a:rPr lang="vi-VN" sz="2400" b="1"/>
              <a:t>138</a:t>
            </a:r>
            <a:r>
              <a:rPr lang="vi-VN" sz="2400"/>
              <a:t> kim tự tháp đã được khám phá ở Ai Cập tính đến gần đây. Hầu hết đóng vai trò là lăng mộ cho các Pharaon và hoàng hậu trong hai thời kỳ Cổ vương quốc và Trung vương quốc. Những kim tự tháp Ai Cập đầu tiên được biết đến nằm ở Saqqara, phía tây bắc </a:t>
            </a:r>
            <a:r>
              <a:rPr lang="vi-VN" sz="2400"/>
              <a:t>Memphis</a:t>
            </a:r>
            <a:r>
              <a:rPr lang="vi-VN" sz="2400" smtClean="0"/>
              <a:t>.</a:t>
            </a:r>
          </a:p>
          <a:p>
            <a:pPr algn="just"/>
            <a:r>
              <a:rPr lang="vi-VN" sz="2400"/>
              <a:t>Một kim tự tháp trung bình mất khoảng 200 năm để có thể hoàn thành, có nghĩa là phải mất 2 đến 3 đời Pharaoh mới hoàn thành một kim tự tháp. Tuy nhiên trong cùng một thời điểm có nhiều kim tự tháp được xây dựng cùng lúc.</a:t>
            </a:r>
            <a:endParaRPr lang="vi-VN" sz="2400"/>
          </a:p>
        </p:txBody>
      </p:sp>
    </p:spTree>
    <p:extLst>
      <p:ext uri="{BB962C8B-B14F-4D97-AF65-F5344CB8AC3E}">
        <p14:creationId xmlns:p14="http://schemas.microsoft.com/office/powerpoint/2010/main" val="320963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2DC6D1-386A-43DE-A69A-3542FDDCFB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F4AC05D8-8670-4696-BF5E-38EBD936977C}"/>
              </a:ext>
            </a:extLst>
          </p:cNvPr>
          <p:cNvSpPr>
            <a:spLocks noGrp="1"/>
          </p:cNvSpPr>
          <p:nvPr>
            <p:ph idx="1"/>
          </p:nvPr>
        </p:nvSpPr>
        <p:spPr/>
        <p:txBody>
          <a:bodyPr/>
          <a:lstStyle/>
          <a:p>
            <a:endParaRPr lang="en-US" dirty="0"/>
          </a:p>
        </p:txBody>
      </p:sp>
      <p:pic>
        <p:nvPicPr>
          <p:cNvPr id="5" name="Content Placeholder 5">
            <a:extLst>
              <a:ext uri="{FF2B5EF4-FFF2-40B4-BE49-F238E27FC236}">
                <a16:creationId xmlns:a16="http://schemas.microsoft.com/office/drawing/2014/main" xmlns="" id="{FF972345-9BC8-4313-B344-E64A361D85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167"/>
            <a:ext cx="8905271" cy="5785334"/>
          </a:xfrm>
          <a:prstGeom prst="rect">
            <a:avLst/>
          </a:prstGeom>
        </p:spPr>
      </p:pic>
      <p:sp>
        <p:nvSpPr>
          <p:cNvPr id="6" name="AutoShape 4">
            <a:extLst>
              <a:ext uri="{FF2B5EF4-FFF2-40B4-BE49-F238E27FC236}">
                <a16:creationId xmlns:a16="http://schemas.microsoft.com/office/drawing/2014/main" xmlns="" id="{EDDE33DA-74F8-46A5-BDDA-E2BE808BC0AD}"/>
              </a:ext>
            </a:extLst>
          </p:cNvPr>
          <p:cNvSpPr>
            <a:spLocks noChangeArrowheads="1"/>
          </p:cNvSpPr>
          <p:nvPr/>
        </p:nvSpPr>
        <p:spPr bwMode="auto">
          <a:xfrm>
            <a:off x="8375374" y="-1"/>
            <a:ext cx="3816626" cy="4055166"/>
          </a:xfrm>
          <a:prstGeom prst="cloudCallout">
            <a:avLst>
              <a:gd name="adj1" fmla="val -50000"/>
              <a:gd name="adj2" fmla="val 5114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600" b="1" i="1" dirty="0" err="1">
                <a:solidFill>
                  <a:schemeClr val="bg1"/>
                </a:solidFill>
                <a:latin typeface="Times New Roman" panose="02020603050405020304" pitchFamily="18" charset="0"/>
              </a:rPr>
              <a:t>Trong</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số</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các</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thành</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tựu</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văn</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hoá</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của</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người</a:t>
            </a:r>
            <a:r>
              <a:rPr lang="en-US" altLang="en-US" sz="2600" b="1" i="1" dirty="0">
                <a:solidFill>
                  <a:schemeClr val="bg1"/>
                </a:solidFill>
                <a:latin typeface="Times New Roman" panose="02020603050405020304" pitchFamily="18" charset="0"/>
              </a:rPr>
              <a:t> Ai </a:t>
            </a:r>
            <a:r>
              <a:rPr lang="en-US" altLang="en-US" sz="2600" b="1" i="1" dirty="0" err="1">
                <a:solidFill>
                  <a:schemeClr val="bg1"/>
                </a:solidFill>
                <a:latin typeface="Times New Roman" panose="02020603050405020304" pitchFamily="18" charset="0"/>
              </a:rPr>
              <a:t>Cập</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cổ</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đại</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em</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ấn</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tượng</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với</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thành</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tựu</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nào</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nhất</a:t>
            </a:r>
            <a:r>
              <a:rPr lang="en-US" altLang="en-US" sz="2600" b="1" i="1" dirty="0">
                <a:solidFill>
                  <a:schemeClr val="bg1"/>
                </a:solidFill>
                <a:latin typeface="Times New Roman" panose="02020603050405020304" pitchFamily="18" charset="0"/>
              </a:rPr>
              <a:t> ? </a:t>
            </a:r>
            <a:r>
              <a:rPr lang="en-US" altLang="en-US" sz="2600" b="1" i="1" dirty="0" err="1">
                <a:solidFill>
                  <a:schemeClr val="bg1"/>
                </a:solidFill>
                <a:latin typeface="Times New Roman" panose="02020603050405020304" pitchFamily="18" charset="0"/>
              </a:rPr>
              <a:t>Vì</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sao</a:t>
            </a:r>
            <a:r>
              <a:rPr lang="en-US" altLang="en-US" sz="2600" b="1" i="1" dirty="0">
                <a:solidFill>
                  <a:schemeClr val="bg1"/>
                </a:solidFill>
                <a:latin typeface="Times New Roman" panose="02020603050405020304" pitchFamily="18" charset="0"/>
              </a:rPr>
              <a:t> ? </a:t>
            </a:r>
          </a:p>
        </p:txBody>
      </p:sp>
      <p:sp>
        <p:nvSpPr>
          <p:cNvPr id="7" name="Rectangle 6">
            <a:extLst>
              <a:ext uri="{FF2B5EF4-FFF2-40B4-BE49-F238E27FC236}">
                <a16:creationId xmlns:a16="http://schemas.microsoft.com/office/drawing/2014/main" xmlns="" id="{B5AA7DE1-442C-468C-9001-F442B3CAD7A3}"/>
              </a:ext>
            </a:extLst>
          </p:cNvPr>
          <p:cNvSpPr/>
          <p:nvPr/>
        </p:nvSpPr>
        <p:spPr>
          <a:xfrm>
            <a:off x="748748" y="2292627"/>
            <a:ext cx="1364974" cy="6228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Chữ</a:t>
            </a:r>
            <a:r>
              <a:rPr lang="en-US" dirty="0"/>
              <a:t> </a:t>
            </a:r>
            <a:r>
              <a:rPr lang="en-US" dirty="0" err="1"/>
              <a:t>viết</a:t>
            </a:r>
            <a:endParaRPr lang="en-US" dirty="0"/>
          </a:p>
        </p:txBody>
      </p:sp>
      <p:sp>
        <p:nvSpPr>
          <p:cNvPr id="8" name="Rectangle 7">
            <a:extLst>
              <a:ext uri="{FF2B5EF4-FFF2-40B4-BE49-F238E27FC236}">
                <a16:creationId xmlns:a16="http://schemas.microsoft.com/office/drawing/2014/main" xmlns="" id="{B9B90BBF-59BD-4D18-9D48-9E4E603D812C}"/>
              </a:ext>
            </a:extLst>
          </p:cNvPr>
          <p:cNvSpPr/>
          <p:nvPr/>
        </p:nvSpPr>
        <p:spPr>
          <a:xfrm>
            <a:off x="748748" y="5554111"/>
            <a:ext cx="1364974" cy="6228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Toán</a:t>
            </a:r>
            <a:r>
              <a:rPr lang="en-US" dirty="0"/>
              <a:t> </a:t>
            </a:r>
            <a:r>
              <a:rPr lang="en-US" dirty="0" err="1"/>
              <a:t>học</a:t>
            </a:r>
            <a:endParaRPr lang="en-US" dirty="0"/>
          </a:p>
        </p:txBody>
      </p:sp>
      <p:sp>
        <p:nvSpPr>
          <p:cNvPr id="9" name="Rectangle 8">
            <a:extLst>
              <a:ext uri="{FF2B5EF4-FFF2-40B4-BE49-F238E27FC236}">
                <a16:creationId xmlns:a16="http://schemas.microsoft.com/office/drawing/2014/main" xmlns="" id="{986EAC97-FB1B-4990-8510-8E621839248D}"/>
              </a:ext>
            </a:extLst>
          </p:cNvPr>
          <p:cNvSpPr/>
          <p:nvPr/>
        </p:nvSpPr>
        <p:spPr>
          <a:xfrm>
            <a:off x="4827009" y="5562981"/>
            <a:ext cx="1364974" cy="6228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Kiến</a:t>
            </a:r>
            <a:r>
              <a:rPr lang="en-US" dirty="0"/>
              <a:t> </a:t>
            </a:r>
            <a:r>
              <a:rPr lang="en-US" dirty="0" err="1"/>
              <a:t>trúc</a:t>
            </a:r>
            <a:r>
              <a:rPr lang="en-US" dirty="0"/>
              <a:t> </a:t>
            </a:r>
            <a:r>
              <a:rPr lang="en-US" dirty="0" err="1"/>
              <a:t>và</a:t>
            </a:r>
            <a:r>
              <a:rPr lang="en-US" dirty="0"/>
              <a:t> </a:t>
            </a:r>
            <a:r>
              <a:rPr lang="en-US" dirty="0" err="1"/>
              <a:t>điêu</a:t>
            </a:r>
            <a:r>
              <a:rPr lang="en-US" dirty="0"/>
              <a:t> </a:t>
            </a:r>
            <a:r>
              <a:rPr lang="en-US" dirty="0" err="1"/>
              <a:t>khắc</a:t>
            </a:r>
            <a:endParaRPr lang="en-US" dirty="0"/>
          </a:p>
        </p:txBody>
      </p:sp>
    </p:spTree>
    <p:extLst>
      <p:ext uri="{BB962C8B-B14F-4D97-AF65-F5344CB8AC3E}">
        <p14:creationId xmlns:p14="http://schemas.microsoft.com/office/powerpoint/2010/main" val="401236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9C1ED28-7B7D-44FE-838D-AC8BAAA4D719}"/>
              </a:ext>
            </a:extLst>
          </p:cNvPr>
          <p:cNvSpPr>
            <a:spLocks noGrp="1"/>
          </p:cNvSpPr>
          <p:nvPr>
            <p:ph idx="1"/>
          </p:nvPr>
        </p:nvSpPr>
        <p:spPr/>
        <p:txBody>
          <a:bodyPr/>
          <a:lstStyle/>
          <a:p>
            <a:endParaRPr lang="en-US" dirty="0"/>
          </a:p>
        </p:txBody>
      </p:sp>
      <p:pic>
        <p:nvPicPr>
          <p:cNvPr id="7170" name="Picture 2" descr="Land Measurement on the tomb walls">
            <a:extLst>
              <a:ext uri="{FF2B5EF4-FFF2-40B4-BE49-F238E27FC236}">
                <a16:creationId xmlns:a16="http://schemas.microsoft.com/office/drawing/2014/main" xmlns="" id="{4B887A98-10C0-41F8-B581-B3787ACD9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38" y="1362730"/>
            <a:ext cx="5552662" cy="51852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8A6AD6F-7B55-4C3A-BD7C-C1DBE3B1E1CC}"/>
              </a:ext>
            </a:extLst>
          </p:cNvPr>
          <p:cNvPicPr>
            <a:picLocks noChangeAspect="1"/>
          </p:cNvPicPr>
          <p:nvPr/>
        </p:nvPicPr>
        <p:blipFill>
          <a:blip r:embed="rId3"/>
          <a:stretch>
            <a:fillRect/>
          </a:stretch>
        </p:blipFill>
        <p:spPr>
          <a:xfrm>
            <a:off x="6390862" y="1362730"/>
            <a:ext cx="5552662" cy="5185289"/>
          </a:xfrm>
          <a:prstGeom prst="rect">
            <a:avLst/>
          </a:prstGeom>
        </p:spPr>
      </p:pic>
      <p:sp>
        <p:nvSpPr>
          <p:cNvPr id="7" name="AutoShape 4">
            <a:extLst>
              <a:ext uri="{FF2B5EF4-FFF2-40B4-BE49-F238E27FC236}">
                <a16:creationId xmlns:a16="http://schemas.microsoft.com/office/drawing/2014/main" xmlns="" id="{8E69F577-FA7E-4A30-B3EC-4015A6AF8F4F}"/>
              </a:ext>
            </a:extLst>
          </p:cNvPr>
          <p:cNvSpPr>
            <a:spLocks noGrp="1" noChangeArrowheads="1"/>
          </p:cNvSpPr>
          <p:nvPr>
            <p:ph type="title"/>
          </p:nvPr>
        </p:nvSpPr>
        <p:spPr bwMode="auto">
          <a:xfrm>
            <a:off x="838200" y="1"/>
            <a:ext cx="10515600" cy="1258956"/>
          </a:xfrm>
          <a:prstGeom prst="cloudCallout">
            <a:avLst>
              <a:gd name="adj1" fmla="val -50000"/>
              <a:gd name="adj2" fmla="val 5114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600" b="1" i="1" dirty="0" err="1">
                <a:solidFill>
                  <a:schemeClr val="bg1"/>
                </a:solidFill>
                <a:latin typeface="Times New Roman" panose="02020603050405020304" pitchFamily="18" charset="0"/>
              </a:rPr>
              <a:t>Vì</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sao</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hình</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học</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phát</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triển</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mạnh</a:t>
            </a:r>
            <a:r>
              <a:rPr lang="en-US" altLang="en-US" sz="2600" b="1" i="1" dirty="0">
                <a:solidFill>
                  <a:schemeClr val="bg1"/>
                </a:solidFill>
                <a:latin typeface="Times New Roman" panose="02020603050405020304" pitchFamily="18" charset="0"/>
              </a:rPr>
              <a:t> </a:t>
            </a:r>
            <a:r>
              <a:rPr lang="en-US" altLang="en-US" sz="2600" b="1" i="1" dirty="0" err="1">
                <a:solidFill>
                  <a:schemeClr val="bg1"/>
                </a:solidFill>
                <a:latin typeface="Times New Roman" panose="02020603050405020304" pitchFamily="18" charset="0"/>
              </a:rPr>
              <a:t>nhất</a:t>
            </a:r>
            <a:r>
              <a:rPr lang="en-US" altLang="en-US" sz="2600" b="1" i="1" dirty="0">
                <a:solidFill>
                  <a:schemeClr val="bg1"/>
                </a:solidFill>
                <a:latin typeface="Times New Roman" panose="02020603050405020304" pitchFamily="18" charset="0"/>
              </a:rPr>
              <a:t> ở Ai </a:t>
            </a:r>
            <a:r>
              <a:rPr lang="en-US" altLang="en-US" sz="2600" b="1" i="1" dirty="0" err="1">
                <a:solidFill>
                  <a:schemeClr val="bg1"/>
                </a:solidFill>
                <a:latin typeface="Times New Roman" panose="02020603050405020304" pitchFamily="18" charset="0"/>
              </a:rPr>
              <a:t>Cập</a:t>
            </a:r>
            <a:r>
              <a:rPr lang="en-US" altLang="en-US" sz="2600" b="1" i="1" dirty="0">
                <a:solidFill>
                  <a:schemeClr val="bg1"/>
                </a:solidFill>
                <a:latin typeface="Times New Roman" panose="02020603050405020304" pitchFamily="18" charset="0"/>
              </a:rPr>
              <a:t> ? </a:t>
            </a:r>
          </a:p>
        </p:txBody>
      </p:sp>
    </p:spTree>
    <p:extLst>
      <p:ext uri="{BB962C8B-B14F-4D97-AF65-F5344CB8AC3E}">
        <p14:creationId xmlns:p14="http://schemas.microsoft.com/office/powerpoint/2010/main" val="115598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E2E250-74C1-47CE-98F0-6F2808652C0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D9ED2102-8CA1-4B5A-91A1-634789108C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809" y="159026"/>
            <a:ext cx="10001155" cy="6698974"/>
          </a:xfrm>
        </p:spPr>
      </p:pic>
    </p:spTree>
    <p:extLst>
      <p:ext uri="{BB962C8B-B14F-4D97-AF65-F5344CB8AC3E}">
        <p14:creationId xmlns:p14="http://schemas.microsoft.com/office/powerpoint/2010/main" val="22165987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CF147D-FB44-4CAF-8079-3D48F8F9C6F7}"/>
              </a:ext>
            </a:extLst>
          </p:cNvPr>
          <p:cNvSpPr>
            <a:spLocks noGrp="1"/>
          </p:cNvSpPr>
          <p:nvPr>
            <p:ph type="title"/>
          </p:nvPr>
        </p:nvSpPr>
        <p:spPr>
          <a:xfrm>
            <a:off x="268429" y="113334"/>
            <a:ext cx="10515600" cy="483014"/>
          </a:xfrm>
        </p:spPr>
        <p:txBody>
          <a:bodyPr>
            <a:normAutofit fontScale="90000"/>
          </a:bodyPr>
          <a:lstStyle/>
          <a:p>
            <a:r>
              <a:rPr lang="en-US" dirty="0" err="1"/>
              <a:t>Trắc</a:t>
            </a:r>
            <a:r>
              <a:rPr lang="en-US" dirty="0"/>
              <a:t> </a:t>
            </a:r>
            <a:r>
              <a:rPr lang="en-US" dirty="0" err="1"/>
              <a:t>nghiệm</a:t>
            </a:r>
            <a:endParaRPr lang="en-US" dirty="0"/>
          </a:p>
        </p:txBody>
      </p:sp>
      <p:pic>
        <p:nvPicPr>
          <p:cNvPr id="5" name="Content Placeholder 4">
            <a:extLst>
              <a:ext uri="{FF2B5EF4-FFF2-40B4-BE49-F238E27FC236}">
                <a16:creationId xmlns:a16="http://schemas.microsoft.com/office/drawing/2014/main" xmlns="" id="{A68B6AD3-E750-4BAC-8C2B-F2CA564024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559" y="702366"/>
            <a:ext cx="5456510" cy="2726634"/>
          </a:xfrm>
        </p:spPr>
      </p:pic>
      <p:pic>
        <p:nvPicPr>
          <p:cNvPr id="7" name="Picture 6">
            <a:extLst>
              <a:ext uri="{FF2B5EF4-FFF2-40B4-BE49-F238E27FC236}">
                <a16:creationId xmlns:a16="http://schemas.microsoft.com/office/drawing/2014/main" xmlns="" id="{2BC6FB94-1EEB-4BA3-AB0F-2D57EEB82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59" y="3546475"/>
            <a:ext cx="5125133" cy="2920494"/>
          </a:xfrm>
          <a:prstGeom prst="rect">
            <a:avLst/>
          </a:prstGeom>
        </p:spPr>
      </p:pic>
      <p:pic>
        <p:nvPicPr>
          <p:cNvPr id="9" name="Picture 8">
            <a:extLst>
              <a:ext uri="{FF2B5EF4-FFF2-40B4-BE49-F238E27FC236}">
                <a16:creationId xmlns:a16="http://schemas.microsoft.com/office/drawing/2014/main" xmlns="" id="{C9593976-3A15-4658-974F-E5FD75FCF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069" y="702366"/>
            <a:ext cx="6281458" cy="2936966"/>
          </a:xfrm>
          <a:prstGeom prst="rect">
            <a:avLst/>
          </a:prstGeom>
        </p:spPr>
      </p:pic>
      <p:pic>
        <p:nvPicPr>
          <p:cNvPr id="11" name="Picture 10">
            <a:extLst>
              <a:ext uri="{FF2B5EF4-FFF2-40B4-BE49-F238E27FC236}">
                <a16:creationId xmlns:a16="http://schemas.microsoft.com/office/drawing/2014/main" xmlns="" id="{6EB1F7B2-03CE-4DC2-96D6-3D3FD107A8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565" y="3740335"/>
            <a:ext cx="5685110" cy="2726634"/>
          </a:xfrm>
          <a:prstGeom prst="rect">
            <a:avLst/>
          </a:prstGeom>
        </p:spPr>
      </p:pic>
      <p:sp>
        <p:nvSpPr>
          <p:cNvPr id="10" name="Oval 9"/>
          <p:cNvSpPr/>
          <p:nvPr/>
        </p:nvSpPr>
        <p:spPr>
          <a:xfrm>
            <a:off x="579548" y="2576147"/>
            <a:ext cx="347730" cy="3090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p:cNvSpPr/>
          <p:nvPr/>
        </p:nvSpPr>
        <p:spPr>
          <a:xfrm>
            <a:off x="678940" y="4954883"/>
            <a:ext cx="347730" cy="3090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Oval 12"/>
          <p:cNvSpPr/>
          <p:nvPr/>
        </p:nvSpPr>
        <p:spPr>
          <a:xfrm>
            <a:off x="6350796" y="2092451"/>
            <a:ext cx="347730" cy="3090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p:cNvSpPr/>
          <p:nvPr/>
        </p:nvSpPr>
        <p:spPr>
          <a:xfrm>
            <a:off x="6006244" y="5034395"/>
            <a:ext cx="347730" cy="3090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2234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in)">
                                      <p:cBhvr>
                                        <p:cTn id="33" dur="2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ircle(in)">
                                      <p:cBhvr>
                                        <p:cTn id="4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AB7FDF-16BE-40AD-8D2C-DCF6B1F73A1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9C440CAC-F2C3-47D2-9080-3F2174F21F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 y="724957"/>
            <a:ext cx="6202017" cy="2826625"/>
          </a:xfrm>
        </p:spPr>
      </p:pic>
      <p:pic>
        <p:nvPicPr>
          <p:cNvPr id="7" name="Picture 6">
            <a:extLst>
              <a:ext uri="{FF2B5EF4-FFF2-40B4-BE49-F238E27FC236}">
                <a16:creationId xmlns:a16="http://schemas.microsoft.com/office/drawing/2014/main" xmlns="" id="{3B9D17A5-A86A-4C32-970A-6FCD6BD44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168" y="724956"/>
            <a:ext cx="5644538" cy="2919391"/>
          </a:xfrm>
          <a:prstGeom prst="rect">
            <a:avLst/>
          </a:prstGeom>
        </p:spPr>
      </p:pic>
      <p:pic>
        <p:nvPicPr>
          <p:cNvPr id="9" name="Picture 8">
            <a:extLst>
              <a:ext uri="{FF2B5EF4-FFF2-40B4-BE49-F238E27FC236}">
                <a16:creationId xmlns:a16="http://schemas.microsoft.com/office/drawing/2014/main" xmlns="" id="{F8BFB6DC-46BF-4C72-BBAD-51F29B08A8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71" y="3745654"/>
            <a:ext cx="5353797" cy="2919391"/>
          </a:xfrm>
          <a:prstGeom prst="rect">
            <a:avLst/>
          </a:prstGeom>
        </p:spPr>
      </p:pic>
      <p:pic>
        <p:nvPicPr>
          <p:cNvPr id="11" name="Picture 10">
            <a:extLst>
              <a:ext uri="{FF2B5EF4-FFF2-40B4-BE49-F238E27FC236}">
                <a16:creationId xmlns:a16="http://schemas.microsoft.com/office/drawing/2014/main" xmlns="" id="{C061BEAC-D3CF-42EA-9331-6118E5532E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3509" y="3745654"/>
            <a:ext cx="6073171" cy="2747221"/>
          </a:xfrm>
          <a:prstGeom prst="rect">
            <a:avLst/>
          </a:prstGeom>
        </p:spPr>
      </p:pic>
      <p:sp>
        <p:nvSpPr>
          <p:cNvPr id="8" name="Oval 7"/>
          <p:cNvSpPr/>
          <p:nvPr/>
        </p:nvSpPr>
        <p:spPr>
          <a:xfrm>
            <a:off x="672312" y="3198991"/>
            <a:ext cx="347730" cy="3090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Oval 9"/>
          <p:cNvSpPr/>
          <p:nvPr/>
        </p:nvSpPr>
        <p:spPr>
          <a:xfrm>
            <a:off x="526540" y="5637359"/>
            <a:ext cx="347730" cy="3090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p:cNvSpPr/>
          <p:nvPr/>
        </p:nvSpPr>
        <p:spPr>
          <a:xfrm>
            <a:off x="5641812" y="1542491"/>
            <a:ext cx="347730" cy="3090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Oval 12"/>
          <p:cNvSpPr/>
          <p:nvPr/>
        </p:nvSpPr>
        <p:spPr>
          <a:xfrm>
            <a:off x="5814088" y="4590451"/>
            <a:ext cx="347730" cy="3090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8588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fltVal val="0"/>
                                          </p:val>
                                        </p:tav>
                                        <p:tav tm="100000">
                                          <p:val>
                                            <p:strVal val="#ppt_w"/>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 calcmode="lin" valueType="num">
                                      <p:cBhvr>
                                        <p:cTn id="32" dur="1000" fill="hold"/>
                                        <p:tgtEl>
                                          <p:spTgt spid="9"/>
                                        </p:tgtEl>
                                        <p:attrNameLst>
                                          <p:attrName>style.rotation</p:attrName>
                                        </p:attrNameLst>
                                      </p:cBhvr>
                                      <p:tavLst>
                                        <p:tav tm="0">
                                          <p:val>
                                            <p:fltVal val="90"/>
                                          </p:val>
                                        </p:tav>
                                        <p:tav tm="100000">
                                          <p:val>
                                            <p:fltVal val="0"/>
                                          </p:val>
                                        </p:tav>
                                      </p:tavLst>
                                    </p:anim>
                                    <p:animEffect transition="in" filter="fade">
                                      <p:cBhvr>
                                        <p:cTn id="33" dur="1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ircle(in)">
                                      <p:cBhvr>
                                        <p:cTn id="38" dur="2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circle(in)">
                                      <p:cBhvr>
                                        <p:cTn id="43" dur="20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ircle(in)">
                                      <p:cBhvr>
                                        <p:cTn id="48" dur="20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80">
                                          <p:stCondLst>
                                            <p:cond delay="0"/>
                                          </p:stCondLst>
                                        </p:cTn>
                                        <p:tgtEl>
                                          <p:spTgt spid="11"/>
                                        </p:tgtEl>
                                      </p:cBhvr>
                                    </p:animEffect>
                                    <p:anim calcmode="lin" valueType="num">
                                      <p:cBhvr>
                                        <p:cTn id="5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9" dur="26">
                                          <p:stCondLst>
                                            <p:cond delay="650"/>
                                          </p:stCondLst>
                                        </p:cTn>
                                        <p:tgtEl>
                                          <p:spTgt spid="11"/>
                                        </p:tgtEl>
                                      </p:cBhvr>
                                      <p:to x="100000" y="60000"/>
                                    </p:animScale>
                                    <p:animScale>
                                      <p:cBhvr>
                                        <p:cTn id="60" dur="166" decel="50000">
                                          <p:stCondLst>
                                            <p:cond delay="676"/>
                                          </p:stCondLst>
                                        </p:cTn>
                                        <p:tgtEl>
                                          <p:spTgt spid="11"/>
                                        </p:tgtEl>
                                      </p:cBhvr>
                                      <p:to x="100000" y="100000"/>
                                    </p:animScale>
                                    <p:animScale>
                                      <p:cBhvr>
                                        <p:cTn id="61" dur="26">
                                          <p:stCondLst>
                                            <p:cond delay="1312"/>
                                          </p:stCondLst>
                                        </p:cTn>
                                        <p:tgtEl>
                                          <p:spTgt spid="11"/>
                                        </p:tgtEl>
                                      </p:cBhvr>
                                      <p:to x="100000" y="80000"/>
                                    </p:animScale>
                                    <p:animScale>
                                      <p:cBhvr>
                                        <p:cTn id="62" dur="166" decel="50000">
                                          <p:stCondLst>
                                            <p:cond delay="1338"/>
                                          </p:stCondLst>
                                        </p:cTn>
                                        <p:tgtEl>
                                          <p:spTgt spid="11"/>
                                        </p:tgtEl>
                                      </p:cBhvr>
                                      <p:to x="100000" y="100000"/>
                                    </p:animScale>
                                    <p:animScale>
                                      <p:cBhvr>
                                        <p:cTn id="63" dur="26">
                                          <p:stCondLst>
                                            <p:cond delay="1642"/>
                                          </p:stCondLst>
                                        </p:cTn>
                                        <p:tgtEl>
                                          <p:spTgt spid="11"/>
                                        </p:tgtEl>
                                      </p:cBhvr>
                                      <p:to x="100000" y="90000"/>
                                    </p:animScale>
                                    <p:animScale>
                                      <p:cBhvr>
                                        <p:cTn id="64" dur="166" decel="50000">
                                          <p:stCondLst>
                                            <p:cond delay="1668"/>
                                          </p:stCondLst>
                                        </p:cTn>
                                        <p:tgtEl>
                                          <p:spTgt spid="11"/>
                                        </p:tgtEl>
                                      </p:cBhvr>
                                      <p:to x="100000" y="100000"/>
                                    </p:animScale>
                                    <p:animScale>
                                      <p:cBhvr>
                                        <p:cTn id="65" dur="26">
                                          <p:stCondLst>
                                            <p:cond delay="1808"/>
                                          </p:stCondLst>
                                        </p:cTn>
                                        <p:tgtEl>
                                          <p:spTgt spid="11"/>
                                        </p:tgtEl>
                                      </p:cBhvr>
                                      <p:to x="100000" y="95000"/>
                                    </p:animScale>
                                    <p:animScale>
                                      <p:cBhvr>
                                        <p:cTn id="66" dur="166" decel="50000">
                                          <p:stCondLst>
                                            <p:cond delay="1834"/>
                                          </p:stCondLst>
                                        </p:cTn>
                                        <p:tgtEl>
                                          <p:spTgt spid="11"/>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circle(in)">
                                      <p:cBhvr>
                                        <p:cTn id="7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1D911D-B3F4-40C6-995F-1C1AEA3903D6}"/>
              </a:ext>
            </a:extLst>
          </p:cNvPr>
          <p:cNvSpPr>
            <a:spLocks noGrp="1"/>
          </p:cNvSpPr>
          <p:nvPr>
            <p:ph type="ctrTitle"/>
          </p:nvPr>
        </p:nvSpPr>
        <p:spPr>
          <a:xfrm>
            <a:off x="1524000" y="221216"/>
            <a:ext cx="9144000" cy="918472"/>
          </a:xfrm>
        </p:spPr>
        <p:txBody>
          <a:bodyPr>
            <a:normAutofit/>
          </a:bodyPr>
          <a:lstStyle/>
          <a:p>
            <a:r>
              <a:rPr lang="en-US" sz="4800" b="1" dirty="0" err="1">
                <a:solidFill>
                  <a:srgbClr val="FF0000"/>
                </a:solidFill>
              </a:rPr>
              <a:t>Chương</a:t>
            </a:r>
            <a:r>
              <a:rPr lang="en-US" sz="4800" b="1" dirty="0">
                <a:solidFill>
                  <a:srgbClr val="FF0000"/>
                </a:solidFill>
              </a:rPr>
              <a:t> 3: XÃ HỘI CỔ ĐẠI</a:t>
            </a:r>
          </a:p>
        </p:txBody>
      </p:sp>
      <p:sp>
        <p:nvSpPr>
          <p:cNvPr id="3" name="Subtitle 2">
            <a:extLst>
              <a:ext uri="{FF2B5EF4-FFF2-40B4-BE49-F238E27FC236}">
                <a16:creationId xmlns:a16="http://schemas.microsoft.com/office/drawing/2014/main" xmlns="" id="{4EBA113E-CFF5-4905-BE23-1BEDA686CFE0}"/>
              </a:ext>
            </a:extLst>
          </p:cNvPr>
          <p:cNvSpPr>
            <a:spLocks noGrp="1"/>
          </p:cNvSpPr>
          <p:nvPr>
            <p:ph type="subTitle" idx="1"/>
          </p:nvPr>
        </p:nvSpPr>
        <p:spPr>
          <a:xfrm>
            <a:off x="1338470" y="1139688"/>
            <a:ext cx="9144000" cy="771180"/>
          </a:xfrm>
        </p:spPr>
        <p:txBody>
          <a:bodyPr>
            <a:normAutofit/>
          </a:bodyPr>
          <a:lstStyle/>
          <a:p>
            <a:r>
              <a:rPr lang="en-US" sz="4400" dirty="0" err="1">
                <a:solidFill>
                  <a:srgbClr val="FF0000"/>
                </a:solidFill>
              </a:rPr>
              <a:t>Bài</a:t>
            </a:r>
            <a:r>
              <a:rPr lang="en-US" sz="4400" dirty="0">
                <a:solidFill>
                  <a:srgbClr val="FF0000"/>
                </a:solidFill>
              </a:rPr>
              <a:t> 6: AI CẬP CỔ ĐẠI</a:t>
            </a:r>
          </a:p>
        </p:txBody>
      </p:sp>
      <p:pic>
        <p:nvPicPr>
          <p:cNvPr id="5" name="Picture 4">
            <a:extLst>
              <a:ext uri="{FF2B5EF4-FFF2-40B4-BE49-F238E27FC236}">
                <a16:creationId xmlns:a16="http://schemas.microsoft.com/office/drawing/2014/main" xmlns="" id="{733ED71E-DE09-4657-9EDC-0D1C4BBEA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470" y="1721626"/>
            <a:ext cx="9329530" cy="5136373"/>
          </a:xfrm>
          <a:prstGeom prst="rect">
            <a:avLst/>
          </a:prstGeom>
        </p:spPr>
      </p:pic>
    </p:spTree>
    <p:extLst>
      <p:ext uri="{BB962C8B-B14F-4D97-AF65-F5344CB8AC3E}">
        <p14:creationId xmlns:p14="http://schemas.microsoft.com/office/powerpoint/2010/main" val="2138491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8C63E73F-189A-48E2-9A96-757F762AD927}"/>
              </a:ext>
            </a:extLst>
          </p:cNvPr>
          <p:cNvGraphicFramePr>
            <a:graphicFrameLocks noGrp="1"/>
          </p:cNvGraphicFramePr>
          <p:nvPr>
            <p:ph idx="1"/>
            <p:extLst>
              <p:ext uri="{D42A27DB-BD31-4B8C-83A1-F6EECF244321}">
                <p14:modId xmlns:p14="http://schemas.microsoft.com/office/powerpoint/2010/main" val="2090798638"/>
              </p:ext>
            </p:extLst>
          </p:nvPr>
        </p:nvGraphicFramePr>
        <p:xfrm>
          <a:off x="993905" y="1027905"/>
          <a:ext cx="10349948" cy="4842808"/>
        </p:xfrm>
        <a:graphic>
          <a:graphicData uri="http://schemas.openxmlformats.org/drawingml/2006/table">
            <a:tbl>
              <a:tblPr firstRow="1" firstCol="1" bandRow="1">
                <a:tableStyleId>{5C22544A-7EE6-4342-B048-85BDC9FD1C3A}</a:tableStyleId>
              </a:tblPr>
              <a:tblGrid>
                <a:gridCol w="3449220">
                  <a:extLst>
                    <a:ext uri="{9D8B030D-6E8A-4147-A177-3AD203B41FA5}">
                      <a16:colId xmlns:a16="http://schemas.microsoft.com/office/drawing/2014/main" xmlns="" val="2875604403"/>
                    </a:ext>
                  </a:extLst>
                </a:gridCol>
                <a:gridCol w="3450364">
                  <a:extLst>
                    <a:ext uri="{9D8B030D-6E8A-4147-A177-3AD203B41FA5}">
                      <a16:colId xmlns:a16="http://schemas.microsoft.com/office/drawing/2014/main" xmlns="" val="3135220761"/>
                    </a:ext>
                  </a:extLst>
                </a:gridCol>
                <a:gridCol w="3450364">
                  <a:extLst>
                    <a:ext uri="{9D8B030D-6E8A-4147-A177-3AD203B41FA5}">
                      <a16:colId xmlns:a16="http://schemas.microsoft.com/office/drawing/2014/main" xmlns="" val="2315267104"/>
                    </a:ext>
                  </a:extLst>
                </a:gridCol>
              </a:tblGrid>
              <a:tr h="1463951">
                <a:tc>
                  <a:txBody>
                    <a:bodyPr/>
                    <a:lstStyle/>
                    <a:p>
                      <a:pPr algn="just">
                        <a:lnSpc>
                          <a:spcPct val="150000"/>
                        </a:lnSpc>
                        <a:spcBef>
                          <a:spcPts val="600"/>
                        </a:spcBef>
                        <a:spcAft>
                          <a:spcPts val="600"/>
                        </a:spcAft>
                      </a:pPr>
                      <a:r>
                        <a:rPr lang="en-US" sz="2800" dirty="0">
                          <a:effectLst/>
                        </a:rPr>
                        <a:t>K ( </a:t>
                      </a:r>
                      <a:r>
                        <a:rPr lang="en-US" sz="2800" dirty="0" err="1">
                          <a:effectLst/>
                        </a:rPr>
                        <a:t>Điều</a:t>
                      </a:r>
                      <a:r>
                        <a:rPr lang="en-US" sz="2800" dirty="0">
                          <a:effectLst/>
                        </a:rPr>
                        <a:t> </a:t>
                      </a:r>
                      <a:r>
                        <a:rPr lang="en-US" sz="2800" dirty="0" err="1">
                          <a:effectLst/>
                        </a:rPr>
                        <a:t>em</a:t>
                      </a:r>
                      <a:r>
                        <a:rPr lang="en-US" sz="2800" dirty="0">
                          <a:effectLst/>
                        </a:rPr>
                        <a:t> </a:t>
                      </a:r>
                      <a:r>
                        <a:rPr lang="en-US" sz="2800" dirty="0" err="1">
                          <a:effectLst/>
                        </a:rPr>
                        <a:t>đã</a:t>
                      </a:r>
                      <a:r>
                        <a:rPr lang="en-US" sz="2800" dirty="0">
                          <a:effectLst/>
                        </a:rPr>
                        <a:t> </a:t>
                      </a:r>
                      <a:r>
                        <a:rPr lang="en-US" sz="2800" dirty="0" err="1">
                          <a:effectLst/>
                        </a:rPr>
                        <a:t>biết</a:t>
                      </a:r>
                      <a:r>
                        <a:rPr lang="en-US" sz="2800" dirty="0">
                          <a:effectLst/>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Bef>
                          <a:spcPts val="600"/>
                        </a:spcBef>
                        <a:spcAft>
                          <a:spcPts val="600"/>
                        </a:spcAft>
                      </a:pPr>
                      <a:r>
                        <a:rPr lang="en-US" sz="2800" dirty="0">
                          <a:effectLst/>
                        </a:rPr>
                        <a:t>W ( </a:t>
                      </a:r>
                      <a:r>
                        <a:rPr lang="en-US" sz="2800" dirty="0" err="1">
                          <a:effectLst/>
                        </a:rPr>
                        <a:t>Điều</a:t>
                      </a:r>
                      <a:r>
                        <a:rPr lang="en-US" sz="2800" dirty="0">
                          <a:effectLst/>
                        </a:rPr>
                        <a:t> </a:t>
                      </a:r>
                      <a:r>
                        <a:rPr lang="en-US" sz="2800" dirty="0" err="1">
                          <a:effectLst/>
                        </a:rPr>
                        <a:t>em</a:t>
                      </a:r>
                      <a:r>
                        <a:rPr lang="en-US" sz="2800" dirty="0">
                          <a:effectLst/>
                        </a:rPr>
                        <a:t> </a:t>
                      </a:r>
                      <a:r>
                        <a:rPr lang="en-US" sz="2800" dirty="0" err="1">
                          <a:effectLst/>
                        </a:rPr>
                        <a:t>muốn</a:t>
                      </a:r>
                      <a:r>
                        <a:rPr lang="en-US" sz="2800" dirty="0">
                          <a:effectLst/>
                        </a:rPr>
                        <a:t> </a:t>
                      </a:r>
                      <a:r>
                        <a:rPr lang="en-US" sz="2800" dirty="0" err="1">
                          <a:effectLst/>
                        </a:rPr>
                        <a:t>biết</a:t>
                      </a:r>
                      <a:r>
                        <a:rPr lang="en-US" sz="2800" dirty="0">
                          <a:effectLst/>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Bef>
                          <a:spcPts val="600"/>
                        </a:spcBef>
                        <a:spcAft>
                          <a:spcPts val="600"/>
                        </a:spcAft>
                      </a:pPr>
                      <a:r>
                        <a:rPr lang="en-US" sz="2800" dirty="0">
                          <a:effectLst/>
                        </a:rPr>
                        <a:t>L ( </a:t>
                      </a:r>
                      <a:r>
                        <a:rPr lang="en-US" sz="2800" dirty="0" err="1">
                          <a:effectLst/>
                        </a:rPr>
                        <a:t>Điều</a:t>
                      </a:r>
                      <a:r>
                        <a:rPr lang="en-US" sz="2800" dirty="0">
                          <a:effectLst/>
                        </a:rPr>
                        <a:t> </a:t>
                      </a:r>
                      <a:r>
                        <a:rPr lang="en-US" sz="2800" dirty="0" err="1">
                          <a:effectLst/>
                        </a:rPr>
                        <a:t>em</a:t>
                      </a:r>
                      <a:r>
                        <a:rPr lang="en-US" sz="2800" dirty="0">
                          <a:effectLst/>
                        </a:rPr>
                        <a:t> </a:t>
                      </a:r>
                      <a:r>
                        <a:rPr lang="en-US" sz="2800" dirty="0" err="1">
                          <a:effectLst/>
                        </a:rPr>
                        <a:t>đã</a:t>
                      </a:r>
                      <a:r>
                        <a:rPr lang="en-US" sz="2800" dirty="0">
                          <a:effectLst/>
                        </a:rPr>
                        <a:t> </a:t>
                      </a:r>
                      <a:r>
                        <a:rPr lang="en-US" sz="2800" dirty="0" err="1">
                          <a:effectLst/>
                        </a:rPr>
                        <a:t>học</a:t>
                      </a:r>
                      <a:r>
                        <a:rPr lang="en-US" sz="2800" dirty="0">
                          <a:effectLst/>
                        </a:rPr>
                        <a:t> </a:t>
                      </a:r>
                      <a:r>
                        <a:rPr lang="en-US" sz="2800" dirty="0" err="1">
                          <a:effectLst/>
                        </a:rPr>
                        <a:t>được</a:t>
                      </a:r>
                      <a:r>
                        <a:rPr lang="en-US" sz="2800" dirty="0">
                          <a:effectLst/>
                        </a:rPr>
                        <a:t>)</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1743218996"/>
                  </a:ext>
                </a:extLst>
              </a:tr>
              <a:tr h="3378857">
                <a:tc>
                  <a:txBody>
                    <a:bodyPr/>
                    <a:lstStyle/>
                    <a:p>
                      <a:pPr algn="just">
                        <a:lnSpc>
                          <a:spcPct val="150000"/>
                        </a:lnSpc>
                        <a:spcBef>
                          <a:spcPts val="600"/>
                        </a:spcBef>
                        <a:spcAft>
                          <a:spcPts val="600"/>
                        </a:spcAft>
                      </a:pPr>
                      <a:r>
                        <a:rPr lang="en-US" sz="2800" dirty="0" err="1">
                          <a:effectLst/>
                        </a:rPr>
                        <a:t>Viết</a:t>
                      </a:r>
                      <a:r>
                        <a:rPr lang="en-US" sz="2800" dirty="0">
                          <a:effectLst/>
                        </a:rPr>
                        <a:t> 3 </a:t>
                      </a:r>
                      <a:r>
                        <a:rPr lang="en-US" sz="2800" dirty="0" err="1">
                          <a:effectLst/>
                        </a:rPr>
                        <a:t>điều</a:t>
                      </a:r>
                      <a:r>
                        <a:rPr lang="en-US" sz="2800" dirty="0">
                          <a:effectLst/>
                        </a:rPr>
                        <a:t> </a:t>
                      </a:r>
                      <a:r>
                        <a:rPr lang="en-US" sz="2800" dirty="0" err="1">
                          <a:effectLst/>
                        </a:rPr>
                        <a:t>em</a:t>
                      </a:r>
                      <a:r>
                        <a:rPr lang="en-US" sz="2800" dirty="0">
                          <a:effectLst/>
                        </a:rPr>
                        <a:t> </a:t>
                      </a:r>
                      <a:r>
                        <a:rPr lang="en-US" sz="2800" dirty="0" err="1">
                          <a:effectLst/>
                        </a:rPr>
                        <a:t>đã</a:t>
                      </a:r>
                      <a:r>
                        <a:rPr lang="en-US" sz="2800" dirty="0">
                          <a:effectLst/>
                        </a:rPr>
                        <a:t> </a:t>
                      </a:r>
                      <a:r>
                        <a:rPr lang="en-US" sz="2800" dirty="0" err="1">
                          <a:effectLst/>
                        </a:rPr>
                        <a:t>biết</a:t>
                      </a:r>
                      <a:r>
                        <a:rPr lang="en-US" sz="2800" dirty="0">
                          <a:effectLst/>
                        </a:rPr>
                        <a:t> </a:t>
                      </a:r>
                      <a:r>
                        <a:rPr lang="en-US" sz="2800" dirty="0" err="1">
                          <a:effectLst/>
                        </a:rPr>
                        <a:t>về</a:t>
                      </a:r>
                      <a:r>
                        <a:rPr lang="en-US" sz="2800" dirty="0">
                          <a:effectLst/>
                        </a:rPr>
                        <a:t> Ai </a:t>
                      </a:r>
                      <a:r>
                        <a:rPr lang="en-US" sz="2800" dirty="0" err="1">
                          <a:effectLst/>
                        </a:rPr>
                        <a:t>Cập</a:t>
                      </a:r>
                      <a:r>
                        <a:rPr lang="en-US" sz="2800" dirty="0">
                          <a:effectLst/>
                        </a:rPr>
                        <a:t> </a:t>
                      </a:r>
                      <a:r>
                        <a:rPr lang="en-US" sz="2800" dirty="0" err="1">
                          <a:effectLst/>
                        </a:rPr>
                        <a:t>thời</a:t>
                      </a:r>
                      <a:r>
                        <a:rPr lang="en-US" sz="2800" dirty="0">
                          <a:effectLst/>
                        </a:rPr>
                        <a:t> </a:t>
                      </a:r>
                      <a:r>
                        <a:rPr lang="en-US" sz="2800" dirty="0" err="1">
                          <a:effectLst/>
                        </a:rPr>
                        <a:t>cổ</a:t>
                      </a:r>
                      <a:r>
                        <a:rPr lang="en-US" sz="2800" dirty="0">
                          <a:effectLst/>
                        </a:rPr>
                        <a:t> </a:t>
                      </a:r>
                      <a:r>
                        <a:rPr lang="en-US" sz="2800" dirty="0" err="1">
                          <a:effectLst/>
                        </a:rPr>
                        <a:t>đại</a:t>
                      </a:r>
                      <a:r>
                        <a:rPr lang="en-US" sz="2800" dirty="0">
                          <a:effectLst/>
                        </a:rPr>
                        <a:t>?</a:t>
                      </a:r>
                    </a:p>
                    <a:p>
                      <a:pPr algn="just">
                        <a:lnSpc>
                          <a:spcPct val="150000"/>
                        </a:lnSpc>
                        <a:spcBef>
                          <a:spcPts val="600"/>
                        </a:spcBef>
                        <a:spcAft>
                          <a:spcPts val="600"/>
                        </a:spcAft>
                      </a:pPr>
                      <a:r>
                        <a:rPr lang="en-US" sz="2800" dirty="0">
                          <a:effectLst/>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Bef>
                          <a:spcPts val="600"/>
                        </a:spcBef>
                        <a:spcAft>
                          <a:spcPts val="600"/>
                        </a:spcAft>
                      </a:pPr>
                      <a:r>
                        <a:rPr lang="en-US" sz="2800" dirty="0" err="1">
                          <a:effectLst/>
                        </a:rPr>
                        <a:t>Viết</a:t>
                      </a:r>
                      <a:r>
                        <a:rPr lang="en-US" sz="2800" dirty="0">
                          <a:effectLst/>
                        </a:rPr>
                        <a:t> 2 </a:t>
                      </a:r>
                      <a:r>
                        <a:rPr lang="en-US" sz="2800" dirty="0" err="1">
                          <a:effectLst/>
                        </a:rPr>
                        <a:t>điều</a:t>
                      </a:r>
                      <a:r>
                        <a:rPr lang="en-US" sz="2800" dirty="0">
                          <a:effectLst/>
                        </a:rPr>
                        <a:t> </a:t>
                      </a:r>
                      <a:r>
                        <a:rPr lang="en-US" sz="2800" dirty="0" err="1">
                          <a:effectLst/>
                        </a:rPr>
                        <a:t>em</a:t>
                      </a:r>
                      <a:r>
                        <a:rPr lang="en-US" sz="2800" dirty="0">
                          <a:effectLst/>
                        </a:rPr>
                        <a:t> </a:t>
                      </a:r>
                      <a:r>
                        <a:rPr lang="en-US" sz="2800" dirty="0" err="1">
                          <a:effectLst/>
                        </a:rPr>
                        <a:t>muốn</a:t>
                      </a:r>
                      <a:r>
                        <a:rPr lang="en-US" sz="2800" dirty="0">
                          <a:effectLst/>
                        </a:rPr>
                        <a:t>  </a:t>
                      </a:r>
                      <a:r>
                        <a:rPr lang="en-US" sz="2800" dirty="0" err="1">
                          <a:effectLst/>
                        </a:rPr>
                        <a:t>biết</a:t>
                      </a:r>
                      <a:r>
                        <a:rPr lang="en-US" sz="2800" dirty="0">
                          <a:effectLst/>
                        </a:rPr>
                        <a:t> </a:t>
                      </a:r>
                      <a:r>
                        <a:rPr lang="en-US" sz="2800" dirty="0" err="1">
                          <a:effectLst/>
                        </a:rPr>
                        <a:t>về</a:t>
                      </a:r>
                      <a:r>
                        <a:rPr lang="en-US" sz="2800" dirty="0">
                          <a:effectLst/>
                        </a:rPr>
                        <a:t> Ai </a:t>
                      </a:r>
                      <a:r>
                        <a:rPr lang="en-US" sz="2800" dirty="0" err="1">
                          <a:effectLst/>
                        </a:rPr>
                        <a:t>Cập</a:t>
                      </a:r>
                      <a:r>
                        <a:rPr lang="en-US" sz="2800" dirty="0">
                          <a:effectLst/>
                        </a:rPr>
                        <a:t> </a:t>
                      </a:r>
                      <a:r>
                        <a:rPr lang="en-US" sz="2800" dirty="0" err="1">
                          <a:effectLst/>
                        </a:rPr>
                        <a:t>thời</a:t>
                      </a:r>
                      <a:r>
                        <a:rPr lang="en-US" sz="2800" dirty="0">
                          <a:effectLst/>
                        </a:rPr>
                        <a:t> </a:t>
                      </a:r>
                      <a:r>
                        <a:rPr lang="en-US" sz="2800" dirty="0" err="1">
                          <a:effectLst/>
                        </a:rPr>
                        <a:t>cổ</a:t>
                      </a:r>
                      <a:r>
                        <a:rPr lang="en-US" sz="2800" dirty="0">
                          <a:effectLst/>
                        </a:rPr>
                        <a:t> </a:t>
                      </a:r>
                      <a:r>
                        <a:rPr lang="en-US" sz="2800" dirty="0" err="1">
                          <a:effectLst/>
                        </a:rPr>
                        <a:t>đại</a:t>
                      </a:r>
                      <a:r>
                        <a:rPr lang="en-US" sz="2800" dirty="0">
                          <a:effectLst/>
                        </a:rPr>
                        <a:t>?</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Bef>
                          <a:spcPts val="600"/>
                        </a:spcBef>
                        <a:spcAft>
                          <a:spcPts val="600"/>
                        </a:spcAft>
                      </a:pPr>
                      <a:r>
                        <a:rPr lang="en-US" sz="2800" dirty="0" err="1">
                          <a:effectLst/>
                        </a:rPr>
                        <a:t>Những</a:t>
                      </a:r>
                      <a:r>
                        <a:rPr lang="en-US" sz="2800" dirty="0">
                          <a:effectLst/>
                        </a:rPr>
                        <a:t> </a:t>
                      </a:r>
                      <a:r>
                        <a:rPr lang="en-US" sz="2800" dirty="0" err="1">
                          <a:effectLst/>
                        </a:rPr>
                        <a:t>gì</a:t>
                      </a:r>
                      <a:r>
                        <a:rPr lang="en-US" sz="2800" dirty="0">
                          <a:effectLst/>
                        </a:rPr>
                        <a:t> </a:t>
                      </a:r>
                      <a:r>
                        <a:rPr lang="en-US" sz="2800" dirty="0" err="1">
                          <a:effectLst/>
                        </a:rPr>
                        <a:t>em</a:t>
                      </a:r>
                      <a:r>
                        <a:rPr lang="en-US" sz="2800" dirty="0">
                          <a:effectLst/>
                        </a:rPr>
                        <a:t> </a:t>
                      </a:r>
                      <a:r>
                        <a:rPr lang="en-US" sz="2800" dirty="0" err="1">
                          <a:effectLst/>
                        </a:rPr>
                        <a:t>biết</a:t>
                      </a:r>
                      <a:r>
                        <a:rPr lang="en-US" sz="2800" dirty="0">
                          <a:effectLst/>
                        </a:rPr>
                        <a:t> </a:t>
                      </a:r>
                      <a:r>
                        <a:rPr lang="en-US" sz="2800" dirty="0" err="1">
                          <a:effectLst/>
                        </a:rPr>
                        <a:t>được</a:t>
                      </a:r>
                      <a:r>
                        <a:rPr lang="en-US" sz="2800" dirty="0">
                          <a:effectLst/>
                        </a:rPr>
                        <a:t> </a:t>
                      </a:r>
                      <a:r>
                        <a:rPr lang="en-US" sz="2800" dirty="0" err="1">
                          <a:effectLst/>
                        </a:rPr>
                        <a:t>sau</a:t>
                      </a:r>
                      <a:r>
                        <a:rPr lang="en-US" sz="2800" dirty="0">
                          <a:effectLst/>
                        </a:rPr>
                        <a:t> </a:t>
                      </a:r>
                      <a:r>
                        <a:rPr lang="en-US" sz="2800" dirty="0" err="1">
                          <a:effectLst/>
                        </a:rPr>
                        <a:t>khi</a:t>
                      </a:r>
                      <a:r>
                        <a:rPr lang="en-US" sz="2800" dirty="0">
                          <a:effectLst/>
                        </a:rPr>
                        <a:t> </a:t>
                      </a:r>
                      <a:r>
                        <a:rPr lang="en-US" sz="2800" dirty="0" err="1">
                          <a:effectLst/>
                        </a:rPr>
                        <a:t>học</a:t>
                      </a:r>
                      <a:r>
                        <a:rPr lang="en-US" sz="2800" dirty="0">
                          <a:effectLst/>
                        </a:rPr>
                        <a:t> </a:t>
                      </a:r>
                      <a:r>
                        <a:rPr lang="en-US" sz="2800" dirty="0" err="1">
                          <a:effectLst/>
                        </a:rPr>
                        <a:t>xong</a:t>
                      </a:r>
                      <a:r>
                        <a:rPr lang="en-US" sz="2800" dirty="0">
                          <a:effectLst/>
                        </a:rPr>
                        <a:t> </a:t>
                      </a:r>
                      <a:r>
                        <a:rPr lang="en-US" sz="2800" dirty="0" err="1">
                          <a:effectLst/>
                        </a:rPr>
                        <a:t>bài</a:t>
                      </a:r>
                      <a:r>
                        <a:rPr lang="en-US" sz="2800" dirty="0">
                          <a:effectLst/>
                        </a:rPr>
                        <a:t> </a:t>
                      </a:r>
                      <a:r>
                        <a:rPr lang="en-US" sz="2800" dirty="0" err="1">
                          <a:effectLst/>
                        </a:rPr>
                        <a:t>này</a:t>
                      </a:r>
                      <a:r>
                        <a:rPr lang="en-US" sz="2800" dirty="0">
                          <a:effectLst/>
                        </a:rPr>
                        <a:t>?</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3182275954"/>
                  </a:ext>
                </a:extLst>
              </a:tr>
            </a:tbl>
          </a:graphicData>
        </a:graphic>
      </p:graphicFrame>
    </p:spTree>
    <p:extLst>
      <p:ext uri="{BB962C8B-B14F-4D97-AF65-F5344CB8AC3E}">
        <p14:creationId xmlns:p14="http://schemas.microsoft.com/office/powerpoint/2010/main" val="13472763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3137C3-41E1-46AC-B023-9D216096C295}"/>
              </a:ext>
            </a:extLst>
          </p:cNvPr>
          <p:cNvSpPr>
            <a:spLocks noGrp="1"/>
          </p:cNvSpPr>
          <p:nvPr>
            <p:ph type="title"/>
          </p:nvPr>
        </p:nvSpPr>
        <p:spPr>
          <a:xfrm>
            <a:off x="0" y="211275"/>
            <a:ext cx="10515600" cy="469762"/>
          </a:xfrm>
        </p:spPr>
        <p:txBody>
          <a:bodyPr>
            <a:noAutofit/>
          </a:bodyPr>
          <a:lstStyle/>
          <a:p>
            <a:r>
              <a:rPr lang="en-US" sz="4000" b="1" dirty="0">
                <a:solidFill>
                  <a:srgbClr val="FF0000"/>
                </a:solidFill>
              </a:rPr>
              <a:t>I. </a:t>
            </a:r>
            <a:r>
              <a:rPr lang="en-US" sz="4000" b="1" dirty="0" err="1">
                <a:solidFill>
                  <a:srgbClr val="FF0000"/>
                </a:solidFill>
              </a:rPr>
              <a:t>Điều</a:t>
            </a:r>
            <a:r>
              <a:rPr lang="en-US" sz="4000" b="1" dirty="0">
                <a:solidFill>
                  <a:srgbClr val="FF0000"/>
                </a:solidFill>
              </a:rPr>
              <a:t> </a:t>
            </a:r>
            <a:r>
              <a:rPr lang="en-US" sz="4000" b="1" dirty="0" err="1">
                <a:solidFill>
                  <a:srgbClr val="FF0000"/>
                </a:solidFill>
              </a:rPr>
              <a:t>kiện</a:t>
            </a:r>
            <a:r>
              <a:rPr lang="en-US" sz="4000" b="1" dirty="0">
                <a:solidFill>
                  <a:srgbClr val="FF0000"/>
                </a:solidFill>
              </a:rPr>
              <a:t> </a:t>
            </a:r>
            <a:r>
              <a:rPr lang="en-US" sz="4000" b="1" dirty="0" err="1">
                <a:solidFill>
                  <a:srgbClr val="FF0000"/>
                </a:solidFill>
              </a:rPr>
              <a:t>tự</a:t>
            </a:r>
            <a:r>
              <a:rPr lang="en-US" sz="4000" b="1" dirty="0">
                <a:solidFill>
                  <a:srgbClr val="FF0000"/>
                </a:solidFill>
              </a:rPr>
              <a:t> </a:t>
            </a:r>
            <a:r>
              <a:rPr lang="en-US" sz="4000" b="1" dirty="0" err="1">
                <a:solidFill>
                  <a:srgbClr val="FF0000"/>
                </a:solidFill>
              </a:rPr>
              <a:t>nhiên</a:t>
            </a:r>
            <a:endParaRPr lang="en-US" sz="4000" b="1" dirty="0">
              <a:solidFill>
                <a:srgbClr val="FF0000"/>
              </a:solidFill>
            </a:endParaRPr>
          </a:p>
        </p:txBody>
      </p:sp>
      <p:pic>
        <p:nvPicPr>
          <p:cNvPr id="5" name="Content Placeholder 4">
            <a:extLst>
              <a:ext uri="{FF2B5EF4-FFF2-40B4-BE49-F238E27FC236}">
                <a16:creationId xmlns:a16="http://schemas.microsoft.com/office/drawing/2014/main" xmlns="" id="{8D7EC01C-BC54-4C88-86E3-756DD85ED2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871468"/>
            <a:ext cx="8998227" cy="5986531"/>
          </a:xfrm>
        </p:spPr>
      </p:pic>
      <p:sp>
        <p:nvSpPr>
          <p:cNvPr id="7" name="AutoShape 4">
            <a:extLst>
              <a:ext uri="{FF2B5EF4-FFF2-40B4-BE49-F238E27FC236}">
                <a16:creationId xmlns:a16="http://schemas.microsoft.com/office/drawing/2014/main" xmlns="" id="{B2814897-91BC-427F-A725-714F1949D080}"/>
              </a:ext>
            </a:extLst>
          </p:cNvPr>
          <p:cNvSpPr>
            <a:spLocks noChangeArrowheads="1"/>
          </p:cNvSpPr>
          <p:nvPr/>
        </p:nvSpPr>
        <p:spPr bwMode="auto">
          <a:xfrm>
            <a:off x="8998226" y="1066800"/>
            <a:ext cx="3366052" cy="2362200"/>
          </a:xfrm>
          <a:prstGeom prst="cloudCallout">
            <a:avLst>
              <a:gd name="adj1" fmla="val -50000"/>
              <a:gd name="adj2" fmla="val 5114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800" b="1" i="1" dirty="0" err="1">
                <a:solidFill>
                  <a:schemeClr val="bg1"/>
                </a:solidFill>
                <a:latin typeface="Times New Roman" panose="02020603050405020304" pitchFamily="18" charset="0"/>
              </a:rPr>
              <a:t>Xác</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định</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vị</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trí</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của</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nước</a:t>
            </a:r>
            <a:r>
              <a:rPr lang="en-US" altLang="en-US" sz="2800" b="1" i="1" dirty="0">
                <a:solidFill>
                  <a:schemeClr val="bg1"/>
                </a:solidFill>
                <a:latin typeface="Times New Roman" panose="02020603050405020304" pitchFamily="18" charset="0"/>
              </a:rPr>
              <a:t> Ai </a:t>
            </a:r>
            <a:r>
              <a:rPr lang="en-US" altLang="en-US" sz="2800" b="1" i="1" dirty="0" err="1">
                <a:solidFill>
                  <a:schemeClr val="bg1"/>
                </a:solidFill>
                <a:latin typeface="Times New Roman" panose="02020603050405020304" pitchFamily="18" charset="0"/>
              </a:rPr>
              <a:t>Cập</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trên</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lược</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đồ</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sau</a:t>
            </a:r>
            <a:endParaRPr lang="en-US" altLang="en-US" sz="2800" b="1" i="1"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10022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73E8AA-C5A2-4090-B21B-BFB3811187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63987092-87FF-46C7-8DB2-AD47880B323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xmlns="" id="{31AA06B1-D61C-498F-87F2-01880275099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6835" y="1"/>
            <a:ext cx="5141843" cy="6858000"/>
          </a:xfrm>
          <a:prstGeom prst="rect">
            <a:avLst/>
          </a:prstGeom>
          <a:noFill/>
          <a:ln>
            <a:noFill/>
          </a:ln>
        </p:spPr>
      </p:pic>
      <p:sp>
        <p:nvSpPr>
          <p:cNvPr id="5" name="AutoShape 4">
            <a:extLst>
              <a:ext uri="{FF2B5EF4-FFF2-40B4-BE49-F238E27FC236}">
                <a16:creationId xmlns:a16="http://schemas.microsoft.com/office/drawing/2014/main" xmlns="" id="{68EC73EA-BD5C-4409-8BFA-0D33EAEE7B79}"/>
              </a:ext>
            </a:extLst>
          </p:cNvPr>
          <p:cNvSpPr>
            <a:spLocks noChangeArrowheads="1"/>
          </p:cNvSpPr>
          <p:nvPr/>
        </p:nvSpPr>
        <p:spPr bwMode="auto">
          <a:xfrm>
            <a:off x="7050157" y="509588"/>
            <a:ext cx="5141843" cy="2362200"/>
          </a:xfrm>
          <a:prstGeom prst="cloudCallout">
            <a:avLst>
              <a:gd name="adj1" fmla="val -50000"/>
              <a:gd name="adj2" fmla="val 5114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800" b="1" i="1" dirty="0" err="1">
                <a:solidFill>
                  <a:schemeClr val="bg1"/>
                </a:solidFill>
                <a:latin typeface="Times New Roman" panose="02020603050405020304" pitchFamily="18" charset="0"/>
              </a:rPr>
              <a:t>Xác</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định</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vị</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trí</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kinh</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đô</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cổ</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thành</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phố</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cổ</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trên</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bản</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đồ</a:t>
            </a:r>
            <a:r>
              <a:rPr lang="en-US" altLang="en-US" sz="2800" b="1" i="1" dirty="0">
                <a:solidFill>
                  <a:schemeClr val="bg1"/>
                </a:solidFill>
                <a:latin typeface="Times New Roman" panose="02020603050405020304" pitchFamily="18" charset="0"/>
              </a:rPr>
              <a:t> Ai </a:t>
            </a:r>
            <a:r>
              <a:rPr lang="en-US" altLang="en-US" sz="2800" b="1" i="1" dirty="0" err="1">
                <a:solidFill>
                  <a:schemeClr val="bg1"/>
                </a:solidFill>
                <a:latin typeface="Times New Roman" panose="02020603050405020304" pitchFamily="18" charset="0"/>
              </a:rPr>
              <a:t>Cập</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cổ</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đại</a:t>
            </a:r>
            <a:endParaRPr lang="en-US" altLang="en-US" sz="2800" b="1" i="1"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352140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9A78CF-306A-4A57-ACC7-E0E42D9A71A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FCDBE25C-FF67-451F-90B8-73A8786EF4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43064" y="792298"/>
            <a:ext cx="7116416" cy="5246896"/>
          </a:xfrm>
        </p:spPr>
      </p:pic>
      <p:pic>
        <p:nvPicPr>
          <p:cNvPr id="6" name="Picture 5">
            <a:extLst>
              <a:ext uri="{FF2B5EF4-FFF2-40B4-BE49-F238E27FC236}">
                <a16:creationId xmlns:a16="http://schemas.microsoft.com/office/drawing/2014/main" xmlns="" id="{A43DECD4-56AF-4686-ADE4-7A7B11272FA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23791" cy="6858000"/>
          </a:xfrm>
          <a:prstGeom prst="rect">
            <a:avLst/>
          </a:prstGeom>
          <a:noFill/>
          <a:ln>
            <a:noFill/>
          </a:ln>
        </p:spPr>
      </p:pic>
      <p:sp>
        <p:nvSpPr>
          <p:cNvPr id="3" name="Oval 2"/>
          <p:cNvSpPr/>
          <p:nvPr/>
        </p:nvSpPr>
        <p:spPr>
          <a:xfrm>
            <a:off x="5808372" y="1416676"/>
            <a:ext cx="373487" cy="3477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C00000"/>
                </a:solidFill>
              </a:rPr>
              <a:t>A</a:t>
            </a:r>
            <a:endParaRPr lang="vi-VN" b="1">
              <a:solidFill>
                <a:srgbClr val="C00000"/>
              </a:solidFill>
            </a:endParaRPr>
          </a:p>
        </p:txBody>
      </p:sp>
      <p:sp>
        <p:nvSpPr>
          <p:cNvPr id="7" name="Oval 6"/>
          <p:cNvSpPr/>
          <p:nvPr/>
        </p:nvSpPr>
        <p:spPr>
          <a:xfrm>
            <a:off x="9459300" y="5120612"/>
            <a:ext cx="373487" cy="3477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C</a:t>
            </a:r>
            <a:endParaRPr lang="vi-VN" b="1">
              <a:solidFill>
                <a:srgbClr val="C00000"/>
              </a:solidFill>
            </a:endParaRPr>
          </a:p>
        </p:txBody>
      </p:sp>
      <p:sp>
        <p:nvSpPr>
          <p:cNvPr id="8" name="Oval 7"/>
          <p:cNvSpPr/>
          <p:nvPr/>
        </p:nvSpPr>
        <p:spPr>
          <a:xfrm>
            <a:off x="9465928" y="3841796"/>
            <a:ext cx="373487" cy="3477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D</a:t>
            </a:r>
            <a:endParaRPr lang="vi-VN" b="1">
              <a:solidFill>
                <a:srgbClr val="C00000"/>
              </a:solidFill>
            </a:endParaRPr>
          </a:p>
        </p:txBody>
      </p:sp>
    </p:spTree>
    <p:extLst>
      <p:ext uri="{BB962C8B-B14F-4D97-AF65-F5344CB8AC3E}">
        <p14:creationId xmlns:p14="http://schemas.microsoft.com/office/powerpoint/2010/main" val="198364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39BBE128-BED9-4419-BCDD-CDC332ED9F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41843" y="2506662"/>
            <a:ext cx="7025154" cy="4351338"/>
          </a:xfrm>
        </p:spPr>
      </p:pic>
      <p:pic>
        <p:nvPicPr>
          <p:cNvPr id="4" name="Picture 3">
            <a:extLst>
              <a:ext uri="{FF2B5EF4-FFF2-40B4-BE49-F238E27FC236}">
                <a16:creationId xmlns:a16="http://schemas.microsoft.com/office/drawing/2014/main" xmlns="" id="{601CEF57-CAD3-4EC8-8809-A60AD9463FF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1843" cy="6858000"/>
          </a:xfrm>
          <a:prstGeom prst="rect">
            <a:avLst/>
          </a:prstGeom>
          <a:noFill/>
          <a:ln>
            <a:noFill/>
          </a:ln>
        </p:spPr>
      </p:pic>
      <p:sp>
        <p:nvSpPr>
          <p:cNvPr id="7" name="AutoShape 4">
            <a:extLst>
              <a:ext uri="{FF2B5EF4-FFF2-40B4-BE49-F238E27FC236}">
                <a16:creationId xmlns:a16="http://schemas.microsoft.com/office/drawing/2014/main" xmlns="" id="{02F6158D-9682-4DAE-A2E3-87AAC1F7C63F}"/>
              </a:ext>
            </a:extLst>
          </p:cNvPr>
          <p:cNvSpPr>
            <a:spLocks noChangeArrowheads="1"/>
          </p:cNvSpPr>
          <p:nvPr/>
        </p:nvSpPr>
        <p:spPr bwMode="auto">
          <a:xfrm>
            <a:off x="5911220" y="72231"/>
            <a:ext cx="5141843" cy="2362200"/>
          </a:xfrm>
          <a:prstGeom prst="cloudCallout">
            <a:avLst>
              <a:gd name="adj1" fmla="val -50000"/>
              <a:gd name="adj2" fmla="val 5114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800" b="1" i="1" dirty="0" err="1">
                <a:solidFill>
                  <a:schemeClr val="bg1"/>
                </a:solidFill>
                <a:latin typeface="Times New Roman" panose="02020603050405020304" pitchFamily="18" charset="0"/>
              </a:rPr>
              <a:t>Sông</a:t>
            </a:r>
            <a:r>
              <a:rPr lang="en-US" altLang="en-US" sz="2800" b="1" i="1" dirty="0">
                <a:solidFill>
                  <a:schemeClr val="bg1"/>
                </a:solidFill>
                <a:latin typeface="Times New Roman" panose="02020603050405020304" pitchFamily="18" charset="0"/>
              </a:rPr>
              <a:t> Nin </a:t>
            </a:r>
            <a:r>
              <a:rPr lang="en-US" altLang="en-US" sz="2800" b="1" i="1" dirty="0" err="1">
                <a:solidFill>
                  <a:schemeClr val="bg1"/>
                </a:solidFill>
                <a:latin typeface="Times New Roman" panose="02020603050405020304" pitchFamily="18" charset="0"/>
              </a:rPr>
              <a:t>có</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thuận</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lợi</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và</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khó</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khăn</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gì</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với</a:t>
            </a:r>
            <a:r>
              <a:rPr lang="en-US" altLang="en-US" sz="2800" b="1" i="1" dirty="0">
                <a:solidFill>
                  <a:schemeClr val="bg1"/>
                </a:solidFill>
                <a:latin typeface="Times New Roman" panose="02020603050405020304" pitchFamily="18" charset="0"/>
              </a:rPr>
              <a:t> Ai </a:t>
            </a:r>
            <a:r>
              <a:rPr lang="en-US" altLang="en-US" sz="2800" b="1" i="1" dirty="0" err="1">
                <a:solidFill>
                  <a:schemeClr val="bg1"/>
                </a:solidFill>
                <a:latin typeface="Times New Roman" panose="02020603050405020304" pitchFamily="18" charset="0"/>
              </a:rPr>
              <a:t>Cập</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cổ</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đại</a:t>
            </a:r>
            <a:endParaRPr lang="en-US" altLang="en-US" sz="2800" b="1" i="1"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268229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517</Words>
  <Application>Microsoft Office PowerPoint</Application>
  <PresentationFormat>Custom</PresentationFormat>
  <Paragraphs>59</Paragraphs>
  <Slides>35</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Microsoft Equation 3.0</vt:lpstr>
      <vt:lpstr>PowerPoint Presentation</vt:lpstr>
      <vt:lpstr>Hoạt động khởi động</vt:lpstr>
      <vt:lpstr>PowerPoint Presentation</vt:lpstr>
      <vt:lpstr>Chương 3: XÃ HỘI CỔ ĐẠI</vt:lpstr>
      <vt:lpstr>PowerPoint Presentation</vt:lpstr>
      <vt:lpstr>I. Điều kiện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Dựa vào các thông tin trong SGK, hoàn thành trục thời gian sau: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Vì sao hình học phát triển mạnh nhất ở Ai Cập ? </vt:lpstr>
      <vt:lpstr>PowerPoint Presentation</vt:lpstr>
      <vt:lpstr>Trắc nghiệm</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3: XÃ HỘI CỔ ĐẠI</dc:title>
  <dc:creator>Thái Nguyễn Đức Minh Quân</dc:creator>
  <cp:lastModifiedBy>A</cp:lastModifiedBy>
  <cp:revision>58</cp:revision>
  <dcterms:created xsi:type="dcterms:W3CDTF">2021-08-27T03:11:22Z</dcterms:created>
  <dcterms:modified xsi:type="dcterms:W3CDTF">2022-10-25T01:47:09Z</dcterms:modified>
</cp:coreProperties>
</file>