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9" r:id="rId3"/>
    <p:sldId id="260" r:id="rId4"/>
    <p:sldId id="270" r:id="rId5"/>
    <p:sldId id="271" r:id="rId6"/>
    <p:sldId id="272" r:id="rId7"/>
    <p:sldId id="273" r:id="rId8"/>
    <p:sldId id="275" r:id="rId9"/>
    <p:sldId id="274" r:id="rId10"/>
    <p:sldId id="27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Space Grotesk Light" panose="020B060402020202020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1E8972-68E6-47C6-8168-9DFCAA21A1EE}">
  <a:tblStyle styleId="{B71E8972-68E6-47C6-8168-9DFCAA21A1E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38F8498-D9A7-4CEC-A156-9DC165E34A9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62"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6" name="Google Shape;107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55775" y="50550"/>
            <a:ext cx="10626641" cy="5092950"/>
            <a:chOff x="-255775" y="50550"/>
            <a:chExt cx="10626641" cy="5092950"/>
          </a:xfrm>
        </p:grpSpPr>
        <p:grpSp>
          <p:nvGrpSpPr>
            <p:cNvPr id="11" name="Google Shape;11;p2"/>
            <p:cNvGrpSpPr/>
            <p:nvPr/>
          </p:nvGrpSpPr>
          <p:grpSpPr>
            <a:xfrm>
              <a:off x="104275" y="50550"/>
              <a:ext cx="8948150" cy="772675"/>
              <a:chOff x="104275" y="50550"/>
              <a:chExt cx="8948150" cy="772675"/>
            </a:xfrm>
          </p:grpSpPr>
          <p:sp>
            <p:nvSpPr>
              <p:cNvPr id="12" name="Google Shape;12;p2"/>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3" name="Google Shape;13;p2"/>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4" name="Google Shape;14;p2"/>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5" name="Google Shape;15;p2"/>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6" name="Google Shape;16;p2"/>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 name="Google Shape;17;p2"/>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 name="Google Shape;18;p2"/>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 name="Google Shape;19;p2"/>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 name="Google Shape;20;p2"/>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 name="Google Shape;21;p2"/>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2" name="Google Shape;22;p2"/>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3" name="Google Shape;23;p2"/>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4" name="Google Shape;24;p2"/>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5" name="Google Shape;25;p2"/>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 name="Google Shape;31;p2"/>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2" name="Google Shape;32;p2"/>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3" name="Google Shape;33;p2"/>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4" name="Google Shape;34;p2"/>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5" name="Google Shape;35;p2"/>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6" name="Google Shape;36;p2"/>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7" name="Google Shape;37;p2"/>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8" name="Google Shape;38;p2"/>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9" name="Google Shape;39;p2"/>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1" name="Google Shape;41;p2"/>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2" name="Google Shape;42;p2"/>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3" name="Google Shape;43;p2"/>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4" name="Google Shape;44;p2"/>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5" name="Google Shape;45;p2"/>
            <p:cNvSpPr/>
            <p:nvPr/>
          </p:nvSpPr>
          <p:spPr>
            <a:xfrm>
              <a:off x="8" y="22967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a:off x="2576399" y="4023846"/>
              <a:ext cx="2849303" cy="97045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a:off x="2934697" y="31815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a:off x="4121250" y="25815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a:off x="4436987" y="30600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a:off x="545777" y="36697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flipH="1">
              <a:off x="-1" y="30600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a:off x="6498024" y="34877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flipH="1">
              <a:off x="-255775" y="4169299"/>
              <a:ext cx="1995230" cy="679560"/>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flipH="1">
              <a:off x="5924561" y="4366325"/>
              <a:ext cx="1696564" cy="777166"/>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flipH="1">
              <a:off x="6348583" y="24691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56" name="Google Shape;56;p2"/>
            <p:cNvGrpSpPr/>
            <p:nvPr/>
          </p:nvGrpSpPr>
          <p:grpSpPr>
            <a:xfrm>
              <a:off x="352648" y="1509651"/>
              <a:ext cx="408036" cy="3633849"/>
              <a:chOff x="967895" y="415018"/>
              <a:chExt cx="628714" cy="5600014"/>
            </a:xfrm>
          </p:grpSpPr>
          <p:sp>
            <p:nvSpPr>
              <p:cNvPr id="57" name="Google Shape;57;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 name="Google Shape;58;p2"/>
              <p:cNvGrpSpPr/>
              <p:nvPr/>
            </p:nvGrpSpPr>
            <p:grpSpPr>
              <a:xfrm>
                <a:off x="967895" y="415018"/>
                <a:ext cx="628714" cy="801374"/>
                <a:chOff x="1774126" y="766200"/>
                <a:chExt cx="1582467" cy="2017050"/>
              </a:xfrm>
            </p:grpSpPr>
            <p:sp>
              <p:nvSpPr>
                <p:cNvPr id="59" name="Google Shape;59;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67" name="Google Shape;67;p2"/>
            <p:cNvGrpSpPr/>
            <p:nvPr/>
          </p:nvGrpSpPr>
          <p:grpSpPr>
            <a:xfrm>
              <a:off x="1127772" y="2465013"/>
              <a:ext cx="300714" cy="2678487"/>
              <a:chOff x="967895" y="415018"/>
              <a:chExt cx="628714" cy="5600014"/>
            </a:xfrm>
          </p:grpSpPr>
          <p:sp>
            <p:nvSpPr>
              <p:cNvPr id="68" name="Google Shape;68;p2"/>
              <p:cNvSpPr/>
              <p:nvPr/>
            </p:nvSpPr>
            <p:spPr>
              <a:xfrm>
                <a:off x="1207111" y="963632"/>
                <a:ext cx="150300" cy="50514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967895" y="415018"/>
                <a:ext cx="628714" cy="801374"/>
                <a:chOff x="1774126" y="766200"/>
                <a:chExt cx="1582467" cy="2017050"/>
              </a:xfrm>
            </p:grpSpPr>
            <p:sp>
              <p:nvSpPr>
                <p:cNvPr id="70" name="Google Shape;70;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 name="Google Shape;78;p2"/>
            <p:cNvGrpSpPr/>
            <p:nvPr/>
          </p:nvGrpSpPr>
          <p:grpSpPr>
            <a:xfrm>
              <a:off x="7817748" y="622548"/>
              <a:ext cx="408036" cy="4520952"/>
              <a:chOff x="967895" y="415018"/>
              <a:chExt cx="628714" cy="6967101"/>
            </a:xfrm>
          </p:grpSpPr>
          <p:sp>
            <p:nvSpPr>
              <p:cNvPr id="79" name="Google Shape;79;p2"/>
              <p:cNvSpPr/>
              <p:nvPr/>
            </p:nvSpPr>
            <p:spPr>
              <a:xfrm>
                <a:off x="1207111" y="963619"/>
                <a:ext cx="150300" cy="64185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2"/>
              <p:cNvGrpSpPr/>
              <p:nvPr/>
            </p:nvGrpSpPr>
            <p:grpSpPr>
              <a:xfrm>
                <a:off x="967895" y="415018"/>
                <a:ext cx="628714" cy="801374"/>
                <a:chOff x="1774126" y="766200"/>
                <a:chExt cx="1582467" cy="2017050"/>
              </a:xfrm>
            </p:grpSpPr>
            <p:sp>
              <p:nvSpPr>
                <p:cNvPr id="81" name="Google Shape;81;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9" name="Google Shape;89;p2"/>
            <p:cNvGrpSpPr/>
            <p:nvPr/>
          </p:nvGrpSpPr>
          <p:grpSpPr>
            <a:xfrm>
              <a:off x="7200036" y="3261372"/>
              <a:ext cx="284493" cy="1882128"/>
              <a:chOff x="967895" y="415018"/>
              <a:chExt cx="628714" cy="4159398"/>
            </a:xfrm>
          </p:grpSpPr>
          <p:sp>
            <p:nvSpPr>
              <p:cNvPr id="90" name="Google Shape;90;p2"/>
              <p:cNvSpPr/>
              <p:nvPr/>
            </p:nvSpPr>
            <p:spPr>
              <a:xfrm>
                <a:off x="1207123" y="963617"/>
                <a:ext cx="150300" cy="3610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 name="Google Shape;91;p2"/>
              <p:cNvGrpSpPr/>
              <p:nvPr/>
            </p:nvGrpSpPr>
            <p:grpSpPr>
              <a:xfrm>
                <a:off x="967895" y="415018"/>
                <a:ext cx="628714" cy="801374"/>
                <a:chOff x="1774126" y="766200"/>
                <a:chExt cx="1582467" cy="2017050"/>
              </a:xfrm>
            </p:grpSpPr>
            <p:sp>
              <p:nvSpPr>
                <p:cNvPr id="92" name="Google Shape;92;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0" name="Google Shape;100;p2"/>
            <p:cNvGrpSpPr/>
            <p:nvPr/>
          </p:nvGrpSpPr>
          <p:grpSpPr>
            <a:xfrm>
              <a:off x="8299552" y="2676669"/>
              <a:ext cx="333219" cy="2466831"/>
              <a:chOff x="967895" y="415018"/>
              <a:chExt cx="628714" cy="4654398"/>
            </a:xfrm>
          </p:grpSpPr>
          <p:sp>
            <p:nvSpPr>
              <p:cNvPr id="101" name="Google Shape;101;p2"/>
              <p:cNvSpPr/>
              <p:nvPr/>
            </p:nvSpPr>
            <p:spPr>
              <a:xfrm>
                <a:off x="1207136" y="963616"/>
                <a:ext cx="150300" cy="4105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2"/>
              <p:cNvGrpSpPr/>
              <p:nvPr/>
            </p:nvGrpSpPr>
            <p:grpSpPr>
              <a:xfrm>
                <a:off x="967895" y="415018"/>
                <a:ext cx="628714" cy="801374"/>
                <a:chOff x="1774126" y="766200"/>
                <a:chExt cx="1582467" cy="2017050"/>
              </a:xfrm>
            </p:grpSpPr>
            <p:sp>
              <p:nvSpPr>
                <p:cNvPr id="103" name="Google Shape;103;p2"/>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11" name="Google Shape;111;p2"/>
          <p:cNvSpPr txBox="1">
            <a:spLocks noGrp="1"/>
          </p:cNvSpPr>
          <p:nvPr>
            <p:ph type="ctrTitle"/>
          </p:nvPr>
        </p:nvSpPr>
        <p:spPr>
          <a:xfrm>
            <a:off x="1735675" y="1991825"/>
            <a:ext cx="5672700" cy="1159800"/>
          </a:xfrm>
          <a:prstGeom prst="rect">
            <a:avLst/>
          </a:prstGeom>
        </p:spPr>
        <p:txBody>
          <a:bodyPr spcFirstLastPara="1" wrap="square" lIns="0" tIns="0" rIns="0" bIns="0" anchor="ctr" anchorCtr="0">
            <a:noAutofit/>
          </a:bodyPr>
          <a:lstStyle>
            <a:lvl1pPr lvl="0" algn="ctr" rtl="0">
              <a:spcBef>
                <a:spcPts val="0"/>
              </a:spcBef>
              <a:spcAft>
                <a:spcPts val="0"/>
              </a:spcAft>
              <a:buSzPts val="5800"/>
              <a:buNone/>
              <a:defRPr sz="5800"/>
            </a:lvl1pPr>
            <a:lvl2pPr lvl="1" algn="ctr" rtl="0">
              <a:spcBef>
                <a:spcPts val="0"/>
              </a:spcBef>
              <a:spcAft>
                <a:spcPts val="0"/>
              </a:spcAft>
              <a:buSzPts val="5800"/>
              <a:buNone/>
              <a:defRPr sz="5800"/>
            </a:lvl2pPr>
            <a:lvl3pPr lvl="2" algn="ctr" rtl="0">
              <a:spcBef>
                <a:spcPts val="0"/>
              </a:spcBef>
              <a:spcAft>
                <a:spcPts val="0"/>
              </a:spcAft>
              <a:buSzPts val="5800"/>
              <a:buNone/>
              <a:defRPr sz="5800"/>
            </a:lvl3pPr>
            <a:lvl4pPr lvl="3" algn="ctr" rtl="0">
              <a:spcBef>
                <a:spcPts val="0"/>
              </a:spcBef>
              <a:spcAft>
                <a:spcPts val="0"/>
              </a:spcAft>
              <a:buSzPts val="5800"/>
              <a:buNone/>
              <a:defRPr sz="5800"/>
            </a:lvl4pPr>
            <a:lvl5pPr lvl="4" algn="ctr" rtl="0">
              <a:spcBef>
                <a:spcPts val="0"/>
              </a:spcBef>
              <a:spcAft>
                <a:spcPts val="0"/>
              </a:spcAft>
              <a:buSzPts val="5800"/>
              <a:buNone/>
              <a:defRPr sz="5800"/>
            </a:lvl5pPr>
            <a:lvl6pPr lvl="5" algn="ctr" rtl="0">
              <a:spcBef>
                <a:spcPts val="0"/>
              </a:spcBef>
              <a:spcAft>
                <a:spcPts val="0"/>
              </a:spcAft>
              <a:buSzPts val="5800"/>
              <a:buNone/>
              <a:defRPr sz="5800"/>
            </a:lvl6pPr>
            <a:lvl7pPr lvl="6" algn="ctr" rtl="0">
              <a:spcBef>
                <a:spcPts val="0"/>
              </a:spcBef>
              <a:spcAft>
                <a:spcPts val="0"/>
              </a:spcAft>
              <a:buSzPts val="5800"/>
              <a:buNone/>
              <a:defRPr sz="5800"/>
            </a:lvl7pPr>
            <a:lvl8pPr lvl="7" algn="ctr" rtl="0">
              <a:spcBef>
                <a:spcPts val="0"/>
              </a:spcBef>
              <a:spcAft>
                <a:spcPts val="0"/>
              </a:spcAft>
              <a:buSzPts val="5800"/>
              <a:buNone/>
              <a:defRPr sz="5800"/>
            </a:lvl8pPr>
            <a:lvl9pPr lvl="8" algn="ctr" rtl="0">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A778C5"/>
            </a:gs>
            <a:gs pos="72000">
              <a:srgbClr val="F8C2C2"/>
            </a:gs>
            <a:gs pos="100000">
              <a:srgbClr val="FFE599"/>
            </a:gs>
          </a:gsLst>
          <a:lin ang="5400012" scaled="0"/>
        </a:gradFill>
        <a:effectLst/>
      </p:bgPr>
    </p:bg>
    <p:spTree>
      <p:nvGrpSpPr>
        <p:cNvPr id="1" name="Shape 112"/>
        <p:cNvGrpSpPr/>
        <p:nvPr/>
      </p:nvGrpSpPr>
      <p:grpSpPr>
        <a:xfrm>
          <a:off x="0" y="0"/>
          <a:ext cx="0" cy="0"/>
          <a:chOff x="0" y="0"/>
          <a:chExt cx="0" cy="0"/>
        </a:xfrm>
      </p:grpSpPr>
      <p:grpSp>
        <p:nvGrpSpPr>
          <p:cNvPr id="113" name="Google Shape;113;p3"/>
          <p:cNvGrpSpPr/>
          <p:nvPr/>
        </p:nvGrpSpPr>
        <p:grpSpPr>
          <a:xfrm>
            <a:off x="-1" y="50550"/>
            <a:ext cx="10370867" cy="5287714"/>
            <a:chOff x="-1" y="50550"/>
            <a:chExt cx="10370867" cy="5287714"/>
          </a:xfrm>
        </p:grpSpPr>
        <p:sp>
          <p:nvSpPr>
            <p:cNvPr id="114" name="Google Shape;114;p3"/>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3"/>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3"/>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3"/>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3"/>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3"/>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3"/>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3"/>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2" name="Google Shape;122;p3"/>
            <p:cNvGrpSpPr/>
            <p:nvPr/>
          </p:nvGrpSpPr>
          <p:grpSpPr>
            <a:xfrm>
              <a:off x="352648" y="1966851"/>
              <a:ext cx="408036" cy="3176572"/>
              <a:chOff x="967895" y="415018"/>
              <a:chExt cx="628714" cy="4895318"/>
            </a:xfrm>
          </p:grpSpPr>
          <p:sp>
            <p:nvSpPr>
              <p:cNvPr id="123" name="Google Shape;123;p3"/>
              <p:cNvSpPr/>
              <p:nvPr/>
            </p:nvSpPr>
            <p:spPr>
              <a:xfrm>
                <a:off x="1207111" y="963637"/>
                <a:ext cx="150300" cy="43467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3"/>
              <p:cNvGrpSpPr/>
              <p:nvPr/>
            </p:nvGrpSpPr>
            <p:grpSpPr>
              <a:xfrm>
                <a:off x="967895" y="415018"/>
                <a:ext cx="628714" cy="801374"/>
                <a:chOff x="1774126" y="766200"/>
                <a:chExt cx="1582467" cy="2017050"/>
              </a:xfrm>
            </p:grpSpPr>
            <p:sp>
              <p:nvSpPr>
                <p:cNvPr id="125" name="Google Shape;125;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 name="Google Shape;133;p3"/>
            <p:cNvGrpSpPr/>
            <p:nvPr/>
          </p:nvGrpSpPr>
          <p:grpSpPr>
            <a:xfrm>
              <a:off x="1127772" y="2922213"/>
              <a:ext cx="300714" cy="2221192"/>
              <a:chOff x="967895" y="415018"/>
              <a:chExt cx="628714" cy="4643930"/>
            </a:xfrm>
          </p:grpSpPr>
          <p:sp>
            <p:nvSpPr>
              <p:cNvPr id="134" name="Google Shape;134;p3"/>
              <p:cNvSpPr/>
              <p:nvPr/>
            </p:nvSpPr>
            <p:spPr>
              <a:xfrm>
                <a:off x="1207134" y="963649"/>
                <a:ext cx="150300" cy="40953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 name="Google Shape;135;p3"/>
              <p:cNvGrpSpPr/>
              <p:nvPr/>
            </p:nvGrpSpPr>
            <p:grpSpPr>
              <a:xfrm>
                <a:off x="967895" y="415018"/>
                <a:ext cx="628714" cy="801374"/>
                <a:chOff x="1774126" y="766200"/>
                <a:chExt cx="1582467" cy="2017050"/>
              </a:xfrm>
            </p:grpSpPr>
            <p:sp>
              <p:nvSpPr>
                <p:cNvPr id="136" name="Google Shape;136;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4" name="Google Shape;144;p3"/>
            <p:cNvGrpSpPr/>
            <p:nvPr/>
          </p:nvGrpSpPr>
          <p:grpSpPr>
            <a:xfrm>
              <a:off x="7817748" y="1079748"/>
              <a:ext cx="408036" cy="4063663"/>
              <a:chOff x="967895" y="415018"/>
              <a:chExt cx="628714" cy="6262387"/>
            </a:xfrm>
          </p:grpSpPr>
          <p:sp>
            <p:nvSpPr>
              <p:cNvPr id="145" name="Google Shape;145;p3"/>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6" name="Google Shape;146;p3"/>
              <p:cNvGrpSpPr/>
              <p:nvPr/>
            </p:nvGrpSpPr>
            <p:grpSpPr>
              <a:xfrm>
                <a:off x="967895" y="415018"/>
                <a:ext cx="628714" cy="801374"/>
                <a:chOff x="1774126" y="766200"/>
                <a:chExt cx="1582467" cy="2017050"/>
              </a:xfrm>
            </p:grpSpPr>
            <p:sp>
              <p:nvSpPr>
                <p:cNvPr id="147" name="Google Shape;147;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5" name="Google Shape;155;p3"/>
            <p:cNvGrpSpPr/>
            <p:nvPr/>
          </p:nvGrpSpPr>
          <p:grpSpPr>
            <a:xfrm>
              <a:off x="7200036" y="3718572"/>
              <a:ext cx="284493" cy="1424795"/>
              <a:chOff x="967895" y="415018"/>
              <a:chExt cx="628714" cy="3148718"/>
            </a:xfrm>
          </p:grpSpPr>
          <p:sp>
            <p:nvSpPr>
              <p:cNvPr id="156" name="Google Shape;156;p3"/>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 name="Google Shape;157;p3"/>
              <p:cNvGrpSpPr/>
              <p:nvPr/>
            </p:nvGrpSpPr>
            <p:grpSpPr>
              <a:xfrm>
                <a:off x="967895" y="415018"/>
                <a:ext cx="628714" cy="801374"/>
                <a:chOff x="1774126" y="766200"/>
                <a:chExt cx="1582467" cy="2017050"/>
              </a:xfrm>
            </p:grpSpPr>
            <p:sp>
              <p:nvSpPr>
                <p:cNvPr id="158" name="Google Shape;158;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 name="Google Shape;166;p3"/>
            <p:cNvGrpSpPr/>
            <p:nvPr/>
          </p:nvGrpSpPr>
          <p:grpSpPr>
            <a:xfrm>
              <a:off x="8299552" y="3133869"/>
              <a:ext cx="333219" cy="2017814"/>
              <a:chOff x="967895" y="415018"/>
              <a:chExt cx="628714" cy="3807196"/>
            </a:xfrm>
          </p:grpSpPr>
          <p:sp>
            <p:nvSpPr>
              <p:cNvPr id="167" name="Google Shape;167;p3"/>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3"/>
              <p:cNvGrpSpPr/>
              <p:nvPr/>
            </p:nvGrpSpPr>
            <p:grpSpPr>
              <a:xfrm>
                <a:off x="967895" y="415018"/>
                <a:ext cx="628714" cy="801374"/>
                <a:chOff x="1774126" y="766200"/>
                <a:chExt cx="1582467" cy="2017050"/>
              </a:xfrm>
            </p:grpSpPr>
            <p:sp>
              <p:nvSpPr>
                <p:cNvPr id="169" name="Google Shape;169;p3"/>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3"/>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3"/>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3"/>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3"/>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3"/>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3"/>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3"/>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7" name="Google Shape;177;p3"/>
            <p:cNvGrpSpPr/>
            <p:nvPr/>
          </p:nvGrpSpPr>
          <p:grpSpPr>
            <a:xfrm>
              <a:off x="104275" y="50550"/>
              <a:ext cx="8948150" cy="772675"/>
              <a:chOff x="104275" y="50550"/>
              <a:chExt cx="8948150" cy="772675"/>
            </a:xfrm>
          </p:grpSpPr>
          <p:sp>
            <p:nvSpPr>
              <p:cNvPr id="178" name="Google Shape;178;p3"/>
              <p:cNvSpPr/>
              <p:nvPr/>
            </p:nvSpPr>
            <p:spPr>
              <a:xfrm>
                <a:off x="86948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9" name="Google Shape;179;p3"/>
              <p:cNvSpPr/>
              <p:nvPr/>
            </p:nvSpPr>
            <p:spPr>
              <a:xfrm>
                <a:off x="5156375" y="146713"/>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0" name="Google Shape;180;p3"/>
              <p:cNvSpPr/>
              <p:nvPr/>
            </p:nvSpPr>
            <p:spPr>
              <a:xfrm>
                <a:off x="7219963" y="349471"/>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1" name="Google Shape;181;p3"/>
              <p:cNvSpPr/>
              <p:nvPr/>
            </p:nvSpPr>
            <p:spPr>
              <a:xfrm>
                <a:off x="7252363" y="114324"/>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2" name="Google Shape;182;p3"/>
              <p:cNvSpPr/>
              <p:nvPr/>
            </p:nvSpPr>
            <p:spPr>
              <a:xfrm>
                <a:off x="799867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3" name="Google Shape;183;p3"/>
              <p:cNvSpPr/>
              <p:nvPr/>
            </p:nvSpPr>
            <p:spPr>
              <a:xfrm>
                <a:off x="6352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4" name="Google Shape;184;p3"/>
              <p:cNvSpPr/>
              <p:nvPr/>
            </p:nvSpPr>
            <p:spPr>
              <a:xfrm>
                <a:off x="373670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5" name="Google Shape;185;p3"/>
              <p:cNvSpPr/>
              <p:nvPr/>
            </p:nvSpPr>
            <p:spPr>
              <a:xfrm>
                <a:off x="280562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6" name="Google Shape;186;p3"/>
              <p:cNvSpPr/>
              <p:nvPr/>
            </p:nvSpPr>
            <p:spPr>
              <a:xfrm>
                <a:off x="1913750"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7" name="Google Shape;187;p3"/>
              <p:cNvSpPr/>
              <p:nvPr/>
            </p:nvSpPr>
            <p:spPr>
              <a:xfrm>
                <a:off x="3266675"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8" name="Google Shape;188;p3"/>
              <p:cNvSpPr/>
              <p:nvPr/>
            </p:nvSpPr>
            <p:spPr>
              <a:xfrm>
                <a:off x="262050" y="1143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89" name="Google Shape;189;p3"/>
              <p:cNvSpPr/>
              <p:nvPr/>
            </p:nvSpPr>
            <p:spPr>
              <a:xfrm>
                <a:off x="1279125" y="22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0" name="Google Shape;190;p3"/>
              <p:cNvSpPr/>
              <p:nvPr/>
            </p:nvSpPr>
            <p:spPr>
              <a:xfrm>
                <a:off x="10551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1" name="Google Shape;191;p3"/>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5288025" y="226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7" name="Google Shape;197;p3"/>
              <p:cNvSpPr/>
              <p:nvPr/>
            </p:nvSpPr>
            <p:spPr>
              <a:xfrm>
                <a:off x="5948425" y="3818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8" name="Google Shape;198;p3"/>
              <p:cNvSpPr/>
              <p:nvPr/>
            </p:nvSpPr>
            <p:spPr>
              <a:xfrm>
                <a:off x="9020025" y="4142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99" name="Google Shape;199;p3"/>
              <p:cNvSpPr/>
              <p:nvPr/>
            </p:nvSpPr>
            <p:spPr>
              <a:xfrm>
                <a:off x="1588200" y="505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0" name="Google Shape;200;p3"/>
              <p:cNvSpPr/>
              <p:nvPr/>
            </p:nvSpPr>
            <p:spPr>
              <a:xfrm>
                <a:off x="3636675" y="47235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1" name="Google Shape;201;p3"/>
              <p:cNvSpPr/>
              <p:nvPr/>
            </p:nvSpPr>
            <p:spPr>
              <a:xfrm>
                <a:off x="104275" y="3494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2" name="Google Shape;202;p3"/>
              <p:cNvSpPr/>
              <p:nvPr/>
            </p:nvSpPr>
            <p:spPr>
              <a:xfrm>
                <a:off x="4558675" y="300700"/>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3" name="Google Shape;203;p3"/>
              <p:cNvSpPr/>
              <p:nvPr/>
            </p:nvSpPr>
            <p:spPr>
              <a:xfrm>
                <a:off x="605432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4" name="Google Shape;204;p3"/>
              <p:cNvSpPr/>
              <p:nvPr/>
            </p:nvSpPr>
            <p:spPr>
              <a:xfrm>
                <a:off x="8181475" y="2904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5" name="Google Shape;205;p3"/>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2292625"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7" name="Google Shape;207;p3"/>
              <p:cNvSpPr/>
              <p:nvPr/>
            </p:nvSpPr>
            <p:spPr>
              <a:xfrm>
                <a:off x="546440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8" name="Google Shape;208;p3"/>
              <p:cNvSpPr/>
              <p:nvPr/>
            </p:nvSpPr>
            <p:spPr>
              <a:xfrm>
                <a:off x="294450" y="719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09" name="Google Shape;209;p3"/>
              <p:cNvSpPr/>
              <p:nvPr/>
            </p:nvSpPr>
            <p:spPr>
              <a:xfrm>
                <a:off x="7822650" y="63197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10" name="Google Shape;210;p3"/>
              <p:cNvSpPr/>
              <p:nvPr/>
            </p:nvSpPr>
            <p:spPr>
              <a:xfrm>
                <a:off x="8583225" y="790825"/>
                <a:ext cx="32400" cy="32400"/>
              </a:xfrm>
              <a:prstGeom prst="ellipse">
                <a:avLst/>
              </a:prstGeom>
              <a:solidFill>
                <a:srgbClr val="EAD1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
        <p:nvSpPr>
          <p:cNvPr id="211" name="Google Shape;211;p3"/>
          <p:cNvSpPr txBox="1">
            <a:spLocks noGrp="1"/>
          </p:cNvSpPr>
          <p:nvPr>
            <p:ph type="ctrTitle"/>
          </p:nvPr>
        </p:nvSpPr>
        <p:spPr>
          <a:xfrm>
            <a:off x="1632600" y="1673063"/>
            <a:ext cx="5878800" cy="1303800"/>
          </a:xfrm>
          <a:prstGeom prst="rect">
            <a:avLst/>
          </a:prstGeom>
        </p:spPr>
        <p:txBody>
          <a:bodyPr spcFirstLastPara="1" wrap="square" lIns="0" tIns="0" rIns="0" bIns="0"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12" name="Google Shape;212;p3"/>
          <p:cNvSpPr txBox="1">
            <a:spLocks noGrp="1"/>
          </p:cNvSpPr>
          <p:nvPr>
            <p:ph type="subTitle" idx="1"/>
          </p:nvPr>
        </p:nvSpPr>
        <p:spPr>
          <a:xfrm>
            <a:off x="1632600" y="3073838"/>
            <a:ext cx="5878800" cy="396600"/>
          </a:xfrm>
          <a:prstGeom prst="rect">
            <a:avLst/>
          </a:prstGeom>
        </p:spPr>
        <p:txBody>
          <a:bodyPr spcFirstLastPara="1" wrap="square" lIns="0" tIns="0" rIns="0" bIns="0" anchor="t" anchorCtr="0">
            <a:noAutofit/>
          </a:bodyPr>
          <a:lstStyle>
            <a:lvl1pPr lvl="0" algn="ctr" rtl="0">
              <a:spcBef>
                <a:spcPts val="0"/>
              </a:spcBef>
              <a:spcAft>
                <a:spcPts val="0"/>
              </a:spcAft>
              <a:buSzPts val="2200"/>
              <a:buNone/>
              <a:defRPr sz="2200"/>
            </a:lvl1pPr>
            <a:lvl2pPr lvl="1" algn="ctr" rtl="0">
              <a:spcBef>
                <a:spcPts val="800"/>
              </a:spcBef>
              <a:spcAft>
                <a:spcPts val="0"/>
              </a:spcAft>
              <a:buSzPts val="2800"/>
              <a:buNone/>
              <a:defRPr sz="2800"/>
            </a:lvl2pPr>
            <a:lvl3pPr lvl="2" algn="ctr" rtl="0">
              <a:spcBef>
                <a:spcPts val="800"/>
              </a:spcBef>
              <a:spcAft>
                <a:spcPts val="0"/>
              </a:spcAft>
              <a:buSzPts val="2800"/>
              <a:buNone/>
              <a:defRPr sz="2800"/>
            </a:lvl3pPr>
            <a:lvl4pPr lvl="3" algn="ctr" rtl="0">
              <a:spcBef>
                <a:spcPts val="800"/>
              </a:spcBef>
              <a:spcAft>
                <a:spcPts val="0"/>
              </a:spcAft>
              <a:buSzPts val="2800"/>
              <a:buNone/>
              <a:defRPr sz="2800"/>
            </a:lvl4pPr>
            <a:lvl5pPr lvl="4" algn="ctr" rtl="0">
              <a:spcBef>
                <a:spcPts val="800"/>
              </a:spcBef>
              <a:spcAft>
                <a:spcPts val="0"/>
              </a:spcAft>
              <a:buSzPts val="2800"/>
              <a:buNone/>
              <a:defRPr sz="2800"/>
            </a:lvl5pPr>
            <a:lvl6pPr lvl="5" algn="ctr" rtl="0">
              <a:spcBef>
                <a:spcPts val="800"/>
              </a:spcBef>
              <a:spcAft>
                <a:spcPts val="0"/>
              </a:spcAft>
              <a:buSzPts val="2800"/>
              <a:buNone/>
              <a:defRPr sz="2800"/>
            </a:lvl6pPr>
            <a:lvl7pPr lvl="6" algn="ctr" rtl="0">
              <a:spcBef>
                <a:spcPts val="800"/>
              </a:spcBef>
              <a:spcAft>
                <a:spcPts val="0"/>
              </a:spcAft>
              <a:buSzPts val="2800"/>
              <a:buNone/>
              <a:defRPr sz="2800"/>
            </a:lvl7pPr>
            <a:lvl8pPr lvl="7" algn="ctr" rtl="0">
              <a:spcBef>
                <a:spcPts val="800"/>
              </a:spcBef>
              <a:spcAft>
                <a:spcPts val="0"/>
              </a:spcAft>
              <a:buSzPts val="2800"/>
              <a:buNone/>
              <a:defRPr sz="2800"/>
            </a:lvl8pPr>
            <a:lvl9pPr lvl="8" algn="ctr" rtl="0">
              <a:spcBef>
                <a:spcPts val="800"/>
              </a:spcBef>
              <a:spcAft>
                <a:spcPts val="80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67000">
              <a:schemeClr val="accent1"/>
            </a:gs>
            <a:gs pos="100000">
              <a:srgbClr val="B4A7D6"/>
            </a:gs>
          </a:gsLst>
          <a:lin ang="5400012" scaled="0"/>
        </a:gradFill>
        <a:effectLst/>
      </p:bgPr>
    </p:bg>
    <p:spTree>
      <p:nvGrpSpPr>
        <p:cNvPr id="1" name="Shape 213"/>
        <p:cNvGrpSpPr/>
        <p:nvPr/>
      </p:nvGrpSpPr>
      <p:grpSpPr>
        <a:xfrm>
          <a:off x="0" y="0"/>
          <a:ext cx="0" cy="0"/>
          <a:chOff x="0" y="0"/>
          <a:chExt cx="0" cy="0"/>
        </a:xfrm>
      </p:grpSpPr>
      <p:grpSp>
        <p:nvGrpSpPr>
          <p:cNvPr id="214" name="Google Shape;214;p4"/>
          <p:cNvGrpSpPr/>
          <p:nvPr/>
        </p:nvGrpSpPr>
        <p:grpSpPr>
          <a:xfrm>
            <a:off x="-1" y="50550"/>
            <a:ext cx="10370867" cy="5287714"/>
            <a:chOff x="-1" y="50550"/>
            <a:chExt cx="10370867" cy="5287714"/>
          </a:xfrm>
        </p:grpSpPr>
        <p:sp>
          <p:nvSpPr>
            <p:cNvPr id="215" name="Google Shape;215;p4"/>
            <p:cNvSpPr/>
            <p:nvPr/>
          </p:nvSpPr>
          <p:spPr>
            <a:xfrm>
              <a:off x="8" y="2753964"/>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4"/>
            <p:cNvSpPr/>
            <p:nvPr/>
          </p:nvSpPr>
          <p:spPr>
            <a:xfrm>
              <a:off x="2934697" y="3638722"/>
              <a:ext cx="2412605" cy="1105172"/>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4"/>
            <p:cNvSpPr/>
            <p:nvPr/>
          </p:nvSpPr>
          <p:spPr>
            <a:xfrm>
              <a:off x="4121250" y="3038789"/>
              <a:ext cx="2282313" cy="777338"/>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4"/>
            <p:cNvSpPr/>
            <p:nvPr/>
          </p:nvSpPr>
          <p:spPr>
            <a:xfrm>
              <a:off x="4436987" y="3517239"/>
              <a:ext cx="3817064" cy="1638977"/>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4"/>
            <p:cNvSpPr/>
            <p:nvPr/>
          </p:nvSpPr>
          <p:spPr>
            <a:xfrm>
              <a:off x="545777" y="4126981"/>
              <a:ext cx="2700819" cy="1029253"/>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4"/>
            <p:cNvSpPr/>
            <p:nvPr/>
          </p:nvSpPr>
          <p:spPr>
            <a:xfrm flipH="1">
              <a:off x="-1" y="3517248"/>
              <a:ext cx="1483687" cy="67965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4"/>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4"/>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C5E0FE">
                    <a:alpha val="34509"/>
                  </a:srgbClr>
                </a:gs>
                <a:gs pos="100000">
                  <a:srgbClr val="6D9EEB">
                    <a:alpha val="0"/>
                  </a:srgbClr>
                </a:gs>
              </a:gsLst>
              <a:lin ang="54007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 name="Google Shape;223;p4"/>
            <p:cNvGrpSpPr/>
            <p:nvPr/>
          </p:nvGrpSpPr>
          <p:grpSpPr>
            <a:xfrm>
              <a:off x="352648" y="1966851"/>
              <a:ext cx="408036" cy="3176572"/>
              <a:chOff x="967895" y="415018"/>
              <a:chExt cx="628714" cy="4895318"/>
            </a:xfrm>
          </p:grpSpPr>
          <p:sp>
            <p:nvSpPr>
              <p:cNvPr id="224" name="Google Shape;224;p4"/>
              <p:cNvSpPr/>
              <p:nvPr/>
            </p:nvSpPr>
            <p:spPr>
              <a:xfrm>
                <a:off x="1207111" y="963637"/>
                <a:ext cx="150300" cy="43467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4"/>
              <p:cNvGrpSpPr/>
              <p:nvPr/>
            </p:nvGrpSpPr>
            <p:grpSpPr>
              <a:xfrm>
                <a:off x="967895" y="415018"/>
                <a:ext cx="628714" cy="801374"/>
                <a:chOff x="1774126" y="766200"/>
                <a:chExt cx="1582467" cy="2017050"/>
              </a:xfrm>
            </p:grpSpPr>
            <p:sp>
              <p:nvSpPr>
                <p:cNvPr id="226" name="Google Shape;226;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4" name="Google Shape;234;p4"/>
            <p:cNvGrpSpPr/>
            <p:nvPr/>
          </p:nvGrpSpPr>
          <p:grpSpPr>
            <a:xfrm>
              <a:off x="1127772" y="2922213"/>
              <a:ext cx="300714" cy="2221192"/>
              <a:chOff x="967895" y="415018"/>
              <a:chExt cx="628714" cy="4643930"/>
            </a:xfrm>
          </p:grpSpPr>
          <p:sp>
            <p:nvSpPr>
              <p:cNvPr id="235" name="Google Shape;235;p4"/>
              <p:cNvSpPr/>
              <p:nvPr/>
            </p:nvSpPr>
            <p:spPr>
              <a:xfrm>
                <a:off x="1207134" y="963649"/>
                <a:ext cx="150300" cy="40953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6" name="Google Shape;236;p4"/>
              <p:cNvGrpSpPr/>
              <p:nvPr/>
            </p:nvGrpSpPr>
            <p:grpSpPr>
              <a:xfrm>
                <a:off x="967895" y="415018"/>
                <a:ext cx="628714" cy="801374"/>
                <a:chOff x="1774126" y="766200"/>
                <a:chExt cx="1582467" cy="2017050"/>
              </a:xfrm>
            </p:grpSpPr>
            <p:sp>
              <p:nvSpPr>
                <p:cNvPr id="237" name="Google Shape;237;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5" name="Google Shape;245;p4"/>
            <p:cNvGrpSpPr/>
            <p:nvPr/>
          </p:nvGrpSpPr>
          <p:grpSpPr>
            <a:xfrm>
              <a:off x="7817748" y="1079748"/>
              <a:ext cx="408036" cy="4063663"/>
              <a:chOff x="967895" y="415018"/>
              <a:chExt cx="628714" cy="6262387"/>
            </a:xfrm>
          </p:grpSpPr>
          <p:sp>
            <p:nvSpPr>
              <p:cNvPr id="246" name="Google Shape;246;p4"/>
              <p:cNvSpPr/>
              <p:nvPr/>
            </p:nvSpPr>
            <p:spPr>
              <a:xfrm>
                <a:off x="1207111" y="963605"/>
                <a:ext cx="150300" cy="57138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7" name="Google Shape;247;p4"/>
              <p:cNvGrpSpPr/>
              <p:nvPr/>
            </p:nvGrpSpPr>
            <p:grpSpPr>
              <a:xfrm>
                <a:off x="967895" y="415018"/>
                <a:ext cx="628714" cy="801374"/>
                <a:chOff x="1774126" y="766200"/>
                <a:chExt cx="1582467" cy="2017050"/>
              </a:xfrm>
            </p:grpSpPr>
            <p:sp>
              <p:nvSpPr>
                <p:cNvPr id="248" name="Google Shape;248;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6" name="Google Shape;256;p4"/>
            <p:cNvGrpSpPr/>
            <p:nvPr/>
          </p:nvGrpSpPr>
          <p:grpSpPr>
            <a:xfrm>
              <a:off x="7200036" y="3718572"/>
              <a:ext cx="284493" cy="1424795"/>
              <a:chOff x="967895" y="415018"/>
              <a:chExt cx="628714" cy="3148718"/>
            </a:xfrm>
          </p:grpSpPr>
          <p:sp>
            <p:nvSpPr>
              <p:cNvPr id="257" name="Google Shape;257;p4"/>
              <p:cNvSpPr/>
              <p:nvPr/>
            </p:nvSpPr>
            <p:spPr>
              <a:xfrm>
                <a:off x="1207096" y="963636"/>
                <a:ext cx="150300" cy="26001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4"/>
              <p:cNvGrpSpPr/>
              <p:nvPr/>
            </p:nvGrpSpPr>
            <p:grpSpPr>
              <a:xfrm>
                <a:off x="967895" y="415018"/>
                <a:ext cx="628714" cy="801374"/>
                <a:chOff x="1774126" y="766200"/>
                <a:chExt cx="1582467" cy="2017050"/>
              </a:xfrm>
            </p:grpSpPr>
            <p:sp>
              <p:nvSpPr>
                <p:cNvPr id="259" name="Google Shape;259;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7" name="Google Shape;267;p4"/>
            <p:cNvGrpSpPr/>
            <p:nvPr/>
          </p:nvGrpSpPr>
          <p:grpSpPr>
            <a:xfrm>
              <a:off x="8299552" y="3133869"/>
              <a:ext cx="333219" cy="2017814"/>
              <a:chOff x="967895" y="415018"/>
              <a:chExt cx="628714" cy="3807196"/>
            </a:xfrm>
          </p:grpSpPr>
          <p:sp>
            <p:nvSpPr>
              <p:cNvPr id="268" name="Google Shape;268;p4"/>
              <p:cNvSpPr/>
              <p:nvPr/>
            </p:nvSpPr>
            <p:spPr>
              <a:xfrm>
                <a:off x="1207136" y="963615"/>
                <a:ext cx="150300" cy="3258600"/>
              </a:xfrm>
              <a:prstGeom prst="trapezoid">
                <a:avLst>
                  <a:gd name="adj" fmla="val 25183"/>
                </a:avLst>
              </a:prstGeom>
              <a:gradFill>
                <a:gsLst>
                  <a:gs pos="0">
                    <a:srgbClr val="C5E0FE">
                      <a:alpha val="34509"/>
                      <a:alpha val="16200"/>
                    </a:srgbClr>
                  </a:gs>
                  <a:gs pos="100000">
                    <a:srgbClr val="6D9EEB">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9" name="Google Shape;269;p4"/>
              <p:cNvGrpSpPr/>
              <p:nvPr/>
            </p:nvGrpSpPr>
            <p:grpSpPr>
              <a:xfrm>
                <a:off x="967895" y="415018"/>
                <a:ext cx="628714" cy="801374"/>
                <a:chOff x="1774126" y="766200"/>
                <a:chExt cx="1582467" cy="2017050"/>
              </a:xfrm>
            </p:grpSpPr>
            <p:sp>
              <p:nvSpPr>
                <p:cNvPr id="270" name="Google Shape;270;p4"/>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4"/>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4"/>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4"/>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4"/>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4"/>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4"/>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4"/>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78" name="Google Shape;278;p4"/>
            <p:cNvGrpSpPr/>
            <p:nvPr/>
          </p:nvGrpSpPr>
          <p:grpSpPr>
            <a:xfrm>
              <a:off x="104275" y="50550"/>
              <a:ext cx="8948150" cy="772675"/>
              <a:chOff x="104275" y="50550"/>
              <a:chExt cx="8948150" cy="772675"/>
            </a:xfrm>
          </p:grpSpPr>
          <p:sp>
            <p:nvSpPr>
              <p:cNvPr id="279" name="Google Shape;279;p4"/>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0" name="Google Shape;280;p4"/>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1" name="Google Shape;281;p4"/>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2" name="Google Shape;282;p4"/>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3" name="Google Shape;283;p4"/>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4" name="Google Shape;284;p4"/>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5" name="Google Shape;285;p4"/>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6" name="Google Shape;286;p4"/>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7" name="Google Shape;287;p4"/>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8" name="Google Shape;288;p4"/>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89" name="Google Shape;289;p4"/>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0" name="Google Shape;290;p4"/>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1" name="Google Shape;291;p4"/>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2" name="Google Shape;292;p4"/>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8" name="Google Shape;298;p4"/>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299" name="Google Shape;299;p4"/>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0" name="Google Shape;300;p4"/>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1" name="Google Shape;301;p4"/>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2" name="Google Shape;302;p4"/>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3" name="Google Shape;303;p4"/>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4" name="Google Shape;304;p4"/>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 name="Google Shape;305;p4"/>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6" name="Google Shape;306;p4"/>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8" name="Google Shape;308;p4"/>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9" name="Google Shape;309;p4"/>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0" name="Google Shape;310;p4"/>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11" name="Google Shape;311;p4"/>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
        <p:nvSpPr>
          <p:cNvPr id="312" name="Google Shape;312;p4"/>
          <p:cNvSpPr txBox="1">
            <a:spLocks noGrp="1"/>
          </p:cNvSpPr>
          <p:nvPr>
            <p:ph type="body" idx="1"/>
          </p:nvPr>
        </p:nvSpPr>
        <p:spPr>
          <a:xfrm>
            <a:off x="1675575" y="2161800"/>
            <a:ext cx="5778600" cy="819900"/>
          </a:xfrm>
          <a:prstGeom prst="rect">
            <a:avLst/>
          </a:prstGeom>
          <a:effectLst>
            <a:outerShdw blurRad="28575" dist="9525" dir="5400000" algn="bl" rotWithShape="0">
              <a:schemeClr val="dk1">
                <a:alpha val="38000"/>
              </a:schemeClr>
            </a:outerShdw>
          </a:effectLst>
        </p:spPr>
        <p:txBody>
          <a:bodyPr spcFirstLastPara="1" wrap="square" lIns="0" tIns="0" rIns="0" bIns="0" anchor="ctr" anchorCtr="0">
            <a:noAutofit/>
          </a:bodyPr>
          <a:lstStyle>
            <a:lvl1pPr marL="457200" lvl="0" indent="-406400" algn="ctr" rtl="0">
              <a:spcBef>
                <a:spcPts val="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1pPr>
            <a:lvl2pPr marL="914400" lvl="1"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2pPr>
            <a:lvl3pPr marL="1371600" lvl="2"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3pPr>
            <a:lvl4pPr marL="1828800" lvl="3"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4pPr>
            <a:lvl5pPr marL="2286000" lvl="4"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5pPr>
            <a:lvl6pPr marL="2743200" lvl="5"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6pPr>
            <a:lvl7pPr marL="3200400" lvl="6"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7pPr>
            <a:lvl8pPr marL="3657600" lvl="7" indent="-406400" algn="ctr" rtl="0">
              <a:spcBef>
                <a:spcPts val="800"/>
              </a:spcBef>
              <a:spcAft>
                <a:spcPts val="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8pPr>
            <a:lvl9pPr marL="4114800" lvl="8" indent="-406400" algn="ctr" rtl="0">
              <a:spcBef>
                <a:spcPts val="800"/>
              </a:spcBef>
              <a:spcAft>
                <a:spcPts val="800"/>
              </a:spcAft>
              <a:buClr>
                <a:schemeClr val="lt1"/>
              </a:buClr>
              <a:buSzPts val="2800"/>
              <a:buFont typeface="Space Grotesk Light"/>
              <a:buChar char="■"/>
              <a:defRPr sz="2800">
                <a:solidFill>
                  <a:schemeClr val="lt1"/>
                </a:solidFill>
                <a:latin typeface="Space Grotesk Light"/>
                <a:ea typeface="Space Grotesk Light"/>
                <a:cs typeface="Space Grotesk Light"/>
                <a:sym typeface="Space Grotesk Light"/>
              </a:defRPr>
            </a:lvl9pPr>
          </a:lstStyle>
          <a:p>
            <a:endParaRPr/>
          </a:p>
        </p:txBody>
      </p:sp>
      <p:sp>
        <p:nvSpPr>
          <p:cNvPr id="313" name="Google Shape;313;p4"/>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0"/>
        <p:cNvGrpSpPr/>
        <p:nvPr/>
      </p:nvGrpSpPr>
      <p:grpSpPr>
        <a:xfrm>
          <a:off x="0" y="0"/>
          <a:ext cx="0" cy="0"/>
          <a:chOff x="0" y="0"/>
          <a:chExt cx="0" cy="0"/>
        </a:xfrm>
      </p:grpSpPr>
      <p:sp>
        <p:nvSpPr>
          <p:cNvPr id="751" name="Google Shape;751;p11"/>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grpSp>
        <p:nvGrpSpPr>
          <p:cNvPr id="752" name="Google Shape;752;p11"/>
          <p:cNvGrpSpPr/>
          <p:nvPr/>
        </p:nvGrpSpPr>
        <p:grpSpPr>
          <a:xfrm>
            <a:off x="104275" y="50550"/>
            <a:ext cx="10266591" cy="5287714"/>
            <a:chOff x="104275" y="50550"/>
            <a:chExt cx="10266591" cy="5287714"/>
          </a:xfrm>
        </p:grpSpPr>
        <p:sp>
          <p:nvSpPr>
            <p:cNvPr id="753" name="Google Shape;753;p11"/>
            <p:cNvSpPr/>
            <p:nvPr/>
          </p:nvSpPr>
          <p:spPr>
            <a:xfrm>
              <a:off x="2444298" y="3856703"/>
              <a:ext cx="2558390" cy="1098526"/>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4" name="Google Shape;754;p11"/>
            <p:cNvSpPr/>
            <p:nvPr/>
          </p:nvSpPr>
          <p:spPr>
            <a:xfrm>
              <a:off x="5295333" y="4495140"/>
              <a:ext cx="1449771" cy="493781"/>
            </a:xfrm>
            <a:custGeom>
              <a:avLst/>
              <a:gdLst/>
              <a:ahLst/>
              <a:cxnLst/>
              <a:rect l="l" t="t" r="r" b="b"/>
              <a:pathLst>
                <a:path w="2870834" h="977784" extrusionOk="0">
                  <a:moveTo>
                    <a:pt x="2870835" y="977785"/>
                  </a:moveTo>
                  <a:cubicBezTo>
                    <a:pt x="2845943" y="605751"/>
                    <a:pt x="2524252" y="324312"/>
                    <a:pt x="2152206" y="349172"/>
                  </a:cubicBezTo>
                  <a:cubicBezTo>
                    <a:pt x="2121916" y="351192"/>
                    <a:pt x="2091817" y="355256"/>
                    <a:pt x="2062099" y="361326"/>
                  </a:cubicBezTo>
                  <a:cubicBezTo>
                    <a:pt x="1974025" y="87578"/>
                    <a:pt x="1680655" y="-62923"/>
                    <a:pt x="1406906" y="25176"/>
                  </a:cubicBezTo>
                  <a:cubicBezTo>
                    <a:pt x="1329372" y="50126"/>
                    <a:pt x="1258760" y="92925"/>
                    <a:pt x="1200785" y="150125"/>
                  </a:cubicBezTo>
                  <a:cubicBezTo>
                    <a:pt x="925068" y="68357"/>
                    <a:pt x="635318" y="225570"/>
                    <a:pt x="553530" y="501274"/>
                  </a:cubicBezTo>
                  <a:cubicBezTo>
                    <a:pt x="543623" y="534656"/>
                    <a:pt x="537084" y="568952"/>
                    <a:pt x="534035" y="603643"/>
                  </a:cubicBezTo>
                  <a:cubicBezTo>
                    <a:pt x="325882" y="529640"/>
                    <a:pt x="97092" y="638409"/>
                    <a:pt x="23114" y="846587"/>
                  </a:cubicBezTo>
                  <a:cubicBezTo>
                    <a:pt x="8128" y="888726"/>
                    <a:pt x="318" y="933068"/>
                    <a:pt x="0" y="97778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5" name="Google Shape;755;p11"/>
            <p:cNvSpPr/>
            <p:nvPr/>
          </p:nvSpPr>
          <p:spPr>
            <a:xfrm>
              <a:off x="4159304" y="3962484"/>
              <a:ext cx="1535294" cy="70329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6" name="Google Shape;756;p11"/>
            <p:cNvSpPr/>
            <p:nvPr/>
          </p:nvSpPr>
          <p:spPr>
            <a:xfrm>
              <a:off x="4832518" y="3687079"/>
              <a:ext cx="3420308" cy="1468618"/>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7" name="Google Shape;757;p11"/>
            <p:cNvSpPr/>
            <p:nvPr/>
          </p:nvSpPr>
          <p:spPr>
            <a:xfrm>
              <a:off x="2867782" y="4501768"/>
              <a:ext cx="1717868" cy="654661"/>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8" name="Google Shape;758;p11"/>
            <p:cNvSpPr/>
            <p:nvPr/>
          </p:nvSpPr>
          <p:spPr>
            <a:xfrm flipH="1">
              <a:off x="2057325" y="4709438"/>
              <a:ext cx="941819" cy="431431"/>
            </a:xfrm>
            <a:custGeom>
              <a:avLst/>
              <a:gdLst/>
              <a:ahLst/>
              <a:cxnLst/>
              <a:rect l="l" t="t" r="r" b="b"/>
              <a:pathLst>
                <a:path w="2580326" h="1182002" extrusionOk="0">
                  <a:moveTo>
                    <a:pt x="2518156" y="1182003"/>
                  </a:moveTo>
                  <a:cubicBezTo>
                    <a:pt x="2695257" y="740671"/>
                    <a:pt x="2481072" y="239313"/>
                    <a:pt x="2039747" y="62186"/>
                  </a:cubicBezTo>
                  <a:cubicBezTo>
                    <a:pt x="1598422" y="-114941"/>
                    <a:pt x="1097089" y="99239"/>
                    <a:pt x="919925" y="540570"/>
                  </a:cubicBezTo>
                  <a:cubicBezTo>
                    <a:pt x="906018" y="575279"/>
                    <a:pt x="894397" y="610858"/>
                    <a:pt x="885063" y="647079"/>
                  </a:cubicBezTo>
                  <a:cubicBezTo>
                    <a:pt x="557213" y="511557"/>
                    <a:pt x="181546" y="667475"/>
                    <a:pt x="46038" y="995338"/>
                  </a:cubicBezTo>
                  <a:cubicBezTo>
                    <a:pt x="21399" y="1054901"/>
                    <a:pt x="5905" y="1117823"/>
                    <a:pt x="0" y="1182003"/>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9" name="Google Shape;759;p11"/>
            <p:cNvSpPr/>
            <p:nvPr/>
          </p:nvSpPr>
          <p:spPr>
            <a:xfrm>
              <a:off x="6498024" y="3944922"/>
              <a:ext cx="3656211" cy="1393342"/>
            </a:xfrm>
            <a:custGeom>
              <a:avLst/>
              <a:gdLst/>
              <a:ahLst/>
              <a:cxnLst/>
              <a:rect l="l" t="t" r="r" b="b"/>
              <a:pathLst>
                <a:path w="3674584" h="1400344" extrusionOk="0">
                  <a:moveTo>
                    <a:pt x="3674585" y="1400345"/>
                  </a:moveTo>
                  <a:cubicBezTo>
                    <a:pt x="3663789" y="1096548"/>
                    <a:pt x="3408773" y="859033"/>
                    <a:pt x="3104926" y="869834"/>
                  </a:cubicBezTo>
                  <a:cubicBezTo>
                    <a:pt x="3067460" y="871168"/>
                    <a:pt x="3030250" y="876324"/>
                    <a:pt x="2993801" y="885233"/>
                  </a:cubicBezTo>
                  <a:cubicBezTo>
                    <a:pt x="2942556" y="347585"/>
                    <a:pt x="2465220" y="-46744"/>
                    <a:pt x="1927572" y="4475"/>
                  </a:cubicBezTo>
                  <a:cubicBezTo>
                    <a:pt x="1581262" y="37463"/>
                    <a:pt x="1278551" y="251947"/>
                    <a:pt x="1132616" y="567733"/>
                  </a:cubicBezTo>
                  <a:cubicBezTo>
                    <a:pt x="771282" y="359332"/>
                    <a:pt x="309421" y="483310"/>
                    <a:pt x="101020" y="844637"/>
                  </a:cubicBezTo>
                  <a:cubicBezTo>
                    <a:pt x="4055" y="1012760"/>
                    <a:pt x="-24469" y="1211756"/>
                    <a:pt x="21366" y="1400345"/>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0" name="Google Shape;760;p11"/>
            <p:cNvSpPr/>
            <p:nvPr/>
          </p:nvSpPr>
          <p:spPr>
            <a:xfrm flipH="1">
              <a:off x="6348583" y="2926377"/>
              <a:ext cx="4022282" cy="1727094"/>
            </a:xfrm>
            <a:custGeom>
              <a:avLst/>
              <a:gdLst/>
              <a:ahLst/>
              <a:cxnLst/>
              <a:rect l="l" t="t" r="r" b="b"/>
              <a:pathLst>
                <a:path w="5472493" h="2349788" extrusionOk="0">
                  <a:moveTo>
                    <a:pt x="5436617" y="2349535"/>
                  </a:moveTo>
                  <a:cubicBezTo>
                    <a:pt x="5460493" y="2251739"/>
                    <a:pt x="5472557" y="2151434"/>
                    <a:pt x="5472494" y="2050767"/>
                  </a:cubicBezTo>
                  <a:cubicBezTo>
                    <a:pt x="5472494" y="1357538"/>
                    <a:pt x="4910519" y="795563"/>
                    <a:pt x="4217290" y="795563"/>
                  </a:cubicBezTo>
                  <a:cubicBezTo>
                    <a:pt x="4134930" y="795556"/>
                    <a:pt x="4052761" y="803596"/>
                    <a:pt x="3971989" y="819566"/>
                  </a:cubicBezTo>
                  <a:cubicBezTo>
                    <a:pt x="3864356" y="269832"/>
                    <a:pt x="3331401" y="-88551"/>
                    <a:pt x="2781681" y="19095"/>
                  </a:cubicBezTo>
                  <a:cubicBezTo>
                    <a:pt x="2480437" y="78083"/>
                    <a:pt x="2222119" y="270325"/>
                    <a:pt x="2079118" y="541944"/>
                  </a:cubicBezTo>
                  <a:cubicBezTo>
                    <a:pt x="1556068" y="340890"/>
                    <a:pt x="969017" y="601932"/>
                    <a:pt x="767963" y="1125007"/>
                  </a:cubicBezTo>
                  <a:cubicBezTo>
                    <a:pt x="723354" y="1241066"/>
                    <a:pt x="700456" y="1364332"/>
                    <a:pt x="700405" y="1488665"/>
                  </a:cubicBezTo>
                  <a:cubicBezTo>
                    <a:pt x="700405" y="1512097"/>
                    <a:pt x="701294" y="1535274"/>
                    <a:pt x="702818" y="1558515"/>
                  </a:cubicBezTo>
                  <a:cubicBezTo>
                    <a:pt x="367094" y="1509627"/>
                    <a:pt x="55302" y="1742157"/>
                    <a:pt x="6414" y="2077882"/>
                  </a:cubicBezTo>
                  <a:cubicBezTo>
                    <a:pt x="2153" y="2107136"/>
                    <a:pt x="7" y="2136651"/>
                    <a:pt x="0" y="2166211"/>
                  </a:cubicBezTo>
                  <a:cubicBezTo>
                    <a:pt x="-63" y="2228466"/>
                    <a:pt x="9360" y="2290372"/>
                    <a:pt x="27940" y="2349789"/>
                  </a:cubicBezTo>
                  <a:close/>
                </a:path>
              </a:pathLst>
            </a:custGeom>
            <a:gradFill>
              <a:gsLst>
                <a:gs pos="0">
                  <a:srgbClr val="FFFFFF">
                    <a:alpha val="50588"/>
                  </a:srgbClr>
                </a:gs>
                <a:gs pos="100000">
                  <a:srgbClr val="FFFFFF">
                    <a:alpha val="0"/>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761" name="Google Shape;761;p11"/>
            <p:cNvGrpSpPr/>
            <p:nvPr/>
          </p:nvGrpSpPr>
          <p:grpSpPr>
            <a:xfrm>
              <a:off x="7817748" y="1079748"/>
              <a:ext cx="408036" cy="4063663"/>
              <a:chOff x="967895" y="415018"/>
              <a:chExt cx="628714" cy="6262387"/>
            </a:xfrm>
          </p:grpSpPr>
          <p:sp>
            <p:nvSpPr>
              <p:cNvPr id="762" name="Google Shape;762;p11"/>
              <p:cNvSpPr/>
              <p:nvPr/>
            </p:nvSpPr>
            <p:spPr>
              <a:xfrm>
                <a:off x="1207111" y="963605"/>
                <a:ext cx="150300" cy="57138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3" name="Google Shape;763;p11"/>
              <p:cNvGrpSpPr/>
              <p:nvPr/>
            </p:nvGrpSpPr>
            <p:grpSpPr>
              <a:xfrm>
                <a:off x="967895" y="415018"/>
                <a:ext cx="628714" cy="801374"/>
                <a:chOff x="1774126" y="766200"/>
                <a:chExt cx="1582467" cy="2017050"/>
              </a:xfrm>
            </p:grpSpPr>
            <p:sp>
              <p:nvSpPr>
                <p:cNvPr id="764" name="Google Shape;764;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5" name="Google Shape;765;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6" name="Google Shape;766;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7" name="Google Shape;767;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8" name="Google Shape;768;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9" name="Google Shape;769;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0" name="Google Shape;770;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1" name="Google Shape;771;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72" name="Google Shape;772;p11"/>
            <p:cNvGrpSpPr/>
            <p:nvPr/>
          </p:nvGrpSpPr>
          <p:grpSpPr>
            <a:xfrm>
              <a:off x="7200036" y="3718572"/>
              <a:ext cx="284493" cy="1424795"/>
              <a:chOff x="967895" y="415018"/>
              <a:chExt cx="628714" cy="3148718"/>
            </a:xfrm>
          </p:grpSpPr>
          <p:sp>
            <p:nvSpPr>
              <p:cNvPr id="773" name="Google Shape;773;p11"/>
              <p:cNvSpPr/>
              <p:nvPr/>
            </p:nvSpPr>
            <p:spPr>
              <a:xfrm>
                <a:off x="1207096" y="963636"/>
                <a:ext cx="150300" cy="26001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11"/>
              <p:cNvGrpSpPr/>
              <p:nvPr/>
            </p:nvGrpSpPr>
            <p:grpSpPr>
              <a:xfrm>
                <a:off x="967895" y="415018"/>
                <a:ext cx="628714" cy="801374"/>
                <a:chOff x="1774126" y="766200"/>
                <a:chExt cx="1582467" cy="2017050"/>
              </a:xfrm>
            </p:grpSpPr>
            <p:sp>
              <p:nvSpPr>
                <p:cNvPr id="775" name="Google Shape;775;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6" name="Google Shape;776;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7" name="Google Shape;777;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8" name="Google Shape;778;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9" name="Google Shape;779;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0" name="Google Shape;780;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1" name="Google Shape;781;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2" name="Google Shape;782;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83" name="Google Shape;783;p11"/>
            <p:cNvGrpSpPr/>
            <p:nvPr/>
          </p:nvGrpSpPr>
          <p:grpSpPr>
            <a:xfrm>
              <a:off x="8299552" y="3133869"/>
              <a:ext cx="333219" cy="2017814"/>
              <a:chOff x="967895" y="415018"/>
              <a:chExt cx="628714" cy="3807196"/>
            </a:xfrm>
          </p:grpSpPr>
          <p:sp>
            <p:nvSpPr>
              <p:cNvPr id="784" name="Google Shape;784;p11"/>
              <p:cNvSpPr/>
              <p:nvPr/>
            </p:nvSpPr>
            <p:spPr>
              <a:xfrm>
                <a:off x="1207136" y="963615"/>
                <a:ext cx="150300" cy="3258600"/>
              </a:xfrm>
              <a:prstGeom prst="trapezoid">
                <a:avLst>
                  <a:gd name="adj" fmla="val 25183"/>
                </a:avLst>
              </a:prstGeom>
              <a:gradFill>
                <a:gsLst>
                  <a:gs pos="0">
                    <a:srgbClr val="FFFFFF">
                      <a:alpha val="50588"/>
                      <a:alpha val="16200"/>
                    </a:srgbClr>
                  </a:gs>
                  <a:gs pos="100000">
                    <a:srgbClr val="FFFFFF">
                      <a:alpha val="0"/>
                      <a:alpha val="16200"/>
                    </a:srgbClr>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11"/>
              <p:cNvGrpSpPr/>
              <p:nvPr/>
            </p:nvGrpSpPr>
            <p:grpSpPr>
              <a:xfrm>
                <a:off x="967895" y="415018"/>
                <a:ext cx="628714" cy="801374"/>
                <a:chOff x="1774126" y="766200"/>
                <a:chExt cx="1582467" cy="2017050"/>
              </a:xfrm>
            </p:grpSpPr>
            <p:sp>
              <p:nvSpPr>
                <p:cNvPr id="786" name="Google Shape;786;p11"/>
                <p:cNvSpPr/>
                <p:nvPr/>
              </p:nvSpPr>
              <p:spPr>
                <a:xfrm>
                  <a:off x="2394628" y="2579744"/>
                  <a:ext cx="341579" cy="203506"/>
                </a:xfrm>
                <a:custGeom>
                  <a:avLst/>
                  <a:gdLst/>
                  <a:ahLst/>
                  <a:cxnLst/>
                  <a:rect l="l" t="t" r="r" b="b"/>
                  <a:pathLst>
                    <a:path w="273811" h="163131" extrusionOk="0">
                      <a:moveTo>
                        <a:pt x="20002" y="0"/>
                      </a:moveTo>
                      <a:lnTo>
                        <a:pt x="0" y="120967"/>
                      </a:lnTo>
                      <a:cubicBezTo>
                        <a:pt x="0" y="120967"/>
                        <a:pt x="34798" y="163132"/>
                        <a:pt x="136906" y="163132"/>
                      </a:cubicBezTo>
                      <a:cubicBezTo>
                        <a:pt x="239014" y="163132"/>
                        <a:pt x="273812" y="120967"/>
                        <a:pt x="273812" y="120967"/>
                      </a:cubicBezTo>
                      <a:lnTo>
                        <a:pt x="253810" y="0"/>
                      </a:lnTo>
                      <a:close/>
                    </a:path>
                  </a:pathLst>
                </a:custGeom>
                <a:gradFill>
                  <a:gsLst>
                    <a:gs pos="0">
                      <a:srgbClr val="808CAD"/>
                    </a:gs>
                    <a:gs pos="100000">
                      <a:srgbClr val="A7AFCB"/>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7" name="Google Shape;787;p11"/>
                <p:cNvSpPr/>
                <p:nvPr/>
              </p:nvSpPr>
              <p:spPr>
                <a:xfrm>
                  <a:off x="1774126" y="1886912"/>
                  <a:ext cx="638562" cy="840960"/>
                </a:xfrm>
                <a:custGeom>
                  <a:avLst/>
                  <a:gdLst/>
                  <a:ahLst/>
                  <a:cxnLst/>
                  <a:rect l="l" t="t" r="r" b="b"/>
                  <a:pathLst>
                    <a:path w="511873" h="674116" extrusionOk="0">
                      <a:moveTo>
                        <a:pt x="436626" y="414528"/>
                      </a:moveTo>
                      <a:lnTo>
                        <a:pt x="0" y="674116"/>
                      </a:lnTo>
                      <a:cubicBezTo>
                        <a:pt x="0" y="674116"/>
                        <a:pt x="55118" y="297752"/>
                        <a:pt x="230759" y="183261"/>
                      </a:cubicBezTo>
                      <a:lnTo>
                        <a:pt x="511873" y="0"/>
                      </a:lnTo>
                      <a:close/>
                    </a:path>
                  </a:pathLst>
                </a:custGeom>
                <a:gradFill>
                  <a:gsLst>
                    <a:gs pos="0">
                      <a:srgbClr val="808CAD"/>
                    </a:gs>
                    <a:gs pos="100000">
                      <a:srgbClr val="566185"/>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8" name="Google Shape;788;p11"/>
                <p:cNvSpPr/>
                <p:nvPr/>
              </p:nvSpPr>
              <p:spPr>
                <a:xfrm>
                  <a:off x="2718110" y="1886912"/>
                  <a:ext cx="638483" cy="840960"/>
                </a:xfrm>
                <a:custGeom>
                  <a:avLst/>
                  <a:gdLst/>
                  <a:ahLst/>
                  <a:cxnLst/>
                  <a:rect l="l" t="t" r="r" b="b"/>
                  <a:pathLst>
                    <a:path w="511810" h="674116" extrusionOk="0">
                      <a:moveTo>
                        <a:pt x="75248" y="414528"/>
                      </a:moveTo>
                      <a:lnTo>
                        <a:pt x="511810" y="674116"/>
                      </a:lnTo>
                      <a:cubicBezTo>
                        <a:pt x="511810" y="674116"/>
                        <a:pt x="456755" y="297752"/>
                        <a:pt x="281114" y="183261"/>
                      </a:cubicBezTo>
                      <a:lnTo>
                        <a:pt x="0" y="0"/>
                      </a:lnTo>
                      <a:close/>
                    </a:path>
                  </a:pathLst>
                </a:custGeom>
                <a:gradFill>
                  <a:gsLst>
                    <a:gs pos="0">
                      <a:srgbClr val="566185"/>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9" name="Google Shape;789;p11"/>
                <p:cNvSpPr/>
                <p:nvPr/>
              </p:nvSpPr>
              <p:spPr>
                <a:xfrm>
                  <a:off x="2187286" y="766200"/>
                  <a:ext cx="756210" cy="1882078"/>
                </a:xfrm>
                <a:custGeom>
                  <a:avLst/>
                  <a:gdLst/>
                  <a:ahLst/>
                  <a:cxnLst/>
                  <a:rect l="l" t="t" r="r" b="b"/>
                  <a:pathLst>
                    <a:path w="606180" h="1508680" extrusionOk="0">
                      <a:moveTo>
                        <a:pt x="366146" y="30147"/>
                      </a:moveTo>
                      <a:cubicBezTo>
                        <a:pt x="336237" y="-10049"/>
                        <a:pt x="269943" y="-10049"/>
                        <a:pt x="239971" y="30147"/>
                      </a:cubicBezTo>
                      <a:cubicBezTo>
                        <a:pt x="140276" y="164005"/>
                        <a:pt x="-38095" y="453882"/>
                        <a:pt x="7244" y="765794"/>
                      </a:cubicBezTo>
                      <a:lnTo>
                        <a:pt x="84968" y="1391460"/>
                      </a:lnTo>
                      <a:cubicBezTo>
                        <a:pt x="84968" y="1391460"/>
                        <a:pt x="140403" y="1508681"/>
                        <a:pt x="303090" y="1508681"/>
                      </a:cubicBezTo>
                      <a:cubicBezTo>
                        <a:pt x="465777" y="1508681"/>
                        <a:pt x="521213" y="1391460"/>
                        <a:pt x="521213" y="1391460"/>
                      </a:cubicBezTo>
                      <a:lnTo>
                        <a:pt x="598937" y="765794"/>
                      </a:lnTo>
                      <a:cubicBezTo>
                        <a:pt x="644276" y="453882"/>
                        <a:pt x="465904" y="164005"/>
                        <a:pt x="366146" y="30147"/>
                      </a:cubicBezTo>
                      <a:close/>
                    </a:path>
                  </a:pathLst>
                </a:custGeom>
                <a:gradFill>
                  <a:gsLst>
                    <a:gs pos="0">
                      <a:srgbClr val="808CAD"/>
                    </a:gs>
                    <a:gs pos="16000">
                      <a:srgbClr val="808CAD"/>
                    </a:gs>
                    <a:gs pos="50000">
                      <a:srgbClr val="A7AFCB"/>
                    </a:gs>
                    <a:gs pos="85000">
                      <a:srgbClr val="808CAD"/>
                    </a:gs>
                    <a:gs pos="100000">
                      <a:srgbClr val="808CAD"/>
                    </a:gs>
                  </a:gsLst>
                  <a:lin ang="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0" name="Google Shape;790;p11"/>
                <p:cNvSpPr/>
                <p:nvPr/>
              </p:nvSpPr>
              <p:spPr>
                <a:xfrm>
                  <a:off x="2568529" y="766497"/>
                  <a:ext cx="375239" cy="1881623"/>
                </a:xfrm>
                <a:custGeom>
                  <a:avLst/>
                  <a:gdLst/>
                  <a:ahLst/>
                  <a:cxnLst/>
                  <a:rect l="l" t="t" r="r" b="b"/>
                  <a:pathLst>
                    <a:path w="300793" h="1508315" extrusionOk="0">
                      <a:moveTo>
                        <a:pt x="60579" y="29909"/>
                      </a:moveTo>
                      <a:cubicBezTo>
                        <a:pt x="46025" y="11195"/>
                        <a:pt x="23705" y="178"/>
                        <a:pt x="0" y="0"/>
                      </a:cubicBezTo>
                      <a:lnTo>
                        <a:pt x="0" y="1508316"/>
                      </a:lnTo>
                      <a:cubicBezTo>
                        <a:pt x="160718" y="1507109"/>
                        <a:pt x="215900" y="1391222"/>
                        <a:pt x="215900" y="1391222"/>
                      </a:cubicBezTo>
                      <a:lnTo>
                        <a:pt x="293624" y="765556"/>
                      </a:lnTo>
                      <a:cubicBezTo>
                        <a:pt x="338709" y="453644"/>
                        <a:pt x="160338" y="163766"/>
                        <a:pt x="60579" y="29909"/>
                      </a:cubicBezTo>
                      <a:close/>
                    </a:path>
                  </a:pathLst>
                </a:custGeom>
                <a:solidFill>
                  <a:srgbClr val="FFFFFF">
                    <a:alpha val="162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1" name="Google Shape;791;p11"/>
                <p:cNvSpPr/>
                <p:nvPr/>
              </p:nvSpPr>
              <p:spPr>
                <a:xfrm>
                  <a:off x="2353668" y="1074766"/>
                  <a:ext cx="423489" cy="184811"/>
                </a:xfrm>
                <a:custGeom>
                  <a:avLst/>
                  <a:gdLst/>
                  <a:ahLst/>
                  <a:cxnLst/>
                  <a:rect l="l" t="t" r="r" b="b"/>
                  <a:pathLst>
                    <a:path w="339470" h="148145" extrusionOk="0">
                      <a:moveTo>
                        <a:pt x="169736" y="78295"/>
                      </a:moveTo>
                      <a:cubicBezTo>
                        <a:pt x="233236" y="78295"/>
                        <a:pt x="292036" y="104457"/>
                        <a:pt x="339471" y="148145"/>
                      </a:cubicBezTo>
                      <a:cubicBezTo>
                        <a:pt x="301752" y="58610"/>
                        <a:pt x="239839" y="0"/>
                        <a:pt x="169736" y="0"/>
                      </a:cubicBezTo>
                      <a:cubicBezTo>
                        <a:pt x="99632" y="0"/>
                        <a:pt x="37719" y="58610"/>
                        <a:pt x="0" y="148145"/>
                      </a:cubicBezTo>
                      <a:cubicBezTo>
                        <a:pt x="47371" y="104457"/>
                        <a:pt x="106045" y="78295"/>
                        <a:pt x="169736" y="7829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2" name="Google Shape;792;p11"/>
                <p:cNvSpPr/>
                <p:nvPr/>
              </p:nvSpPr>
              <p:spPr>
                <a:xfrm>
                  <a:off x="2568529" y="1074924"/>
                  <a:ext cx="208654" cy="184732"/>
                </a:xfrm>
                <a:custGeom>
                  <a:avLst/>
                  <a:gdLst/>
                  <a:ahLst/>
                  <a:cxnLst/>
                  <a:rect l="l" t="t" r="r" b="b"/>
                  <a:pathLst>
                    <a:path w="167258" h="148082" extrusionOk="0">
                      <a:moveTo>
                        <a:pt x="0" y="78232"/>
                      </a:moveTo>
                      <a:cubicBezTo>
                        <a:pt x="62738" y="78867"/>
                        <a:pt x="120650" y="104839"/>
                        <a:pt x="167259" y="148082"/>
                      </a:cubicBezTo>
                      <a:cubicBezTo>
                        <a:pt x="129985" y="59563"/>
                        <a:pt x="69088" y="1333"/>
                        <a:pt x="0"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3" name="Google Shape;793;p11"/>
                <p:cNvSpPr/>
                <p:nvPr/>
              </p:nvSpPr>
              <p:spPr>
                <a:xfrm>
                  <a:off x="2513864" y="1953303"/>
                  <a:ext cx="103138" cy="765386"/>
                </a:xfrm>
                <a:custGeom>
                  <a:avLst/>
                  <a:gdLst/>
                  <a:ahLst/>
                  <a:cxnLst/>
                  <a:rect l="l" t="t" r="r" b="b"/>
                  <a:pathLst>
                    <a:path w="82676" h="613536" extrusionOk="0">
                      <a:moveTo>
                        <a:pt x="82677" y="414782"/>
                      </a:moveTo>
                      <a:cubicBezTo>
                        <a:pt x="82677" y="584200"/>
                        <a:pt x="41339" y="613537"/>
                        <a:pt x="41339" y="613537"/>
                      </a:cubicBezTo>
                      <a:cubicBezTo>
                        <a:pt x="41339" y="613537"/>
                        <a:pt x="0" y="584200"/>
                        <a:pt x="0" y="414782"/>
                      </a:cubicBezTo>
                      <a:cubicBezTo>
                        <a:pt x="0" y="245364"/>
                        <a:pt x="41339" y="0"/>
                        <a:pt x="41339" y="0"/>
                      </a:cubicBezTo>
                      <a:cubicBezTo>
                        <a:pt x="41339" y="0"/>
                        <a:pt x="82677" y="245364"/>
                        <a:pt x="82677" y="414782"/>
                      </a:cubicBezTo>
                      <a:close/>
                    </a:path>
                  </a:pathLst>
                </a:custGeom>
                <a:gradFill>
                  <a:gsLst>
                    <a:gs pos="0">
                      <a:srgbClr val="566185"/>
                    </a:gs>
                    <a:gs pos="100000">
                      <a:srgbClr val="808CAD"/>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794" name="Google Shape;794;p11"/>
            <p:cNvGrpSpPr/>
            <p:nvPr/>
          </p:nvGrpSpPr>
          <p:grpSpPr>
            <a:xfrm>
              <a:off x="104275" y="50550"/>
              <a:ext cx="8948150" cy="772675"/>
              <a:chOff x="104275" y="50550"/>
              <a:chExt cx="8948150" cy="772675"/>
            </a:xfrm>
          </p:grpSpPr>
          <p:sp>
            <p:nvSpPr>
              <p:cNvPr id="795" name="Google Shape;795;p11"/>
              <p:cNvSpPr/>
              <p:nvPr/>
            </p:nvSpPr>
            <p:spPr>
              <a:xfrm>
                <a:off x="86948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6" name="Google Shape;796;p11"/>
              <p:cNvSpPr/>
              <p:nvPr/>
            </p:nvSpPr>
            <p:spPr>
              <a:xfrm>
                <a:off x="5156375" y="146713"/>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7" name="Google Shape;797;p11"/>
              <p:cNvSpPr/>
              <p:nvPr/>
            </p:nvSpPr>
            <p:spPr>
              <a:xfrm>
                <a:off x="7219963" y="349471"/>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8" name="Google Shape;798;p11"/>
              <p:cNvSpPr/>
              <p:nvPr/>
            </p:nvSpPr>
            <p:spPr>
              <a:xfrm>
                <a:off x="7252363" y="114324"/>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99" name="Google Shape;799;p11"/>
              <p:cNvSpPr/>
              <p:nvPr/>
            </p:nvSpPr>
            <p:spPr>
              <a:xfrm>
                <a:off x="7998675" y="22635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0" name="Google Shape;800;p11"/>
              <p:cNvSpPr/>
              <p:nvPr/>
            </p:nvSpPr>
            <p:spPr>
              <a:xfrm>
                <a:off x="6352675"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1" name="Google Shape;801;p11"/>
              <p:cNvSpPr/>
              <p:nvPr/>
            </p:nvSpPr>
            <p:spPr>
              <a:xfrm>
                <a:off x="373670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2" name="Google Shape;802;p11"/>
              <p:cNvSpPr/>
              <p:nvPr/>
            </p:nvSpPr>
            <p:spPr>
              <a:xfrm>
                <a:off x="2805625"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3" name="Google Shape;803;p11"/>
              <p:cNvSpPr/>
              <p:nvPr/>
            </p:nvSpPr>
            <p:spPr>
              <a:xfrm>
                <a:off x="1913750" y="30070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4" name="Google Shape;804;p11"/>
              <p:cNvSpPr/>
              <p:nvPr/>
            </p:nvSpPr>
            <p:spPr>
              <a:xfrm>
                <a:off x="3266675" y="1143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5" name="Google Shape;805;p11"/>
              <p:cNvSpPr/>
              <p:nvPr/>
            </p:nvSpPr>
            <p:spPr>
              <a:xfrm>
                <a:off x="262050" y="1143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6" name="Google Shape;806;p11"/>
              <p:cNvSpPr/>
              <p:nvPr/>
            </p:nvSpPr>
            <p:spPr>
              <a:xfrm>
                <a:off x="1279125" y="2208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7" name="Google Shape;807;p11"/>
              <p:cNvSpPr/>
              <p:nvPr/>
            </p:nvSpPr>
            <p:spPr>
              <a:xfrm>
                <a:off x="10551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08" name="Google Shape;808;p11"/>
              <p:cNvSpPr/>
              <p:nvPr/>
            </p:nvSpPr>
            <p:spPr>
              <a:xfrm>
                <a:off x="872350" y="3523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1"/>
              <p:cNvSpPr/>
              <p:nvPr/>
            </p:nvSpPr>
            <p:spPr>
              <a:xfrm>
                <a:off x="7014788" y="2609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1"/>
              <p:cNvSpPr/>
              <p:nvPr/>
            </p:nvSpPr>
            <p:spPr>
              <a:xfrm>
                <a:off x="8777500" y="31995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1"/>
              <p:cNvSpPr/>
              <p:nvPr/>
            </p:nvSpPr>
            <p:spPr>
              <a:xfrm>
                <a:off x="4467225" y="191303"/>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1"/>
              <p:cNvSpPr/>
              <p:nvPr/>
            </p:nvSpPr>
            <p:spPr>
              <a:xfrm>
                <a:off x="2601875" y="196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1"/>
              <p:cNvSpPr/>
              <p:nvPr/>
            </p:nvSpPr>
            <p:spPr>
              <a:xfrm>
                <a:off x="5288025" y="226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4" name="Google Shape;814;p11"/>
              <p:cNvSpPr/>
              <p:nvPr/>
            </p:nvSpPr>
            <p:spPr>
              <a:xfrm>
                <a:off x="5948425" y="3818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5" name="Google Shape;815;p11"/>
              <p:cNvSpPr/>
              <p:nvPr/>
            </p:nvSpPr>
            <p:spPr>
              <a:xfrm>
                <a:off x="9020025" y="4142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6" name="Google Shape;816;p11"/>
              <p:cNvSpPr/>
              <p:nvPr/>
            </p:nvSpPr>
            <p:spPr>
              <a:xfrm>
                <a:off x="1588200" y="505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7" name="Google Shape;817;p11"/>
              <p:cNvSpPr/>
              <p:nvPr/>
            </p:nvSpPr>
            <p:spPr>
              <a:xfrm>
                <a:off x="3636675" y="472350"/>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8" name="Google Shape;818;p11"/>
              <p:cNvSpPr/>
              <p:nvPr/>
            </p:nvSpPr>
            <p:spPr>
              <a:xfrm>
                <a:off x="104275" y="3494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19" name="Google Shape;819;p11"/>
              <p:cNvSpPr/>
              <p:nvPr/>
            </p:nvSpPr>
            <p:spPr>
              <a:xfrm>
                <a:off x="4558675" y="300700"/>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0" name="Google Shape;820;p11"/>
              <p:cNvSpPr/>
              <p:nvPr/>
            </p:nvSpPr>
            <p:spPr>
              <a:xfrm>
                <a:off x="6054325" y="29042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1" name="Google Shape;821;p11"/>
              <p:cNvSpPr/>
              <p:nvPr/>
            </p:nvSpPr>
            <p:spPr>
              <a:xfrm>
                <a:off x="8181475" y="2904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2" name="Google Shape;822;p11"/>
              <p:cNvSpPr/>
              <p:nvPr/>
            </p:nvSpPr>
            <p:spPr>
              <a:xfrm>
                <a:off x="6024800" y="442828"/>
                <a:ext cx="91443" cy="91443"/>
              </a:xfrm>
              <a:custGeom>
                <a:avLst/>
                <a:gdLst/>
                <a:ahLst/>
                <a:cxnLst/>
                <a:rect l="l" t="t" r="r" b="b"/>
                <a:pathLst>
                  <a:path w="2771" h="2771" extrusionOk="0">
                    <a:moveTo>
                      <a:pt x="1372" y="0"/>
                    </a:moveTo>
                    <a:lnTo>
                      <a:pt x="1260" y="1259"/>
                    </a:lnTo>
                    <a:lnTo>
                      <a:pt x="1" y="1399"/>
                    </a:lnTo>
                    <a:lnTo>
                      <a:pt x="1260" y="1511"/>
                    </a:lnTo>
                    <a:lnTo>
                      <a:pt x="1372" y="2770"/>
                    </a:lnTo>
                    <a:lnTo>
                      <a:pt x="1511" y="1511"/>
                    </a:lnTo>
                    <a:lnTo>
                      <a:pt x="2770" y="1399"/>
                    </a:lnTo>
                    <a:lnTo>
                      <a:pt x="1511" y="1259"/>
                    </a:lnTo>
                    <a:lnTo>
                      <a:pt x="13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1"/>
              <p:cNvSpPr/>
              <p:nvPr/>
            </p:nvSpPr>
            <p:spPr>
              <a:xfrm>
                <a:off x="2292625" y="631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4" name="Google Shape;824;p11"/>
              <p:cNvSpPr/>
              <p:nvPr/>
            </p:nvSpPr>
            <p:spPr>
              <a:xfrm>
                <a:off x="546440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1"/>
              <p:cNvSpPr/>
              <p:nvPr/>
            </p:nvSpPr>
            <p:spPr>
              <a:xfrm>
                <a:off x="294450" y="71997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6" name="Google Shape;826;p11"/>
              <p:cNvSpPr/>
              <p:nvPr/>
            </p:nvSpPr>
            <p:spPr>
              <a:xfrm>
                <a:off x="7822650" y="631975"/>
                <a:ext cx="32400" cy="3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7" name="Google Shape;827;p11"/>
              <p:cNvSpPr/>
              <p:nvPr/>
            </p:nvSpPr>
            <p:spPr>
              <a:xfrm>
                <a:off x="8583225" y="790825"/>
                <a:ext cx="32400" cy="32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33000">
              <a:schemeClr val="accent2"/>
            </a:gs>
            <a:gs pos="100000">
              <a:schemeClr val="accent3"/>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62409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1pPr>
            <a:lvl2pPr lvl="1"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2pPr>
            <a:lvl3pPr lvl="2"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3pPr>
            <a:lvl4pPr lvl="3"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4pPr>
            <a:lvl5pPr lvl="4"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5pPr>
            <a:lvl6pPr lvl="5"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6pPr>
            <a:lvl7pPr lvl="6"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7pPr>
            <a:lvl8pPr lvl="7"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8pPr>
            <a:lvl9pPr lvl="8" rtl="0">
              <a:lnSpc>
                <a:spcPct val="90000"/>
              </a:lnSpc>
              <a:spcBef>
                <a:spcPts val="0"/>
              </a:spcBef>
              <a:spcAft>
                <a:spcPts val="0"/>
              </a:spcAft>
              <a:buClr>
                <a:schemeClr val="dk1"/>
              </a:buClr>
              <a:buSzPts val="3200"/>
              <a:buFont typeface="Space Grotesk Light"/>
              <a:buNone/>
              <a:defRPr sz="3200">
                <a:solidFill>
                  <a:schemeClr val="dk1"/>
                </a:solidFill>
                <a:latin typeface="Space Grotesk Light"/>
                <a:ea typeface="Space Grotesk Light"/>
                <a:cs typeface="Space Grotesk Light"/>
                <a:sym typeface="Space Grotesk Light"/>
              </a:defRPr>
            </a:lvl9pPr>
          </a:lstStyle>
          <a:p>
            <a:endParaRPr/>
          </a:p>
        </p:txBody>
      </p:sp>
      <p:sp>
        <p:nvSpPr>
          <p:cNvPr id="7" name="Google Shape;7;p1"/>
          <p:cNvSpPr txBox="1">
            <a:spLocks noGrp="1"/>
          </p:cNvSpPr>
          <p:nvPr>
            <p:ph type="body" idx="1"/>
          </p:nvPr>
        </p:nvSpPr>
        <p:spPr>
          <a:xfrm>
            <a:off x="855300" y="1553825"/>
            <a:ext cx="6240900" cy="2834100"/>
          </a:xfrm>
          <a:prstGeom prst="rect">
            <a:avLst/>
          </a:prstGeom>
          <a:noFill/>
          <a:ln>
            <a:noFill/>
          </a:ln>
        </p:spPr>
        <p:txBody>
          <a:bodyPr spcFirstLastPara="1" wrap="square" lIns="0" tIns="0" rIns="0" bIns="0" anchor="t" anchorCtr="0">
            <a:noAutofit/>
          </a:bodyPr>
          <a:lstStyle>
            <a:lvl1pPr marL="457200" lvl="0" indent="-368300" rtl="0">
              <a:lnSpc>
                <a:spcPct val="115000"/>
              </a:lnSpc>
              <a:spcBef>
                <a:spcPts val="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1pPr>
            <a:lvl2pPr marL="914400" lvl="1" indent="-368300" rtl="0">
              <a:lnSpc>
                <a:spcPct val="115000"/>
              </a:lnSpc>
              <a:spcBef>
                <a:spcPts val="800"/>
              </a:spcBef>
              <a:spcAft>
                <a:spcPts val="0"/>
              </a:spcAft>
              <a:buClr>
                <a:schemeClr val="accent1"/>
              </a:buClr>
              <a:buSzPts val="2200"/>
              <a:buFont typeface="Space Grotesk Light"/>
              <a:buChar char="▻"/>
              <a:defRPr sz="2200">
                <a:solidFill>
                  <a:schemeClr val="dk1"/>
                </a:solidFill>
                <a:latin typeface="Space Grotesk Light"/>
                <a:ea typeface="Space Grotesk Light"/>
                <a:cs typeface="Space Grotesk Light"/>
                <a:sym typeface="Space Grotesk Light"/>
              </a:defRPr>
            </a:lvl2pPr>
            <a:lvl3pPr marL="1371600" lvl="2"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3pPr>
            <a:lvl4pPr marL="1828800" lvl="3"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4pPr>
            <a:lvl5pPr marL="2286000" lvl="4"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5pPr>
            <a:lvl6pPr marL="2743200" lvl="5"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6pPr>
            <a:lvl7pPr marL="3200400" lvl="6"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7pPr>
            <a:lvl8pPr marL="3657600" lvl="7" indent="-368300" rtl="0">
              <a:lnSpc>
                <a:spcPct val="115000"/>
              </a:lnSpc>
              <a:spcBef>
                <a:spcPts val="800"/>
              </a:spcBef>
              <a:spcAft>
                <a:spcPts val="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8pPr>
            <a:lvl9pPr marL="4114800" lvl="8" indent="-368300" rtl="0">
              <a:lnSpc>
                <a:spcPct val="115000"/>
              </a:lnSpc>
              <a:spcBef>
                <a:spcPts val="800"/>
              </a:spcBef>
              <a:spcAft>
                <a:spcPts val="800"/>
              </a:spcAft>
              <a:buClr>
                <a:schemeClr val="dk1"/>
              </a:buClr>
              <a:buSzPts val="2200"/>
              <a:buFont typeface="Space Grotesk Light"/>
              <a:buChar char="■"/>
              <a:defRPr sz="2200">
                <a:solidFill>
                  <a:schemeClr val="dk1"/>
                </a:solidFill>
                <a:latin typeface="Space Grotesk Light"/>
                <a:ea typeface="Space Grotesk Light"/>
                <a:cs typeface="Space Grotesk Light"/>
                <a:sym typeface="Space Grotesk Light"/>
              </a:defRPr>
            </a:lvl9pPr>
          </a:lstStyle>
          <a:p>
            <a:endParaRPr/>
          </a:p>
        </p:txBody>
      </p:sp>
      <p:sp>
        <p:nvSpPr>
          <p:cNvPr id="8" name="Google Shape;8;p1"/>
          <p:cNvSpPr txBox="1">
            <a:spLocks noGrp="1"/>
          </p:cNvSpPr>
          <p:nvPr>
            <p:ph type="sldNum" idx="12"/>
          </p:nvPr>
        </p:nvSpPr>
        <p:spPr>
          <a:xfrm>
            <a:off x="4297650" y="45974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Space Grotesk Light"/>
                <a:ea typeface="Space Grotesk Light"/>
                <a:cs typeface="Space Grotesk Light"/>
                <a:sym typeface="Space Grotesk Light"/>
              </a:defRPr>
            </a:lvl1pPr>
            <a:lvl2pPr lvl="1" algn="ctr" rtl="0">
              <a:buNone/>
              <a:defRPr sz="1300">
                <a:solidFill>
                  <a:schemeClr val="accent1"/>
                </a:solidFill>
                <a:latin typeface="Space Grotesk Light"/>
                <a:ea typeface="Space Grotesk Light"/>
                <a:cs typeface="Space Grotesk Light"/>
                <a:sym typeface="Space Grotesk Light"/>
              </a:defRPr>
            </a:lvl2pPr>
            <a:lvl3pPr lvl="2" algn="ctr" rtl="0">
              <a:buNone/>
              <a:defRPr sz="1300">
                <a:solidFill>
                  <a:schemeClr val="accent1"/>
                </a:solidFill>
                <a:latin typeface="Space Grotesk Light"/>
                <a:ea typeface="Space Grotesk Light"/>
                <a:cs typeface="Space Grotesk Light"/>
                <a:sym typeface="Space Grotesk Light"/>
              </a:defRPr>
            </a:lvl3pPr>
            <a:lvl4pPr lvl="3" algn="ctr" rtl="0">
              <a:buNone/>
              <a:defRPr sz="1300">
                <a:solidFill>
                  <a:schemeClr val="accent1"/>
                </a:solidFill>
                <a:latin typeface="Space Grotesk Light"/>
                <a:ea typeface="Space Grotesk Light"/>
                <a:cs typeface="Space Grotesk Light"/>
                <a:sym typeface="Space Grotesk Light"/>
              </a:defRPr>
            </a:lvl4pPr>
            <a:lvl5pPr lvl="4" algn="ctr" rtl="0">
              <a:buNone/>
              <a:defRPr sz="1300">
                <a:solidFill>
                  <a:schemeClr val="accent1"/>
                </a:solidFill>
                <a:latin typeface="Space Grotesk Light"/>
                <a:ea typeface="Space Grotesk Light"/>
                <a:cs typeface="Space Grotesk Light"/>
                <a:sym typeface="Space Grotesk Light"/>
              </a:defRPr>
            </a:lvl5pPr>
            <a:lvl6pPr lvl="5" algn="ctr" rtl="0">
              <a:buNone/>
              <a:defRPr sz="1300">
                <a:solidFill>
                  <a:schemeClr val="accent1"/>
                </a:solidFill>
                <a:latin typeface="Space Grotesk Light"/>
                <a:ea typeface="Space Grotesk Light"/>
                <a:cs typeface="Space Grotesk Light"/>
                <a:sym typeface="Space Grotesk Light"/>
              </a:defRPr>
            </a:lvl6pPr>
            <a:lvl7pPr lvl="6" algn="ctr" rtl="0">
              <a:buNone/>
              <a:defRPr sz="1300">
                <a:solidFill>
                  <a:schemeClr val="accent1"/>
                </a:solidFill>
                <a:latin typeface="Space Grotesk Light"/>
                <a:ea typeface="Space Grotesk Light"/>
                <a:cs typeface="Space Grotesk Light"/>
                <a:sym typeface="Space Grotesk Light"/>
              </a:defRPr>
            </a:lvl7pPr>
            <a:lvl8pPr lvl="7" algn="ctr" rtl="0">
              <a:buNone/>
              <a:defRPr sz="1300">
                <a:solidFill>
                  <a:schemeClr val="accent1"/>
                </a:solidFill>
                <a:latin typeface="Space Grotesk Light"/>
                <a:ea typeface="Space Grotesk Light"/>
                <a:cs typeface="Space Grotesk Light"/>
                <a:sym typeface="Space Grotesk Light"/>
              </a:defRPr>
            </a:lvl8pPr>
            <a:lvl9pPr lvl="8" algn="ctr" rtl="0">
              <a:buNone/>
              <a:defRPr sz="1300">
                <a:solidFill>
                  <a:schemeClr val="accent1"/>
                </a:solidFill>
                <a:latin typeface="Space Grotesk Light"/>
                <a:ea typeface="Space Grotesk Light"/>
                <a:cs typeface="Space Grotesk Light"/>
                <a:sym typeface="Space Grotesk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2.pn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13"/>
          <p:cNvSpPr txBox="1">
            <a:spLocks noGrp="1"/>
          </p:cNvSpPr>
          <p:nvPr>
            <p:ph type="ctrTitle"/>
          </p:nvPr>
        </p:nvSpPr>
        <p:spPr>
          <a:xfrm>
            <a:off x="1307504" y="163025"/>
            <a:ext cx="5672700" cy="1159800"/>
          </a:xfrm>
          <a:prstGeom prst="rect">
            <a:avLst/>
          </a:prstGeom>
        </p:spPr>
        <p:txBody>
          <a:bodyPr spcFirstLastPara="1" wrap="square" lIns="0" tIns="0" rIns="0" bIns="0" anchor="ctr" anchorCtr="0">
            <a:noAutofit/>
          </a:bodyPr>
          <a:lstStyle/>
          <a:p>
            <a:pPr indent="252095">
              <a:spcBef>
                <a:spcPts val="300"/>
              </a:spcBef>
              <a:spcAft>
                <a:spcPts val="300"/>
              </a:spcAft>
              <a:tabLst>
                <a:tab pos="1391285" algn="l"/>
              </a:tabLst>
            </a:pPr>
            <a:r>
              <a:rPr lang="en-US" sz="1600" b="1" dirty="0"/>
              <a:t>BÀI 1 - TIẾT 1</a:t>
            </a:r>
            <a:br>
              <a:rPr lang="en-US" sz="1600" b="1" dirty="0"/>
            </a:br>
            <a:r>
              <a:rPr lang="en-US" sz="1600" b="1" dirty="0">
                <a:latin typeface="Times New Roman" panose="02020603050405020304" pitchFamily="18" charset="0"/>
                <a:ea typeface="Times New Roman" panose="02020603050405020304" pitchFamily="18" charset="0"/>
              </a:rPr>
              <a:t>  – </a:t>
            </a:r>
            <a:r>
              <a:rPr lang="en-US" sz="1600" b="1" dirty="0" err="1">
                <a:latin typeface="Times New Roman" panose="02020603050405020304" pitchFamily="18" charset="0"/>
                <a:ea typeface="Times New Roman" panose="02020603050405020304" pitchFamily="18" charset="0"/>
              </a:rPr>
              <a:t>Hát</a:t>
            </a:r>
            <a:r>
              <a:rPr lang="en-US" sz="1600" b="1" dirty="0">
                <a:latin typeface="Times New Roman" panose="02020603050405020304" pitchFamily="18" charset="0"/>
                <a:ea typeface="Times New Roman" panose="02020603050405020304" pitchFamily="18" charset="0"/>
              </a:rPr>
              <a:t> </a:t>
            </a:r>
            <a:r>
              <a:rPr lang="en-US" sz="1600" b="1" dirty="0" err="1">
                <a:latin typeface="Times New Roman" panose="02020603050405020304" pitchFamily="18" charset="0"/>
                <a:ea typeface="Times New Roman" panose="02020603050405020304" pitchFamily="18" charset="0"/>
              </a:rPr>
              <a:t>bài</a:t>
            </a:r>
            <a:r>
              <a:rPr lang="en-US" sz="1600" b="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Tuổi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mười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lăm</a:t>
            </a:r>
            <a:br>
              <a:rPr lang="en-US" sz="1400"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rPr>
              <a:t>                      – </a:t>
            </a:r>
            <a:r>
              <a:rPr lang="en-US" sz="1600" b="1" spc="-50" dirty="0" err="1">
                <a:latin typeface="Times New Roman" panose="02020603050405020304" pitchFamily="18" charset="0"/>
                <a:ea typeface="Times New Roman" panose="02020603050405020304" pitchFamily="18" charset="0"/>
              </a:rPr>
              <a:t>Sơ</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lược</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về</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quãng</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cách</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xác</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định</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và</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gọi</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tên</a:t>
            </a:r>
            <a:r>
              <a:rPr lang="en-US" sz="1600" b="1" spc="-50" dirty="0">
                <a:latin typeface="Times New Roman" panose="02020603050405020304" pitchFamily="18" charset="0"/>
                <a:ea typeface="Times New Roman" panose="02020603050405020304" pitchFamily="18" charset="0"/>
              </a:rPr>
              <a:t> </a:t>
            </a:r>
            <a:r>
              <a:rPr lang="en-US" sz="1600" b="1" spc="-50" dirty="0" err="1">
                <a:latin typeface="Times New Roman" panose="02020603050405020304" pitchFamily="18" charset="0"/>
                <a:ea typeface="Times New Roman" panose="02020603050405020304" pitchFamily="18" charset="0"/>
              </a:rPr>
              <a:t>quãng</a:t>
            </a:r>
            <a:endParaRPr lang="en-US" sz="1400" dirty="0">
              <a:latin typeface="Times New Roman" panose="02020603050405020304" pitchFamily="18" charset="0"/>
              <a:ea typeface="Times New Roman" panose="02020603050405020304" pitchFamily="18" charset="0"/>
            </a:endParaRPr>
          </a:p>
        </p:txBody>
      </p:sp>
      <p:sp>
        <p:nvSpPr>
          <p:cNvPr id="2" name="Rectangle 1">
            <a:extLst>
              <a:ext uri="{FF2B5EF4-FFF2-40B4-BE49-F238E27FC236}">
                <a16:creationId xmlns:a16="http://schemas.microsoft.com/office/drawing/2014/main" id="{BA2DA75D-FD8A-4191-BCFE-B9AEFED32D34}"/>
              </a:ext>
            </a:extLst>
          </p:cNvPr>
          <p:cNvSpPr/>
          <p:nvPr/>
        </p:nvSpPr>
        <p:spPr>
          <a:xfrm>
            <a:off x="358416" y="1663809"/>
            <a:ext cx="8717451" cy="2031325"/>
          </a:xfrm>
          <a:prstGeom prst="rect">
            <a:avLst/>
          </a:prstGeom>
          <a:noFill/>
        </p:spPr>
        <p:txBody>
          <a:bodyPr wrap="none" lIns="91440" tIns="45720" rIns="91440" bIns="45720">
            <a:spAutoFit/>
          </a:bodyPr>
          <a:lstStyle/>
          <a:p>
            <a:pPr marL="285750" indent="-285750">
              <a:buFontTx/>
              <a:buChar char="-"/>
            </a:pPr>
            <a:r>
              <a:rPr lang="vi-VN" b="1" dirty="0">
                <a:ln w="0"/>
                <a:solidFill>
                  <a:schemeClr val="tx1"/>
                </a:solidFill>
                <a:effectLst>
                  <a:outerShdw blurRad="38100" dist="19050" dir="2700000" algn="tl" rotWithShape="0">
                    <a:schemeClr val="dk1">
                      <a:alpha val="40000"/>
                    </a:schemeClr>
                  </a:outerShdw>
                </a:effectLst>
              </a:rPr>
              <a:t>Giới thiệu tác giả:</a:t>
            </a:r>
            <a:endParaRPr lang="en-US" b="1" dirty="0">
              <a:ln w="0"/>
              <a:solidFill>
                <a:schemeClr val="tx1"/>
              </a:solidFill>
              <a:effectLst>
                <a:outerShdw blurRad="38100" dist="19050" dir="2700000" algn="tl" rotWithShape="0">
                  <a:schemeClr val="dk1">
                    <a:alpha val="40000"/>
                  </a:schemeClr>
                </a:outerShdw>
              </a:effectLst>
            </a:endParaRPr>
          </a:p>
          <a:p>
            <a:pPr marL="285750" indent="-285750">
              <a:buFontTx/>
              <a:buChar char="-"/>
            </a:pPr>
            <a:endParaRPr lang="vi-VN" b="1"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Nhạc sĩ Trương Quang Lục có những đóng góp xuất sắc cho mảng âm nhạc thiếu nhi </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cả về số lượng và chất lượng. </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Ông đã sáng tác hơn 400 ca khúc cho tuổi thơ, trong số đó có rất nhiều ca khúc hay </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như: Xỉa cá mè, Chỉ có một trên đời, Tuổi mười lăm, Tuổi hồng, Chồng nụ chồng hoa,</a:t>
            </a:r>
            <a:r>
              <a:rPr lang="en-US" dirty="0">
                <a:ln w="0"/>
                <a:solidFill>
                  <a:schemeClr val="tx1"/>
                </a:solidFill>
                <a:effectLst>
                  <a:outerShdw blurRad="38100" dist="19050" dir="2700000" algn="tl" rotWithShape="0">
                    <a:schemeClr val="dk1">
                      <a:alpha val="40000"/>
                    </a:schemeClr>
                  </a:outerShdw>
                </a:effectLst>
              </a:rPr>
              <a:t> </a:t>
            </a:r>
          </a:p>
          <a:p>
            <a:r>
              <a:rPr lang="vi-VN" dirty="0">
                <a:ln w="0"/>
                <a:solidFill>
                  <a:schemeClr val="tx1"/>
                </a:solidFill>
                <a:effectLst>
                  <a:outerShdw blurRad="38100" dist="19050" dir="2700000" algn="tl" rotWithShape="0">
                    <a:schemeClr val="dk1">
                      <a:alpha val="40000"/>
                    </a:schemeClr>
                  </a:outerShdw>
                </a:effectLst>
              </a:rPr>
              <a:t>Tổ quốc yêu thương, Nếu em là..., Tuổi thần tiên, Điều em muốn,..</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 Đặc biệt, ông có 2 ca khúc được bình chọn vào danh sách</a:t>
            </a:r>
            <a:endParaRPr lang="en-US" dirty="0">
              <a:ln w="0"/>
              <a:solidFill>
                <a:schemeClr val="tx1"/>
              </a:solidFill>
              <a:effectLst>
                <a:outerShdw blurRad="38100" dist="19050" dir="2700000" algn="tl" rotWithShape="0">
                  <a:schemeClr val="dk1">
                    <a:alpha val="40000"/>
                  </a:schemeClr>
                </a:outerShdw>
              </a:effectLst>
            </a:endParaRPr>
          </a:p>
          <a:p>
            <a:r>
              <a:rPr lang="vi-VN" dirty="0">
                <a:ln w="0"/>
                <a:solidFill>
                  <a:schemeClr val="tx1"/>
                </a:solidFill>
                <a:effectLst>
                  <a:outerShdw blurRad="38100" dist="19050" dir="2700000" algn="tl" rotWithShape="0">
                    <a:schemeClr val="dk1">
                      <a:alpha val="40000"/>
                    </a:schemeClr>
                  </a:outerShdw>
                </a:effectLst>
              </a:rPr>
              <a:t> “50 bài hát thiếu nhi hay nhất thế kỉ XX” là Màu mực tím và Trái Đất này của chúng em (phổ thơ Định Hải).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47C6B-A040-4586-9A80-3C7701604DC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
        <p:nvSpPr>
          <p:cNvPr id="3" name="Rectangle 2">
            <a:extLst>
              <a:ext uri="{FF2B5EF4-FFF2-40B4-BE49-F238E27FC236}">
                <a16:creationId xmlns:a16="http://schemas.microsoft.com/office/drawing/2014/main" id="{691AA499-6E2D-43E2-BD1C-81F89CDD6D4A}"/>
              </a:ext>
            </a:extLst>
          </p:cNvPr>
          <p:cNvSpPr/>
          <p:nvPr/>
        </p:nvSpPr>
        <p:spPr>
          <a:xfrm>
            <a:off x="815037" y="674122"/>
            <a:ext cx="2289409" cy="307777"/>
          </a:xfrm>
          <a:prstGeom prst="rect">
            <a:avLst/>
          </a:prstGeom>
        </p:spPr>
        <p:txBody>
          <a:bodyPr wrap="non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2: </a:t>
            </a:r>
            <a:r>
              <a:rPr lang="en-US" b="1" i="1" dirty="0" err="1">
                <a:latin typeface="Arial" panose="020B0604020202020204" pitchFamily="34" charset="0"/>
                <a:ea typeface="Times New Roman" panose="02020603050405020304" pitchFamily="18" charset="0"/>
                <a:cs typeface="Arial" panose="020B0604020202020204" pitchFamily="34" charset="0"/>
              </a:rPr>
              <a:t>Bài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hoà</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tấu</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số</a:t>
            </a:r>
            <a:r>
              <a:rPr lang="en-US" b="1" i="1" dirty="0">
                <a:latin typeface="Arial" panose="020B0604020202020204" pitchFamily="34" charset="0"/>
                <a:ea typeface="Times New Roman" panose="02020603050405020304" pitchFamily="18" charset="0"/>
                <a:cs typeface="Arial" panose="020B0604020202020204" pitchFamily="34" charset="0"/>
              </a:rPr>
              <a:t> 1</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sgk</a:t>
            </a:r>
            <a:r>
              <a:rPr lang="en-US" b="1" dirty="0">
                <a:latin typeface="Arial" panose="020B0604020202020204" pitchFamily="34" charset="0"/>
                <a:ea typeface="Times New Roman" panose="02020603050405020304" pitchFamily="18"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9445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900" name="Google Shape;900;p16"/>
          <p:cNvSpPr txBox="1">
            <a:spLocks noGrp="1"/>
          </p:cNvSpPr>
          <p:nvPr>
            <p:ph type="subTitle" idx="1"/>
          </p:nvPr>
        </p:nvSpPr>
        <p:spPr>
          <a:xfrm>
            <a:off x="1436657" y="737038"/>
            <a:ext cx="5878800" cy="396600"/>
          </a:xfrm>
          <a:prstGeom prst="rect">
            <a:avLst/>
          </a:prstGeom>
        </p:spPr>
        <p:txBody>
          <a:bodyPr spcFirstLastPara="1" wrap="square" lIns="0" tIns="0" rIns="0" bIns="0" anchor="t" anchorCtr="0">
            <a:noAutofit/>
          </a:bodyPr>
          <a:lstStyle/>
          <a:p>
            <a:pPr marL="0" lvl="0" indent="0" algn="l">
              <a:spcAft>
                <a:spcPts val="800"/>
              </a:spcAft>
            </a:pPr>
            <a:r>
              <a:rPr lang="vi-VN" sz="1400" dirty="0"/>
              <a:t>- </a:t>
            </a:r>
            <a:r>
              <a:rPr lang="vi-VN" sz="1600" b="1" dirty="0"/>
              <a:t>Giới thiệu bài hát:</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Tuổi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mười</a:t>
            </a:r>
            <a:r>
              <a:rPr lang="en-US" sz="1600" b="1" i="1" dirty="0">
                <a:latin typeface="Times New Roman" panose="02020603050405020304" pitchFamily="18" charset="0"/>
                <a:ea typeface="Times New Roman" panose="02020603050405020304" pitchFamily="18" charset="0"/>
              </a:rPr>
              <a:t> </a:t>
            </a:r>
            <a:r>
              <a:rPr lang="en-US" sz="1600" b="1" i="1" dirty="0" err="1">
                <a:latin typeface="Times New Roman" panose="02020603050405020304" pitchFamily="18" charset="0"/>
                <a:ea typeface="Times New Roman" panose="02020603050405020304" pitchFamily="18" charset="0"/>
              </a:rPr>
              <a:t>lăm</a:t>
            </a:r>
            <a:r>
              <a:rPr lang="en-US" sz="1600" b="1" dirty="0"/>
              <a:t> </a:t>
            </a:r>
            <a:endParaRPr lang="vi-VN" sz="1600" b="1" dirty="0"/>
          </a:p>
          <a:p>
            <a:pPr marL="0" lvl="0" indent="0" algn="l">
              <a:spcAft>
                <a:spcPts val="800"/>
              </a:spcAft>
            </a:pPr>
            <a:r>
              <a:rPr lang="vi-VN" sz="1400" dirty="0"/>
              <a:t>Bài hát gồm có 2 đoạn</a:t>
            </a:r>
          </a:p>
          <a:p>
            <a:pPr marL="0" lvl="0" indent="0" algn="l">
              <a:spcAft>
                <a:spcPts val="800"/>
              </a:spcAft>
            </a:pPr>
            <a:r>
              <a:rPr lang="vi-VN" sz="1400" dirty="0"/>
              <a:t>+ Đoạn 1: 10 nhịp (từ đầu đến mẹ hát ầu ơ).</a:t>
            </a:r>
          </a:p>
          <a:p>
            <a:pPr marL="0" lvl="0" indent="0" algn="l">
              <a:spcAft>
                <a:spcPts val="800"/>
              </a:spcAft>
            </a:pPr>
            <a:r>
              <a:rPr lang="vi-VN" sz="1400" dirty="0"/>
              <a:t>+ Nét nhạc nối tiếp: 2 nhịp.</a:t>
            </a:r>
          </a:p>
          <a:p>
            <a:pPr marL="0" lvl="0" indent="0" algn="l">
              <a:spcAft>
                <a:spcPts val="800"/>
              </a:spcAft>
            </a:pPr>
            <a:r>
              <a:rPr lang="vi-VN" sz="1400" dirty="0"/>
              <a:t>+ Đoạn 2: 11 nhịp (từ Ôi đẹp lắm đến hết bài).</a:t>
            </a:r>
          </a:p>
          <a:p>
            <a:pPr marL="0" lvl="0" indent="0" algn="l">
              <a:spcAft>
                <a:spcPts val="800"/>
              </a:spcAft>
            </a:pPr>
            <a:r>
              <a:rPr lang="vi-VN" sz="1400" dirty="0"/>
              <a:t>+ Với giai điệu vui tươi, trong sáng, lời ca trong trẻo, dạt dào cảm xúc, bài hát Tuổi mười lăm thể hiện sự hồn nhiên, vô tư, trong sáng của lứa tuổi 15 – lứa tuổi trăng tròn với biết bao hoài bão và ước mơ.</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6" name="Google Shape;906;p17"/>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3</a:t>
            </a:fld>
            <a:endParaRPr/>
          </a:p>
        </p:txBody>
      </p:sp>
      <p:pic>
        <p:nvPicPr>
          <p:cNvPr id="5" name="Picture 4">
            <a:extLst>
              <a:ext uri="{FF2B5EF4-FFF2-40B4-BE49-F238E27FC236}">
                <a16:creationId xmlns:a16="http://schemas.microsoft.com/office/drawing/2014/main" id="{70B28DDF-02CC-4828-9339-1F3C3E2F4006}"/>
              </a:ext>
            </a:extLst>
          </p:cNvPr>
          <p:cNvPicPr>
            <a:picLocks noChangeAspect="1"/>
          </p:cNvPicPr>
          <p:nvPr/>
        </p:nvPicPr>
        <p:blipFill>
          <a:blip r:embed="rId5"/>
          <a:stretch>
            <a:fillRect/>
          </a:stretch>
        </p:blipFill>
        <p:spPr>
          <a:xfrm>
            <a:off x="0" y="0"/>
            <a:ext cx="5370286" cy="5143500"/>
          </a:xfrm>
          <a:prstGeom prst="rect">
            <a:avLst/>
          </a:prstGeom>
        </p:spPr>
      </p:pic>
      <p:pic>
        <p:nvPicPr>
          <p:cNvPr id="6" name="TUỔI MƯỜI LĂM (Hát mẫu)- Chủ đề 1 - SGK Âm nhạc 9 Cánh diều. Ca sĩ- Trịnh Huyền Trang">
            <a:hlinkClick r:id="" action="ppaction://media"/>
            <a:extLst>
              <a:ext uri="{FF2B5EF4-FFF2-40B4-BE49-F238E27FC236}">
                <a16:creationId xmlns:a16="http://schemas.microsoft.com/office/drawing/2014/main" id="{3FC7FB53-6D5E-4039-AFF5-03F1C4B19C2C}"/>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664325" y="752475"/>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30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778C5"/>
            </a:gs>
            <a:gs pos="72000">
              <a:srgbClr val="F8C2C2"/>
            </a:gs>
            <a:gs pos="100000">
              <a:srgbClr val="FFE599"/>
            </a:gs>
          </a:gsLst>
          <a:lin ang="5400700" scaled="0"/>
        </a:gradFill>
        <a:effectLst/>
      </p:bgPr>
    </p:bg>
    <p:spTree>
      <p:nvGrpSpPr>
        <p:cNvPr id="1" name="Shape 1077"/>
        <p:cNvGrpSpPr/>
        <p:nvPr/>
      </p:nvGrpSpPr>
      <p:grpSpPr>
        <a:xfrm>
          <a:off x="0" y="0"/>
          <a:ext cx="0" cy="0"/>
          <a:chOff x="0" y="0"/>
          <a:chExt cx="0" cy="0"/>
        </a:xfrm>
      </p:grpSpPr>
      <p:sp>
        <p:nvSpPr>
          <p:cNvPr id="1080" name="Google Shape;1080;p27"/>
          <p:cNvSpPr txBox="1">
            <a:spLocks noGrp="1"/>
          </p:cNvSpPr>
          <p:nvPr>
            <p:ph type="sldNum" idx="12"/>
          </p:nvPr>
        </p:nvSpPr>
        <p:spPr>
          <a:xfrm>
            <a:off x="4297650" y="4597451"/>
            <a:ext cx="548700" cy="3936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solidFill>
                  <a:schemeClr val="lt1"/>
                </a:solidFill>
              </a:rPr>
              <a:t>4</a:t>
            </a:fld>
            <a:endParaRPr>
              <a:solidFill>
                <a:schemeClr val="lt1"/>
              </a:solidFill>
            </a:endParaRPr>
          </a:p>
        </p:txBody>
      </p:sp>
      <p:sp>
        <p:nvSpPr>
          <p:cNvPr id="2" name="Rectangle 1">
            <a:extLst>
              <a:ext uri="{FF2B5EF4-FFF2-40B4-BE49-F238E27FC236}">
                <a16:creationId xmlns:a16="http://schemas.microsoft.com/office/drawing/2014/main" id="{1A9B9527-3322-40C5-967F-8AFE5F30C614}"/>
              </a:ext>
            </a:extLst>
          </p:cNvPr>
          <p:cNvSpPr/>
          <p:nvPr/>
        </p:nvSpPr>
        <p:spPr>
          <a:xfrm>
            <a:off x="748517" y="577723"/>
            <a:ext cx="7882286" cy="3534301"/>
          </a:xfrm>
          <a:prstGeom prst="rect">
            <a:avLst/>
          </a:prstGeom>
        </p:spPr>
        <p:txBody>
          <a:bodyPr wrap="none">
            <a:spAutoFit/>
          </a:bodyPr>
          <a:lstStyle/>
          <a:p>
            <a:pPr lvl="0">
              <a:spcAft>
                <a:spcPts val="800"/>
              </a:spcAft>
            </a:pPr>
            <a:r>
              <a:rPr lang="en-US" b="1" dirty="0"/>
              <a:t>2: </a:t>
            </a:r>
            <a:r>
              <a:rPr lang="en-US" b="1" dirty="0" err="1"/>
              <a:t>Sơ</a:t>
            </a:r>
            <a:r>
              <a:rPr lang="en-US" b="1" dirty="0"/>
              <a:t> </a:t>
            </a:r>
            <a:r>
              <a:rPr lang="en-US" b="1" dirty="0" err="1"/>
              <a:t>lược</a:t>
            </a:r>
            <a:r>
              <a:rPr lang="en-US" b="1" dirty="0"/>
              <a:t> </a:t>
            </a:r>
            <a:r>
              <a:rPr lang="en-US" b="1" dirty="0" err="1"/>
              <a:t>về</a:t>
            </a:r>
            <a:r>
              <a:rPr lang="en-US" b="1" dirty="0"/>
              <a:t> </a:t>
            </a:r>
            <a:r>
              <a:rPr lang="en-US" b="1" dirty="0" err="1"/>
              <a:t>quãng</a:t>
            </a:r>
            <a:r>
              <a:rPr lang="en-US" b="1" dirty="0"/>
              <a:t>, </a:t>
            </a:r>
            <a:r>
              <a:rPr lang="en-US" b="1" dirty="0" err="1"/>
              <a:t>cách</a:t>
            </a:r>
            <a:r>
              <a:rPr lang="en-US" b="1" dirty="0"/>
              <a:t> </a:t>
            </a:r>
            <a:r>
              <a:rPr lang="en-US" b="1" dirty="0" err="1"/>
              <a:t>xác</a:t>
            </a:r>
            <a:r>
              <a:rPr lang="en-US" b="1" dirty="0"/>
              <a:t> </a:t>
            </a:r>
            <a:r>
              <a:rPr lang="en-US" b="1" dirty="0" err="1"/>
              <a:t>định</a:t>
            </a:r>
            <a:r>
              <a:rPr lang="en-US" b="1" dirty="0"/>
              <a:t> </a:t>
            </a:r>
            <a:r>
              <a:rPr lang="en-US" b="1" dirty="0" err="1"/>
              <a:t>và</a:t>
            </a:r>
            <a:r>
              <a:rPr lang="en-US" b="1" dirty="0"/>
              <a:t> </a:t>
            </a:r>
            <a:r>
              <a:rPr lang="en-US" b="1" dirty="0" err="1"/>
              <a:t>gọi</a:t>
            </a:r>
            <a:r>
              <a:rPr lang="en-US" b="1" dirty="0"/>
              <a:t> </a:t>
            </a:r>
            <a:r>
              <a:rPr lang="en-US" b="1" dirty="0" err="1"/>
              <a:t>tên</a:t>
            </a:r>
            <a:r>
              <a:rPr lang="en-US" b="1" dirty="0"/>
              <a:t> </a:t>
            </a:r>
            <a:r>
              <a:rPr lang="en-US" b="1" dirty="0" err="1"/>
              <a:t>quãng</a:t>
            </a:r>
            <a:endParaRPr lang="en-US" b="1" dirty="0"/>
          </a:p>
          <a:p>
            <a:pPr>
              <a:lnSpc>
                <a:spcPct val="150000"/>
              </a:lnSpc>
            </a:pPr>
            <a:r>
              <a:rPr lang="fr-FR" dirty="0" err="1"/>
              <a:t>Giới</a:t>
            </a:r>
            <a:r>
              <a:rPr lang="fr-FR" dirty="0"/>
              <a:t> </a:t>
            </a:r>
            <a:r>
              <a:rPr lang="fr-FR" dirty="0" err="1"/>
              <a:t>thiệu</a:t>
            </a:r>
            <a:r>
              <a:rPr lang="fr-FR" dirty="0"/>
              <a:t> </a:t>
            </a:r>
            <a:r>
              <a:rPr lang="fr-FR" dirty="0" err="1"/>
              <a:t>về</a:t>
            </a:r>
            <a:r>
              <a:rPr lang="fr-FR" dirty="0"/>
              <a:t> </a:t>
            </a:r>
            <a:r>
              <a:rPr lang="fr-FR" dirty="0" err="1"/>
              <a:t>quãng</a:t>
            </a:r>
            <a:endParaRPr lang="en-US" dirty="0"/>
          </a:p>
          <a:p>
            <a:pPr>
              <a:lnSpc>
                <a:spcPct val="150000"/>
              </a:lnSpc>
            </a:pPr>
            <a:r>
              <a:rPr lang="fr-FR" dirty="0"/>
              <a:t>+ </a:t>
            </a:r>
            <a:r>
              <a:rPr lang="fr-FR" dirty="0" err="1"/>
              <a:t>Khái</a:t>
            </a:r>
            <a:r>
              <a:rPr lang="fr-FR" dirty="0"/>
              <a:t> </a:t>
            </a:r>
            <a:r>
              <a:rPr lang="fr-FR" dirty="0" err="1"/>
              <a:t>niệm</a:t>
            </a:r>
            <a:r>
              <a:rPr lang="fr-FR" dirty="0"/>
              <a:t> </a:t>
            </a:r>
            <a:r>
              <a:rPr lang="fr-FR" dirty="0" err="1"/>
              <a:t>về</a:t>
            </a:r>
            <a:r>
              <a:rPr lang="fr-FR" dirty="0"/>
              <a:t> </a:t>
            </a:r>
            <a:r>
              <a:rPr lang="fr-FR" dirty="0" err="1"/>
              <a:t>quãng</a:t>
            </a:r>
            <a:r>
              <a:rPr lang="fr-FR" dirty="0"/>
              <a:t> : </a:t>
            </a:r>
            <a:r>
              <a:rPr lang="fr-FR" i="1" dirty="0" err="1"/>
              <a:t>quãng</a:t>
            </a:r>
            <a:r>
              <a:rPr lang="fr-FR" i="1" dirty="0"/>
              <a:t> là </a:t>
            </a:r>
            <a:r>
              <a:rPr lang="fr-FR" i="1" dirty="0" err="1"/>
              <a:t>sự</a:t>
            </a:r>
            <a:r>
              <a:rPr lang="fr-FR" i="1" dirty="0"/>
              <a:t> </a:t>
            </a:r>
            <a:r>
              <a:rPr lang="fr-FR" i="1" dirty="0" err="1"/>
              <a:t>kết</a:t>
            </a:r>
            <a:r>
              <a:rPr lang="fr-FR" i="1" dirty="0"/>
              <a:t> </a:t>
            </a:r>
            <a:r>
              <a:rPr lang="fr-FR" i="1" dirty="0" err="1"/>
              <a:t>hợp</a:t>
            </a:r>
            <a:r>
              <a:rPr lang="fr-FR" i="1" dirty="0"/>
              <a:t> </a:t>
            </a:r>
            <a:r>
              <a:rPr lang="fr-FR" i="1" dirty="0" err="1"/>
              <a:t>cao</a:t>
            </a:r>
            <a:r>
              <a:rPr lang="fr-FR" i="1" dirty="0"/>
              <a:t> </a:t>
            </a:r>
            <a:r>
              <a:rPr lang="fr-FR" i="1" dirty="0" err="1"/>
              <a:t>độ</a:t>
            </a:r>
            <a:r>
              <a:rPr lang="fr-FR" i="1" dirty="0"/>
              <a:t> </a:t>
            </a:r>
            <a:r>
              <a:rPr lang="fr-FR" i="1" dirty="0" err="1"/>
              <a:t>của</a:t>
            </a:r>
            <a:r>
              <a:rPr lang="fr-FR" i="1" dirty="0"/>
              <a:t> </a:t>
            </a:r>
            <a:r>
              <a:rPr lang="fr-FR" i="1" dirty="0" err="1"/>
              <a:t>hai</a:t>
            </a:r>
            <a:r>
              <a:rPr lang="fr-FR" i="1" dirty="0"/>
              <a:t> </a:t>
            </a:r>
            <a:r>
              <a:rPr lang="fr-FR" i="1" dirty="0" err="1"/>
              <a:t>âm</a:t>
            </a:r>
            <a:r>
              <a:rPr lang="fr-FR" i="1" dirty="0"/>
              <a:t> </a:t>
            </a:r>
            <a:r>
              <a:rPr lang="fr-FR" i="1" dirty="0" err="1"/>
              <a:t>thanh</a:t>
            </a:r>
            <a:r>
              <a:rPr lang="fr-FR" i="1" dirty="0"/>
              <a:t>. Khi </a:t>
            </a:r>
            <a:r>
              <a:rPr lang="fr-FR" i="1" dirty="0" err="1"/>
              <a:t>hai</a:t>
            </a:r>
            <a:r>
              <a:rPr lang="fr-FR" i="1" dirty="0"/>
              <a:t> </a:t>
            </a:r>
            <a:r>
              <a:rPr lang="fr-FR" i="1" dirty="0" err="1"/>
              <a:t>âm</a:t>
            </a:r>
            <a:r>
              <a:rPr lang="fr-FR" i="1" dirty="0"/>
              <a:t> </a:t>
            </a:r>
            <a:r>
              <a:rPr lang="fr-FR" i="1" dirty="0" err="1"/>
              <a:t>thanh</a:t>
            </a:r>
            <a:r>
              <a:rPr lang="fr-FR" i="1" dirty="0"/>
              <a:t> </a:t>
            </a:r>
            <a:r>
              <a:rPr lang="fr-FR" i="1" dirty="0" err="1"/>
              <a:t>vang</a:t>
            </a:r>
            <a:r>
              <a:rPr lang="fr-FR" i="1" dirty="0"/>
              <a:t> </a:t>
            </a:r>
            <a:r>
              <a:rPr lang="fr-FR" i="1" dirty="0" err="1"/>
              <a:t>lên</a:t>
            </a:r>
            <a:r>
              <a:rPr lang="fr-FR" i="1" dirty="0"/>
              <a:t> </a:t>
            </a:r>
          </a:p>
          <a:p>
            <a:pPr>
              <a:lnSpc>
                <a:spcPct val="150000"/>
              </a:lnSpc>
            </a:pPr>
            <a:r>
              <a:rPr lang="fr-FR" i="1" dirty="0" err="1"/>
              <a:t>cùng</a:t>
            </a:r>
            <a:r>
              <a:rPr lang="fr-FR" i="1" dirty="0"/>
              <a:t> </a:t>
            </a:r>
            <a:r>
              <a:rPr lang="fr-FR" i="1" dirty="0" err="1"/>
              <a:t>một</a:t>
            </a:r>
            <a:r>
              <a:rPr lang="fr-FR" i="1" dirty="0"/>
              <a:t> </a:t>
            </a:r>
            <a:r>
              <a:rPr lang="fr-FR" i="1" dirty="0" err="1"/>
              <a:t>lúc</a:t>
            </a:r>
            <a:r>
              <a:rPr lang="fr-FR" i="1" dirty="0"/>
              <a:t> </a:t>
            </a:r>
            <a:r>
              <a:rPr lang="fr-FR" i="1" dirty="0" err="1"/>
              <a:t>tạo</a:t>
            </a:r>
            <a:r>
              <a:rPr lang="fr-FR" i="1" dirty="0"/>
              <a:t> </a:t>
            </a:r>
            <a:r>
              <a:rPr lang="fr-FR" i="1" dirty="0" err="1"/>
              <a:t>thành</a:t>
            </a:r>
            <a:r>
              <a:rPr lang="fr-FR" i="1" dirty="0"/>
              <a:t> </a:t>
            </a:r>
            <a:r>
              <a:rPr lang="fr-FR" i="1" dirty="0" err="1"/>
              <a:t>quãng</a:t>
            </a:r>
            <a:r>
              <a:rPr lang="fr-FR" i="1" dirty="0"/>
              <a:t> </a:t>
            </a:r>
            <a:r>
              <a:rPr lang="fr-FR" i="1" dirty="0" err="1"/>
              <a:t>hòa</a:t>
            </a:r>
            <a:r>
              <a:rPr lang="fr-FR" i="1" dirty="0"/>
              <a:t> </a:t>
            </a:r>
            <a:r>
              <a:rPr lang="fr-FR" i="1" dirty="0" err="1"/>
              <a:t>thanh</a:t>
            </a:r>
            <a:r>
              <a:rPr lang="fr-FR" i="1" dirty="0"/>
              <a:t>, </a:t>
            </a:r>
            <a:r>
              <a:rPr lang="fr-FR" i="1" dirty="0" err="1"/>
              <a:t>vang</a:t>
            </a:r>
            <a:r>
              <a:rPr lang="fr-FR" i="1" dirty="0"/>
              <a:t> </a:t>
            </a:r>
            <a:r>
              <a:rPr lang="fr-FR" i="1" dirty="0" err="1"/>
              <a:t>lên</a:t>
            </a:r>
            <a:r>
              <a:rPr lang="fr-FR" i="1" dirty="0"/>
              <a:t> </a:t>
            </a:r>
            <a:r>
              <a:rPr lang="fr-FR" i="1" dirty="0" err="1"/>
              <a:t>lần</a:t>
            </a:r>
            <a:r>
              <a:rPr lang="fr-FR" i="1" dirty="0"/>
              <a:t> </a:t>
            </a:r>
            <a:r>
              <a:rPr lang="fr-FR" i="1" dirty="0" err="1"/>
              <a:t>lượt</a:t>
            </a:r>
            <a:r>
              <a:rPr lang="fr-FR" i="1" dirty="0"/>
              <a:t> </a:t>
            </a:r>
            <a:r>
              <a:rPr lang="fr-FR" i="1" dirty="0" err="1"/>
              <a:t>tạo</a:t>
            </a:r>
            <a:r>
              <a:rPr lang="fr-FR" i="1" dirty="0"/>
              <a:t> </a:t>
            </a:r>
            <a:r>
              <a:rPr lang="fr-FR" i="1" dirty="0" err="1"/>
              <a:t>thành</a:t>
            </a:r>
            <a:r>
              <a:rPr lang="fr-FR" i="1" dirty="0"/>
              <a:t> </a:t>
            </a:r>
            <a:r>
              <a:rPr lang="fr-FR" i="1" dirty="0" err="1"/>
              <a:t>quãng</a:t>
            </a:r>
            <a:r>
              <a:rPr lang="fr-FR" i="1" dirty="0"/>
              <a:t> </a:t>
            </a:r>
            <a:r>
              <a:rPr lang="fr-FR" i="1" dirty="0" err="1"/>
              <a:t>giai</a:t>
            </a:r>
            <a:r>
              <a:rPr lang="fr-FR" i="1" dirty="0"/>
              <a:t> </a:t>
            </a:r>
            <a:r>
              <a:rPr lang="fr-FR" i="1" dirty="0" err="1"/>
              <a:t>điệu</a:t>
            </a:r>
            <a:r>
              <a:rPr lang="fr-FR" i="1" dirty="0"/>
              <a:t>.</a:t>
            </a:r>
          </a:p>
          <a:p>
            <a:pPr>
              <a:lnSpc>
                <a:spcPct val="150000"/>
              </a:lnSpc>
            </a:pPr>
            <a:r>
              <a:rPr lang="fr-FR" i="1" dirty="0"/>
              <a:t> </a:t>
            </a:r>
            <a:r>
              <a:rPr lang="fr-FR" i="1" dirty="0" err="1"/>
              <a:t>Âm</a:t>
            </a:r>
            <a:r>
              <a:rPr lang="fr-FR" i="1" dirty="0"/>
              <a:t> </a:t>
            </a:r>
            <a:r>
              <a:rPr lang="fr-FR" i="1" dirty="0" err="1"/>
              <a:t>dưới</a:t>
            </a:r>
            <a:r>
              <a:rPr lang="fr-FR" i="1" dirty="0"/>
              <a:t> </a:t>
            </a:r>
            <a:r>
              <a:rPr lang="fr-FR" i="1" dirty="0" err="1"/>
              <a:t>của</a:t>
            </a:r>
            <a:r>
              <a:rPr lang="fr-FR" i="1" dirty="0"/>
              <a:t> </a:t>
            </a:r>
            <a:r>
              <a:rPr lang="fr-FR" i="1" dirty="0" err="1"/>
              <a:t>quãng</a:t>
            </a:r>
            <a:r>
              <a:rPr lang="fr-FR" i="1" dirty="0"/>
              <a:t> </a:t>
            </a:r>
            <a:r>
              <a:rPr lang="fr-FR" i="1" dirty="0" err="1"/>
              <a:t>gọi</a:t>
            </a:r>
            <a:r>
              <a:rPr lang="fr-FR" i="1" dirty="0"/>
              <a:t> là </a:t>
            </a:r>
            <a:r>
              <a:rPr lang="fr-FR" i="1" dirty="0" err="1"/>
              <a:t>âm</a:t>
            </a:r>
            <a:r>
              <a:rPr lang="fr-FR" i="1" dirty="0"/>
              <a:t> </a:t>
            </a:r>
            <a:r>
              <a:rPr lang="fr-FR" i="1" dirty="0" err="1"/>
              <a:t>gốc</a:t>
            </a:r>
            <a:r>
              <a:rPr lang="fr-FR" i="1" dirty="0"/>
              <a:t> </a:t>
            </a:r>
            <a:r>
              <a:rPr lang="fr-FR" i="1" dirty="0" err="1"/>
              <a:t>còn</a:t>
            </a:r>
            <a:r>
              <a:rPr lang="fr-FR" i="1" dirty="0"/>
              <a:t> </a:t>
            </a:r>
            <a:r>
              <a:rPr lang="fr-FR" i="1" dirty="0" err="1"/>
              <a:t>âm</a:t>
            </a:r>
            <a:r>
              <a:rPr lang="fr-FR" i="1" dirty="0"/>
              <a:t> </a:t>
            </a:r>
            <a:r>
              <a:rPr lang="fr-FR" i="1" dirty="0" err="1"/>
              <a:t>trên</a:t>
            </a:r>
            <a:r>
              <a:rPr lang="fr-FR" i="1" dirty="0"/>
              <a:t> là </a:t>
            </a:r>
            <a:r>
              <a:rPr lang="fr-FR" i="1" dirty="0" err="1"/>
              <a:t>âm</a:t>
            </a:r>
            <a:r>
              <a:rPr lang="fr-FR" i="1" dirty="0"/>
              <a:t> </a:t>
            </a:r>
            <a:r>
              <a:rPr lang="fr-FR" i="1" dirty="0" err="1"/>
              <a:t>ngọn</a:t>
            </a:r>
            <a:r>
              <a:rPr lang="fr-FR" i="1" dirty="0"/>
              <a:t>.</a:t>
            </a:r>
            <a:endParaRPr lang="en-US" dirty="0"/>
          </a:p>
          <a:p>
            <a:pPr>
              <a:lnSpc>
                <a:spcPct val="150000"/>
              </a:lnSpc>
            </a:pPr>
            <a:r>
              <a:rPr lang="fr-FR" dirty="0"/>
              <a:t>+ </a:t>
            </a:r>
            <a:r>
              <a:rPr lang="en-US" dirty="0" err="1"/>
              <a:t>Cách</a:t>
            </a:r>
            <a:r>
              <a:rPr lang="en-US" dirty="0"/>
              <a:t> </a:t>
            </a:r>
            <a:r>
              <a:rPr lang="en-US" dirty="0" err="1"/>
              <a:t>xác</a:t>
            </a:r>
            <a:r>
              <a:rPr lang="en-US" dirty="0"/>
              <a:t> </a:t>
            </a:r>
            <a:r>
              <a:rPr lang="en-US" dirty="0" err="1"/>
              <a:t>định</a:t>
            </a:r>
            <a:r>
              <a:rPr lang="en-US" dirty="0"/>
              <a:t> </a:t>
            </a:r>
            <a:r>
              <a:rPr lang="en-US" dirty="0" err="1"/>
              <a:t>và</a:t>
            </a:r>
            <a:r>
              <a:rPr lang="en-US" dirty="0"/>
              <a:t> </a:t>
            </a:r>
            <a:r>
              <a:rPr lang="en-US" dirty="0" err="1"/>
              <a:t>gọi</a:t>
            </a:r>
            <a:r>
              <a:rPr lang="en-US" dirty="0"/>
              <a:t> </a:t>
            </a:r>
            <a:r>
              <a:rPr lang="en-US" dirty="0" err="1"/>
              <a:t>tên</a:t>
            </a:r>
            <a:r>
              <a:rPr lang="en-US" dirty="0"/>
              <a:t> </a:t>
            </a:r>
            <a:r>
              <a:rPr lang="en-US" dirty="0" err="1"/>
              <a:t>quãng</a:t>
            </a:r>
            <a:r>
              <a:rPr lang="en-US" dirty="0"/>
              <a:t>:</a:t>
            </a:r>
          </a:p>
          <a:p>
            <a:pPr>
              <a:lnSpc>
                <a:spcPct val="150000"/>
              </a:lnSpc>
            </a:pPr>
            <a:r>
              <a:rPr lang="en-US" i="1" dirty="0" err="1"/>
              <a:t>Quãng</a:t>
            </a:r>
            <a:r>
              <a:rPr lang="en-US" i="1" dirty="0"/>
              <a:t> </a:t>
            </a:r>
            <a:r>
              <a:rPr lang="en-US" i="1" dirty="0" err="1"/>
              <a:t>được</a:t>
            </a:r>
            <a:r>
              <a:rPr lang="en-US" i="1" dirty="0"/>
              <a:t> </a:t>
            </a:r>
            <a:r>
              <a:rPr lang="en-US" i="1" dirty="0" err="1"/>
              <a:t>xác</a:t>
            </a:r>
            <a:r>
              <a:rPr lang="en-US" i="1" dirty="0"/>
              <a:t> </a:t>
            </a:r>
            <a:r>
              <a:rPr lang="en-US" i="1" dirty="0" err="1"/>
              <a:t>định</a:t>
            </a:r>
            <a:r>
              <a:rPr lang="en-US" i="1" dirty="0"/>
              <a:t> </a:t>
            </a:r>
            <a:r>
              <a:rPr lang="en-US" i="1" dirty="0" err="1"/>
              <a:t>bởi</a:t>
            </a:r>
            <a:r>
              <a:rPr lang="en-US" i="1" dirty="0"/>
              <a:t> </a:t>
            </a:r>
            <a:r>
              <a:rPr lang="en-US" i="1" dirty="0" err="1"/>
              <a:t>hai</a:t>
            </a:r>
            <a:r>
              <a:rPr lang="en-US" i="1" dirty="0"/>
              <a:t> </a:t>
            </a:r>
            <a:r>
              <a:rPr lang="en-US" i="1" dirty="0" err="1"/>
              <a:t>độ</a:t>
            </a:r>
            <a:r>
              <a:rPr lang="en-US" i="1" dirty="0"/>
              <a:t> </a:t>
            </a:r>
            <a:r>
              <a:rPr lang="en-US" i="1" dirty="0" err="1"/>
              <a:t>lớn</a:t>
            </a:r>
            <a:r>
              <a:rPr lang="en-US" i="1" dirty="0"/>
              <a:t> </a:t>
            </a:r>
            <a:r>
              <a:rPr lang="en-US" i="1" dirty="0" err="1"/>
              <a:t>là</a:t>
            </a:r>
            <a:r>
              <a:rPr lang="en-US" i="1" dirty="0"/>
              <a:t> </a:t>
            </a:r>
            <a:r>
              <a:rPr lang="en-US" i="1" dirty="0" err="1"/>
              <a:t>độ</a:t>
            </a:r>
            <a:r>
              <a:rPr lang="en-US" i="1" dirty="0"/>
              <a:t> </a:t>
            </a:r>
            <a:r>
              <a:rPr lang="en-US" i="1" dirty="0" err="1"/>
              <a:t>lớn</a:t>
            </a:r>
            <a:r>
              <a:rPr lang="en-US" i="1" dirty="0"/>
              <a:t> </a:t>
            </a:r>
            <a:r>
              <a:rPr lang="en-US" i="1" dirty="0" err="1"/>
              <a:t>số</a:t>
            </a:r>
            <a:r>
              <a:rPr lang="en-US" i="1" dirty="0"/>
              <a:t> </a:t>
            </a:r>
            <a:r>
              <a:rPr lang="en-US" i="1" dirty="0" err="1"/>
              <a:t>lượng</a:t>
            </a:r>
            <a:r>
              <a:rPr lang="en-US" i="1" dirty="0"/>
              <a:t> </a:t>
            </a:r>
            <a:r>
              <a:rPr lang="en-US" i="1" dirty="0" err="1"/>
              <a:t>và</a:t>
            </a:r>
            <a:r>
              <a:rPr lang="en-US" i="1" dirty="0"/>
              <a:t> </a:t>
            </a:r>
            <a:r>
              <a:rPr lang="en-US" i="1" dirty="0" err="1"/>
              <a:t>độ</a:t>
            </a:r>
            <a:r>
              <a:rPr lang="en-US" i="1" dirty="0"/>
              <a:t> </a:t>
            </a:r>
            <a:r>
              <a:rPr lang="en-US" i="1" dirty="0" err="1"/>
              <a:t>lớn</a:t>
            </a:r>
            <a:r>
              <a:rPr lang="en-US" i="1" dirty="0"/>
              <a:t> </a:t>
            </a:r>
            <a:r>
              <a:rPr lang="en-US" i="1" dirty="0" err="1"/>
              <a:t>chất</a:t>
            </a:r>
            <a:r>
              <a:rPr lang="en-US" i="1" dirty="0"/>
              <a:t> </a:t>
            </a:r>
            <a:r>
              <a:rPr lang="en-US" i="1" dirty="0" err="1"/>
              <a:t>lượng</a:t>
            </a:r>
            <a:r>
              <a:rPr lang="en-US" i="1" dirty="0"/>
              <a:t>.</a:t>
            </a:r>
            <a:endParaRPr lang="en-US" dirty="0"/>
          </a:p>
          <a:p>
            <a:pPr>
              <a:lnSpc>
                <a:spcPct val="150000"/>
              </a:lnSpc>
            </a:pPr>
            <a:r>
              <a:rPr lang="en-US" i="1" dirty="0" err="1"/>
              <a:t>Độ</a:t>
            </a:r>
            <a:r>
              <a:rPr lang="en-US" i="1" dirty="0"/>
              <a:t> </a:t>
            </a:r>
            <a:r>
              <a:rPr lang="en-US" i="1" dirty="0" err="1"/>
              <a:t>lớn</a:t>
            </a:r>
            <a:r>
              <a:rPr lang="en-US" i="1" dirty="0"/>
              <a:t> </a:t>
            </a:r>
            <a:r>
              <a:rPr lang="en-US" i="1" dirty="0" err="1"/>
              <a:t>số</a:t>
            </a:r>
            <a:r>
              <a:rPr lang="en-US" i="1" dirty="0"/>
              <a:t> </a:t>
            </a:r>
            <a:r>
              <a:rPr lang="en-US" i="1" dirty="0" err="1"/>
              <a:t>lượng</a:t>
            </a:r>
            <a:r>
              <a:rPr lang="en-US" i="1" dirty="0"/>
              <a:t> </a:t>
            </a:r>
            <a:r>
              <a:rPr lang="en-US" i="1" dirty="0" err="1"/>
              <a:t>thể</a:t>
            </a:r>
            <a:r>
              <a:rPr lang="en-US" i="1" dirty="0"/>
              <a:t> </a:t>
            </a:r>
            <a:r>
              <a:rPr lang="en-US" i="1" dirty="0" err="1"/>
              <a:t>hiện</a:t>
            </a:r>
            <a:r>
              <a:rPr lang="en-US" i="1" dirty="0"/>
              <a:t> </a:t>
            </a:r>
            <a:r>
              <a:rPr lang="en-US" i="1" dirty="0" err="1"/>
              <a:t>bằng</a:t>
            </a:r>
            <a:r>
              <a:rPr lang="en-US" i="1" dirty="0"/>
              <a:t> </a:t>
            </a:r>
            <a:r>
              <a:rPr lang="en-US" i="1" dirty="0" err="1"/>
              <a:t>số</a:t>
            </a:r>
            <a:r>
              <a:rPr lang="en-US" i="1" dirty="0"/>
              <a:t> </a:t>
            </a:r>
            <a:r>
              <a:rPr lang="en-US" i="1" dirty="0" err="1"/>
              <a:t>lượng</a:t>
            </a:r>
            <a:r>
              <a:rPr lang="en-US" i="1" dirty="0"/>
              <a:t> </a:t>
            </a:r>
            <a:r>
              <a:rPr lang="en-US" i="1" dirty="0" err="1"/>
              <a:t>bậc</a:t>
            </a:r>
            <a:r>
              <a:rPr lang="en-US" i="1" dirty="0"/>
              <a:t> </a:t>
            </a:r>
            <a:r>
              <a:rPr lang="en-US" i="1" dirty="0" err="1"/>
              <a:t>âm</a:t>
            </a:r>
            <a:r>
              <a:rPr lang="en-US" i="1" dirty="0"/>
              <a:t> </a:t>
            </a:r>
            <a:r>
              <a:rPr lang="en-US" i="1" dirty="0" err="1"/>
              <a:t>có</a:t>
            </a:r>
            <a:r>
              <a:rPr lang="en-US" i="1" dirty="0"/>
              <a:t> </a:t>
            </a:r>
            <a:r>
              <a:rPr lang="en-US" i="1" dirty="0" err="1"/>
              <a:t>trong</a:t>
            </a:r>
            <a:r>
              <a:rPr lang="en-US" i="1" dirty="0"/>
              <a:t> </a:t>
            </a:r>
            <a:r>
              <a:rPr lang="en-US" i="1" dirty="0" err="1"/>
              <a:t>quãng</a:t>
            </a:r>
            <a:r>
              <a:rPr lang="en-US" i="1" dirty="0"/>
              <a:t>.</a:t>
            </a:r>
            <a:endParaRPr lang="en-US" dirty="0"/>
          </a:p>
          <a:p>
            <a:pPr>
              <a:lnSpc>
                <a:spcPct val="150000"/>
              </a:lnSpc>
            </a:pPr>
            <a:r>
              <a:rPr lang="en-US" i="1" dirty="0" err="1"/>
              <a:t>Độ</a:t>
            </a:r>
            <a:r>
              <a:rPr lang="en-US" i="1" dirty="0"/>
              <a:t> </a:t>
            </a:r>
            <a:r>
              <a:rPr lang="en-US" i="1" dirty="0" err="1"/>
              <a:t>lớn</a:t>
            </a:r>
            <a:r>
              <a:rPr lang="en-US" i="1" dirty="0"/>
              <a:t> </a:t>
            </a:r>
            <a:r>
              <a:rPr lang="en-US" i="1" dirty="0" err="1"/>
              <a:t>chất</a:t>
            </a:r>
            <a:r>
              <a:rPr lang="en-US" i="1" dirty="0"/>
              <a:t> </a:t>
            </a:r>
            <a:r>
              <a:rPr lang="en-US" i="1" dirty="0" err="1"/>
              <a:t>lượng</a:t>
            </a:r>
            <a:r>
              <a:rPr lang="en-US" i="1" dirty="0"/>
              <a:t> </a:t>
            </a:r>
            <a:r>
              <a:rPr lang="en-US" i="1" dirty="0" err="1"/>
              <a:t>thể</a:t>
            </a:r>
            <a:r>
              <a:rPr lang="en-US" i="1" dirty="0"/>
              <a:t> </a:t>
            </a:r>
            <a:r>
              <a:rPr lang="en-US" i="1" dirty="0" err="1"/>
              <a:t>hiện</a:t>
            </a:r>
            <a:r>
              <a:rPr lang="en-US" i="1" dirty="0"/>
              <a:t> </a:t>
            </a:r>
            <a:r>
              <a:rPr lang="en-US" i="1" dirty="0" err="1"/>
              <a:t>bằng</a:t>
            </a:r>
            <a:r>
              <a:rPr lang="en-US" i="1" dirty="0"/>
              <a:t> </a:t>
            </a:r>
            <a:r>
              <a:rPr lang="en-US" i="1" dirty="0" err="1"/>
              <a:t>số</a:t>
            </a:r>
            <a:r>
              <a:rPr lang="en-US" i="1" dirty="0"/>
              <a:t> </a:t>
            </a:r>
            <a:r>
              <a:rPr lang="en-US" i="1" dirty="0" err="1"/>
              <a:t>cung</a:t>
            </a:r>
            <a:r>
              <a:rPr lang="en-US" i="1" dirty="0"/>
              <a:t> </a:t>
            </a:r>
            <a:r>
              <a:rPr lang="en-US" i="1" dirty="0" err="1"/>
              <a:t>và</a:t>
            </a:r>
            <a:r>
              <a:rPr lang="en-US" i="1" dirty="0"/>
              <a:t> </a:t>
            </a:r>
            <a:r>
              <a:rPr lang="en-US" i="1" dirty="0" err="1"/>
              <a:t>nửa</a:t>
            </a:r>
            <a:r>
              <a:rPr lang="en-US" i="1" dirty="0"/>
              <a:t> </a:t>
            </a:r>
            <a:r>
              <a:rPr lang="en-US" i="1" dirty="0" err="1"/>
              <a:t>cung</a:t>
            </a:r>
            <a:r>
              <a:rPr lang="en-US" i="1" dirty="0"/>
              <a:t> </a:t>
            </a:r>
            <a:r>
              <a:rPr lang="en-US" i="1" dirty="0" err="1"/>
              <a:t>chứa</a:t>
            </a:r>
            <a:r>
              <a:rPr lang="en-US" i="1" dirty="0"/>
              <a:t> </a:t>
            </a:r>
            <a:r>
              <a:rPr lang="en-US" i="1" dirty="0" err="1"/>
              <a:t>trong</a:t>
            </a:r>
            <a:r>
              <a:rPr lang="en-US" i="1" dirty="0"/>
              <a:t> </a:t>
            </a:r>
            <a:r>
              <a:rPr lang="en-US" i="1" dirty="0" err="1"/>
              <a:t>quãng</a:t>
            </a:r>
            <a:r>
              <a:rPr lang="en-US" i="1" dirty="0"/>
              <a:t>.</a:t>
            </a:r>
          </a:p>
          <a:p>
            <a:pPr>
              <a:lnSpc>
                <a:spcPct val="150000"/>
              </a:lnSpc>
            </a:pPr>
            <a:endParaRPr lang="en-US" i="1" dirty="0"/>
          </a:p>
          <a:p>
            <a:endParaRPr lang="en-US" dirty="0"/>
          </a:p>
        </p:txBody>
      </p:sp>
      <p:pic>
        <p:nvPicPr>
          <p:cNvPr id="3" name="Picture 2">
            <a:extLst>
              <a:ext uri="{FF2B5EF4-FFF2-40B4-BE49-F238E27FC236}">
                <a16:creationId xmlns:a16="http://schemas.microsoft.com/office/drawing/2014/main" id="{3CD9F12E-DA25-4951-8760-27F19505B04C}"/>
              </a:ext>
            </a:extLst>
          </p:cNvPr>
          <p:cNvPicPr>
            <a:picLocks noChangeAspect="1"/>
          </p:cNvPicPr>
          <p:nvPr/>
        </p:nvPicPr>
        <p:blipFill>
          <a:blip r:embed="rId3"/>
          <a:stretch>
            <a:fillRect/>
          </a:stretch>
        </p:blipFill>
        <p:spPr>
          <a:xfrm>
            <a:off x="2592415" y="3754939"/>
            <a:ext cx="2914141" cy="81083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61F3FB-F514-405D-8F60-1DE80FAFB46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
        <p:nvSpPr>
          <p:cNvPr id="4" name="Rectangle 3">
            <a:extLst>
              <a:ext uri="{FF2B5EF4-FFF2-40B4-BE49-F238E27FC236}">
                <a16:creationId xmlns:a16="http://schemas.microsoft.com/office/drawing/2014/main" id="{56E90D3B-2617-4121-BDDC-F307DCFD54A2}"/>
              </a:ext>
            </a:extLst>
          </p:cNvPr>
          <p:cNvSpPr/>
          <p:nvPr/>
        </p:nvSpPr>
        <p:spPr>
          <a:xfrm>
            <a:off x="1527261" y="277006"/>
            <a:ext cx="6638177" cy="4616648"/>
          </a:xfrm>
          <a:prstGeom prst="rect">
            <a:avLst/>
          </a:prstGeom>
        </p:spPr>
        <p:txBody>
          <a:bodyPr wrap="square">
            <a:spAutoFit/>
          </a:bodyPr>
          <a:lstStyle/>
          <a:p>
            <a:r>
              <a:rPr lang="en-US" b="1" dirty="0">
                <a:latin typeface="Times New Roman" panose="02020603050405020304" pitchFamily="18" charset="0"/>
                <a:ea typeface="Times New Roman" panose="02020603050405020304" pitchFamily="18" charset="0"/>
              </a:rPr>
              <a:t>                                                     TIẾT 2</a:t>
            </a:r>
          </a:p>
          <a:p>
            <a:r>
              <a:rPr lang="en-US" b="1" dirty="0"/>
              <a:t>                             – </a:t>
            </a:r>
            <a:r>
              <a:rPr lang="en-US" b="1" dirty="0" err="1"/>
              <a:t>Ôn</a:t>
            </a:r>
            <a:r>
              <a:rPr lang="en-US" b="1" dirty="0"/>
              <a:t> </a:t>
            </a:r>
            <a:r>
              <a:rPr lang="en-US" b="1" dirty="0" err="1"/>
              <a:t>tập</a:t>
            </a:r>
            <a:r>
              <a:rPr lang="en-US" b="1" dirty="0"/>
              <a:t> </a:t>
            </a:r>
            <a:r>
              <a:rPr lang="en-US" b="1" dirty="0" err="1"/>
              <a:t>bài</a:t>
            </a:r>
            <a:r>
              <a:rPr lang="en-US" b="1" dirty="0"/>
              <a:t> </a:t>
            </a:r>
            <a:r>
              <a:rPr lang="en-US" b="1" dirty="0" err="1"/>
              <a:t>hát</a:t>
            </a:r>
            <a:r>
              <a:rPr lang="en-US" b="1" dirty="0"/>
              <a:t> </a:t>
            </a:r>
            <a:r>
              <a:rPr lang="en-US" b="1" i="1" dirty="0" err="1"/>
              <a:t>Tuổi</a:t>
            </a:r>
            <a:r>
              <a:rPr lang="en-US" b="1" i="1" dirty="0"/>
              <a:t> </a:t>
            </a:r>
            <a:r>
              <a:rPr lang="en-US" b="1" i="1" dirty="0" err="1"/>
              <a:t>mười</a:t>
            </a:r>
            <a:r>
              <a:rPr lang="en-US" b="1" i="1" dirty="0"/>
              <a:t> l</a:t>
            </a:r>
          </a:p>
          <a:p>
            <a:r>
              <a:rPr lang="en-US" b="1" dirty="0"/>
              <a:t>                             – </a:t>
            </a:r>
            <a:r>
              <a:rPr lang="en-US" b="1" dirty="0" err="1"/>
              <a:t>Một</a:t>
            </a:r>
            <a:r>
              <a:rPr lang="en-US" b="1" dirty="0"/>
              <a:t> </a:t>
            </a:r>
            <a:r>
              <a:rPr lang="en-US" b="1" dirty="0" err="1"/>
              <a:t>số</a:t>
            </a:r>
            <a:r>
              <a:rPr lang="en-US" b="1" dirty="0"/>
              <a:t> </a:t>
            </a:r>
            <a:r>
              <a:rPr lang="en-US" b="1" dirty="0" err="1"/>
              <a:t>thể</a:t>
            </a:r>
            <a:r>
              <a:rPr lang="en-US" b="1" dirty="0"/>
              <a:t> </a:t>
            </a:r>
            <a:r>
              <a:rPr lang="en-US" b="1" dirty="0" err="1"/>
              <a:t>loại</a:t>
            </a:r>
            <a:r>
              <a:rPr lang="en-US" b="1" dirty="0"/>
              <a:t> </a:t>
            </a:r>
            <a:r>
              <a:rPr lang="en-US" b="1" dirty="0" err="1"/>
              <a:t>nhạc</a:t>
            </a:r>
            <a:r>
              <a:rPr lang="en-US" b="1" dirty="0"/>
              <a:t> </a:t>
            </a:r>
            <a:r>
              <a:rPr lang="en-US" b="1" dirty="0" err="1"/>
              <a:t>đàn</a:t>
            </a:r>
            <a:endParaRPr lang="en-US" dirty="0"/>
          </a:p>
          <a:p>
            <a:r>
              <a:rPr lang="en-US" b="1" dirty="0"/>
              <a:t>                             – </a:t>
            </a:r>
            <a:r>
              <a:rPr lang="en-US" b="1" dirty="0" err="1"/>
              <a:t>Trải</a:t>
            </a:r>
            <a:r>
              <a:rPr lang="en-US" b="1" dirty="0"/>
              <a:t> </a:t>
            </a:r>
            <a:r>
              <a:rPr lang="en-US" b="1" dirty="0" err="1"/>
              <a:t>nghiệm</a:t>
            </a:r>
            <a:r>
              <a:rPr lang="en-US" b="1" dirty="0"/>
              <a:t> </a:t>
            </a:r>
            <a:r>
              <a:rPr lang="en-US" b="1" dirty="0" err="1"/>
              <a:t>và</a:t>
            </a:r>
            <a:r>
              <a:rPr lang="en-US" b="1" dirty="0"/>
              <a:t> </a:t>
            </a:r>
            <a:r>
              <a:rPr lang="en-US" b="1" dirty="0" err="1"/>
              <a:t>khám</a:t>
            </a:r>
            <a:r>
              <a:rPr lang="en-US" b="1" dirty="0"/>
              <a:t> </a:t>
            </a:r>
            <a:r>
              <a:rPr lang="en-US" b="1" dirty="0" err="1"/>
              <a:t>phá</a:t>
            </a:r>
            <a:r>
              <a:rPr lang="en-US" b="1" dirty="0"/>
              <a:t>: Chia </a:t>
            </a:r>
            <a:r>
              <a:rPr lang="en-US" b="1" dirty="0" err="1"/>
              <a:t>sẻ</a:t>
            </a:r>
            <a:r>
              <a:rPr lang="en-US" b="1" dirty="0"/>
              <a:t> </a:t>
            </a:r>
            <a:r>
              <a:rPr lang="en-US" b="1" dirty="0" err="1"/>
              <a:t>thông</a:t>
            </a:r>
            <a:r>
              <a:rPr lang="en-US" b="1" dirty="0"/>
              <a:t> tin </a:t>
            </a:r>
            <a:r>
              <a:rPr lang="en-US" b="1" dirty="0" err="1"/>
              <a:t>và</a:t>
            </a:r>
            <a:r>
              <a:rPr lang="en-US" b="1" dirty="0"/>
              <a:t> </a:t>
            </a:r>
            <a:r>
              <a:rPr lang="en-US" b="1" dirty="0" err="1"/>
              <a:t>cảm</a:t>
            </a:r>
            <a:r>
              <a:rPr lang="en-US" b="1" dirty="0"/>
              <a:t> </a:t>
            </a:r>
            <a:r>
              <a:rPr lang="en-US" b="1" dirty="0" err="1"/>
              <a:t>nhận</a:t>
            </a:r>
            <a:r>
              <a:rPr lang="en-US" b="1" dirty="0"/>
              <a:t>      </a:t>
            </a:r>
            <a:endParaRPr lang="en-US" dirty="0"/>
          </a:p>
          <a:p>
            <a:r>
              <a:rPr lang="en-US" b="1" dirty="0"/>
              <a:t>                              </a:t>
            </a:r>
            <a:r>
              <a:rPr lang="en-US" b="1" dirty="0" err="1"/>
              <a:t>về</a:t>
            </a:r>
            <a:r>
              <a:rPr lang="en-US" b="1" dirty="0"/>
              <a:t> </a:t>
            </a:r>
            <a:r>
              <a:rPr lang="en-US" b="1" dirty="0" err="1"/>
              <a:t>một</a:t>
            </a:r>
            <a:r>
              <a:rPr lang="en-US" b="1" dirty="0"/>
              <a:t> </a:t>
            </a:r>
            <a:r>
              <a:rPr lang="en-US" b="1" dirty="0" err="1"/>
              <a:t>tác</a:t>
            </a:r>
            <a:r>
              <a:rPr lang="en-US" b="1" dirty="0"/>
              <a:t> </a:t>
            </a:r>
            <a:r>
              <a:rPr lang="en-US" b="1" dirty="0" err="1"/>
              <a:t>phẩm</a:t>
            </a:r>
            <a:r>
              <a:rPr lang="en-US" b="1" dirty="0"/>
              <a:t> </a:t>
            </a:r>
            <a:r>
              <a:rPr lang="en-US" b="1" dirty="0" err="1"/>
              <a:t>nhạc</a:t>
            </a:r>
            <a:r>
              <a:rPr lang="en-US" b="1" dirty="0"/>
              <a:t> </a:t>
            </a:r>
            <a:r>
              <a:rPr lang="en-US" b="1" dirty="0" err="1"/>
              <a:t>đàn</a:t>
            </a:r>
            <a:endParaRPr lang="en-US" b="1" dirty="0"/>
          </a:p>
          <a:p>
            <a:endParaRPr lang="en-US" dirty="0"/>
          </a:p>
          <a:p>
            <a:r>
              <a:rPr lang="en-US" b="1" dirty="0">
                <a:latin typeface="Times New Roman" panose="02020603050405020304" pitchFamily="18" charset="0"/>
                <a:ea typeface="Times New Roman" panose="02020603050405020304" pitchFamily="18" charset="0"/>
              </a:rPr>
              <a:t>1, </a:t>
            </a:r>
            <a:r>
              <a:rPr lang="en-US" b="1" dirty="0" err="1">
                <a:latin typeface="Times New Roman" panose="02020603050405020304" pitchFamily="18" charset="0"/>
                <a:ea typeface="Times New Roman" panose="02020603050405020304" pitchFamily="18" charset="0"/>
              </a:rPr>
              <a:t>Ôn</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tập</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bài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hát</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Tuổi</a:t>
            </a:r>
            <a:r>
              <a:rPr lang="en-US" b="1" i="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mười</a:t>
            </a:r>
            <a:r>
              <a:rPr lang="en-US" b="1" dirty="0">
                <a:latin typeface="Times New Roman" panose="02020603050405020304" pitchFamily="18" charset="0"/>
                <a:ea typeface="Times New Roman" panose="02020603050405020304" pitchFamily="18" charset="0"/>
              </a:rPr>
              <a:t> </a:t>
            </a:r>
            <a:r>
              <a:rPr lang="en-US" b="1" i="1" dirty="0" err="1">
                <a:latin typeface="Times New Roman" panose="02020603050405020304" pitchFamily="18" charset="0"/>
                <a:ea typeface="Times New Roman" panose="02020603050405020304" pitchFamily="18" charset="0"/>
              </a:rPr>
              <a:t>lăm</a:t>
            </a:r>
            <a:r>
              <a:rPr lang="en-US" b="1" i="1" dirty="0">
                <a:latin typeface="Times New Roman" panose="02020603050405020304" pitchFamily="18" charset="0"/>
                <a:ea typeface="Times New Roman" panose="02020603050405020304" pitchFamily="18" charset="0"/>
              </a:rPr>
              <a:t>:</a:t>
            </a:r>
          </a:p>
          <a:p>
            <a:endParaRPr lang="en-US" b="1" i="1" dirty="0">
              <a:latin typeface="Times New Roman" panose="02020603050405020304" pitchFamily="18" charset="0"/>
            </a:endParaRPr>
          </a:p>
          <a:p>
            <a:r>
              <a:rPr lang="en-US" b="1" i="1" dirty="0">
                <a:latin typeface="Times New Roman" panose="02020603050405020304" pitchFamily="18" charset="0"/>
              </a:rPr>
              <a:t>2, </a:t>
            </a:r>
            <a:r>
              <a:rPr lang="en-US" b="1" dirty="0" err="1">
                <a:latin typeface="Times New Roman" panose="02020603050405020304" pitchFamily="18" charset="0"/>
                <a:ea typeface="Times New Roman" panose="02020603050405020304" pitchFamily="18" charset="0"/>
              </a:rPr>
              <a:t>Một</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số</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thể</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loại</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nhạc</a:t>
            </a:r>
            <a:r>
              <a:rPr lang="en-US" b="1" dirty="0">
                <a:latin typeface="Times New Roman" panose="02020603050405020304" pitchFamily="18" charset="0"/>
                <a:ea typeface="Times New Roman" panose="02020603050405020304" pitchFamily="18" charset="0"/>
              </a:rPr>
              <a:t> </a:t>
            </a:r>
            <a:r>
              <a:rPr lang="en-US" b="1" dirty="0" err="1">
                <a:latin typeface="Times New Roman" panose="02020603050405020304" pitchFamily="18" charset="0"/>
                <a:ea typeface="Times New Roman" panose="02020603050405020304" pitchFamily="18" charset="0"/>
              </a:rPr>
              <a:t>đàn</a:t>
            </a:r>
            <a:r>
              <a:rPr lang="en-US" b="1" dirty="0">
                <a:latin typeface="Times New Roman" panose="02020603050405020304" pitchFamily="18" charset="0"/>
                <a:ea typeface="Times New Roman" panose="02020603050405020304" pitchFamily="18" charset="0"/>
              </a:rPr>
              <a:t>:</a:t>
            </a:r>
          </a:p>
          <a:p>
            <a:r>
              <a:rPr lang="en-US" i="1" dirty="0" err="1"/>
              <a:t>Nhạc</a:t>
            </a:r>
            <a:r>
              <a:rPr lang="en-US" i="1" dirty="0"/>
              <a:t> </a:t>
            </a:r>
            <a:r>
              <a:rPr lang="en-US" i="1" dirty="0" err="1"/>
              <a:t>đàn</a:t>
            </a:r>
            <a:r>
              <a:rPr lang="en-US" i="1" dirty="0"/>
              <a:t> (</a:t>
            </a:r>
            <a:r>
              <a:rPr lang="en-US" i="1" dirty="0" err="1"/>
              <a:t>khí</a:t>
            </a:r>
            <a:r>
              <a:rPr lang="en-US" i="1" dirty="0"/>
              <a:t> </a:t>
            </a:r>
            <a:r>
              <a:rPr lang="en-US" i="1" dirty="0" err="1"/>
              <a:t>nhạc</a:t>
            </a:r>
            <a:r>
              <a:rPr lang="en-US" i="1" dirty="0"/>
              <a:t>) </a:t>
            </a:r>
            <a:r>
              <a:rPr lang="en-US" i="1" dirty="0" err="1"/>
              <a:t>là</a:t>
            </a:r>
            <a:r>
              <a:rPr lang="en-US" i="1" dirty="0"/>
              <a:t> </a:t>
            </a:r>
            <a:r>
              <a:rPr lang="en-US" i="1" dirty="0" err="1"/>
              <a:t>những</a:t>
            </a:r>
            <a:r>
              <a:rPr lang="en-US" i="1" dirty="0"/>
              <a:t> </a:t>
            </a:r>
            <a:r>
              <a:rPr lang="en-US" i="1" dirty="0" err="1"/>
              <a:t>tác</a:t>
            </a:r>
            <a:r>
              <a:rPr lang="en-US" i="1" dirty="0"/>
              <a:t> </a:t>
            </a:r>
            <a:r>
              <a:rPr lang="en-US" i="1" dirty="0" err="1"/>
              <a:t>phẩm</a:t>
            </a:r>
            <a:r>
              <a:rPr lang="en-US" i="1" dirty="0"/>
              <a:t> </a:t>
            </a:r>
            <a:r>
              <a:rPr lang="en-US" i="1" dirty="0" err="1"/>
              <a:t>âm</a:t>
            </a:r>
            <a:r>
              <a:rPr lang="en-US" i="1" dirty="0"/>
              <a:t> </a:t>
            </a:r>
            <a:r>
              <a:rPr lang="en-US" i="1" dirty="0" err="1"/>
              <a:t>nhạc</a:t>
            </a:r>
            <a:r>
              <a:rPr lang="en-US" i="1" dirty="0"/>
              <a:t> </a:t>
            </a:r>
            <a:r>
              <a:rPr lang="en-US" i="1" dirty="0" err="1"/>
              <a:t>được</a:t>
            </a:r>
            <a:r>
              <a:rPr lang="en-US" i="1" dirty="0"/>
              <a:t> </a:t>
            </a:r>
            <a:r>
              <a:rPr lang="en-US" i="1" dirty="0" err="1"/>
              <a:t>thể</a:t>
            </a:r>
            <a:r>
              <a:rPr lang="en-US" i="1" dirty="0"/>
              <a:t> </a:t>
            </a:r>
            <a:r>
              <a:rPr lang="en-US" i="1" dirty="0" err="1"/>
              <a:t>hiện</a:t>
            </a:r>
            <a:r>
              <a:rPr lang="en-US" i="1" dirty="0"/>
              <a:t> </a:t>
            </a:r>
            <a:r>
              <a:rPr lang="en-US" i="1" dirty="0" err="1"/>
              <a:t>bằng</a:t>
            </a:r>
            <a:r>
              <a:rPr lang="en-US" i="1" dirty="0"/>
              <a:t> </a:t>
            </a:r>
            <a:r>
              <a:rPr lang="en-US" i="1" dirty="0" err="1"/>
              <a:t>nhạc</a:t>
            </a:r>
            <a:r>
              <a:rPr lang="en-US" i="1" dirty="0"/>
              <a:t> </a:t>
            </a:r>
            <a:r>
              <a:rPr lang="en-US" i="1" dirty="0" err="1"/>
              <a:t>cụ</a:t>
            </a:r>
            <a:r>
              <a:rPr lang="en-US" i="1" dirty="0"/>
              <a:t>. </a:t>
            </a:r>
            <a:r>
              <a:rPr lang="en-US" i="1" dirty="0" err="1"/>
              <a:t>Nhạc</a:t>
            </a:r>
            <a:r>
              <a:rPr lang="en-US" i="1" dirty="0"/>
              <a:t> </a:t>
            </a:r>
            <a:r>
              <a:rPr lang="en-US" i="1" dirty="0" err="1"/>
              <a:t>đàn</a:t>
            </a:r>
            <a:r>
              <a:rPr lang="en-US" i="1" dirty="0"/>
              <a:t> </a:t>
            </a:r>
            <a:r>
              <a:rPr lang="en-US" i="1" dirty="0" err="1"/>
              <a:t>được</a:t>
            </a:r>
            <a:r>
              <a:rPr lang="en-US" i="1" dirty="0"/>
              <a:t> </a:t>
            </a:r>
            <a:r>
              <a:rPr lang="en-US" i="1" dirty="0" err="1"/>
              <a:t>hình</a:t>
            </a:r>
            <a:r>
              <a:rPr lang="en-US" i="1" dirty="0"/>
              <a:t> </a:t>
            </a:r>
            <a:r>
              <a:rPr lang="en-US" i="1" dirty="0" err="1"/>
              <a:t>thành</a:t>
            </a:r>
            <a:r>
              <a:rPr lang="en-US" i="1" dirty="0"/>
              <a:t> </a:t>
            </a:r>
            <a:r>
              <a:rPr lang="en-US" i="1" dirty="0" err="1"/>
              <a:t>và</a:t>
            </a:r>
            <a:r>
              <a:rPr lang="en-US" i="1" dirty="0"/>
              <a:t> </a:t>
            </a:r>
            <a:r>
              <a:rPr lang="en-US" i="1" dirty="0" err="1"/>
              <a:t>phát</a:t>
            </a:r>
            <a:r>
              <a:rPr lang="en-US" i="1" dirty="0"/>
              <a:t> </a:t>
            </a:r>
            <a:r>
              <a:rPr lang="en-US" i="1" dirty="0" err="1"/>
              <a:t>triển</a:t>
            </a:r>
            <a:r>
              <a:rPr lang="en-US" i="1" dirty="0"/>
              <a:t> </a:t>
            </a:r>
            <a:r>
              <a:rPr lang="en-US" i="1" dirty="0" err="1"/>
              <a:t>muộn</a:t>
            </a:r>
            <a:r>
              <a:rPr lang="en-US" i="1" dirty="0"/>
              <a:t> </a:t>
            </a:r>
            <a:r>
              <a:rPr lang="en-US" i="1" dirty="0" err="1"/>
              <a:t>hơn</a:t>
            </a:r>
            <a:r>
              <a:rPr lang="en-US" i="1" dirty="0"/>
              <a:t> </a:t>
            </a:r>
            <a:r>
              <a:rPr lang="en-US" i="1" dirty="0" err="1"/>
              <a:t>nhạc</a:t>
            </a:r>
            <a:r>
              <a:rPr lang="en-US" i="1" dirty="0"/>
              <a:t> </a:t>
            </a:r>
            <a:r>
              <a:rPr lang="en-US" i="1" dirty="0" err="1"/>
              <a:t>hát</a:t>
            </a:r>
            <a:r>
              <a:rPr lang="en-US" i="1" dirty="0"/>
              <a:t>. </a:t>
            </a:r>
            <a:r>
              <a:rPr lang="en-US" i="1" dirty="0" err="1"/>
              <a:t>Cũng</a:t>
            </a:r>
            <a:r>
              <a:rPr lang="en-US" i="1" dirty="0"/>
              <a:t> </a:t>
            </a:r>
            <a:r>
              <a:rPr lang="en-US" i="1" dirty="0" err="1"/>
              <a:t>như</a:t>
            </a:r>
            <a:r>
              <a:rPr lang="en-US" i="1" dirty="0"/>
              <a:t> </a:t>
            </a:r>
            <a:r>
              <a:rPr lang="en-US" i="1" dirty="0" err="1"/>
              <a:t>nhạc</a:t>
            </a:r>
            <a:r>
              <a:rPr lang="en-US" i="1" dirty="0"/>
              <a:t> </a:t>
            </a:r>
            <a:r>
              <a:rPr lang="en-US" i="1" dirty="0" err="1"/>
              <a:t>hát</a:t>
            </a:r>
            <a:r>
              <a:rPr lang="en-US" i="1" dirty="0"/>
              <a:t>, </a:t>
            </a:r>
            <a:r>
              <a:rPr lang="en-US" i="1" dirty="0" err="1"/>
              <a:t>nhạc</a:t>
            </a:r>
            <a:r>
              <a:rPr lang="en-US" i="1" dirty="0"/>
              <a:t> </a:t>
            </a:r>
            <a:r>
              <a:rPr lang="en-US" i="1" dirty="0" err="1"/>
              <a:t>đàn</a:t>
            </a:r>
            <a:r>
              <a:rPr lang="en-US" i="1" dirty="0"/>
              <a:t> </a:t>
            </a:r>
            <a:r>
              <a:rPr lang="en-US" i="1" dirty="0" err="1"/>
              <a:t>gồm</a:t>
            </a:r>
            <a:r>
              <a:rPr lang="en-US" i="1" dirty="0"/>
              <a:t> </a:t>
            </a:r>
            <a:r>
              <a:rPr lang="en-US" i="1" dirty="0" err="1"/>
              <a:t>nhiều</a:t>
            </a:r>
            <a:r>
              <a:rPr lang="en-US" i="1" dirty="0"/>
              <a:t> </a:t>
            </a:r>
            <a:r>
              <a:rPr lang="en-US" i="1" dirty="0" err="1"/>
              <a:t>thể</a:t>
            </a:r>
            <a:r>
              <a:rPr lang="en-US" i="1" dirty="0"/>
              <a:t> </a:t>
            </a:r>
            <a:r>
              <a:rPr lang="en-US" i="1" dirty="0" err="1"/>
              <a:t>loại</a:t>
            </a:r>
            <a:r>
              <a:rPr lang="en-US" i="1" dirty="0"/>
              <a:t> </a:t>
            </a:r>
            <a:r>
              <a:rPr lang="en-US" i="1" dirty="0" err="1"/>
              <a:t>khác</a:t>
            </a:r>
            <a:r>
              <a:rPr lang="en-US" i="1" dirty="0"/>
              <a:t> </a:t>
            </a:r>
            <a:r>
              <a:rPr lang="en-US" i="1" dirty="0" err="1"/>
              <a:t>nhau</a:t>
            </a:r>
            <a:r>
              <a:rPr lang="en-US" i="1" dirty="0"/>
              <a:t>.</a:t>
            </a:r>
          </a:p>
          <a:p>
            <a:r>
              <a:rPr lang="en-US" i="1" dirty="0"/>
              <a:t>- </a:t>
            </a:r>
            <a:r>
              <a:rPr lang="en-US" i="1" dirty="0" err="1"/>
              <a:t>Dưới</a:t>
            </a:r>
            <a:r>
              <a:rPr lang="en-US" i="1" dirty="0"/>
              <a:t> </a:t>
            </a:r>
            <a:r>
              <a:rPr lang="en-US" i="1" dirty="0" err="1"/>
              <a:t>đây</a:t>
            </a:r>
            <a:r>
              <a:rPr lang="en-US" i="1" dirty="0"/>
              <a:t> </a:t>
            </a:r>
            <a:r>
              <a:rPr lang="en-US" i="1" dirty="0" err="1"/>
              <a:t>là</a:t>
            </a:r>
            <a:r>
              <a:rPr lang="en-US" i="1" dirty="0"/>
              <a:t> </a:t>
            </a:r>
            <a:r>
              <a:rPr lang="en-US" i="1" dirty="0" err="1"/>
              <a:t>một</a:t>
            </a:r>
            <a:r>
              <a:rPr lang="en-US" i="1" dirty="0"/>
              <a:t> </a:t>
            </a:r>
            <a:r>
              <a:rPr lang="en-US" i="1" dirty="0" err="1"/>
              <a:t>số</a:t>
            </a:r>
            <a:r>
              <a:rPr lang="en-US" i="1" dirty="0"/>
              <a:t> </a:t>
            </a:r>
            <a:r>
              <a:rPr lang="en-US" i="1" dirty="0" err="1"/>
              <a:t>thể</a:t>
            </a:r>
            <a:r>
              <a:rPr lang="en-US" i="1" dirty="0"/>
              <a:t> </a:t>
            </a:r>
            <a:r>
              <a:rPr lang="en-US" i="1" dirty="0" err="1"/>
              <a:t>loại</a:t>
            </a:r>
            <a:r>
              <a:rPr lang="en-US" i="1" dirty="0"/>
              <a:t> </a:t>
            </a:r>
            <a:r>
              <a:rPr lang="en-US" i="1" dirty="0" err="1"/>
              <a:t>nhạc</a:t>
            </a:r>
            <a:r>
              <a:rPr lang="en-US" i="1" dirty="0"/>
              <a:t> </a:t>
            </a:r>
            <a:r>
              <a:rPr lang="en-US" i="1" dirty="0" err="1"/>
              <a:t>đàn</a:t>
            </a:r>
            <a:r>
              <a:rPr lang="en-US" i="1" dirty="0"/>
              <a:t>:</a:t>
            </a:r>
          </a:p>
          <a:p>
            <a:r>
              <a:rPr lang="en-US" i="1" dirty="0"/>
              <a:t>+ </a:t>
            </a:r>
            <a:r>
              <a:rPr lang="en-US" i="1" dirty="0" err="1"/>
              <a:t>Bài</a:t>
            </a:r>
            <a:r>
              <a:rPr lang="en-US" i="1" dirty="0"/>
              <a:t> ca </a:t>
            </a:r>
            <a:r>
              <a:rPr lang="en-US" i="1" dirty="0" err="1"/>
              <a:t>không</a:t>
            </a:r>
            <a:r>
              <a:rPr lang="en-US" i="1" dirty="0"/>
              <a:t> </a:t>
            </a:r>
            <a:r>
              <a:rPr lang="en-US" i="1" dirty="0" err="1"/>
              <a:t>lời</a:t>
            </a:r>
            <a:r>
              <a:rPr lang="en-US" i="1" dirty="0"/>
              <a:t> (Song Without Words)</a:t>
            </a:r>
          </a:p>
          <a:p>
            <a:r>
              <a:rPr lang="vi-VN" i="1" dirty="0"/>
              <a:t>+ Vanxơ (Waltz</a:t>
            </a:r>
            <a:r>
              <a:rPr lang="en-US" i="1" dirty="0"/>
              <a:t>)</a:t>
            </a:r>
          </a:p>
          <a:p>
            <a:r>
              <a:rPr lang="en-US" i="1" dirty="0"/>
              <a:t>+ </a:t>
            </a:r>
            <a:r>
              <a:rPr lang="en-US" i="1" dirty="0" err="1"/>
              <a:t>Dạ</a:t>
            </a:r>
            <a:r>
              <a:rPr lang="en-US" i="1" dirty="0"/>
              <a:t> </a:t>
            </a:r>
            <a:r>
              <a:rPr lang="en-US" i="1" dirty="0" err="1"/>
              <a:t>khúc</a:t>
            </a:r>
            <a:r>
              <a:rPr lang="en-US" i="1" dirty="0"/>
              <a:t> (Nocturne) </a:t>
            </a:r>
          </a:p>
          <a:p>
            <a:r>
              <a:rPr lang="en-US" i="1" dirty="0"/>
              <a:t>* </a:t>
            </a:r>
            <a:r>
              <a:rPr lang="vi-VN" i="1" dirty="0"/>
              <a:t>Ngoài các thể loại nhạc đàn kể trên còn có nhiều thể loại khác nữa như: prelude, ballad, sonata, concerto, symphony (giao hưởng),…</a:t>
            </a:r>
            <a:endParaRPr lang="en-US" i="1" dirty="0"/>
          </a:p>
          <a:p>
            <a:endParaRPr lang="en-US" dirty="0"/>
          </a:p>
          <a:p>
            <a:endParaRPr lang="en-US" b="1" dirty="0">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69179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3791A-4912-4A16-987E-FC173CB80E89}"/>
              </a:ext>
            </a:extLst>
          </p:cNvPr>
          <p:cNvSpPr>
            <a:spLocks noGrp="1"/>
          </p:cNvSpPr>
          <p:nvPr>
            <p:ph type="ctrTitle"/>
          </p:nvPr>
        </p:nvSpPr>
        <p:spPr>
          <a:xfrm>
            <a:off x="1792514" y="990339"/>
            <a:ext cx="6138375" cy="1159800"/>
          </a:xfrm>
        </p:spPr>
        <p:txBody>
          <a:bodyPr/>
          <a:lstStyle/>
          <a:p>
            <a:r>
              <a:rPr lang="en-US" sz="1400" dirty="0">
                <a:latin typeface="Arial" panose="020B0604020202020204" pitchFamily="34" charset="0"/>
                <a:cs typeface="Arial" panose="020B0604020202020204" pitchFamily="34" charset="0"/>
              </a:rPr>
              <a:t>3: </a:t>
            </a:r>
            <a:r>
              <a:rPr lang="en-US" sz="1400" dirty="0" err="1">
                <a:latin typeface="Arial" panose="020B0604020202020204" pitchFamily="34" charset="0"/>
                <a:cs typeface="Arial" panose="020B0604020202020204" pitchFamily="34" charset="0"/>
              </a:rPr>
              <a:t>Trải</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nghiệm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khám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phá</a:t>
            </a:r>
            <a:r>
              <a:rPr lang="en-US" sz="1400" dirty="0">
                <a:latin typeface="Arial" panose="020B0604020202020204" pitchFamily="34" charset="0"/>
                <a:cs typeface="Arial" panose="020B0604020202020204" pitchFamily="34" charset="0"/>
              </a:rPr>
              <a:t>: Chia </a:t>
            </a:r>
            <a:r>
              <a:rPr lang="en-US" sz="1400" dirty="0" err="1">
                <a:latin typeface="Arial" panose="020B0604020202020204" pitchFamily="34" charset="0"/>
                <a:cs typeface="Arial" panose="020B0604020202020204" pitchFamily="34" charset="0"/>
              </a:rPr>
              <a:t>sẻ</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thông</a:t>
            </a:r>
            <a:r>
              <a:rPr lang="en-US" sz="1400" dirty="0">
                <a:latin typeface="Arial" panose="020B0604020202020204" pitchFamily="34" charset="0"/>
                <a:cs typeface="Arial" panose="020B0604020202020204" pitchFamily="34" charset="0"/>
              </a:rPr>
              <a:t> tin </a:t>
            </a:r>
            <a:br>
              <a:rPr lang="en-US" sz="1400" dirty="0">
                <a:latin typeface="Arial" panose="020B0604020202020204" pitchFamily="34" charset="0"/>
                <a:cs typeface="Arial" panose="020B0604020202020204" pitchFamily="34" charset="0"/>
              </a:rPr>
            </a:br>
            <a:r>
              <a:rPr lang="en-US" sz="1400" dirty="0" err="1">
                <a:latin typeface="Arial" panose="020B0604020202020204" pitchFamily="34" charset="0"/>
                <a:cs typeface="Arial" panose="020B0604020202020204" pitchFamily="34" charset="0"/>
              </a:rPr>
              <a:t>và</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cảm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nhận</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về</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một</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tác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phẩm</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nhạc</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đàn</a:t>
            </a: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ea typeface="Times New Roman" panose="02020603050405020304" pitchFamily="18" charset="0"/>
                <a:cs typeface="Arial" panose="020B0604020202020204" pitchFamily="34" charset="0"/>
              </a:rPr>
              <a:t>- Chia </a:t>
            </a:r>
            <a:r>
              <a:rPr lang="en-US" sz="1400" dirty="0" err="1">
                <a:latin typeface="Arial" panose="020B0604020202020204" pitchFamily="34" charset="0"/>
                <a:ea typeface="Times New Roman" panose="02020603050405020304" pitchFamily="18" charset="0"/>
                <a:cs typeface="Arial" panose="020B0604020202020204" pitchFamily="34" charset="0"/>
              </a:rPr>
              <a:t>sẻ</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với</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các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bạn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những</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thông</a:t>
            </a:r>
            <a:r>
              <a:rPr lang="en-US" sz="1400" dirty="0">
                <a:latin typeface="Arial" panose="020B0604020202020204" pitchFamily="34" charset="0"/>
                <a:ea typeface="Times New Roman" panose="02020603050405020304" pitchFamily="18" charset="0"/>
                <a:cs typeface="Arial" panose="020B0604020202020204" pitchFamily="34" charset="0"/>
              </a:rPr>
              <a:t> tin </a:t>
            </a:r>
            <a:r>
              <a:rPr lang="en-US" sz="1400" dirty="0" err="1">
                <a:latin typeface="Arial" panose="020B0604020202020204" pitchFamily="34" charset="0"/>
                <a:ea typeface="Times New Roman" panose="02020603050405020304" pitchFamily="18" charset="0"/>
                <a:cs typeface="Arial" panose="020B0604020202020204" pitchFamily="34" charset="0"/>
              </a:rPr>
              <a:t>của</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mình</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về</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một</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tác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phẩm</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nhạc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đàn</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đã</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được</a:t>
            </a:r>
            <a:r>
              <a:rPr lang="en-US" sz="1400" dirty="0">
                <a:latin typeface="Arial" panose="020B0604020202020204" pitchFamily="34" charset="0"/>
                <a:ea typeface="Times New Roman" panose="02020603050405020304" pitchFamily="18" charset="0"/>
                <a:cs typeface="Arial" panose="020B0604020202020204" pitchFamily="34" charset="0"/>
              </a:rPr>
              <a:t> </a:t>
            </a:r>
            <a:r>
              <a:rPr lang="en-US" sz="1400" dirty="0" err="1">
                <a:latin typeface="Arial" panose="020B0604020202020204" pitchFamily="34" charset="0"/>
                <a:ea typeface="Times New Roman" panose="02020603050405020304" pitchFamily="18" charset="0"/>
                <a:cs typeface="Arial" panose="020B0604020202020204" pitchFamily="34" charset="0"/>
              </a:rPr>
              <a:t>nghe</a:t>
            </a:r>
            <a:r>
              <a:rPr lang="en-US" sz="1400" dirty="0">
                <a:latin typeface="Arial" panose="020B0604020202020204" pitchFamily="34" charset="0"/>
                <a:ea typeface="Times New Roman" panose="02020603050405020304" pitchFamily="18" charset="0"/>
                <a:cs typeface="Arial" panose="020B0604020202020204" pitchFamily="34" charset="0"/>
              </a:rPr>
              <a:t> (SGK </a:t>
            </a:r>
            <a:r>
              <a:rPr lang="en-US" sz="1400" dirty="0" err="1">
                <a:latin typeface="Arial" panose="020B0604020202020204" pitchFamily="34" charset="0"/>
                <a:ea typeface="Times New Roman" panose="02020603050405020304" pitchFamily="18" charset="0"/>
                <a:cs typeface="Arial" panose="020B0604020202020204" pitchFamily="34" charset="0"/>
              </a:rPr>
              <a:t>trang</a:t>
            </a:r>
            <a:r>
              <a:rPr lang="en-US" sz="1400" dirty="0">
                <a:latin typeface="Arial" panose="020B0604020202020204" pitchFamily="34" charset="0"/>
                <a:ea typeface="Times New Roman" panose="02020603050405020304" pitchFamily="18" charset="0"/>
                <a:cs typeface="Arial" panose="020B0604020202020204" pitchFamily="34" charset="0"/>
              </a:rPr>
              <a:t> 9).</a:t>
            </a:r>
            <a:br>
              <a:rPr lang="en-US" sz="1400" dirty="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4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4A1959-D7C0-4646-9B25-3820563AE32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4" name="Rectangle 3">
            <a:extLst>
              <a:ext uri="{FF2B5EF4-FFF2-40B4-BE49-F238E27FC236}">
                <a16:creationId xmlns:a16="http://schemas.microsoft.com/office/drawing/2014/main" id="{6393DDEA-8FB9-4F80-9F03-DFFCFC8D820F}"/>
              </a:ext>
            </a:extLst>
          </p:cNvPr>
          <p:cNvSpPr/>
          <p:nvPr/>
        </p:nvSpPr>
        <p:spPr>
          <a:xfrm>
            <a:off x="598966" y="1253973"/>
            <a:ext cx="4653517" cy="307777"/>
          </a:xfrm>
          <a:prstGeom prst="rect">
            <a:avLst/>
          </a:prstGeom>
        </p:spPr>
        <p:txBody>
          <a:bodyPr wrap="square">
            <a:spAutoFit/>
          </a:bodyPr>
          <a:lstStyle/>
          <a:p>
            <a:r>
              <a:rPr lang="en-US" b="1" dirty="0">
                <a:latin typeface="Arial" panose="020B0604020202020204" pitchFamily="34" charset="0"/>
                <a:ea typeface="Times New Roman" panose="02020603050405020304" pitchFamily="18" charset="0"/>
                <a:cs typeface="Arial" panose="020B0604020202020204" pitchFamily="34" charset="0"/>
              </a:rPr>
              <a:t>1: </a:t>
            </a:r>
            <a:r>
              <a:rPr lang="en-US" b="1" dirty="0" err="1">
                <a:latin typeface="Arial" panose="020B0604020202020204" pitchFamily="34" charset="0"/>
                <a:ea typeface="Times New Roman" panose="02020603050405020304" pitchFamily="18" charset="0"/>
                <a:cs typeface="Arial" panose="020B0604020202020204" pitchFamily="34" charset="0"/>
              </a:rPr>
              <a:t>Luyện</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đọc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quãng</a:t>
            </a:r>
            <a:r>
              <a:rPr lang="en-US" b="1" dirty="0">
                <a:latin typeface="Arial" panose="020B0604020202020204" pitchFamily="34" charset="0"/>
                <a:ea typeface="Times New Roman" panose="02020603050405020304" pitchFamily="18" charset="0"/>
                <a:cs typeface="Arial" panose="020B0604020202020204" pitchFamily="34" charset="0"/>
              </a:rPr>
              <a:t> ; </a:t>
            </a:r>
            <a:r>
              <a:rPr lang="en-US" b="1" dirty="0" err="1">
                <a:latin typeface="Arial" panose="020B0604020202020204" pitchFamily="34" charset="0"/>
                <a:ea typeface="Times New Roman" panose="02020603050405020304" pitchFamily="18" charset="0"/>
                <a:cs typeface="Arial" panose="020B0604020202020204" pitchFamily="34" charset="0"/>
              </a:rPr>
              <a:t>Bài</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đọc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nhạc</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số</a:t>
            </a:r>
            <a:r>
              <a:rPr lang="en-US" b="1" dirty="0">
                <a:latin typeface="Arial" panose="020B0604020202020204" pitchFamily="34" charset="0"/>
                <a:ea typeface="Times New Roman" panose="02020603050405020304" pitchFamily="18" charset="0"/>
                <a:cs typeface="Arial" panose="020B0604020202020204" pitchFamily="34" charset="0"/>
              </a:rPr>
              <a:t> 1</a:t>
            </a:r>
            <a:endParaRPr lang="en-US" b="1" i="1" dirty="0">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BD1361EB-23E7-4B16-9CDA-72183DF756D8}"/>
              </a:ext>
            </a:extLst>
          </p:cNvPr>
          <p:cNvPicPr>
            <a:picLocks noChangeAspect="1"/>
          </p:cNvPicPr>
          <p:nvPr/>
        </p:nvPicPr>
        <p:blipFill>
          <a:blip r:embed="rId2"/>
          <a:stretch>
            <a:fillRect/>
          </a:stretch>
        </p:blipFill>
        <p:spPr>
          <a:xfrm>
            <a:off x="798022" y="1844659"/>
            <a:ext cx="4255403" cy="852117"/>
          </a:xfrm>
          <a:prstGeom prst="rect">
            <a:avLst/>
          </a:prstGeom>
        </p:spPr>
      </p:pic>
      <p:sp>
        <p:nvSpPr>
          <p:cNvPr id="6" name="Rectangle 5">
            <a:extLst>
              <a:ext uri="{FF2B5EF4-FFF2-40B4-BE49-F238E27FC236}">
                <a16:creationId xmlns:a16="http://schemas.microsoft.com/office/drawing/2014/main" id="{A4263524-4C32-45C3-A088-742C83FCB588}"/>
              </a:ext>
            </a:extLst>
          </p:cNvPr>
          <p:cNvSpPr/>
          <p:nvPr/>
        </p:nvSpPr>
        <p:spPr>
          <a:xfrm>
            <a:off x="664210" y="2770658"/>
            <a:ext cx="2715808" cy="307777"/>
          </a:xfrm>
          <a:prstGeom prst="rect">
            <a:avLst/>
          </a:prstGeom>
        </p:spPr>
        <p:txBody>
          <a:bodyPr wrap="none">
            <a:spAutoFit/>
          </a:bodyPr>
          <a:lstStyle/>
          <a:p>
            <a:r>
              <a:rPr lang="en-US" b="1" i="1" dirty="0">
                <a:latin typeface="Arial" panose="020B0604020202020204" pitchFamily="34" charset="0"/>
                <a:ea typeface="Times New Roman" panose="02020603050405020304" pitchFamily="18" charset="0"/>
                <a:cs typeface="Arial" panose="020B0604020202020204" pitchFamily="34" charset="0"/>
              </a:rPr>
              <a:t>a) </a:t>
            </a:r>
            <a:r>
              <a:rPr lang="en-US" b="1" i="1" dirty="0" err="1">
                <a:latin typeface="Arial" panose="020B0604020202020204" pitchFamily="34" charset="0"/>
                <a:ea typeface="Times New Roman" panose="02020603050405020304" pitchFamily="18" charset="0"/>
                <a:cs typeface="Arial" panose="020B0604020202020204" pitchFamily="34" charset="0"/>
              </a:rPr>
              <a:t>Luyện</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đọc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quãng</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theo</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mẫu</a:t>
            </a:r>
            <a:endParaRPr lang="en-US"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9789F88-D83A-4B2C-AB24-8D5CEF4015E4}"/>
              </a:ext>
            </a:extLst>
          </p:cNvPr>
          <p:cNvPicPr>
            <a:picLocks noChangeAspect="1"/>
          </p:cNvPicPr>
          <p:nvPr/>
        </p:nvPicPr>
        <p:blipFill>
          <a:blip r:embed="rId3"/>
          <a:stretch>
            <a:fillRect/>
          </a:stretch>
        </p:blipFill>
        <p:spPr>
          <a:xfrm>
            <a:off x="664210" y="3110169"/>
            <a:ext cx="7549116" cy="1932467"/>
          </a:xfrm>
          <a:prstGeom prst="rect">
            <a:avLst/>
          </a:prstGeom>
        </p:spPr>
      </p:pic>
      <p:sp>
        <p:nvSpPr>
          <p:cNvPr id="8" name="Rectangle 7">
            <a:extLst>
              <a:ext uri="{FF2B5EF4-FFF2-40B4-BE49-F238E27FC236}">
                <a16:creationId xmlns:a16="http://schemas.microsoft.com/office/drawing/2014/main" id="{2D773DF8-212F-46A4-8C96-E0D433C72BE2}"/>
              </a:ext>
            </a:extLst>
          </p:cNvPr>
          <p:cNvSpPr/>
          <p:nvPr/>
        </p:nvSpPr>
        <p:spPr>
          <a:xfrm>
            <a:off x="868906" y="143207"/>
            <a:ext cx="5638997" cy="924869"/>
          </a:xfrm>
          <a:prstGeom prst="rect">
            <a:avLst/>
          </a:prstGeom>
        </p:spPr>
        <p:txBody>
          <a:bodyPr wrap="square">
            <a:spAutoFit/>
          </a:bodyPr>
          <a:lstStyle/>
          <a:p>
            <a:pPr algn="ctr">
              <a:spcBef>
                <a:spcPts val="300"/>
              </a:spcBef>
              <a:spcAft>
                <a:spcPts val="300"/>
              </a:spcAft>
              <a:tabLst>
                <a:tab pos="1391285" algn="l"/>
              </a:tabLst>
            </a:pPr>
            <a:r>
              <a:rPr lang="en-US" b="1" dirty="0" err="1">
                <a:latin typeface="Arial" panose="020B0604020202020204" pitchFamily="34" charset="0"/>
                <a:cs typeface="Arial" panose="020B0604020202020204" pitchFamily="34" charset="0"/>
              </a:rPr>
              <a:t>Bài</a:t>
            </a:r>
            <a:r>
              <a:rPr lang="en-US" b="1" dirty="0">
                <a:latin typeface="Arial" panose="020B0604020202020204" pitchFamily="34" charset="0"/>
                <a:cs typeface="Arial" panose="020B0604020202020204" pitchFamily="34" charset="0"/>
              </a:rPr>
              <a:t> 2: </a:t>
            </a:r>
            <a:r>
              <a:rPr lang="en-US" b="1" dirty="0" err="1">
                <a:latin typeface="Arial" panose="020B0604020202020204" pitchFamily="34" charset="0"/>
                <a:cs typeface="Arial" panose="020B0604020202020204" pitchFamily="34" charset="0"/>
              </a:rPr>
              <a:t>Tiết</a:t>
            </a:r>
            <a:r>
              <a:rPr lang="en-US" b="1" dirty="0">
                <a:latin typeface="Arial" panose="020B0604020202020204" pitchFamily="34" charset="0"/>
                <a:cs typeface="Arial" panose="020B0604020202020204" pitchFamily="34" charset="0"/>
              </a:rPr>
              <a:t> 1</a:t>
            </a:r>
            <a:endParaRPr lang="en-US" dirty="0">
              <a:latin typeface="Arial" panose="020B0604020202020204" pitchFamily="34" charset="0"/>
              <a:cs typeface="Arial" panose="020B0604020202020204" pitchFamily="34" charset="0"/>
            </a:endParaRPr>
          </a:p>
          <a:p>
            <a:pPr>
              <a:lnSpc>
                <a:spcPct val="115000"/>
              </a:lnSpc>
              <a:spcBef>
                <a:spcPts val="300"/>
              </a:spcBef>
              <a:spcAft>
                <a:spcPts val="300"/>
              </a:spcAft>
            </a:pPr>
            <a:r>
              <a:rPr lang="en-US" b="1" dirty="0">
                <a:latin typeface="Arial" panose="020B0604020202020204" pitchFamily="34" charset="0"/>
                <a:ea typeface="Times New Roman" panose="02020603050405020304" pitchFamily="18" charset="0"/>
                <a:cs typeface="Arial" panose="020B0604020202020204" pitchFamily="34" charset="0"/>
              </a:rPr>
              <a:t>           –  </a:t>
            </a:r>
            <a:r>
              <a:rPr lang="en-US" b="1" dirty="0" err="1">
                <a:latin typeface="Arial" panose="020B0604020202020204" pitchFamily="34" charset="0"/>
                <a:ea typeface="Times New Roman" panose="02020603050405020304" pitchFamily="18" charset="0"/>
                <a:cs typeface="Arial" panose="020B0604020202020204" pitchFamily="34" charset="0"/>
              </a:rPr>
              <a:t>Luyện</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dọc</a:t>
            </a:r>
            <a:r>
              <a:rPr lang="en-US" b="1" dirty="0">
                <a:latin typeface="Arial" panose="020B0604020202020204" pitchFamily="34" charset="0"/>
                <a:ea typeface="Times New Roman" panose="02020603050405020304" pitchFamily="18" charset="0"/>
                <a:cs typeface="Arial" panose="020B0604020202020204" pitchFamily="34" charset="0"/>
              </a:rPr>
              <a:t> gam </a:t>
            </a:r>
            <a:r>
              <a:rPr lang="en-US" b="1" dirty="0" err="1">
                <a:latin typeface="Arial" panose="020B0604020202020204" pitchFamily="34" charset="0"/>
                <a:ea typeface="Times New Roman" panose="02020603050405020304" pitchFamily="18" charset="0"/>
                <a:cs typeface="Arial" panose="020B0604020202020204" pitchFamily="34" charset="0"/>
              </a:rPr>
              <a:t>theo</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dirty="0" err="1">
                <a:latin typeface="Arial" panose="020B0604020202020204" pitchFamily="34" charset="0"/>
                <a:ea typeface="Times New Roman" panose="02020603050405020304" pitchFamily="18" charset="0"/>
                <a:cs typeface="Arial" panose="020B0604020202020204" pitchFamily="34" charset="0"/>
              </a:rPr>
              <a:t>mẫu</a:t>
            </a:r>
            <a:r>
              <a:rPr lang="en-US" b="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Bài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đọc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nhạc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số</a:t>
            </a:r>
            <a:r>
              <a:rPr lang="en-US" b="1" i="1" dirty="0">
                <a:latin typeface="Arial" panose="020B0604020202020204" pitchFamily="34" charset="0"/>
                <a:ea typeface="Times New Roman" panose="02020603050405020304" pitchFamily="18" charset="0"/>
                <a:cs typeface="Arial" panose="020B0604020202020204" pitchFamily="34" charset="0"/>
              </a:rPr>
              <a:t> 1</a:t>
            </a:r>
            <a:endParaRPr lang="en-US" sz="1200" dirty="0">
              <a:latin typeface="Arial" panose="020B0604020202020204" pitchFamily="34" charset="0"/>
              <a:ea typeface="Times New Roman" panose="02020603050405020304" pitchFamily="18" charset="0"/>
              <a:cs typeface="Arial" panose="020B0604020202020204" pitchFamily="34" charset="0"/>
            </a:endParaRPr>
          </a:p>
          <a:p>
            <a:pPr>
              <a:spcBef>
                <a:spcPts val="300"/>
              </a:spcBef>
              <a:spcAft>
                <a:spcPts val="300"/>
              </a:spcAft>
            </a:pPr>
            <a:r>
              <a:rPr lang="en-US" b="1" dirty="0">
                <a:latin typeface="Arial" panose="020B0604020202020204" pitchFamily="34" charset="0"/>
                <a:cs typeface="Arial" panose="020B0604020202020204" pitchFamily="34" charset="0"/>
              </a:rPr>
              <a:t>                                 - </a:t>
            </a:r>
            <a:r>
              <a:rPr lang="en-US" b="1" dirty="0" err="1">
                <a:latin typeface="Arial" panose="020B0604020202020204" pitchFamily="34" charset="0"/>
                <a:cs typeface="Arial" panose="020B0604020202020204" pitchFamily="34" charset="0"/>
              </a:rPr>
              <a:t>Bài</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hoà</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tấu</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số</a:t>
            </a:r>
            <a:r>
              <a:rPr lang="en-US" b="1" dirty="0">
                <a:latin typeface="Arial" panose="020B0604020202020204" pitchFamily="34" charset="0"/>
                <a:cs typeface="Arial" panose="020B0604020202020204" pitchFamily="34" charset="0"/>
              </a:rPr>
              <a:t> 1</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6319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BB1DBC-261B-4EBA-9140-AE1FA1C68DF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
        <p:nvSpPr>
          <p:cNvPr id="3" name="Rectangle 2">
            <a:extLst>
              <a:ext uri="{FF2B5EF4-FFF2-40B4-BE49-F238E27FC236}">
                <a16:creationId xmlns:a16="http://schemas.microsoft.com/office/drawing/2014/main" id="{E118194F-139C-4E17-B958-D2D31E4F2C25}"/>
              </a:ext>
            </a:extLst>
          </p:cNvPr>
          <p:cNvSpPr/>
          <p:nvPr/>
        </p:nvSpPr>
        <p:spPr>
          <a:xfrm>
            <a:off x="934689" y="546532"/>
            <a:ext cx="1972015" cy="307777"/>
          </a:xfrm>
          <a:prstGeom prst="rect">
            <a:avLst/>
          </a:prstGeom>
        </p:spPr>
        <p:txBody>
          <a:bodyPr wrap="none">
            <a:spAutoFit/>
          </a:bodyPr>
          <a:lstStyle/>
          <a:p>
            <a:r>
              <a:rPr lang="en-US" b="1" i="1" dirty="0">
                <a:latin typeface="Arial" panose="020B0604020202020204" pitchFamily="34" charset="0"/>
                <a:ea typeface="Times New Roman" panose="02020603050405020304" pitchFamily="18" charset="0"/>
                <a:cs typeface="Arial" panose="020B0604020202020204" pitchFamily="34" charset="0"/>
              </a:rPr>
              <a:t>b) </a:t>
            </a:r>
            <a:r>
              <a:rPr lang="en-US" b="1" i="1" dirty="0" err="1">
                <a:latin typeface="Arial" panose="020B0604020202020204" pitchFamily="34" charset="0"/>
                <a:ea typeface="Times New Roman" panose="02020603050405020304" pitchFamily="18" charset="0"/>
                <a:cs typeface="Arial" panose="020B0604020202020204" pitchFamily="34" charset="0"/>
              </a:rPr>
              <a:t>Bài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đọc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nhạc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số</a:t>
            </a:r>
            <a:r>
              <a:rPr lang="en-US" b="1" i="1" dirty="0">
                <a:latin typeface="Arial" panose="020B0604020202020204" pitchFamily="34" charset="0"/>
                <a:ea typeface="Times New Roman" panose="02020603050405020304" pitchFamily="18" charset="0"/>
                <a:cs typeface="Arial" panose="020B0604020202020204" pitchFamily="34" charset="0"/>
              </a:rPr>
              <a:t> 1 </a:t>
            </a:r>
            <a:endParaRPr lang="en-US"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6EEF6910-6D41-46E2-B0CE-BDEB4DE6E574}"/>
              </a:ext>
            </a:extLst>
          </p:cNvPr>
          <p:cNvSpPr/>
          <p:nvPr/>
        </p:nvSpPr>
        <p:spPr>
          <a:xfrm>
            <a:off x="861238" y="1105117"/>
            <a:ext cx="4572000" cy="523220"/>
          </a:xfrm>
          <a:prstGeom prst="rect">
            <a:avLst/>
          </a:prstGeom>
        </p:spPr>
        <p:txBody>
          <a:bodyPr>
            <a:spAutoFit/>
          </a:bodyPr>
          <a:lstStyle/>
          <a:p>
            <a:r>
              <a:rPr lang="vi-VN" dirty="0">
                <a:latin typeface="Arial" panose="020B0604020202020204" pitchFamily="34" charset="0"/>
                <a:cs typeface="Arial" panose="020B0604020202020204" pitchFamily="34" charset="0"/>
              </a:rPr>
              <a:t>+ Được trích và dịch giọng từ giai điệu bài hát Tiến lên Đoàn viên (Phạm Tuyên).</a:t>
            </a:r>
            <a:endParaRPr lang="en-US"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3E392C02-9512-4CE7-AF16-663322AA348B}"/>
              </a:ext>
            </a:extLst>
          </p:cNvPr>
          <p:cNvSpPr/>
          <p:nvPr/>
        </p:nvSpPr>
        <p:spPr>
          <a:xfrm>
            <a:off x="861238" y="1725256"/>
            <a:ext cx="1550424" cy="307777"/>
          </a:xfrm>
          <a:prstGeom prst="rect">
            <a:avLst/>
          </a:prstGeom>
        </p:spPr>
        <p:txBody>
          <a:bodyPr wrap="none">
            <a:spAutoFit/>
          </a:bodyPr>
          <a:lstStyle/>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Viết</a:t>
            </a:r>
            <a:r>
              <a:rPr lang="en-US" dirty="0">
                <a:latin typeface="Arial" panose="020B0604020202020204" pitchFamily="34" charset="0"/>
                <a:cs typeface="Arial" panose="020B0604020202020204" pitchFamily="34" charset="0"/>
              </a:rPr>
              <a:t> ở </a:t>
            </a:r>
            <a:r>
              <a:rPr lang="en-US" dirty="0" err="1">
                <a:latin typeface="Arial" panose="020B0604020202020204" pitchFamily="34" charset="0"/>
                <a:cs typeface="Arial" panose="020B0604020202020204" pitchFamily="34" charset="0"/>
              </a:rPr>
              <a:t>nhịp</a:t>
            </a:r>
            <a:r>
              <a:rPr lang="en-US" dirty="0">
                <a:latin typeface="Arial" panose="020B0604020202020204" pitchFamily="34" charset="0"/>
                <a:cs typeface="Arial" panose="020B0604020202020204" pitchFamily="34" charset="0"/>
              </a:rPr>
              <a:t> 3/4 </a:t>
            </a:r>
          </a:p>
        </p:txBody>
      </p:sp>
      <p:sp>
        <p:nvSpPr>
          <p:cNvPr id="6" name="Rectangle 5">
            <a:extLst>
              <a:ext uri="{FF2B5EF4-FFF2-40B4-BE49-F238E27FC236}">
                <a16:creationId xmlns:a16="http://schemas.microsoft.com/office/drawing/2014/main" id="{806B7751-2DB7-4B26-82B6-8178C28B461D}"/>
              </a:ext>
            </a:extLst>
          </p:cNvPr>
          <p:cNvSpPr/>
          <p:nvPr/>
        </p:nvSpPr>
        <p:spPr>
          <a:xfrm>
            <a:off x="861238" y="2184977"/>
            <a:ext cx="1951175" cy="307777"/>
          </a:xfrm>
          <a:prstGeom prst="rect">
            <a:avLst/>
          </a:prstGeom>
        </p:spPr>
        <p:txBody>
          <a:bodyPr wrap="none">
            <a:spAutoFit/>
          </a:bodyPr>
          <a:lstStyle/>
          <a:p>
            <a:pPr marL="285750" indent="-285750">
              <a:buFontTx/>
              <a:buChar char="-"/>
            </a:pPr>
            <a:r>
              <a:rPr lang="en-US" b="1" i="1" dirty="0" err="1"/>
              <a:t>Luyện</a:t>
            </a:r>
            <a:r>
              <a:rPr lang="en-US" b="1" i="1" dirty="0"/>
              <a:t> </a:t>
            </a:r>
            <a:r>
              <a:rPr lang="en-US" b="1" i="1" dirty="0" err="1"/>
              <a:t>tập</a:t>
            </a:r>
            <a:r>
              <a:rPr lang="en-US" b="1" i="1" dirty="0"/>
              <a:t> </a:t>
            </a:r>
            <a:r>
              <a:rPr lang="en-US" b="1" i="1" dirty="0" err="1"/>
              <a:t>tiết</a:t>
            </a:r>
            <a:r>
              <a:rPr lang="en-US" b="1" i="1" dirty="0"/>
              <a:t> </a:t>
            </a:r>
            <a:r>
              <a:rPr lang="en-US" b="1" i="1" dirty="0" err="1"/>
              <a:t>tấu</a:t>
            </a:r>
            <a:endParaRPr lang="en-US" b="1" i="1" dirty="0"/>
          </a:p>
        </p:txBody>
      </p:sp>
      <p:pic>
        <p:nvPicPr>
          <p:cNvPr id="7" name="Picture 6">
            <a:extLst>
              <a:ext uri="{FF2B5EF4-FFF2-40B4-BE49-F238E27FC236}">
                <a16:creationId xmlns:a16="http://schemas.microsoft.com/office/drawing/2014/main" id="{F633BB34-FDD9-4C72-8EBB-41ACFFEC5010}"/>
              </a:ext>
            </a:extLst>
          </p:cNvPr>
          <p:cNvPicPr>
            <a:picLocks noChangeAspect="1"/>
          </p:cNvPicPr>
          <p:nvPr/>
        </p:nvPicPr>
        <p:blipFill>
          <a:blip r:embed="rId2"/>
          <a:stretch>
            <a:fillRect/>
          </a:stretch>
        </p:blipFill>
        <p:spPr>
          <a:xfrm>
            <a:off x="861238" y="3256806"/>
            <a:ext cx="2421432" cy="516716"/>
          </a:xfrm>
          <a:prstGeom prst="rect">
            <a:avLst/>
          </a:prstGeom>
        </p:spPr>
      </p:pic>
      <p:pic>
        <p:nvPicPr>
          <p:cNvPr id="8" name="Picture 7">
            <a:extLst>
              <a:ext uri="{FF2B5EF4-FFF2-40B4-BE49-F238E27FC236}">
                <a16:creationId xmlns:a16="http://schemas.microsoft.com/office/drawing/2014/main" id="{42601E87-71DD-49DA-BDFE-F0F54B98E29F}"/>
              </a:ext>
            </a:extLst>
          </p:cNvPr>
          <p:cNvPicPr>
            <a:picLocks noChangeAspect="1"/>
          </p:cNvPicPr>
          <p:nvPr/>
        </p:nvPicPr>
        <p:blipFill>
          <a:blip r:embed="rId3"/>
          <a:stretch>
            <a:fillRect/>
          </a:stretch>
        </p:blipFill>
        <p:spPr>
          <a:xfrm>
            <a:off x="5024194" y="3256879"/>
            <a:ext cx="2639797" cy="523219"/>
          </a:xfrm>
          <a:prstGeom prst="rect">
            <a:avLst/>
          </a:prstGeom>
        </p:spPr>
      </p:pic>
      <p:sp>
        <p:nvSpPr>
          <p:cNvPr id="9" name="Rectangle 8">
            <a:extLst>
              <a:ext uri="{FF2B5EF4-FFF2-40B4-BE49-F238E27FC236}">
                <a16:creationId xmlns:a16="http://schemas.microsoft.com/office/drawing/2014/main" id="{E00A8770-EE87-42EF-9F7F-4BE3A52653D7}"/>
              </a:ext>
            </a:extLst>
          </p:cNvPr>
          <p:cNvSpPr/>
          <p:nvPr/>
        </p:nvSpPr>
        <p:spPr>
          <a:xfrm>
            <a:off x="1407575" y="2895505"/>
            <a:ext cx="1268296" cy="307777"/>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Mẫu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tấu</a:t>
            </a:r>
            <a:r>
              <a:rPr lang="en-US" dirty="0">
                <a:latin typeface="Arial" panose="020B0604020202020204" pitchFamily="34" charset="0"/>
                <a:cs typeface="Arial" panose="020B0604020202020204" pitchFamily="34" charset="0"/>
              </a:rPr>
              <a:t> 1</a:t>
            </a:r>
          </a:p>
        </p:txBody>
      </p:sp>
      <p:sp>
        <p:nvSpPr>
          <p:cNvPr id="10" name="Rectangle 9">
            <a:extLst>
              <a:ext uri="{FF2B5EF4-FFF2-40B4-BE49-F238E27FC236}">
                <a16:creationId xmlns:a16="http://schemas.microsoft.com/office/drawing/2014/main" id="{95C0DDAF-1281-4372-B62D-6965E7BA83B7}"/>
              </a:ext>
            </a:extLst>
          </p:cNvPr>
          <p:cNvSpPr/>
          <p:nvPr/>
        </p:nvSpPr>
        <p:spPr>
          <a:xfrm>
            <a:off x="5833983" y="2895504"/>
            <a:ext cx="1268296" cy="307777"/>
          </a:xfrm>
          <a:prstGeom prst="rect">
            <a:avLst/>
          </a:prstGeom>
        </p:spPr>
        <p:txBody>
          <a:bodyPr wrap="none">
            <a:spAutoFit/>
          </a:bodyPr>
          <a:lstStyle/>
          <a:p>
            <a:r>
              <a:rPr lang="en-US" dirty="0" err="1">
                <a:latin typeface="Arial" panose="020B0604020202020204" pitchFamily="34" charset="0"/>
                <a:cs typeface="Arial" panose="020B0604020202020204" pitchFamily="34" charset="0"/>
              </a:rPr>
              <a:t>Mẫu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tiết</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tấu</a:t>
            </a:r>
            <a:r>
              <a:rPr lang="en-US" dirty="0">
                <a:latin typeface="Arial" panose="020B0604020202020204" pitchFamily="34" charset="0"/>
                <a:cs typeface="Arial" panose="020B0604020202020204" pitchFamily="34" charset="0"/>
              </a:rPr>
              <a:t> 2</a:t>
            </a:r>
          </a:p>
        </p:txBody>
      </p:sp>
    </p:spTree>
    <p:extLst>
      <p:ext uri="{BB962C8B-B14F-4D97-AF65-F5344CB8AC3E}">
        <p14:creationId xmlns:p14="http://schemas.microsoft.com/office/powerpoint/2010/main" val="2423127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ABEA31-E1D7-458B-9717-571388DD2E2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
        <p:nvSpPr>
          <p:cNvPr id="3" name="Rectangle 2">
            <a:extLst>
              <a:ext uri="{FF2B5EF4-FFF2-40B4-BE49-F238E27FC236}">
                <a16:creationId xmlns:a16="http://schemas.microsoft.com/office/drawing/2014/main" id="{6FABDA46-1A44-4EF4-A231-B7FE0B3BECAC}"/>
              </a:ext>
            </a:extLst>
          </p:cNvPr>
          <p:cNvSpPr/>
          <p:nvPr/>
        </p:nvSpPr>
        <p:spPr>
          <a:xfrm>
            <a:off x="934689" y="546532"/>
            <a:ext cx="1972015" cy="307777"/>
          </a:xfrm>
          <a:prstGeom prst="rect">
            <a:avLst/>
          </a:prstGeom>
        </p:spPr>
        <p:txBody>
          <a:bodyPr wrap="none">
            <a:spAutoFit/>
          </a:bodyPr>
          <a:lstStyle/>
          <a:p>
            <a:r>
              <a:rPr lang="en-US" b="1" i="1" dirty="0">
                <a:latin typeface="Arial" panose="020B0604020202020204" pitchFamily="34" charset="0"/>
                <a:ea typeface="Times New Roman" panose="02020603050405020304" pitchFamily="18" charset="0"/>
                <a:cs typeface="Arial" panose="020B0604020202020204" pitchFamily="34" charset="0"/>
              </a:rPr>
              <a:t>b) </a:t>
            </a:r>
            <a:r>
              <a:rPr lang="en-US" b="1" i="1" dirty="0" err="1">
                <a:latin typeface="Arial" panose="020B0604020202020204" pitchFamily="34" charset="0"/>
                <a:ea typeface="Times New Roman" panose="02020603050405020304" pitchFamily="18" charset="0"/>
                <a:cs typeface="Arial" panose="020B0604020202020204" pitchFamily="34" charset="0"/>
              </a:rPr>
              <a:t>Bài</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đọc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nhạc</a:t>
            </a:r>
            <a:r>
              <a:rPr lang="en-US" b="1" i="1" dirty="0">
                <a:latin typeface="Arial" panose="020B0604020202020204" pitchFamily="34" charset="0"/>
                <a:ea typeface="Times New Roman" panose="02020603050405020304" pitchFamily="18" charset="0"/>
                <a:cs typeface="Arial" panose="020B0604020202020204" pitchFamily="34" charset="0"/>
              </a:rPr>
              <a:t> </a:t>
            </a:r>
            <a:r>
              <a:rPr lang="en-US" b="1" i="1" dirty="0" err="1">
                <a:latin typeface="Arial" panose="020B0604020202020204" pitchFamily="34" charset="0"/>
                <a:ea typeface="Times New Roman" panose="02020603050405020304" pitchFamily="18" charset="0"/>
                <a:cs typeface="Arial" panose="020B0604020202020204" pitchFamily="34" charset="0"/>
              </a:rPr>
              <a:t>số</a:t>
            </a:r>
            <a:r>
              <a:rPr lang="en-US" b="1" i="1" dirty="0">
                <a:latin typeface="Arial" panose="020B0604020202020204" pitchFamily="34" charset="0"/>
                <a:ea typeface="Times New Roman" panose="02020603050405020304" pitchFamily="18" charset="0"/>
                <a:cs typeface="Arial" panose="020B0604020202020204" pitchFamily="34" charset="0"/>
              </a:rPr>
              <a:t> 1 </a:t>
            </a: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E6E2EFA3-C846-4B13-90A3-48EBD630B062}"/>
              </a:ext>
            </a:extLst>
          </p:cNvPr>
          <p:cNvPicPr>
            <a:picLocks noChangeAspect="1"/>
          </p:cNvPicPr>
          <p:nvPr/>
        </p:nvPicPr>
        <p:blipFill>
          <a:blip r:embed="rId4"/>
          <a:stretch>
            <a:fillRect/>
          </a:stretch>
        </p:blipFill>
        <p:spPr>
          <a:xfrm>
            <a:off x="0" y="1049079"/>
            <a:ext cx="9144000" cy="4094421"/>
          </a:xfrm>
          <a:prstGeom prst="rect">
            <a:avLst/>
          </a:prstGeom>
        </p:spPr>
      </p:pic>
      <p:pic>
        <p:nvPicPr>
          <p:cNvPr id="9" name="BÀI ĐỌC NHẠC SỐ 1 (Chủ đề 1  SGK Âm nhạc 9 - Cánh diều). Cao độ đã hạ xuống 2,5 cung ( = Gdur) (1)">
            <a:hlinkClick r:id="" action="ppaction://media"/>
            <a:extLst>
              <a:ext uri="{FF2B5EF4-FFF2-40B4-BE49-F238E27FC236}">
                <a16:creationId xmlns:a16="http://schemas.microsoft.com/office/drawing/2014/main" id="{BAF7DE8C-9B45-4D45-BEE8-C7DEB8DEBDE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73999" y="213057"/>
            <a:ext cx="487363" cy="487363"/>
          </a:xfrm>
          <a:prstGeom prst="rect">
            <a:avLst/>
          </a:prstGeom>
        </p:spPr>
      </p:pic>
    </p:spTree>
    <p:extLst>
      <p:ext uri="{BB962C8B-B14F-4D97-AF65-F5344CB8AC3E}">
        <p14:creationId xmlns:p14="http://schemas.microsoft.com/office/powerpoint/2010/main" val="347789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70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Bianca template">
  <a:themeElements>
    <a:clrScheme name="Custom 347">
      <a:dk1>
        <a:srgbClr val="192D49"/>
      </a:dk1>
      <a:lt1>
        <a:srgbClr val="FFFFFF"/>
      </a:lt1>
      <a:dk2>
        <a:srgbClr val="9199A0"/>
      </a:dk2>
      <a:lt2>
        <a:srgbClr val="E0E8F0"/>
      </a:lt2>
      <a:accent1>
        <a:srgbClr val="5B87C8"/>
      </a:accent1>
      <a:accent2>
        <a:srgbClr val="9DC0EA"/>
      </a:accent2>
      <a:accent3>
        <a:srgbClr val="C5E0FE"/>
      </a:accent3>
      <a:accent4>
        <a:srgbClr val="F8DB51"/>
      </a:accent4>
      <a:accent5>
        <a:srgbClr val="F7A479"/>
      </a:accent5>
      <a:accent6>
        <a:srgbClr val="F37474"/>
      </a:accent6>
      <a:hlink>
        <a:srgbClr val="224C8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741</Words>
  <Application>Microsoft Office PowerPoint</Application>
  <PresentationFormat>On-screen Show (16:9)</PresentationFormat>
  <Paragraphs>62</Paragraphs>
  <Slides>10</Slides>
  <Notes>4</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Times New Roman</vt:lpstr>
      <vt:lpstr>Calibri</vt:lpstr>
      <vt:lpstr>Arial</vt:lpstr>
      <vt:lpstr>Space Grotesk Light</vt:lpstr>
      <vt:lpstr>Bianca template</vt:lpstr>
      <vt:lpstr>BÀI 1 - TIẾT 1   – Hát bài Tuổi mười lăm                       – Sơ lược về quãng, cách xác định và gọi tên quãng</vt:lpstr>
      <vt:lpstr>PowerPoint Presentation</vt:lpstr>
      <vt:lpstr>PowerPoint Presentation</vt:lpstr>
      <vt:lpstr>PowerPoint Presentation</vt:lpstr>
      <vt:lpstr>PowerPoint Presentation</vt:lpstr>
      <vt:lpstr>3: Trải nghiệm và khám phá: Chia sẻ thông tin  và cảm nhận về một tác phẩm nhạc đàn   - Chia sẻ với các bạn những thông tin của mình về một tác phẩm nhạc đàn đã được nghe (SGK trang 9).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1 - TIẾT 1   – Hát bài Tuổi mười lăm                       – Sơ lược về quãng, cách xác định và gọi tên quãng</dc:title>
  <dc:creator>admin</dc:creator>
  <cp:lastModifiedBy>Administrator</cp:lastModifiedBy>
  <cp:revision>24</cp:revision>
  <dcterms:modified xsi:type="dcterms:W3CDTF">2024-09-18T16:28:59Z</dcterms:modified>
</cp:coreProperties>
</file>