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8"/>
  </p:notesMasterIdLst>
  <p:sldIdLst>
    <p:sldId id="256" r:id="rId2"/>
    <p:sldId id="259" r:id="rId3"/>
    <p:sldId id="260" r:id="rId4"/>
    <p:sldId id="270" r:id="rId5"/>
    <p:sldId id="272" r:id="rId6"/>
    <p:sldId id="271" r:id="rId7"/>
  </p:sldIdLst>
  <p:sldSz cx="9144000" cy="5143500" type="screen16x9"/>
  <p:notesSz cx="6858000" cy="9144000"/>
  <p:embeddedFontLst>
    <p:embeddedFont>
      <p:font typeface="Calibri" panose="020F0502020204030204" pitchFamily="34" charset="0"/>
      <p:regular r:id="rId9"/>
      <p:bold r:id="rId10"/>
      <p:italic r:id="rId11"/>
      <p:boldItalic r:id="rId12"/>
    </p:embeddedFont>
    <p:embeddedFont>
      <p:font typeface="Space Grotesk Light" panose="020B060402020202020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1E8972-68E6-47C6-8168-9DFCAA21A1EE}">
  <a:tblStyle styleId="{B71E8972-68E6-47C6-8168-9DFCAA21A1E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38F8498-D9A7-4CEC-A156-9DC165E34A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56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6" name="Google Shape;107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55775" y="50550"/>
            <a:ext cx="10626641" cy="5092950"/>
            <a:chOff x="-255775" y="50550"/>
            <a:chExt cx="10626641" cy="5092950"/>
          </a:xfrm>
        </p:grpSpPr>
        <p:grpSp>
          <p:nvGrpSpPr>
            <p:cNvPr id="11" name="Google Shape;11;p2"/>
            <p:cNvGrpSpPr/>
            <p:nvPr/>
          </p:nvGrpSpPr>
          <p:grpSpPr>
            <a:xfrm>
              <a:off x="104275" y="50550"/>
              <a:ext cx="8948150" cy="772675"/>
              <a:chOff x="104275" y="50550"/>
              <a:chExt cx="8948150" cy="772675"/>
            </a:xfrm>
          </p:grpSpPr>
          <p:sp>
            <p:nvSpPr>
              <p:cNvPr id="12" name="Google Shape;12;p2"/>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 name="Google Shape;13;p2"/>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 name="Google Shape;14;p2"/>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 name="Google Shape;15;p2"/>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6" name="Google Shape;16;p2"/>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 name="Google Shape;17;p2"/>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 name="Google Shape;18;p2"/>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 name="Google Shape;19;p2"/>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 name="Google Shape;20;p2"/>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 name="Google Shape;21;p2"/>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 name="Google Shape;22;p2"/>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 name="Google Shape;23;p2"/>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4" name="Google Shape;24;p2"/>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5" name="Google Shape;25;p2"/>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1" name="Google Shape;31;p2"/>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2" name="Google Shape;32;p2"/>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3" name="Google Shape;33;p2"/>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4" name="Google Shape;34;p2"/>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5" name="Google Shape;35;p2"/>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6" name="Google Shape;36;p2"/>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7" name="Google Shape;37;p2"/>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8" name="Google Shape;38;p2"/>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9" name="Google Shape;39;p2"/>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1" name="Google Shape;41;p2"/>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2" name="Google Shape;42;p2"/>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3" name="Google Shape;43;p2"/>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4" name="Google Shape;44;p2"/>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45" name="Google Shape;45;p2"/>
            <p:cNvSpPr/>
            <p:nvPr/>
          </p:nvSpPr>
          <p:spPr>
            <a:xfrm>
              <a:off x="8" y="2296764"/>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2576399" y="4023846"/>
              <a:ext cx="2849303" cy="97045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2934697" y="3181522"/>
              <a:ext cx="2412605" cy="11051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4121250" y="2581589"/>
              <a:ext cx="2282313" cy="777338"/>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4436987" y="3060039"/>
              <a:ext cx="3817064" cy="1638977"/>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545777" y="3669781"/>
              <a:ext cx="2700819" cy="1029253"/>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flipH="1">
              <a:off x="-1" y="3060048"/>
              <a:ext cx="1483687" cy="67965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6498024" y="34877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flipH="1">
              <a:off x="-255775" y="4169299"/>
              <a:ext cx="1995230" cy="679560"/>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flipH="1">
              <a:off x="5924561" y="4366325"/>
              <a:ext cx="1696564" cy="777166"/>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flipH="1">
              <a:off x="6348583" y="24691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 name="Google Shape;56;p2"/>
            <p:cNvGrpSpPr/>
            <p:nvPr/>
          </p:nvGrpSpPr>
          <p:grpSpPr>
            <a:xfrm>
              <a:off x="352648" y="1509651"/>
              <a:ext cx="408036" cy="3633849"/>
              <a:chOff x="967895" y="415018"/>
              <a:chExt cx="628714" cy="5600014"/>
            </a:xfrm>
          </p:grpSpPr>
          <p:sp>
            <p:nvSpPr>
              <p:cNvPr id="57" name="Google Shape;57;p2"/>
              <p:cNvSpPr/>
              <p:nvPr/>
            </p:nvSpPr>
            <p:spPr>
              <a:xfrm>
                <a:off x="1207111" y="963632"/>
                <a:ext cx="150300" cy="50514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2"/>
              <p:cNvGrpSpPr/>
              <p:nvPr/>
            </p:nvGrpSpPr>
            <p:grpSpPr>
              <a:xfrm>
                <a:off x="967895" y="415018"/>
                <a:ext cx="628714" cy="801374"/>
                <a:chOff x="1774126" y="766200"/>
                <a:chExt cx="1582467" cy="2017050"/>
              </a:xfrm>
            </p:grpSpPr>
            <p:sp>
              <p:nvSpPr>
                <p:cNvPr id="59" name="Google Shape;59;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7" name="Google Shape;67;p2"/>
            <p:cNvGrpSpPr/>
            <p:nvPr/>
          </p:nvGrpSpPr>
          <p:grpSpPr>
            <a:xfrm>
              <a:off x="1127772" y="2465013"/>
              <a:ext cx="300714" cy="2678487"/>
              <a:chOff x="967895" y="415018"/>
              <a:chExt cx="628714" cy="5600014"/>
            </a:xfrm>
          </p:grpSpPr>
          <p:sp>
            <p:nvSpPr>
              <p:cNvPr id="68" name="Google Shape;68;p2"/>
              <p:cNvSpPr/>
              <p:nvPr/>
            </p:nvSpPr>
            <p:spPr>
              <a:xfrm>
                <a:off x="1207111" y="963632"/>
                <a:ext cx="150300" cy="50514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967895" y="415018"/>
                <a:ext cx="628714" cy="801374"/>
                <a:chOff x="1774126" y="766200"/>
                <a:chExt cx="1582467" cy="2017050"/>
              </a:xfrm>
            </p:grpSpPr>
            <p:sp>
              <p:nvSpPr>
                <p:cNvPr id="70" name="Google Shape;70;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8" name="Google Shape;78;p2"/>
            <p:cNvGrpSpPr/>
            <p:nvPr/>
          </p:nvGrpSpPr>
          <p:grpSpPr>
            <a:xfrm>
              <a:off x="7817748" y="622548"/>
              <a:ext cx="408036" cy="4520952"/>
              <a:chOff x="967895" y="415018"/>
              <a:chExt cx="628714" cy="6967101"/>
            </a:xfrm>
          </p:grpSpPr>
          <p:sp>
            <p:nvSpPr>
              <p:cNvPr id="79" name="Google Shape;79;p2"/>
              <p:cNvSpPr/>
              <p:nvPr/>
            </p:nvSpPr>
            <p:spPr>
              <a:xfrm>
                <a:off x="1207111" y="963619"/>
                <a:ext cx="150300" cy="64185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2"/>
              <p:cNvGrpSpPr/>
              <p:nvPr/>
            </p:nvGrpSpPr>
            <p:grpSpPr>
              <a:xfrm>
                <a:off x="967895" y="415018"/>
                <a:ext cx="628714" cy="801374"/>
                <a:chOff x="1774126" y="766200"/>
                <a:chExt cx="1582467" cy="2017050"/>
              </a:xfrm>
            </p:grpSpPr>
            <p:sp>
              <p:nvSpPr>
                <p:cNvPr id="81" name="Google Shape;81;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9" name="Google Shape;89;p2"/>
            <p:cNvGrpSpPr/>
            <p:nvPr/>
          </p:nvGrpSpPr>
          <p:grpSpPr>
            <a:xfrm>
              <a:off x="7200036" y="3261372"/>
              <a:ext cx="284493" cy="1882128"/>
              <a:chOff x="967895" y="415018"/>
              <a:chExt cx="628714" cy="4159398"/>
            </a:xfrm>
          </p:grpSpPr>
          <p:sp>
            <p:nvSpPr>
              <p:cNvPr id="90" name="Google Shape;90;p2"/>
              <p:cNvSpPr/>
              <p:nvPr/>
            </p:nvSpPr>
            <p:spPr>
              <a:xfrm>
                <a:off x="1207123" y="963617"/>
                <a:ext cx="150300" cy="3610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2"/>
              <p:cNvGrpSpPr/>
              <p:nvPr/>
            </p:nvGrpSpPr>
            <p:grpSpPr>
              <a:xfrm>
                <a:off x="967895" y="415018"/>
                <a:ext cx="628714" cy="801374"/>
                <a:chOff x="1774126" y="766200"/>
                <a:chExt cx="1582467" cy="2017050"/>
              </a:xfrm>
            </p:grpSpPr>
            <p:sp>
              <p:nvSpPr>
                <p:cNvPr id="92" name="Google Shape;92;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0" name="Google Shape;100;p2"/>
            <p:cNvGrpSpPr/>
            <p:nvPr/>
          </p:nvGrpSpPr>
          <p:grpSpPr>
            <a:xfrm>
              <a:off x="8299552" y="2676669"/>
              <a:ext cx="333219" cy="2466831"/>
              <a:chOff x="967895" y="415018"/>
              <a:chExt cx="628714" cy="4654398"/>
            </a:xfrm>
          </p:grpSpPr>
          <p:sp>
            <p:nvSpPr>
              <p:cNvPr id="101" name="Google Shape;101;p2"/>
              <p:cNvSpPr/>
              <p:nvPr/>
            </p:nvSpPr>
            <p:spPr>
              <a:xfrm>
                <a:off x="1207136" y="963616"/>
                <a:ext cx="150300" cy="4105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2"/>
              <p:cNvGrpSpPr/>
              <p:nvPr/>
            </p:nvGrpSpPr>
            <p:grpSpPr>
              <a:xfrm>
                <a:off x="967895" y="415018"/>
                <a:ext cx="628714" cy="801374"/>
                <a:chOff x="1774126" y="766200"/>
                <a:chExt cx="1582467" cy="2017050"/>
              </a:xfrm>
            </p:grpSpPr>
            <p:sp>
              <p:nvSpPr>
                <p:cNvPr id="103" name="Google Shape;103;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11" name="Google Shape;111;p2"/>
          <p:cNvSpPr txBox="1">
            <a:spLocks noGrp="1"/>
          </p:cNvSpPr>
          <p:nvPr>
            <p:ph type="ctrTitle"/>
          </p:nvPr>
        </p:nvSpPr>
        <p:spPr>
          <a:xfrm>
            <a:off x="1735675" y="1991825"/>
            <a:ext cx="5672700" cy="1159800"/>
          </a:xfrm>
          <a:prstGeom prst="rect">
            <a:avLst/>
          </a:prstGeom>
        </p:spPr>
        <p:txBody>
          <a:bodyPr spcFirstLastPara="1" wrap="square" lIns="0" tIns="0" rIns="0" bIns="0" anchor="ctr" anchorCtr="0">
            <a:noAutofit/>
          </a:bodyPr>
          <a:lstStyle>
            <a:lvl1pPr lvl="0" algn="ctr" rtl="0">
              <a:spcBef>
                <a:spcPts val="0"/>
              </a:spcBef>
              <a:spcAft>
                <a:spcPts val="0"/>
              </a:spcAft>
              <a:buSzPts val="5800"/>
              <a:buNone/>
              <a:defRPr sz="5800"/>
            </a:lvl1pPr>
            <a:lvl2pPr lvl="1" algn="ctr" rtl="0">
              <a:spcBef>
                <a:spcPts val="0"/>
              </a:spcBef>
              <a:spcAft>
                <a:spcPts val="0"/>
              </a:spcAft>
              <a:buSzPts val="5800"/>
              <a:buNone/>
              <a:defRPr sz="5800"/>
            </a:lvl2pPr>
            <a:lvl3pPr lvl="2" algn="ctr" rtl="0">
              <a:spcBef>
                <a:spcPts val="0"/>
              </a:spcBef>
              <a:spcAft>
                <a:spcPts val="0"/>
              </a:spcAft>
              <a:buSzPts val="5800"/>
              <a:buNone/>
              <a:defRPr sz="5800"/>
            </a:lvl3pPr>
            <a:lvl4pPr lvl="3" algn="ctr" rtl="0">
              <a:spcBef>
                <a:spcPts val="0"/>
              </a:spcBef>
              <a:spcAft>
                <a:spcPts val="0"/>
              </a:spcAft>
              <a:buSzPts val="5800"/>
              <a:buNone/>
              <a:defRPr sz="5800"/>
            </a:lvl4pPr>
            <a:lvl5pPr lvl="4" algn="ctr" rtl="0">
              <a:spcBef>
                <a:spcPts val="0"/>
              </a:spcBef>
              <a:spcAft>
                <a:spcPts val="0"/>
              </a:spcAft>
              <a:buSzPts val="5800"/>
              <a:buNone/>
              <a:defRPr sz="5800"/>
            </a:lvl5pPr>
            <a:lvl6pPr lvl="5" algn="ctr" rtl="0">
              <a:spcBef>
                <a:spcPts val="0"/>
              </a:spcBef>
              <a:spcAft>
                <a:spcPts val="0"/>
              </a:spcAft>
              <a:buSzPts val="5800"/>
              <a:buNone/>
              <a:defRPr sz="5800"/>
            </a:lvl6pPr>
            <a:lvl7pPr lvl="6" algn="ctr" rtl="0">
              <a:spcBef>
                <a:spcPts val="0"/>
              </a:spcBef>
              <a:spcAft>
                <a:spcPts val="0"/>
              </a:spcAft>
              <a:buSzPts val="5800"/>
              <a:buNone/>
              <a:defRPr sz="5800"/>
            </a:lvl7pPr>
            <a:lvl8pPr lvl="7" algn="ctr" rtl="0">
              <a:spcBef>
                <a:spcPts val="0"/>
              </a:spcBef>
              <a:spcAft>
                <a:spcPts val="0"/>
              </a:spcAft>
              <a:buSzPts val="5800"/>
              <a:buNone/>
              <a:defRPr sz="5800"/>
            </a:lvl8pPr>
            <a:lvl9pPr lvl="8" algn="ctr" rtl="0">
              <a:spcBef>
                <a:spcPts val="0"/>
              </a:spcBef>
              <a:spcAft>
                <a:spcPts val="0"/>
              </a:spcAft>
              <a:buSzPts val="5800"/>
              <a:buNone/>
              <a:defRPr sz="5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A778C5"/>
            </a:gs>
            <a:gs pos="72000">
              <a:srgbClr val="F8C2C2"/>
            </a:gs>
            <a:gs pos="100000">
              <a:srgbClr val="FFE599"/>
            </a:gs>
          </a:gsLst>
          <a:lin ang="5400012" scaled="0"/>
        </a:gradFill>
        <a:effectLst/>
      </p:bgPr>
    </p:bg>
    <p:spTree>
      <p:nvGrpSpPr>
        <p:cNvPr id="1" name="Shape 112"/>
        <p:cNvGrpSpPr/>
        <p:nvPr/>
      </p:nvGrpSpPr>
      <p:grpSpPr>
        <a:xfrm>
          <a:off x="0" y="0"/>
          <a:ext cx="0" cy="0"/>
          <a:chOff x="0" y="0"/>
          <a:chExt cx="0" cy="0"/>
        </a:xfrm>
      </p:grpSpPr>
      <p:grpSp>
        <p:nvGrpSpPr>
          <p:cNvPr id="113" name="Google Shape;113;p3"/>
          <p:cNvGrpSpPr/>
          <p:nvPr/>
        </p:nvGrpSpPr>
        <p:grpSpPr>
          <a:xfrm>
            <a:off x="-1" y="50550"/>
            <a:ext cx="10370867" cy="5287714"/>
            <a:chOff x="-1" y="50550"/>
            <a:chExt cx="10370867" cy="5287714"/>
          </a:xfrm>
        </p:grpSpPr>
        <p:sp>
          <p:nvSpPr>
            <p:cNvPr id="114" name="Google Shape;114;p3"/>
            <p:cNvSpPr/>
            <p:nvPr/>
          </p:nvSpPr>
          <p:spPr>
            <a:xfrm>
              <a:off x="8" y="2753964"/>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3"/>
            <p:cNvSpPr/>
            <p:nvPr/>
          </p:nvSpPr>
          <p:spPr>
            <a:xfrm>
              <a:off x="2934697" y="3638722"/>
              <a:ext cx="2412605" cy="11051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3"/>
            <p:cNvSpPr/>
            <p:nvPr/>
          </p:nvSpPr>
          <p:spPr>
            <a:xfrm>
              <a:off x="4121250" y="3038789"/>
              <a:ext cx="2282313" cy="777338"/>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3"/>
            <p:cNvSpPr/>
            <p:nvPr/>
          </p:nvSpPr>
          <p:spPr>
            <a:xfrm>
              <a:off x="4436987" y="3517239"/>
              <a:ext cx="3817064" cy="1638977"/>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3"/>
            <p:cNvSpPr/>
            <p:nvPr/>
          </p:nvSpPr>
          <p:spPr>
            <a:xfrm>
              <a:off x="545777" y="4126981"/>
              <a:ext cx="2700819" cy="1029253"/>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3"/>
            <p:cNvSpPr/>
            <p:nvPr/>
          </p:nvSpPr>
          <p:spPr>
            <a:xfrm flipH="1">
              <a:off x="-1" y="3517248"/>
              <a:ext cx="1483687" cy="67965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3"/>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3"/>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2" name="Google Shape;122;p3"/>
            <p:cNvGrpSpPr/>
            <p:nvPr/>
          </p:nvGrpSpPr>
          <p:grpSpPr>
            <a:xfrm>
              <a:off x="352648" y="1966851"/>
              <a:ext cx="408036" cy="3176572"/>
              <a:chOff x="967895" y="415018"/>
              <a:chExt cx="628714" cy="4895318"/>
            </a:xfrm>
          </p:grpSpPr>
          <p:sp>
            <p:nvSpPr>
              <p:cNvPr id="123" name="Google Shape;123;p3"/>
              <p:cNvSpPr/>
              <p:nvPr/>
            </p:nvSpPr>
            <p:spPr>
              <a:xfrm>
                <a:off x="1207111" y="963637"/>
                <a:ext cx="150300" cy="43467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3"/>
              <p:cNvGrpSpPr/>
              <p:nvPr/>
            </p:nvGrpSpPr>
            <p:grpSpPr>
              <a:xfrm>
                <a:off x="967895" y="415018"/>
                <a:ext cx="628714" cy="801374"/>
                <a:chOff x="1774126" y="766200"/>
                <a:chExt cx="1582467" cy="2017050"/>
              </a:xfrm>
            </p:grpSpPr>
            <p:sp>
              <p:nvSpPr>
                <p:cNvPr id="125" name="Google Shape;125;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33" name="Google Shape;133;p3"/>
            <p:cNvGrpSpPr/>
            <p:nvPr/>
          </p:nvGrpSpPr>
          <p:grpSpPr>
            <a:xfrm>
              <a:off x="1127772" y="2922213"/>
              <a:ext cx="300714" cy="2221192"/>
              <a:chOff x="967895" y="415018"/>
              <a:chExt cx="628714" cy="4643930"/>
            </a:xfrm>
          </p:grpSpPr>
          <p:sp>
            <p:nvSpPr>
              <p:cNvPr id="134" name="Google Shape;134;p3"/>
              <p:cNvSpPr/>
              <p:nvPr/>
            </p:nvSpPr>
            <p:spPr>
              <a:xfrm>
                <a:off x="1207134" y="963649"/>
                <a:ext cx="150300" cy="40953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967895" y="415018"/>
                <a:ext cx="628714" cy="801374"/>
                <a:chOff x="1774126" y="766200"/>
                <a:chExt cx="1582467" cy="2017050"/>
              </a:xfrm>
            </p:grpSpPr>
            <p:sp>
              <p:nvSpPr>
                <p:cNvPr id="136" name="Google Shape;136;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4" name="Google Shape;144;p3"/>
            <p:cNvGrpSpPr/>
            <p:nvPr/>
          </p:nvGrpSpPr>
          <p:grpSpPr>
            <a:xfrm>
              <a:off x="7817748" y="1079748"/>
              <a:ext cx="408036" cy="4063663"/>
              <a:chOff x="967895" y="415018"/>
              <a:chExt cx="628714" cy="6262387"/>
            </a:xfrm>
          </p:grpSpPr>
          <p:sp>
            <p:nvSpPr>
              <p:cNvPr id="145" name="Google Shape;145;p3"/>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3"/>
              <p:cNvGrpSpPr/>
              <p:nvPr/>
            </p:nvGrpSpPr>
            <p:grpSpPr>
              <a:xfrm>
                <a:off x="967895" y="415018"/>
                <a:ext cx="628714" cy="801374"/>
                <a:chOff x="1774126" y="766200"/>
                <a:chExt cx="1582467" cy="2017050"/>
              </a:xfrm>
            </p:grpSpPr>
            <p:sp>
              <p:nvSpPr>
                <p:cNvPr id="147" name="Google Shape;147;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5" name="Google Shape;155;p3"/>
            <p:cNvGrpSpPr/>
            <p:nvPr/>
          </p:nvGrpSpPr>
          <p:grpSpPr>
            <a:xfrm>
              <a:off x="7200036" y="3718572"/>
              <a:ext cx="284493" cy="1424795"/>
              <a:chOff x="967895" y="415018"/>
              <a:chExt cx="628714" cy="3148718"/>
            </a:xfrm>
          </p:grpSpPr>
          <p:sp>
            <p:nvSpPr>
              <p:cNvPr id="156" name="Google Shape;156;p3"/>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3"/>
              <p:cNvGrpSpPr/>
              <p:nvPr/>
            </p:nvGrpSpPr>
            <p:grpSpPr>
              <a:xfrm>
                <a:off x="967895" y="415018"/>
                <a:ext cx="628714" cy="801374"/>
                <a:chOff x="1774126" y="766200"/>
                <a:chExt cx="1582467" cy="2017050"/>
              </a:xfrm>
            </p:grpSpPr>
            <p:sp>
              <p:nvSpPr>
                <p:cNvPr id="158" name="Google Shape;158;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6" name="Google Shape;166;p3"/>
            <p:cNvGrpSpPr/>
            <p:nvPr/>
          </p:nvGrpSpPr>
          <p:grpSpPr>
            <a:xfrm>
              <a:off x="8299552" y="3133869"/>
              <a:ext cx="333219" cy="2017814"/>
              <a:chOff x="967895" y="415018"/>
              <a:chExt cx="628714" cy="3807196"/>
            </a:xfrm>
          </p:grpSpPr>
          <p:sp>
            <p:nvSpPr>
              <p:cNvPr id="167" name="Google Shape;167;p3"/>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3"/>
              <p:cNvGrpSpPr/>
              <p:nvPr/>
            </p:nvGrpSpPr>
            <p:grpSpPr>
              <a:xfrm>
                <a:off x="967895" y="415018"/>
                <a:ext cx="628714" cy="801374"/>
                <a:chOff x="1774126" y="766200"/>
                <a:chExt cx="1582467" cy="2017050"/>
              </a:xfrm>
            </p:grpSpPr>
            <p:sp>
              <p:nvSpPr>
                <p:cNvPr id="169" name="Google Shape;169;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7" name="Google Shape;177;p3"/>
            <p:cNvGrpSpPr/>
            <p:nvPr/>
          </p:nvGrpSpPr>
          <p:grpSpPr>
            <a:xfrm>
              <a:off x="104275" y="50550"/>
              <a:ext cx="8948150" cy="772675"/>
              <a:chOff x="104275" y="50550"/>
              <a:chExt cx="8948150" cy="772675"/>
            </a:xfrm>
          </p:grpSpPr>
          <p:sp>
            <p:nvSpPr>
              <p:cNvPr id="178" name="Google Shape;178;p3"/>
              <p:cNvSpPr/>
              <p:nvPr/>
            </p:nvSpPr>
            <p:spPr>
              <a:xfrm>
                <a:off x="8694850"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9" name="Google Shape;179;p3"/>
              <p:cNvSpPr/>
              <p:nvPr/>
            </p:nvSpPr>
            <p:spPr>
              <a:xfrm>
                <a:off x="5156375" y="146713"/>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0" name="Google Shape;180;p3"/>
              <p:cNvSpPr/>
              <p:nvPr/>
            </p:nvSpPr>
            <p:spPr>
              <a:xfrm>
                <a:off x="7219963" y="349471"/>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1" name="Google Shape;181;p3"/>
              <p:cNvSpPr/>
              <p:nvPr/>
            </p:nvSpPr>
            <p:spPr>
              <a:xfrm>
                <a:off x="7252363" y="114324"/>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2" name="Google Shape;182;p3"/>
              <p:cNvSpPr/>
              <p:nvPr/>
            </p:nvSpPr>
            <p:spPr>
              <a:xfrm>
                <a:off x="7998675" y="226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3" name="Google Shape;183;p3"/>
              <p:cNvSpPr/>
              <p:nvPr/>
            </p:nvSpPr>
            <p:spPr>
              <a:xfrm>
                <a:off x="6352675"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4" name="Google Shape;184;p3"/>
              <p:cNvSpPr/>
              <p:nvPr/>
            </p:nvSpPr>
            <p:spPr>
              <a:xfrm>
                <a:off x="3736700"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5" name="Google Shape;185;p3"/>
              <p:cNvSpPr/>
              <p:nvPr/>
            </p:nvSpPr>
            <p:spPr>
              <a:xfrm>
                <a:off x="2805625"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6" name="Google Shape;186;p3"/>
              <p:cNvSpPr/>
              <p:nvPr/>
            </p:nvSpPr>
            <p:spPr>
              <a:xfrm>
                <a:off x="1913750"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7" name="Google Shape;187;p3"/>
              <p:cNvSpPr/>
              <p:nvPr/>
            </p:nvSpPr>
            <p:spPr>
              <a:xfrm>
                <a:off x="3266675"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8" name="Google Shape;188;p3"/>
              <p:cNvSpPr/>
              <p:nvPr/>
            </p:nvSpPr>
            <p:spPr>
              <a:xfrm>
                <a:off x="262050"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9" name="Google Shape;189;p3"/>
              <p:cNvSpPr/>
              <p:nvPr/>
            </p:nvSpPr>
            <p:spPr>
              <a:xfrm>
                <a:off x="1279125" y="2208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0" name="Google Shape;190;p3"/>
              <p:cNvSpPr/>
              <p:nvPr/>
            </p:nvSpPr>
            <p:spPr>
              <a:xfrm>
                <a:off x="1055175" y="472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1" name="Google Shape;191;p3"/>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288025" y="226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7" name="Google Shape;197;p3"/>
              <p:cNvSpPr/>
              <p:nvPr/>
            </p:nvSpPr>
            <p:spPr>
              <a:xfrm>
                <a:off x="5948425" y="3818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8" name="Google Shape;198;p3"/>
              <p:cNvSpPr/>
              <p:nvPr/>
            </p:nvSpPr>
            <p:spPr>
              <a:xfrm>
                <a:off x="9020025" y="4142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9" name="Google Shape;199;p3"/>
              <p:cNvSpPr/>
              <p:nvPr/>
            </p:nvSpPr>
            <p:spPr>
              <a:xfrm>
                <a:off x="1588200" y="505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0" name="Google Shape;200;p3"/>
              <p:cNvSpPr/>
              <p:nvPr/>
            </p:nvSpPr>
            <p:spPr>
              <a:xfrm>
                <a:off x="3636675" y="472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1" name="Google Shape;201;p3"/>
              <p:cNvSpPr/>
              <p:nvPr/>
            </p:nvSpPr>
            <p:spPr>
              <a:xfrm>
                <a:off x="104275" y="3494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2" name="Google Shape;202;p3"/>
              <p:cNvSpPr/>
              <p:nvPr/>
            </p:nvSpPr>
            <p:spPr>
              <a:xfrm>
                <a:off x="4558675"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3" name="Google Shape;203;p3"/>
              <p:cNvSpPr/>
              <p:nvPr/>
            </p:nvSpPr>
            <p:spPr>
              <a:xfrm>
                <a:off x="6054325" y="2904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4" name="Google Shape;204;p3"/>
              <p:cNvSpPr/>
              <p:nvPr/>
            </p:nvSpPr>
            <p:spPr>
              <a:xfrm>
                <a:off x="8181475" y="2904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5" name="Google Shape;205;p3"/>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292625" y="631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7" name="Google Shape;207;p3"/>
              <p:cNvSpPr/>
              <p:nvPr/>
            </p:nvSpPr>
            <p:spPr>
              <a:xfrm>
                <a:off x="5464400" y="719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8" name="Google Shape;208;p3"/>
              <p:cNvSpPr/>
              <p:nvPr/>
            </p:nvSpPr>
            <p:spPr>
              <a:xfrm>
                <a:off x="294450" y="719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9" name="Google Shape;209;p3"/>
              <p:cNvSpPr/>
              <p:nvPr/>
            </p:nvSpPr>
            <p:spPr>
              <a:xfrm>
                <a:off x="7822650" y="631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0" name="Google Shape;210;p3"/>
              <p:cNvSpPr/>
              <p:nvPr/>
            </p:nvSpPr>
            <p:spPr>
              <a:xfrm>
                <a:off x="8583225" y="7908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
        <p:nvSpPr>
          <p:cNvPr id="211" name="Google Shape;211;p3"/>
          <p:cNvSpPr txBox="1">
            <a:spLocks noGrp="1"/>
          </p:cNvSpPr>
          <p:nvPr>
            <p:ph type="ctrTitle"/>
          </p:nvPr>
        </p:nvSpPr>
        <p:spPr>
          <a:xfrm>
            <a:off x="1632600" y="1673063"/>
            <a:ext cx="5878800" cy="1303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12" name="Google Shape;212;p3"/>
          <p:cNvSpPr txBox="1">
            <a:spLocks noGrp="1"/>
          </p:cNvSpPr>
          <p:nvPr>
            <p:ph type="subTitle" idx="1"/>
          </p:nvPr>
        </p:nvSpPr>
        <p:spPr>
          <a:xfrm>
            <a:off x="1632600" y="3073838"/>
            <a:ext cx="5878800" cy="396600"/>
          </a:xfrm>
          <a:prstGeom prst="rect">
            <a:avLst/>
          </a:prstGeom>
        </p:spPr>
        <p:txBody>
          <a:bodyPr spcFirstLastPara="1" wrap="square" lIns="0" tIns="0" rIns="0" bIns="0" anchor="t" anchorCtr="0">
            <a:noAutofit/>
          </a:bodyPr>
          <a:lstStyle>
            <a:lvl1pPr lvl="0" algn="ctr" rtl="0">
              <a:spcBef>
                <a:spcPts val="0"/>
              </a:spcBef>
              <a:spcAft>
                <a:spcPts val="0"/>
              </a:spcAft>
              <a:buSzPts val="2200"/>
              <a:buNone/>
              <a:defRPr sz="2200"/>
            </a:lvl1pPr>
            <a:lvl2pPr lvl="1" algn="ctr" rtl="0">
              <a:spcBef>
                <a:spcPts val="800"/>
              </a:spcBef>
              <a:spcAft>
                <a:spcPts val="0"/>
              </a:spcAft>
              <a:buSzPts val="2800"/>
              <a:buNone/>
              <a:defRPr sz="2800"/>
            </a:lvl2pPr>
            <a:lvl3pPr lvl="2" algn="ctr" rtl="0">
              <a:spcBef>
                <a:spcPts val="800"/>
              </a:spcBef>
              <a:spcAft>
                <a:spcPts val="0"/>
              </a:spcAft>
              <a:buSzPts val="2800"/>
              <a:buNone/>
              <a:defRPr sz="2800"/>
            </a:lvl3pPr>
            <a:lvl4pPr lvl="3" algn="ctr" rtl="0">
              <a:spcBef>
                <a:spcPts val="800"/>
              </a:spcBef>
              <a:spcAft>
                <a:spcPts val="0"/>
              </a:spcAft>
              <a:buSzPts val="2800"/>
              <a:buNone/>
              <a:defRPr sz="2800"/>
            </a:lvl4pPr>
            <a:lvl5pPr lvl="4" algn="ctr" rtl="0">
              <a:spcBef>
                <a:spcPts val="800"/>
              </a:spcBef>
              <a:spcAft>
                <a:spcPts val="0"/>
              </a:spcAft>
              <a:buSzPts val="2800"/>
              <a:buNone/>
              <a:defRPr sz="2800"/>
            </a:lvl5pPr>
            <a:lvl6pPr lvl="5" algn="ctr" rtl="0">
              <a:spcBef>
                <a:spcPts val="800"/>
              </a:spcBef>
              <a:spcAft>
                <a:spcPts val="0"/>
              </a:spcAft>
              <a:buSzPts val="2800"/>
              <a:buNone/>
              <a:defRPr sz="2800"/>
            </a:lvl6pPr>
            <a:lvl7pPr lvl="6" algn="ctr" rtl="0">
              <a:spcBef>
                <a:spcPts val="800"/>
              </a:spcBef>
              <a:spcAft>
                <a:spcPts val="0"/>
              </a:spcAft>
              <a:buSzPts val="2800"/>
              <a:buNone/>
              <a:defRPr sz="2800"/>
            </a:lvl7pPr>
            <a:lvl8pPr lvl="7" algn="ctr" rtl="0">
              <a:spcBef>
                <a:spcPts val="800"/>
              </a:spcBef>
              <a:spcAft>
                <a:spcPts val="0"/>
              </a:spcAft>
              <a:buSzPts val="2800"/>
              <a:buNone/>
              <a:defRPr sz="2800"/>
            </a:lvl8pPr>
            <a:lvl9pPr lvl="8" algn="ctr" rtl="0">
              <a:spcBef>
                <a:spcPts val="800"/>
              </a:spcBef>
              <a:spcAft>
                <a:spcPts val="80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dk1"/>
            </a:gs>
            <a:gs pos="67000">
              <a:schemeClr val="accent1"/>
            </a:gs>
            <a:gs pos="100000">
              <a:srgbClr val="B4A7D6"/>
            </a:gs>
          </a:gsLst>
          <a:lin ang="5400012" scaled="0"/>
        </a:gradFill>
        <a:effectLst/>
      </p:bgPr>
    </p:bg>
    <p:spTree>
      <p:nvGrpSpPr>
        <p:cNvPr id="1" name="Shape 213"/>
        <p:cNvGrpSpPr/>
        <p:nvPr/>
      </p:nvGrpSpPr>
      <p:grpSpPr>
        <a:xfrm>
          <a:off x="0" y="0"/>
          <a:ext cx="0" cy="0"/>
          <a:chOff x="0" y="0"/>
          <a:chExt cx="0" cy="0"/>
        </a:xfrm>
      </p:grpSpPr>
      <p:grpSp>
        <p:nvGrpSpPr>
          <p:cNvPr id="214" name="Google Shape;214;p4"/>
          <p:cNvGrpSpPr/>
          <p:nvPr/>
        </p:nvGrpSpPr>
        <p:grpSpPr>
          <a:xfrm>
            <a:off x="-1" y="50550"/>
            <a:ext cx="10370867" cy="5287714"/>
            <a:chOff x="-1" y="50550"/>
            <a:chExt cx="10370867" cy="5287714"/>
          </a:xfrm>
        </p:grpSpPr>
        <p:sp>
          <p:nvSpPr>
            <p:cNvPr id="215" name="Google Shape;215;p4"/>
            <p:cNvSpPr/>
            <p:nvPr/>
          </p:nvSpPr>
          <p:spPr>
            <a:xfrm>
              <a:off x="8" y="2753964"/>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4"/>
            <p:cNvSpPr/>
            <p:nvPr/>
          </p:nvSpPr>
          <p:spPr>
            <a:xfrm>
              <a:off x="2934697" y="3638722"/>
              <a:ext cx="2412605" cy="11051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4"/>
            <p:cNvSpPr/>
            <p:nvPr/>
          </p:nvSpPr>
          <p:spPr>
            <a:xfrm>
              <a:off x="4121250" y="3038789"/>
              <a:ext cx="2282313" cy="777338"/>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4"/>
            <p:cNvSpPr/>
            <p:nvPr/>
          </p:nvSpPr>
          <p:spPr>
            <a:xfrm>
              <a:off x="4436987" y="3517239"/>
              <a:ext cx="3817064" cy="1638977"/>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4"/>
            <p:cNvSpPr/>
            <p:nvPr/>
          </p:nvSpPr>
          <p:spPr>
            <a:xfrm>
              <a:off x="545777" y="4126981"/>
              <a:ext cx="2700819" cy="1029253"/>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4"/>
            <p:cNvSpPr/>
            <p:nvPr/>
          </p:nvSpPr>
          <p:spPr>
            <a:xfrm flipH="1">
              <a:off x="-1" y="3517248"/>
              <a:ext cx="1483687" cy="67965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4"/>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4"/>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3" name="Google Shape;223;p4"/>
            <p:cNvGrpSpPr/>
            <p:nvPr/>
          </p:nvGrpSpPr>
          <p:grpSpPr>
            <a:xfrm>
              <a:off x="352648" y="1966851"/>
              <a:ext cx="408036" cy="3176572"/>
              <a:chOff x="967895" y="415018"/>
              <a:chExt cx="628714" cy="4895318"/>
            </a:xfrm>
          </p:grpSpPr>
          <p:sp>
            <p:nvSpPr>
              <p:cNvPr id="224" name="Google Shape;224;p4"/>
              <p:cNvSpPr/>
              <p:nvPr/>
            </p:nvSpPr>
            <p:spPr>
              <a:xfrm>
                <a:off x="1207111" y="963637"/>
                <a:ext cx="150300" cy="43467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4"/>
              <p:cNvGrpSpPr/>
              <p:nvPr/>
            </p:nvGrpSpPr>
            <p:grpSpPr>
              <a:xfrm>
                <a:off x="967895" y="415018"/>
                <a:ext cx="628714" cy="801374"/>
                <a:chOff x="1774126" y="766200"/>
                <a:chExt cx="1582467" cy="2017050"/>
              </a:xfrm>
            </p:grpSpPr>
            <p:sp>
              <p:nvSpPr>
                <p:cNvPr id="226" name="Google Shape;226;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34" name="Google Shape;234;p4"/>
            <p:cNvGrpSpPr/>
            <p:nvPr/>
          </p:nvGrpSpPr>
          <p:grpSpPr>
            <a:xfrm>
              <a:off x="1127772" y="2922213"/>
              <a:ext cx="300714" cy="2221192"/>
              <a:chOff x="967895" y="415018"/>
              <a:chExt cx="628714" cy="4643930"/>
            </a:xfrm>
          </p:grpSpPr>
          <p:sp>
            <p:nvSpPr>
              <p:cNvPr id="235" name="Google Shape;235;p4"/>
              <p:cNvSpPr/>
              <p:nvPr/>
            </p:nvSpPr>
            <p:spPr>
              <a:xfrm>
                <a:off x="1207134" y="963649"/>
                <a:ext cx="150300" cy="40953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4"/>
              <p:cNvGrpSpPr/>
              <p:nvPr/>
            </p:nvGrpSpPr>
            <p:grpSpPr>
              <a:xfrm>
                <a:off x="967895" y="415018"/>
                <a:ext cx="628714" cy="801374"/>
                <a:chOff x="1774126" y="766200"/>
                <a:chExt cx="1582467" cy="2017050"/>
              </a:xfrm>
            </p:grpSpPr>
            <p:sp>
              <p:nvSpPr>
                <p:cNvPr id="237" name="Google Shape;237;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45" name="Google Shape;245;p4"/>
            <p:cNvGrpSpPr/>
            <p:nvPr/>
          </p:nvGrpSpPr>
          <p:grpSpPr>
            <a:xfrm>
              <a:off x="7817748" y="1079748"/>
              <a:ext cx="408036" cy="4063663"/>
              <a:chOff x="967895" y="415018"/>
              <a:chExt cx="628714" cy="6262387"/>
            </a:xfrm>
          </p:grpSpPr>
          <p:sp>
            <p:nvSpPr>
              <p:cNvPr id="246" name="Google Shape;246;p4"/>
              <p:cNvSpPr/>
              <p:nvPr/>
            </p:nvSpPr>
            <p:spPr>
              <a:xfrm>
                <a:off x="1207111" y="963605"/>
                <a:ext cx="150300" cy="57138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4"/>
              <p:cNvGrpSpPr/>
              <p:nvPr/>
            </p:nvGrpSpPr>
            <p:grpSpPr>
              <a:xfrm>
                <a:off x="967895" y="415018"/>
                <a:ext cx="628714" cy="801374"/>
                <a:chOff x="1774126" y="766200"/>
                <a:chExt cx="1582467" cy="2017050"/>
              </a:xfrm>
            </p:grpSpPr>
            <p:sp>
              <p:nvSpPr>
                <p:cNvPr id="248" name="Google Shape;248;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56" name="Google Shape;256;p4"/>
            <p:cNvGrpSpPr/>
            <p:nvPr/>
          </p:nvGrpSpPr>
          <p:grpSpPr>
            <a:xfrm>
              <a:off x="7200036" y="3718572"/>
              <a:ext cx="284493" cy="1424795"/>
              <a:chOff x="967895" y="415018"/>
              <a:chExt cx="628714" cy="3148718"/>
            </a:xfrm>
          </p:grpSpPr>
          <p:sp>
            <p:nvSpPr>
              <p:cNvPr id="257" name="Google Shape;257;p4"/>
              <p:cNvSpPr/>
              <p:nvPr/>
            </p:nvSpPr>
            <p:spPr>
              <a:xfrm>
                <a:off x="1207096" y="963636"/>
                <a:ext cx="150300" cy="26001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4"/>
              <p:cNvGrpSpPr/>
              <p:nvPr/>
            </p:nvGrpSpPr>
            <p:grpSpPr>
              <a:xfrm>
                <a:off x="967895" y="415018"/>
                <a:ext cx="628714" cy="801374"/>
                <a:chOff x="1774126" y="766200"/>
                <a:chExt cx="1582467" cy="2017050"/>
              </a:xfrm>
            </p:grpSpPr>
            <p:sp>
              <p:nvSpPr>
                <p:cNvPr id="259" name="Google Shape;259;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7" name="Google Shape;267;p4"/>
            <p:cNvGrpSpPr/>
            <p:nvPr/>
          </p:nvGrpSpPr>
          <p:grpSpPr>
            <a:xfrm>
              <a:off x="8299552" y="3133869"/>
              <a:ext cx="333219" cy="2017814"/>
              <a:chOff x="967895" y="415018"/>
              <a:chExt cx="628714" cy="3807196"/>
            </a:xfrm>
          </p:grpSpPr>
          <p:sp>
            <p:nvSpPr>
              <p:cNvPr id="268" name="Google Shape;268;p4"/>
              <p:cNvSpPr/>
              <p:nvPr/>
            </p:nvSpPr>
            <p:spPr>
              <a:xfrm>
                <a:off x="1207136" y="963615"/>
                <a:ext cx="150300" cy="32586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
              <p:cNvGrpSpPr/>
              <p:nvPr/>
            </p:nvGrpSpPr>
            <p:grpSpPr>
              <a:xfrm>
                <a:off x="967895" y="415018"/>
                <a:ext cx="628714" cy="801374"/>
                <a:chOff x="1774126" y="766200"/>
                <a:chExt cx="1582467" cy="2017050"/>
              </a:xfrm>
            </p:grpSpPr>
            <p:sp>
              <p:nvSpPr>
                <p:cNvPr id="270" name="Google Shape;270;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78" name="Google Shape;278;p4"/>
            <p:cNvGrpSpPr/>
            <p:nvPr/>
          </p:nvGrpSpPr>
          <p:grpSpPr>
            <a:xfrm>
              <a:off x="104275" y="50550"/>
              <a:ext cx="8948150" cy="772675"/>
              <a:chOff x="104275" y="50550"/>
              <a:chExt cx="8948150" cy="772675"/>
            </a:xfrm>
          </p:grpSpPr>
          <p:sp>
            <p:nvSpPr>
              <p:cNvPr id="279" name="Google Shape;279;p4"/>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0" name="Google Shape;280;p4"/>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1" name="Google Shape;281;p4"/>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2" name="Google Shape;282;p4"/>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3" name="Google Shape;283;p4"/>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4" name="Google Shape;284;p4"/>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5" name="Google Shape;285;p4"/>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6" name="Google Shape;286;p4"/>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7" name="Google Shape;287;p4"/>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8" name="Google Shape;288;p4"/>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9" name="Google Shape;289;p4"/>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90" name="Google Shape;290;p4"/>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91" name="Google Shape;291;p4"/>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92" name="Google Shape;292;p4"/>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98" name="Google Shape;298;p4"/>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99" name="Google Shape;299;p4"/>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0" name="Google Shape;300;p4"/>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1" name="Google Shape;301;p4"/>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2" name="Google Shape;302;p4"/>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3" name="Google Shape;303;p4"/>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4" name="Google Shape;304;p4"/>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5" name="Google Shape;305;p4"/>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6" name="Google Shape;306;p4"/>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8" name="Google Shape;308;p4"/>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9" name="Google Shape;309;p4"/>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10" name="Google Shape;310;p4"/>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11" name="Google Shape;311;p4"/>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
        <p:nvSpPr>
          <p:cNvPr id="312" name="Google Shape;312;p4"/>
          <p:cNvSpPr txBox="1">
            <a:spLocks noGrp="1"/>
          </p:cNvSpPr>
          <p:nvPr>
            <p:ph type="body" idx="1"/>
          </p:nvPr>
        </p:nvSpPr>
        <p:spPr>
          <a:xfrm>
            <a:off x="1675575" y="2161800"/>
            <a:ext cx="5778600" cy="819900"/>
          </a:xfrm>
          <a:prstGeom prst="rect">
            <a:avLst/>
          </a:prstGeom>
          <a:effectLst>
            <a:outerShdw blurRad="28575" dist="9525" dir="5400000" algn="bl" rotWithShape="0">
              <a:schemeClr val="dk1">
                <a:alpha val="38000"/>
              </a:schemeClr>
            </a:outerShdw>
          </a:effectLst>
        </p:spPr>
        <p:txBody>
          <a:bodyPr spcFirstLastPara="1" wrap="square" lIns="0" tIns="0" rIns="0" bIns="0" anchor="ctr" anchorCtr="0">
            <a:noAutofit/>
          </a:bodyPr>
          <a:lstStyle>
            <a:lvl1pPr marL="457200" lvl="0" indent="-406400" algn="ctr" rtl="0">
              <a:spcBef>
                <a:spcPts val="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1pPr>
            <a:lvl2pPr marL="914400" lvl="1"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2pPr>
            <a:lvl3pPr marL="1371600" lvl="2"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3pPr>
            <a:lvl4pPr marL="1828800" lvl="3"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4pPr>
            <a:lvl5pPr marL="2286000" lvl="4"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5pPr>
            <a:lvl6pPr marL="2743200" lvl="5"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6pPr>
            <a:lvl7pPr marL="3200400" lvl="6"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7pPr>
            <a:lvl8pPr marL="3657600" lvl="7"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8pPr>
            <a:lvl9pPr marL="4114800" lvl="8" indent="-406400" algn="ctr" rtl="0">
              <a:spcBef>
                <a:spcPts val="800"/>
              </a:spcBef>
              <a:spcAft>
                <a:spcPts val="80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9pPr>
          </a:lstStyle>
          <a:p>
            <a:endParaRPr/>
          </a:p>
        </p:txBody>
      </p:sp>
      <p:sp>
        <p:nvSpPr>
          <p:cNvPr id="313" name="Google Shape;313;p4"/>
          <p:cNvSpPr txBox="1">
            <a:spLocks noGrp="1"/>
          </p:cNvSpPr>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0"/>
        <p:cNvGrpSpPr/>
        <p:nvPr/>
      </p:nvGrpSpPr>
      <p:grpSpPr>
        <a:xfrm>
          <a:off x="0" y="0"/>
          <a:ext cx="0" cy="0"/>
          <a:chOff x="0" y="0"/>
          <a:chExt cx="0" cy="0"/>
        </a:xfrm>
      </p:grpSpPr>
      <p:sp>
        <p:nvSpPr>
          <p:cNvPr id="751" name="Google Shape;751;p11"/>
          <p:cNvSpPr txBox="1">
            <a:spLocks noGrp="1"/>
          </p:cNvSpPr>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752" name="Google Shape;752;p11"/>
          <p:cNvGrpSpPr/>
          <p:nvPr/>
        </p:nvGrpSpPr>
        <p:grpSpPr>
          <a:xfrm>
            <a:off x="104275" y="50550"/>
            <a:ext cx="10266591" cy="5287714"/>
            <a:chOff x="104275" y="50550"/>
            <a:chExt cx="10266591" cy="5287714"/>
          </a:xfrm>
        </p:grpSpPr>
        <p:sp>
          <p:nvSpPr>
            <p:cNvPr id="753" name="Google Shape;753;p11"/>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1"/>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1"/>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1"/>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1"/>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1"/>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1"/>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1"/>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61" name="Google Shape;761;p11"/>
            <p:cNvGrpSpPr/>
            <p:nvPr/>
          </p:nvGrpSpPr>
          <p:grpSpPr>
            <a:xfrm>
              <a:off x="7817748" y="1079748"/>
              <a:ext cx="408036" cy="4063663"/>
              <a:chOff x="967895" y="415018"/>
              <a:chExt cx="628714" cy="6262387"/>
            </a:xfrm>
          </p:grpSpPr>
          <p:sp>
            <p:nvSpPr>
              <p:cNvPr id="762" name="Google Shape;762;p11"/>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11"/>
              <p:cNvGrpSpPr/>
              <p:nvPr/>
            </p:nvGrpSpPr>
            <p:grpSpPr>
              <a:xfrm>
                <a:off x="967895" y="415018"/>
                <a:ext cx="628714" cy="801374"/>
                <a:chOff x="1774126" y="766200"/>
                <a:chExt cx="1582467" cy="2017050"/>
              </a:xfrm>
            </p:grpSpPr>
            <p:sp>
              <p:nvSpPr>
                <p:cNvPr id="764" name="Google Shape;764;p11"/>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1"/>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1"/>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1"/>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1"/>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1"/>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1"/>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1"/>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72" name="Google Shape;772;p11"/>
            <p:cNvGrpSpPr/>
            <p:nvPr/>
          </p:nvGrpSpPr>
          <p:grpSpPr>
            <a:xfrm>
              <a:off x="7200036" y="3718572"/>
              <a:ext cx="284493" cy="1424795"/>
              <a:chOff x="967895" y="415018"/>
              <a:chExt cx="628714" cy="3148718"/>
            </a:xfrm>
          </p:grpSpPr>
          <p:sp>
            <p:nvSpPr>
              <p:cNvPr id="773" name="Google Shape;773;p11"/>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4" name="Google Shape;774;p11"/>
              <p:cNvGrpSpPr/>
              <p:nvPr/>
            </p:nvGrpSpPr>
            <p:grpSpPr>
              <a:xfrm>
                <a:off x="967895" y="415018"/>
                <a:ext cx="628714" cy="801374"/>
                <a:chOff x="1774126" y="766200"/>
                <a:chExt cx="1582467" cy="2017050"/>
              </a:xfrm>
            </p:grpSpPr>
            <p:sp>
              <p:nvSpPr>
                <p:cNvPr id="775" name="Google Shape;775;p11"/>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1"/>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1"/>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1"/>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1"/>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1"/>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1"/>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1"/>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83" name="Google Shape;783;p11"/>
            <p:cNvGrpSpPr/>
            <p:nvPr/>
          </p:nvGrpSpPr>
          <p:grpSpPr>
            <a:xfrm>
              <a:off x="8299552" y="3133869"/>
              <a:ext cx="333219" cy="2017814"/>
              <a:chOff x="967895" y="415018"/>
              <a:chExt cx="628714" cy="3807196"/>
            </a:xfrm>
          </p:grpSpPr>
          <p:sp>
            <p:nvSpPr>
              <p:cNvPr id="784" name="Google Shape;784;p11"/>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11"/>
              <p:cNvGrpSpPr/>
              <p:nvPr/>
            </p:nvGrpSpPr>
            <p:grpSpPr>
              <a:xfrm>
                <a:off x="967895" y="415018"/>
                <a:ext cx="628714" cy="801374"/>
                <a:chOff x="1774126" y="766200"/>
                <a:chExt cx="1582467" cy="2017050"/>
              </a:xfrm>
            </p:grpSpPr>
            <p:sp>
              <p:nvSpPr>
                <p:cNvPr id="786" name="Google Shape;786;p11"/>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1"/>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1"/>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1"/>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1"/>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1"/>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1"/>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1"/>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94" name="Google Shape;794;p11"/>
            <p:cNvGrpSpPr/>
            <p:nvPr/>
          </p:nvGrpSpPr>
          <p:grpSpPr>
            <a:xfrm>
              <a:off x="104275" y="50550"/>
              <a:ext cx="8948150" cy="772675"/>
              <a:chOff x="104275" y="50550"/>
              <a:chExt cx="8948150" cy="772675"/>
            </a:xfrm>
          </p:grpSpPr>
          <p:sp>
            <p:nvSpPr>
              <p:cNvPr id="795" name="Google Shape;795;p11"/>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6" name="Google Shape;796;p11"/>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7" name="Google Shape;797;p11"/>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8" name="Google Shape;798;p11"/>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9" name="Google Shape;799;p11"/>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0" name="Google Shape;800;p11"/>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1" name="Google Shape;801;p11"/>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2" name="Google Shape;802;p11"/>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3" name="Google Shape;803;p11"/>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4" name="Google Shape;804;p11"/>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5" name="Google Shape;805;p11"/>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6" name="Google Shape;806;p11"/>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7" name="Google Shape;807;p11"/>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8" name="Google Shape;808;p11"/>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1"/>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4" name="Google Shape;814;p11"/>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5" name="Google Shape;815;p11"/>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6" name="Google Shape;816;p11"/>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7" name="Google Shape;817;p11"/>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8" name="Google Shape;818;p11"/>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9" name="Google Shape;819;p11"/>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0" name="Google Shape;820;p11"/>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1" name="Google Shape;821;p11"/>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2" name="Google Shape;822;p11"/>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4" name="Google Shape;824;p11"/>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5" name="Google Shape;825;p11"/>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6" name="Google Shape;826;p11"/>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7" name="Google Shape;827;p11"/>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33000">
              <a:schemeClr val="accent2"/>
            </a:gs>
            <a:gs pos="100000">
              <a:schemeClr val="accent3"/>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2409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1pPr>
            <a:lvl2pPr lvl="1"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2pPr>
            <a:lvl3pPr lvl="2"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3pPr>
            <a:lvl4pPr lvl="3"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4pPr>
            <a:lvl5pPr lvl="4"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5pPr>
            <a:lvl6pPr lvl="5"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6pPr>
            <a:lvl7pPr lvl="6"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7pPr>
            <a:lvl8pPr lvl="7"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8pPr>
            <a:lvl9pPr lvl="8"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9pPr>
          </a:lstStyle>
          <a:p>
            <a:endParaRPr/>
          </a:p>
        </p:txBody>
      </p:sp>
      <p:sp>
        <p:nvSpPr>
          <p:cNvPr id="7" name="Google Shape;7;p1"/>
          <p:cNvSpPr txBox="1">
            <a:spLocks noGrp="1"/>
          </p:cNvSpPr>
          <p:nvPr>
            <p:ph type="body" idx="1"/>
          </p:nvPr>
        </p:nvSpPr>
        <p:spPr>
          <a:xfrm>
            <a:off x="855300" y="1553825"/>
            <a:ext cx="6240900" cy="28341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0"/>
              </a:spcBef>
              <a:spcAft>
                <a:spcPts val="0"/>
              </a:spcAft>
              <a:buClr>
                <a:schemeClr val="accent1"/>
              </a:buClr>
              <a:buSzPts val="2200"/>
              <a:buFont typeface="Space Grotesk Light"/>
              <a:buChar char="➢"/>
              <a:defRPr sz="2200">
                <a:solidFill>
                  <a:schemeClr val="dk1"/>
                </a:solidFill>
                <a:latin typeface="Space Grotesk Light"/>
                <a:ea typeface="Space Grotesk Light"/>
                <a:cs typeface="Space Grotesk Light"/>
                <a:sym typeface="Space Grotesk Light"/>
              </a:defRPr>
            </a:lvl1pPr>
            <a:lvl2pPr marL="914400" lvl="1" indent="-368300" rtl="0">
              <a:lnSpc>
                <a:spcPct val="115000"/>
              </a:lnSpc>
              <a:spcBef>
                <a:spcPts val="800"/>
              </a:spcBef>
              <a:spcAft>
                <a:spcPts val="0"/>
              </a:spcAft>
              <a:buClr>
                <a:schemeClr val="accent1"/>
              </a:buClr>
              <a:buSzPts val="2200"/>
              <a:buFont typeface="Space Grotesk Light"/>
              <a:buChar char="▻"/>
              <a:defRPr sz="2200">
                <a:solidFill>
                  <a:schemeClr val="dk1"/>
                </a:solidFill>
                <a:latin typeface="Space Grotesk Light"/>
                <a:ea typeface="Space Grotesk Light"/>
                <a:cs typeface="Space Grotesk Light"/>
                <a:sym typeface="Space Grotesk Light"/>
              </a:defRPr>
            </a:lvl2pPr>
            <a:lvl3pPr marL="1371600" lvl="2"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3pPr>
            <a:lvl4pPr marL="1828800" lvl="3"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4pPr>
            <a:lvl5pPr marL="2286000" lvl="4"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5pPr>
            <a:lvl6pPr marL="2743200" lvl="5"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6pPr>
            <a:lvl7pPr marL="3200400" lvl="6"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7pPr>
            <a:lvl8pPr marL="3657600" lvl="7"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8pPr>
            <a:lvl9pPr marL="4114800" lvl="8" indent="-368300" rtl="0">
              <a:lnSpc>
                <a:spcPct val="115000"/>
              </a:lnSpc>
              <a:spcBef>
                <a:spcPts val="800"/>
              </a:spcBef>
              <a:spcAft>
                <a:spcPts val="80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9pPr>
          </a:lstStyle>
          <a:p>
            <a:endParaRPr/>
          </a:p>
        </p:txBody>
      </p:sp>
      <p:sp>
        <p:nvSpPr>
          <p:cNvPr id="8" name="Google Shape;8;p1"/>
          <p:cNvSpPr txBox="1">
            <a:spLocks noGrp="1"/>
          </p:cNvSpPr>
          <p:nvPr>
            <p:ph type="sldNum" idx="12"/>
          </p:nvPr>
        </p:nvSpPr>
        <p:spPr>
          <a:xfrm>
            <a:off x="4297650" y="4597451"/>
            <a:ext cx="548700" cy="393600"/>
          </a:xfrm>
          <a:prstGeom prst="rect">
            <a:avLst/>
          </a:prstGeom>
          <a:noFill/>
          <a:ln>
            <a:noFill/>
          </a:ln>
        </p:spPr>
        <p:txBody>
          <a:bodyPr spcFirstLastPara="1" wrap="square" lIns="0" tIns="0" rIns="0" bIns="0" anchor="ctr" anchorCtr="0">
            <a:noAutofit/>
          </a:bodyPr>
          <a:lstStyle>
            <a:lvl1pPr lvl="0" algn="ctr" rtl="0">
              <a:buNone/>
              <a:defRPr sz="1300">
                <a:solidFill>
                  <a:schemeClr val="accent1"/>
                </a:solidFill>
                <a:latin typeface="Space Grotesk Light"/>
                <a:ea typeface="Space Grotesk Light"/>
                <a:cs typeface="Space Grotesk Light"/>
                <a:sym typeface="Space Grotesk Light"/>
              </a:defRPr>
            </a:lvl1pPr>
            <a:lvl2pPr lvl="1" algn="ctr" rtl="0">
              <a:buNone/>
              <a:defRPr sz="1300">
                <a:solidFill>
                  <a:schemeClr val="accent1"/>
                </a:solidFill>
                <a:latin typeface="Space Grotesk Light"/>
                <a:ea typeface="Space Grotesk Light"/>
                <a:cs typeface="Space Grotesk Light"/>
                <a:sym typeface="Space Grotesk Light"/>
              </a:defRPr>
            </a:lvl2pPr>
            <a:lvl3pPr lvl="2" algn="ctr" rtl="0">
              <a:buNone/>
              <a:defRPr sz="1300">
                <a:solidFill>
                  <a:schemeClr val="accent1"/>
                </a:solidFill>
                <a:latin typeface="Space Grotesk Light"/>
                <a:ea typeface="Space Grotesk Light"/>
                <a:cs typeface="Space Grotesk Light"/>
                <a:sym typeface="Space Grotesk Light"/>
              </a:defRPr>
            </a:lvl3pPr>
            <a:lvl4pPr lvl="3" algn="ctr" rtl="0">
              <a:buNone/>
              <a:defRPr sz="1300">
                <a:solidFill>
                  <a:schemeClr val="accent1"/>
                </a:solidFill>
                <a:latin typeface="Space Grotesk Light"/>
                <a:ea typeface="Space Grotesk Light"/>
                <a:cs typeface="Space Grotesk Light"/>
                <a:sym typeface="Space Grotesk Light"/>
              </a:defRPr>
            </a:lvl4pPr>
            <a:lvl5pPr lvl="4" algn="ctr" rtl="0">
              <a:buNone/>
              <a:defRPr sz="1300">
                <a:solidFill>
                  <a:schemeClr val="accent1"/>
                </a:solidFill>
                <a:latin typeface="Space Grotesk Light"/>
                <a:ea typeface="Space Grotesk Light"/>
                <a:cs typeface="Space Grotesk Light"/>
                <a:sym typeface="Space Grotesk Light"/>
              </a:defRPr>
            </a:lvl5pPr>
            <a:lvl6pPr lvl="5" algn="ctr" rtl="0">
              <a:buNone/>
              <a:defRPr sz="1300">
                <a:solidFill>
                  <a:schemeClr val="accent1"/>
                </a:solidFill>
                <a:latin typeface="Space Grotesk Light"/>
                <a:ea typeface="Space Grotesk Light"/>
                <a:cs typeface="Space Grotesk Light"/>
                <a:sym typeface="Space Grotesk Light"/>
              </a:defRPr>
            </a:lvl6pPr>
            <a:lvl7pPr lvl="6" algn="ctr" rtl="0">
              <a:buNone/>
              <a:defRPr sz="1300">
                <a:solidFill>
                  <a:schemeClr val="accent1"/>
                </a:solidFill>
                <a:latin typeface="Space Grotesk Light"/>
                <a:ea typeface="Space Grotesk Light"/>
                <a:cs typeface="Space Grotesk Light"/>
                <a:sym typeface="Space Grotesk Light"/>
              </a:defRPr>
            </a:lvl7pPr>
            <a:lvl8pPr lvl="7" algn="ctr" rtl="0">
              <a:buNone/>
              <a:defRPr sz="1300">
                <a:solidFill>
                  <a:schemeClr val="accent1"/>
                </a:solidFill>
                <a:latin typeface="Space Grotesk Light"/>
                <a:ea typeface="Space Grotesk Light"/>
                <a:cs typeface="Space Grotesk Light"/>
                <a:sym typeface="Space Grotesk Light"/>
              </a:defRPr>
            </a:lvl8pPr>
            <a:lvl9pPr lvl="8" algn="ctr" rtl="0">
              <a:buNone/>
              <a:defRPr sz="1300">
                <a:solidFill>
                  <a:schemeClr val="accent1"/>
                </a:solidFill>
                <a:latin typeface="Space Grotesk Light"/>
                <a:ea typeface="Space Grotesk Light"/>
                <a:cs typeface="Space Grotesk Light"/>
                <a:sym typeface="Space Grotesk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13"/>
          <p:cNvSpPr txBox="1">
            <a:spLocks noGrp="1"/>
          </p:cNvSpPr>
          <p:nvPr>
            <p:ph type="ctrTitle"/>
          </p:nvPr>
        </p:nvSpPr>
        <p:spPr>
          <a:xfrm>
            <a:off x="1307504" y="163025"/>
            <a:ext cx="5672700" cy="1159800"/>
          </a:xfrm>
          <a:prstGeom prst="rect">
            <a:avLst/>
          </a:prstGeom>
        </p:spPr>
        <p:txBody>
          <a:bodyPr spcFirstLastPara="1" wrap="square" lIns="0" tIns="0" rIns="0" bIns="0" anchor="ctr" anchorCtr="0">
            <a:noAutofit/>
          </a:bodyPr>
          <a:lstStyle/>
          <a:p>
            <a:pPr indent="252095">
              <a:spcBef>
                <a:spcPts val="300"/>
              </a:spcBef>
              <a:spcAft>
                <a:spcPts val="300"/>
              </a:spcAft>
              <a:tabLst>
                <a:tab pos="1391285" algn="l"/>
              </a:tabLst>
            </a:pPr>
            <a:r>
              <a:rPr lang="en-US" sz="1600" b="1" dirty="0"/>
              <a:t>BÀI 1 - TIẾT 1</a:t>
            </a:r>
            <a:br>
              <a:rPr lang="en-US" sz="1600" b="1" dirty="0"/>
            </a:br>
            <a:r>
              <a:rPr lang="en-US" sz="1600" b="1" dirty="0">
                <a:latin typeface="Times New Roman" panose="02020603050405020304" pitchFamily="18" charset="0"/>
                <a:ea typeface="Times New Roman" panose="02020603050405020304" pitchFamily="18" charset="0"/>
              </a:rPr>
              <a:t>  – </a:t>
            </a:r>
            <a:r>
              <a:rPr lang="en-US" sz="1600" b="1" dirty="0" err="1">
                <a:latin typeface="Times New Roman" panose="02020603050405020304" pitchFamily="18" charset="0"/>
                <a:ea typeface="Times New Roman" panose="02020603050405020304" pitchFamily="18" charset="0"/>
              </a:rPr>
              <a:t>Hát</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bài</a:t>
            </a:r>
            <a:r>
              <a:rPr lang="en-US" sz="1600" b="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Tuổi</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mười</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lăm</a:t>
            </a:r>
            <a:br>
              <a:rPr lang="en-US" sz="1400" dirty="0">
                <a:latin typeface="Times New Roman" panose="02020603050405020304" pitchFamily="18" charset="0"/>
                <a:ea typeface="Times New Roman" panose="02020603050405020304" pitchFamily="18" charset="0"/>
              </a:rPr>
            </a:br>
            <a:r>
              <a:rPr lang="en-US" sz="1600" b="1" dirty="0">
                <a:latin typeface="Times New Roman" panose="02020603050405020304" pitchFamily="18" charset="0"/>
                <a:ea typeface="Times New Roman" panose="02020603050405020304" pitchFamily="18" charset="0"/>
              </a:rPr>
              <a:t>                      – </a:t>
            </a:r>
            <a:r>
              <a:rPr lang="en-US" sz="1600" b="1" spc="-50" dirty="0" err="1">
                <a:latin typeface="Times New Roman" panose="02020603050405020304" pitchFamily="18" charset="0"/>
                <a:ea typeface="Times New Roman" panose="02020603050405020304" pitchFamily="18" charset="0"/>
              </a:rPr>
              <a:t>Sơ</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lược</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về</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quãng</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cách</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xác</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định</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và</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gọi</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tên</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quãng</a:t>
            </a:r>
            <a:endParaRPr lang="en-US" sz="1400" dirty="0">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BA2DA75D-FD8A-4191-BCFE-B9AEFED32D34}"/>
              </a:ext>
            </a:extLst>
          </p:cNvPr>
          <p:cNvSpPr/>
          <p:nvPr/>
        </p:nvSpPr>
        <p:spPr>
          <a:xfrm>
            <a:off x="358416" y="1663809"/>
            <a:ext cx="8717451" cy="2031325"/>
          </a:xfrm>
          <a:prstGeom prst="rect">
            <a:avLst/>
          </a:prstGeom>
          <a:noFill/>
        </p:spPr>
        <p:txBody>
          <a:bodyPr wrap="none" lIns="91440" tIns="45720" rIns="91440" bIns="45720">
            <a:spAutoFit/>
          </a:bodyPr>
          <a:lstStyle/>
          <a:p>
            <a:pPr marL="285750" indent="-285750">
              <a:buFontTx/>
              <a:buChar char="-"/>
            </a:pPr>
            <a:r>
              <a:rPr lang="vi-VN" b="1" dirty="0">
                <a:ln w="0"/>
                <a:solidFill>
                  <a:schemeClr val="tx1"/>
                </a:solidFill>
                <a:effectLst>
                  <a:outerShdw blurRad="38100" dist="19050" dir="2700000" algn="tl" rotWithShape="0">
                    <a:schemeClr val="dk1">
                      <a:alpha val="40000"/>
                    </a:schemeClr>
                  </a:outerShdw>
                </a:effectLst>
              </a:rPr>
              <a:t>Giới thiệu tác giả:</a:t>
            </a:r>
            <a:endParaRPr lang="en-US" b="1" dirty="0">
              <a:ln w="0"/>
              <a:solidFill>
                <a:schemeClr val="tx1"/>
              </a:solidFill>
              <a:effectLst>
                <a:outerShdw blurRad="38100" dist="19050" dir="2700000" algn="tl" rotWithShape="0">
                  <a:schemeClr val="dk1">
                    <a:alpha val="40000"/>
                  </a:schemeClr>
                </a:outerShdw>
              </a:effectLst>
            </a:endParaRPr>
          </a:p>
          <a:p>
            <a:pPr marL="285750" indent="-285750">
              <a:buFontTx/>
              <a:buChar char="-"/>
            </a:pPr>
            <a:endParaRPr lang="vi-VN" b="1" dirty="0">
              <a:ln w="0"/>
              <a:solidFill>
                <a:schemeClr val="tx1"/>
              </a:solidFill>
              <a:effectLst>
                <a:outerShdw blurRad="38100" dist="19050" dir="2700000" algn="tl" rotWithShape="0">
                  <a:schemeClr val="dk1">
                    <a:alpha val="40000"/>
                  </a:schemeClr>
                </a:outerShdw>
              </a:effectLst>
            </a:endParaRPr>
          </a:p>
          <a:p>
            <a:r>
              <a:rPr lang="vi-VN" dirty="0">
                <a:ln w="0"/>
                <a:solidFill>
                  <a:schemeClr val="tx1"/>
                </a:solidFill>
                <a:effectLst>
                  <a:outerShdw blurRad="38100" dist="19050" dir="2700000" algn="tl" rotWithShape="0">
                    <a:schemeClr val="dk1">
                      <a:alpha val="40000"/>
                    </a:schemeClr>
                  </a:outerShdw>
                </a:effectLst>
              </a:rPr>
              <a:t>Nhạc sĩ Trương Quang Lục có những đóng góp xuất sắc cho mảng âm nhạc thiếu nhi </a:t>
            </a:r>
            <a:endParaRPr lang="en-US" dirty="0">
              <a:ln w="0"/>
              <a:solidFill>
                <a:schemeClr val="tx1"/>
              </a:solidFill>
              <a:effectLst>
                <a:outerShdw blurRad="38100" dist="19050" dir="2700000" algn="tl" rotWithShape="0">
                  <a:schemeClr val="dk1">
                    <a:alpha val="40000"/>
                  </a:schemeClr>
                </a:outerShdw>
              </a:effectLst>
            </a:endParaRPr>
          </a:p>
          <a:p>
            <a:r>
              <a:rPr lang="vi-VN" dirty="0">
                <a:ln w="0"/>
                <a:solidFill>
                  <a:schemeClr val="tx1"/>
                </a:solidFill>
                <a:effectLst>
                  <a:outerShdw blurRad="38100" dist="19050" dir="2700000" algn="tl" rotWithShape="0">
                    <a:schemeClr val="dk1">
                      <a:alpha val="40000"/>
                    </a:schemeClr>
                  </a:outerShdw>
                </a:effectLst>
              </a:rPr>
              <a:t>cả về số lượng và chất lượng. </a:t>
            </a:r>
            <a:endParaRPr lang="en-US" dirty="0">
              <a:ln w="0"/>
              <a:solidFill>
                <a:schemeClr val="tx1"/>
              </a:solidFill>
              <a:effectLst>
                <a:outerShdw blurRad="38100" dist="19050" dir="2700000" algn="tl" rotWithShape="0">
                  <a:schemeClr val="dk1">
                    <a:alpha val="40000"/>
                  </a:schemeClr>
                </a:outerShdw>
              </a:effectLst>
            </a:endParaRPr>
          </a:p>
          <a:p>
            <a:r>
              <a:rPr lang="vi-VN" dirty="0">
                <a:ln w="0"/>
                <a:solidFill>
                  <a:schemeClr val="tx1"/>
                </a:solidFill>
                <a:effectLst>
                  <a:outerShdw blurRad="38100" dist="19050" dir="2700000" algn="tl" rotWithShape="0">
                    <a:schemeClr val="dk1">
                      <a:alpha val="40000"/>
                    </a:schemeClr>
                  </a:outerShdw>
                </a:effectLst>
              </a:rPr>
              <a:t>Ông đã sáng tác hơn 400 ca khúc cho tuổi thơ, trong số đó có rất nhiều ca khúc hay </a:t>
            </a:r>
            <a:endParaRPr lang="en-US" dirty="0">
              <a:ln w="0"/>
              <a:solidFill>
                <a:schemeClr val="tx1"/>
              </a:solidFill>
              <a:effectLst>
                <a:outerShdw blurRad="38100" dist="19050" dir="2700000" algn="tl" rotWithShape="0">
                  <a:schemeClr val="dk1">
                    <a:alpha val="40000"/>
                  </a:schemeClr>
                </a:outerShdw>
              </a:effectLst>
            </a:endParaRPr>
          </a:p>
          <a:p>
            <a:r>
              <a:rPr lang="vi-VN" dirty="0">
                <a:ln w="0"/>
                <a:solidFill>
                  <a:schemeClr val="tx1"/>
                </a:solidFill>
                <a:effectLst>
                  <a:outerShdw blurRad="38100" dist="19050" dir="2700000" algn="tl" rotWithShape="0">
                    <a:schemeClr val="dk1">
                      <a:alpha val="40000"/>
                    </a:schemeClr>
                  </a:outerShdw>
                </a:effectLst>
              </a:rPr>
              <a:t>như: Xỉa cá mè, Chỉ có một trên đời, Tuổi mười lăm, Tuổi hồng, Chồng nụ chồng hoa,</a:t>
            </a:r>
            <a:r>
              <a:rPr lang="en-US" dirty="0">
                <a:ln w="0"/>
                <a:solidFill>
                  <a:schemeClr val="tx1"/>
                </a:solidFill>
                <a:effectLst>
                  <a:outerShdw blurRad="38100" dist="19050" dir="2700000" algn="tl" rotWithShape="0">
                    <a:schemeClr val="dk1">
                      <a:alpha val="40000"/>
                    </a:schemeClr>
                  </a:outerShdw>
                </a:effectLst>
              </a:rPr>
              <a:t> </a:t>
            </a:r>
          </a:p>
          <a:p>
            <a:r>
              <a:rPr lang="vi-VN" dirty="0">
                <a:ln w="0"/>
                <a:solidFill>
                  <a:schemeClr val="tx1"/>
                </a:solidFill>
                <a:effectLst>
                  <a:outerShdw blurRad="38100" dist="19050" dir="2700000" algn="tl" rotWithShape="0">
                    <a:schemeClr val="dk1">
                      <a:alpha val="40000"/>
                    </a:schemeClr>
                  </a:outerShdw>
                </a:effectLst>
              </a:rPr>
              <a:t>Tổ quốc yêu thương, Nếu em là..., Tuổi thần tiên, Điều em muốn,..</a:t>
            </a:r>
            <a:endParaRPr lang="en-US" dirty="0">
              <a:ln w="0"/>
              <a:solidFill>
                <a:schemeClr val="tx1"/>
              </a:solidFill>
              <a:effectLst>
                <a:outerShdw blurRad="38100" dist="19050" dir="2700000" algn="tl" rotWithShape="0">
                  <a:schemeClr val="dk1">
                    <a:alpha val="40000"/>
                  </a:schemeClr>
                </a:outerShdw>
              </a:effectLst>
            </a:endParaRPr>
          </a:p>
          <a:p>
            <a:r>
              <a:rPr lang="vi-VN" dirty="0">
                <a:ln w="0"/>
                <a:solidFill>
                  <a:schemeClr val="tx1"/>
                </a:solidFill>
                <a:effectLst>
                  <a:outerShdw blurRad="38100" dist="19050" dir="2700000" algn="tl" rotWithShape="0">
                    <a:schemeClr val="dk1">
                      <a:alpha val="40000"/>
                    </a:schemeClr>
                  </a:outerShdw>
                </a:effectLst>
              </a:rPr>
              <a:t> Đặc biệt, ông có 2 ca khúc được bình chọn vào danh sách</a:t>
            </a:r>
            <a:endParaRPr lang="en-US" dirty="0">
              <a:ln w="0"/>
              <a:solidFill>
                <a:schemeClr val="tx1"/>
              </a:solidFill>
              <a:effectLst>
                <a:outerShdw blurRad="38100" dist="19050" dir="2700000" algn="tl" rotWithShape="0">
                  <a:schemeClr val="dk1">
                    <a:alpha val="40000"/>
                  </a:schemeClr>
                </a:outerShdw>
              </a:effectLst>
            </a:endParaRPr>
          </a:p>
          <a:p>
            <a:r>
              <a:rPr lang="vi-VN" dirty="0">
                <a:ln w="0"/>
                <a:solidFill>
                  <a:schemeClr val="tx1"/>
                </a:solidFill>
                <a:effectLst>
                  <a:outerShdw blurRad="38100" dist="19050" dir="2700000" algn="tl" rotWithShape="0">
                    <a:schemeClr val="dk1">
                      <a:alpha val="40000"/>
                    </a:schemeClr>
                  </a:outerShdw>
                </a:effectLst>
              </a:rPr>
              <a:t> “50 bài hát thiếu nhi hay nhất thế kỉ XX” là Màu mực tím và Trái Đất này của chúng em (phổ thơ Định Hải).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900" name="Google Shape;900;p16"/>
          <p:cNvSpPr txBox="1">
            <a:spLocks noGrp="1"/>
          </p:cNvSpPr>
          <p:nvPr>
            <p:ph type="subTitle" idx="1"/>
          </p:nvPr>
        </p:nvSpPr>
        <p:spPr>
          <a:xfrm>
            <a:off x="1436657" y="737038"/>
            <a:ext cx="5878800" cy="396600"/>
          </a:xfrm>
          <a:prstGeom prst="rect">
            <a:avLst/>
          </a:prstGeom>
        </p:spPr>
        <p:txBody>
          <a:bodyPr spcFirstLastPara="1" wrap="square" lIns="0" tIns="0" rIns="0" bIns="0" anchor="t" anchorCtr="0">
            <a:noAutofit/>
          </a:bodyPr>
          <a:lstStyle/>
          <a:p>
            <a:pPr marL="0" lvl="0" indent="0" algn="l">
              <a:spcAft>
                <a:spcPts val="800"/>
              </a:spcAft>
            </a:pPr>
            <a:r>
              <a:rPr lang="vi-VN" sz="1400" dirty="0"/>
              <a:t>- </a:t>
            </a:r>
            <a:r>
              <a:rPr lang="vi-VN" sz="1600" b="1" dirty="0"/>
              <a:t>Giới thiệu bài hát:</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Tuổi</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mười</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lăm</a:t>
            </a:r>
            <a:r>
              <a:rPr lang="en-US" sz="1600" b="1" dirty="0"/>
              <a:t> </a:t>
            </a:r>
            <a:endParaRPr lang="vi-VN" sz="1600" b="1" dirty="0"/>
          </a:p>
          <a:p>
            <a:pPr marL="0" lvl="0" indent="0" algn="l">
              <a:spcAft>
                <a:spcPts val="800"/>
              </a:spcAft>
            </a:pPr>
            <a:r>
              <a:rPr lang="vi-VN" sz="1400" dirty="0"/>
              <a:t>Bài hát gồm có 2 đoạn</a:t>
            </a:r>
          </a:p>
          <a:p>
            <a:pPr marL="0" lvl="0" indent="0" algn="l">
              <a:spcAft>
                <a:spcPts val="800"/>
              </a:spcAft>
            </a:pPr>
            <a:r>
              <a:rPr lang="vi-VN" sz="1400" dirty="0"/>
              <a:t>+ Đoạn 1: 10 nhịp (từ đầu đến mẹ hát ầu ơ).</a:t>
            </a:r>
          </a:p>
          <a:p>
            <a:pPr marL="0" lvl="0" indent="0" algn="l">
              <a:spcAft>
                <a:spcPts val="800"/>
              </a:spcAft>
            </a:pPr>
            <a:r>
              <a:rPr lang="vi-VN" sz="1400" dirty="0"/>
              <a:t>+ Nét nhạc nối tiếp: 2 nhịp.</a:t>
            </a:r>
          </a:p>
          <a:p>
            <a:pPr marL="0" lvl="0" indent="0" algn="l">
              <a:spcAft>
                <a:spcPts val="800"/>
              </a:spcAft>
            </a:pPr>
            <a:r>
              <a:rPr lang="vi-VN" sz="1400" dirty="0"/>
              <a:t>+ Đoạn 2: 11 nhịp (từ Ôi đẹp lắm đến hết bài).</a:t>
            </a:r>
          </a:p>
          <a:p>
            <a:pPr marL="0" lvl="0" indent="0" algn="l">
              <a:spcAft>
                <a:spcPts val="800"/>
              </a:spcAft>
            </a:pPr>
            <a:r>
              <a:rPr lang="vi-VN" sz="1400" dirty="0"/>
              <a:t>+ Với giai điệu vui tươi, trong sáng, lời ca trong trẻo, dạt dào cảm xúc, bài hát Tuổi mười lăm thể hiện sự hồn nhiên, vô tư, trong sáng của lứa tuổi 15 – lứa tuổi trăng tròn với biết bao hoài bão và ước mơ.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6" name="Google Shape;906;p17"/>
          <p:cNvSpPr txBox="1">
            <a:spLocks noGrp="1"/>
          </p:cNvSpPr>
          <p:nvPr>
            <p:ph type="sldNum" idx="12"/>
          </p:nvPr>
        </p:nvSpPr>
        <p:spPr>
          <a:xfrm>
            <a:off x="4297650" y="45974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5" name="Picture 4">
            <a:extLst>
              <a:ext uri="{FF2B5EF4-FFF2-40B4-BE49-F238E27FC236}">
                <a16:creationId xmlns:a16="http://schemas.microsoft.com/office/drawing/2014/main" id="{70B28DDF-02CC-4828-9339-1F3C3E2F4006}"/>
              </a:ext>
            </a:extLst>
          </p:cNvPr>
          <p:cNvPicPr>
            <a:picLocks noChangeAspect="1"/>
          </p:cNvPicPr>
          <p:nvPr/>
        </p:nvPicPr>
        <p:blipFill>
          <a:blip r:embed="rId5"/>
          <a:stretch>
            <a:fillRect/>
          </a:stretch>
        </p:blipFill>
        <p:spPr>
          <a:xfrm>
            <a:off x="0" y="0"/>
            <a:ext cx="5370286" cy="5143500"/>
          </a:xfrm>
          <a:prstGeom prst="rect">
            <a:avLst/>
          </a:prstGeom>
        </p:spPr>
      </p:pic>
      <p:pic>
        <p:nvPicPr>
          <p:cNvPr id="6" name="TUỔI MƯỜI LĂM (Hát mẫu)- Chủ đề 1 - SGK Âm nhạc 9 Cánh diều. Ca sĩ- Trịnh Huyền Trang">
            <a:hlinkClick r:id="" action="ppaction://media"/>
            <a:extLst>
              <a:ext uri="{FF2B5EF4-FFF2-40B4-BE49-F238E27FC236}">
                <a16:creationId xmlns:a16="http://schemas.microsoft.com/office/drawing/2014/main" id="{3FC7FB53-6D5E-4039-AFF5-03F1C4B19C2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64325" y="7524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30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778C5"/>
            </a:gs>
            <a:gs pos="72000">
              <a:srgbClr val="F8C2C2"/>
            </a:gs>
            <a:gs pos="100000">
              <a:srgbClr val="FFE599"/>
            </a:gs>
          </a:gsLst>
          <a:lin ang="5400700" scaled="0"/>
        </a:gradFill>
        <a:effectLst/>
      </p:bgPr>
    </p:bg>
    <p:spTree>
      <p:nvGrpSpPr>
        <p:cNvPr id="1" name="Shape 1077"/>
        <p:cNvGrpSpPr/>
        <p:nvPr/>
      </p:nvGrpSpPr>
      <p:grpSpPr>
        <a:xfrm>
          <a:off x="0" y="0"/>
          <a:ext cx="0" cy="0"/>
          <a:chOff x="0" y="0"/>
          <a:chExt cx="0" cy="0"/>
        </a:xfrm>
      </p:grpSpPr>
      <p:sp>
        <p:nvSpPr>
          <p:cNvPr id="1080" name="Google Shape;1080;p27"/>
          <p:cNvSpPr txBox="1">
            <a:spLocks noGrp="1"/>
          </p:cNvSpPr>
          <p:nvPr>
            <p:ph type="sldNum" idx="12"/>
          </p:nvPr>
        </p:nvSpPr>
        <p:spPr>
          <a:xfrm>
            <a:off x="4297650" y="45974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4</a:t>
            </a:fld>
            <a:endParaRPr>
              <a:solidFill>
                <a:schemeClr val="lt1"/>
              </a:solidFill>
            </a:endParaRPr>
          </a:p>
        </p:txBody>
      </p:sp>
      <p:sp>
        <p:nvSpPr>
          <p:cNvPr id="2" name="Rectangle 1">
            <a:extLst>
              <a:ext uri="{FF2B5EF4-FFF2-40B4-BE49-F238E27FC236}">
                <a16:creationId xmlns:a16="http://schemas.microsoft.com/office/drawing/2014/main" id="{1A9B9527-3322-40C5-967F-8AFE5F30C614}"/>
              </a:ext>
            </a:extLst>
          </p:cNvPr>
          <p:cNvSpPr/>
          <p:nvPr/>
        </p:nvSpPr>
        <p:spPr>
          <a:xfrm>
            <a:off x="748517" y="577723"/>
            <a:ext cx="7882286" cy="3534301"/>
          </a:xfrm>
          <a:prstGeom prst="rect">
            <a:avLst/>
          </a:prstGeom>
        </p:spPr>
        <p:txBody>
          <a:bodyPr wrap="none">
            <a:spAutoFit/>
          </a:bodyPr>
          <a:lstStyle/>
          <a:p>
            <a:pPr lvl="0">
              <a:spcAft>
                <a:spcPts val="800"/>
              </a:spcAft>
            </a:pPr>
            <a:r>
              <a:rPr lang="en-US" b="1" dirty="0"/>
              <a:t>2: </a:t>
            </a:r>
            <a:r>
              <a:rPr lang="en-US" b="1" dirty="0" err="1"/>
              <a:t>Sơ</a:t>
            </a:r>
            <a:r>
              <a:rPr lang="en-US" b="1" dirty="0"/>
              <a:t> </a:t>
            </a:r>
            <a:r>
              <a:rPr lang="en-US" b="1" dirty="0" err="1"/>
              <a:t>lược</a:t>
            </a:r>
            <a:r>
              <a:rPr lang="en-US" b="1" dirty="0"/>
              <a:t> </a:t>
            </a:r>
            <a:r>
              <a:rPr lang="en-US" b="1" dirty="0" err="1"/>
              <a:t>về</a:t>
            </a:r>
            <a:r>
              <a:rPr lang="en-US" b="1" dirty="0"/>
              <a:t> </a:t>
            </a:r>
            <a:r>
              <a:rPr lang="en-US" b="1" dirty="0" err="1"/>
              <a:t>quãng</a:t>
            </a:r>
            <a:r>
              <a:rPr lang="en-US" b="1" dirty="0"/>
              <a:t>, </a:t>
            </a:r>
            <a:r>
              <a:rPr lang="en-US" b="1" dirty="0" err="1"/>
              <a:t>cách</a:t>
            </a:r>
            <a:r>
              <a:rPr lang="en-US" b="1" dirty="0"/>
              <a:t> </a:t>
            </a:r>
            <a:r>
              <a:rPr lang="en-US" b="1" dirty="0" err="1"/>
              <a:t>xác</a:t>
            </a:r>
            <a:r>
              <a:rPr lang="en-US" b="1" dirty="0"/>
              <a:t> </a:t>
            </a:r>
            <a:r>
              <a:rPr lang="en-US" b="1" dirty="0" err="1"/>
              <a:t>định</a:t>
            </a:r>
            <a:r>
              <a:rPr lang="en-US" b="1" dirty="0"/>
              <a:t> </a:t>
            </a:r>
            <a:r>
              <a:rPr lang="en-US" b="1" dirty="0" err="1"/>
              <a:t>và</a:t>
            </a:r>
            <a:r>
              <a:rPr lang="en-US" b="1" dirty="0"/>
              <a:t> </a:t>
            </a:r>
            <a:r>
              <a:rPr lang="en-US" b="1" dirty="0" err="1"/>
              <a:t>gọi</a:t>
            </a:r>
            <a:r>
              <a:rPr lang="en-US" b="1" dirty="0"/>
              <a:t> </a:t>
            </a:r>
            <a:r>
              <a:rPr lang="en-US" b="1" dirty="0" err="1"/>
              <a:t>tên</a:t>
            </a:r>
            <a:r>
              <a:rPr lang="en-US" b="1" dirty="0"/>
              <a:t> </a:t>
            </a:r>
            <a:r>
              <a:rPr lang="en-US" b="1" dirty="0" err="1"/>
              <a:t>quãng</a:t>
            </a:r>
            <a:endParaRPr lang="en-US" b="1" dirty="0"/>
          </a:p>
          <a:p>
            <a:pPr>
              <a:lnSpc>
                <a:spcPct val="150000"/>
              </a:lnSpc>
            </a:pPr>
            <a:r>
              <a:rPr lang="fr-FR" dirty="0" err="1"/>
              <a:t>Giới</a:t>
            </a:r>
            <a:r>
              <a:rPr lang="fr-FR" dirty="0"/>
              <a:t> </a:t>
            </a:r>
            <a:r>
              <a:rPr lang="fr-FR" dirty="0" err="1"/>
              <a:t>thiệu</a:t>
            </a:r>
            <a:r>
              <a:rPr lang="fr-FR" dirty="0"/>
              <a:t> </a:t>
            </a:r>
            <a:r>
              <a:rPr lang="fr-FR" dirty="0" err="1"/>
              <a:t>về</a:t>
            </a:r>
            <a:r>
              <a:rPr lang="fr-FR" dirty="0"/>
              <a:t> </a:t>
            </a:r>
            <a:r>
              <a:rPr lang="fr-FR" dirty="0" err="1"/>
              <a:t>quãng</a:t>
            </a:r>
            <a:endParaRPr lang="en-US" dirty="0"/>
          </a:p>
          <a:p>
            <a:pPr>
              <a:lnSpc>
                <a:spcPct val="150000"/>
              </a:lnSpc>
            </a:pPr>
            <a:r>
              <a:rPr lang="fr-FR" dirty="0"/>
              <a:t>+ </a:t>
            </a:r>
            <a:r>
              <a:rPr lang="fr-FR" dirty="0" err="1"/>
              <a:t>Khái</a:t>
            </a:r>
            <a:r>
              <a:rPr lang="fr-FR" dirty="0"/>
              <a:t> </a:t>
            </a:r>
            <a:r>
              <a:rPr lang="fr-FR" dirty="0" err="1"/>
              <a:t>niệm</a:t>
            </a:r>
            <a:r>
              <a:rPr lang="fr-FR" dirty="0"/>
              <a:t> </a:t>
            </a:r>
            <a:r>
              <a:rPr lang="fr-FR" dirty="0" err="1"/>
              <a:t>về</a:t>
            </a:r>
            <a:r>
              <a:rPr lang="fr-FR" dirty="0"/>
              <a:t> </a:t>
            </a:r>
            <a:r>
              <a:rPr lang="fr-FR" dirty="0" err="1"/>
              <a:t>quãng</a:t>
            </a:r>
            <a:r>
              <a:rPr lang="fr-FR" dirty="0"/>
              <a:t> : </a:t>
            </a:r>
            <a:r>
              <a:rPr lang="fr-FR" i="1" dirty="0" err="1"/>
              <a:t>quãng</a:t>
            </a:r>
            <a:r>
              <a:rPr lang="fr-FR" i="1" dirty="0"/>
              <a:t> là </a:t>
            </a:r>
            <a:r>
              <a:rPr lang="fr-FR" i="1" dirty="0" err="1"/>
              <a:t>sự</a:t>
            </a:r>
            <a:r>
              <a:rPr lang="fr-FR" i="1" dirty="0"/>
              <a:t> </a:t>
            </a:r>
            <a:r>
              <a:rPr lang="fr-FR" i="1" dirty="0" err="1"/>
              <a:t>kết</a:t>
            </a:r>
            <a:r>
              <a:rPr lang="fr-FR" i="1" dirty="0"/>
              <a:t> </a:t>
            </a:r>
            <a:r>
              <a:rPr lang="fr-FR" i="1" dirty="0" err="1"/>
              <a:t>hợp</a:t>
            </a:r>
            <a:r>
              <a:rPr lang="fr-FR" i="1" dirty="0"/>
              <a:t> </a:t>
            </a:r>
            <a:r>
              <a:rPr lang="fr-FR" i="1" dirty="0" err="1"/>
              <a:t>cao</a:t>
            </a:r>
            <a:r>
              <a:rPr lang="fr-FR" i="1" dirty="0"/>
              <a:t> </a:t>
            </a:r>
            <a:r>
              <a:rPr lang="fr-FR" i="1" dirty="0" err="1"/>
              <a:t>độ</a:t>
            </a:r>
            <a:r>
              <a:rPr lang="fr-FR" i="1" dirty="0"/>
              <a:t> </a:t>
            </a:r>
            <a:r>
              <a:rPr lang="fr-FR" i="1" dirty="0" err="1"/>
              <a:t>của</a:t>
            </a:r>
            <a:r>
              <a:rPr lang="fr-FR" i="1" dirty="0"/>
              <a:t> </a:t>
            </a:r>
            <a:r>
              <a:rPr lang="fr-FR" i="1" dirty="0" err="1"/>
              <a:t>hai</a:t>
            </a:r>
            <a:r>
              <a:rPr lang="fr-FR" i="1" dirty="0"/>
              <a:t> </a:t>
            </a:r>
            <a:r>
              <a:rPr lang="fr-FR" i="1" dirty="0" err="1"/>
              <a:t>âm</a:t>
            </a:r>
            <a:r>
              <a:rPr lang="fr-FR" i="1" dirty="0"/>
              <a:t> </a:t>
            </a:r>
            <a:r>
              <a:rPr lang="fr-FR" i="1" dirty="0" err="1"/>
              <a:t>thanh</a:t>
            </a:r>
            <a:r>
              <a:rPr lang="fr-FR" i="1" dirty="0"/>
              <a:t>. Khi </a:t>
            </a:r>
            <a:r>
              <a:rPr lang="fr-FR" i="1" dirty="0" err="1"/>
              <a:t>hai</a:t>
            </a:r>
            <a:r>
              <a:rPr lang="fr-FR" i="1" dirty="0"/>
              <a:t> </a:t>
            </a:r>
            <a:r>
              <a:rPr lang="fr-FR" i="1" dirty="0" err="1"/>
              <a:t>âm</a:t>
            </a:r>
            <a:r>
              <a:rPr lang="fr-FR" i="1" dirty="0"/>
              <a:t> </a:t>
            </a:r>
            <a:r>
              <a:rPr lang="fr-FR" i="1" dirty="0" err="1"/>
              <a:t>thanh</a:t>
            </a:r>
            <a:r>
              <a:rPr lang="fr-FR" i="1" dirty="0"/>
              <a:t> </a:t>
            </a:r>
            <a:r>
              <a:rPr lang="fr-FR" i="1" dirty="0" err="1"/>
              <a:t>vang</a:t>
            </a:r>
            <a:r>
              <a:rPr lang="fr-FR" i="1" dirty="0"/>
              <a:t> </a:t>
            </a:r>
            <a:r>
              <a:rPr lang="fr-FR" i="1" dirty="0" err="1"/>
              <a:t>lên</a:t>
            </a:r>
            <a:r>
              <a:rPr lang="fr-FR" i="1" dirty="0"/>
              <a:t> </a:t>
            </a:r>
          </a:p>
          <a:p>
            <a:pPr>
              <a:lnSpc>
                <a:spcPct val="150000"/>
              </a:lnSpc>
            </a:pPr>
            <a:r>
              <a:rPr lang="fr-FR" i="1" dirty="0" err="1"/>
              <a:t>cùng</a:t>
            </a:r>
            <a:r>
              <a:rPr lang="fr-FR" i="1" dirty="0"/>
              <a:t> </a:t>
            </a:r>
            <a:r>
              <a:rPr lang="fr-FR" i="1" dirty="0" err="1"/>
              <a:t>một</a:t>
            </a:r>
            <a:r>
              <a:rPr lang="fr-FR" i="1" dirty="0"/>
              <a:t> </a:t>
            </a:r>
            <a:r>
              <a:rPr lang="fr-FR" i="1" dirty="0" err="1"/>
              <a:t>lúc</a:t>
            </a:r>
            <a:r>
              <a:rPr lang="fr-FR" i="1" dirty="0"/>
              <a:t> </a:t>
            </a:r>
            <a:r>
              <a:rPr lang="fr-FR" i="1" dirty="0" err="1"/>
              <a:t>tạo</a:t>
            </a:r>
            <a:r>
              <a:rPr lang="fr-FR" i="1" dirty="0"/>
              <a:t> </a:t>
            </a:r>
            <a:r>
              <a:rPr lang="fr-FR" i="1" dirty="0" err="1"/>
              <a:t>thành</a:t>
            </a:r>
            <a:r>
              <a:rPr lang="fr-FR" i="1" dirty="0"/>
              <a:t> </a:t>
            </a:r>
            <a:r>
              <a:rPr lang="fr-FR" i="1" dirty="0" err="1"/>
              <a:t>quãng</a:t>
            </a:r>
            <a:r>
              <a:rPr lang="fr-FR" i="1" dirty="0"/>
              <a:t> </a:t>
            </a:r>
            <a:r>
              <a:rPr lang="fr-FR" i="1" dirty="0" err="1"/>
              <a:t>hòa</a:t>
            </a:r>
            <a:r>
              <a:rPr lang="fr-FR" i="1" dirty="0"/>
              <a:t> </a:t>
            </a:r>
            <a:r>
              <a:rPr lang="fr-FR" i="1" dirty="0" err="1"/>
              <a:t>thanh</a:t>
            </a:r>
            <a:r>
              <a:rPr lang="fr-FR" i="1" dirty="0"/>
              <a:t>, </a:t>
            </a:r>
            <a:r>
              <a:rPr lang="fr-FR" i="1" dirty="0" err="1"/>
              <a:t>vang</a:t>
            </a:r>
            <a:r>
              <a:rPr lang="fr-FR" i="1" dirty="0"/>
              <a:t> </a:t>
            </a:r>
            <a:r>
              <a:rPr lang="fr-FR" i="1" dirty="0" err="1"/>
              <a:t>lên</a:t>
            </a:r>
            <a:r>
              <a:rPr lang="fr-FR" i="1" dirty="0"/>
              <a:t> </a:t>
            </a:r>
            <a:r>
              <a:rPr lang="fr-FR" i="1" dirty="0" err="1"/>
              <a:t>lần</a:t>
            </a:r>
            <a:r>
              <a:rPr lang="fr-FR" i="1" dirty="0"/>
              <a:t> </a:t>
            </a:r>
            <a:r>
              <a:rPr lang="fr-FR" i="1" dirty="0" err="1"/>
              <a:t>lượt</a:t>
            </a:r>
            <a:r>
              <a:rPr lang="fr-FR" i="1" dirty="0"/>
              <a:t> </a:t>
            </a:r>
            <a:r>
              <a:rPr lang="fr-FR" i="1" dirty="0" err="1"/>
              <a:t>tạo</a:t>
            </a:r>
            <a:r>
              <a:rPr lang="fr-FR" i="1" dirty="0"/>
              <a:t> </a:t>
            </a:r>
            <a:r>
              <a:rPr lang="fr-FR" i="1" dirty="0" err="1"/>
              <a:t>thành</a:t>
            </a:r>
            <a:r>
              <a:rPr lang="fr-FR" i="1" dirty="0"/>
              <a:t> </a:t>
            </a:r>
            <a:r>
              <a:rPr lang="fr-FR" i="1" dirty="0" err="1"/>
              <a:t>quãng</a:t>
            </a:r>
            <a:r>
              <a:rPr lang="fr-FR" i="1" dirty="0"/>
              <a:t> </a:t>
            </a:r>
            <a:r>
              <a:rPr lang="fr-FR" i="1" dirty="0" err="1"/>
              <a:t>giai</a:t>
            </a:r>
            <a:r>
              <a:rPr lang="fr-FR" i="1" dirty="0"/>
              <a:t> </a:t>
            </a:r>
            <a:r>
              <a:rPr lang="fr-FR" i="1" dirty="0" err="1"/>
              <a:t>điệu</a:t>
            </a:r>
            <a:r>
              <a:rPr lang="fr-FR" i="1" dirty="0"/>
              <a:t>.</a:t>
            </a:r>
          </a:p>
          <a:p>
            <a:pPr>
              <a:lnSpc>
                <a:spcPct val="150000"/>
              </a:lnSpc>
            </a:pPr>
            <a:r>
              <a:rPr lang="fr-FR" i="1" dirty="0"/>
              <a:t> </a:t>
            </a:r>
            <a:r>
              <a:rPr lang="fr-FR" i="1" dirty="0" err="1"/>
              <a:t>Âm</a:t>
            </a:r>
            <a:r>
              <a:rPr lang="fr-FR" i="1" dirty="0"/>
              <a:t> </a:t>
            </a:r>
            <a:r>
              <a:rPr lang="fr-FR" i="1" dirty="0" err="1"/>
              <a:t>dưới</a:t>
            </a:r>
            <a:r>
              <a:rPr lang="fr-FR" i="1" dirty="0"/>
              <a:t> </a:t>
            </a:r>
            <a:r>
              <a:rPr lang="fr-FR" i="1" dirty="0" err="1"/>
              <a:t>của</a:t>
            </a:r>
            <a:r>
              <a:rPr lang="fr-FR" i="1" dirty="0"/>
              <a:t> </a:t>
            </a:r>
            <a:r>
              <a:rPr lang="fr-FR" i="1" dirty="0" err="1"/>
              <a:t>quãng</a:t>
            </a:r>
            <a:r>
              <a:rPr lang="fr-FR" i="1" dirty="0"/>
              <a:t> </a:t>
            </a:r>
            <a:r>
              <a:rPr lang="fr-FR" i="1" dirty="0" err="1"/>
              <a:t>gọi</a:t>
            </a:r>
            <a:r>
              <a:rPr lang="fr-FR" i="1" dirty="0"/>
              <a:t> là </a:t>
            </a:r>
            <a:r>
              <a:rPr lang="fr-FR" i="1" dirty="0" err="1"/>
              <a:t>âm</a:t>
            </a:r>
            <a:r>
              <a:rPr lang="fr-FR" i="1" dirty="0"/>
              <a:t> </a:t>
            </a:r>
            <a:r>
              <a:rPr lang="fr-FR" i="1" dirty="0" err="1"/>
              <a:t>gốc</a:t>
            </a:r>
            <a:r>
              <a:rPr lang="fr-FR" i="1" dirty="0"/>
              <a:t> </a:t>
            </a:r>
            <a:r>
              <a:rPr lang="fr-FR" i="1" dirty="0" err="1"/>
              <a:t>còn</a:t>
            </a:r>
            <a:r>
              <a:rPr lang="fr-FR" i="1" dirty="0"/>
              <a:t> </a:t>
            </a:r>
            <a:r>
              <a:rPr lang="fr-FR" i="1" dirty="0" err="1"/>
              <a:t>âm</a:t>
            </a:r>
            <a:r>
              <a:rPr lang="fr-FR" i="1" dirty="0"/>
              <a:t> </a:t>
            </a:r>
            <a:r>
              <a:rPr lang="fr-FR" i="1" dirty="0" err="1"/>
              <a:t>trên</a:t>
            </a:r>
            <a:r>
              <a:rPr lang="fr-FR" i="1" dirty="0"/>
              <a:t> là </a:t>
            </a:r>
            <a:r>
              <a:rPr lang="fr-FR" i="1" dirty="0" err="1"/>
              <a:t>âm</a:t>
            </a:r>
            <a:r>
              <a:rPr lang="fr-FR" i="1" dirty="0"/>
              <a:t> </a:t>
            </a:r>
            <a:r>
              <a:rPr lang="fr-FR" i="1" dirty="0" err="1"/>
              <a:t>ngọn</a:t>
            </a:r>
            <a:r>
              <a:rPr lang="fr-FR" i="1" dirty="0"/>
              <a:t>.</a:t>
            </a:r>
            <a:endParaRPr lang="en-US" dirty="0"/>
          </a:p>
          <a:p>
            <a:pPr>
              <a:lnSpc>
                <a:spcPct val="150000"/>
              </a:lnSpc>
            </a:pPr>
            <a:r>
              <a:rPr lang="fr-FR" dirty="0"/>
              <a:t>+ </a:t>
            </a:r>
            <a:r>
              <a:rPr lang="en-US" dirty="0" err="1"/>
              <a:t>Cách</a:t>
            </a:r>
            <a:r>
              <a:rPr lang="en-US" dirty="0"/>
              <a:t> </a:t>
            </a:r>
            <a:r>
              <a:rPr lang="en-US" dirty="0" err="1"/>
              <a:t>xác</a:t>
            </a:r>
            <a:r>
              <a:rPr lang="en-US" dirty="0"/>
              <a:t> </a:t>
            </a:r>
            <a:r>
              <a:rPr lang="en-US" dirty="0" err="1"/>
              <a:t>định</a:t>
            </a:r>
            <a:r>
              <a:rPr lang="en-US" dirty="0"/>
              <a:t> </a:t>
            </a:r>
            <a:r>
              <a:rPr lang="en-US" dirty="0" err="1"/>
              <a:t>và</a:t>
            </a:r>
            <a:r>
              <a:rPr lang="en-US" dirty="0"/>
              <a:t> </a:t>
            </a:r>
            <a:r>
              <a:rPr lang="en-US" dirty="0" err="1"/>
              <a:t>gọi</a:t>
            </a:r>
            <a:r>
              <a:rPr lang="en-US" dirty="0"/>
              <a:t> </a:t>
            </a:r>
            <a:r>
              <a:rPr lang="en-US" dirty="0" err="1"/>
              <a:t>tên</a:t>
            </a:r>
            <a:r>
              <a:rPr lang="en-US" dirty="0"/>
              <a:t> </a:t>
            </a:r>
            <a:r>
              <a:rPr lang="en-US" dirty="0" err="1"/>
              <a:t>quãng</a:t>
            </a:r>
            <a:r>
              <a:rPr lang="en-US" dirty="0"/>
              <a:t>:</a:t>
            </a:r>
          </a:p>
          <a:p>
            <a:pPr>
              <a:lnSpc>
                <a:spcPct val="150000"/>
              </a:lnSpc>
            </a:pPr>
            <a:r>
              <a:rPr lang="en-US" i="1" dirty="0" err="1"/>
              <a:t>Quãng</a:t>
            </a:r>
            <a:r>
              <a:rPr lang="en-US" i="1" dirty="0"/>
              <a:t> </a:t>
            </a:r>
            <a:r>
              <a:rPr lang="en-US" i="1" dirty="0" err="1"/>
              <a:t>được</a:t>
            </a:r>
            <a:r>
              <a:rPr lang="en-US" i="1" dirty="0"/>
              <a:t> </a:t>
            </a:r>
            <a:r>
              <a:rPr lang="en-US" i="1" dirty="0" err="1"/>
              <a:t>xác</a:t>
            </a:r>
            <a:r>
              <a:rPr lang="en-US" i="1" dirty="0"/>
              <a:t> </a:t>
            </a:r>
            <a:r>
              <a:rPr lang="en-US" i="1" dirty="0" err="1"/>
              <a:t>định</a:t>
            </a:r>
            <a:r>
              <a:rPr lang="en-US" i="1" dirty="0"/>
              <a:t> </a:t>
            </a:r>
            <a:r>
              <a:rPr lang="en-US" i="1" dirty="0" err="1"/>
              <a:t>bởi</a:t>
            </a:r>
            <a:r>
              <a:rPr lang="en-US" i="1" dirty="0"/>
              <a:t> </a:t>
            </a:r>
            <a:r>
              <a:rPr lang="en-US" i="1" dirty="0" err="1"/>
              <a:t>hai</a:t>
            </a:r>
            <a:r>
              <a:rPr lang="en-US" i="1" dirty="0"/>
              <a:t> </a:t>
            </a:r>
            <a:r>
              <a:rPr lang="en-US" i="1" dirty="0" err="1"/>
              <a:t>độ</a:t>
            </a:r>
            <a:r>
              <a:rPr lang="en-US" i="1" dirty="0"/>
              <a:t> </a:t>
            </a:r>
            <a:r>
              <a:rPr lang="en-US" i="1" dirty="0" err="1"/>
              <a:t>lớn</a:t>
            </a:r>
            <a:r>
              <a:rPr lang="en-US" i="1" dirty="0"/>
              <a:t> </a:t>
            </a:r>
            <a:r>
              <a:rPr lang="en-US" i="1" dirty="0" err="1"/>
              <a:t>là</a:t>
            </a:r>
            <a:r>
              <a:rPr lang="en-US" i="1" dirty="0"/>
              <a:t> </a:t>
            </a:r>
            <a:r>
              <a:rPr lang="en-US" i="1" dirty="0" err="1"/>
              <a:t>độ</a:t>
            </a:r>
            <a:r>
              <a:rPr lang="en-US" i="1" dirty="0"/>
              <a:t> </a:t>
            </a:r>
            <a:r>
              <a:rPr lang="en-US" i="1" dirty="0" err="1"/>
              <a:t>lớn</a:t>
            </a:r>
            <a:r>
              <a:rPr lang="en-US" i="1" dirty="0"/>
              <a:t> </a:t>
            </a:r>
            <a:r>
              <a:rPr lang="en-US" i="1" dirty="0" err="1"/>
              <a:t>số</a:t>
            </a:r>
            <a:r>
              <a:rPr lang="en-US" i="1" dirty="0"/>
              <a:t> </a:t>
            </a:r>
            <a:r>
              <a:rPr lang="en-US" i="1" dirty="0" err="1"/>
              <a:t>lượng</a:t>
            </a:r>
            <a:r>
              <a:rPr lang="en-US" i="1" dirty="0"/>
              <a:t> </a:t>
            </a:r>
            <a:r>
              <a:rPr lang="en-US" i="1" dirty="0" err="1"/>
              <a:t>và</a:t>
            </a:r>
            <a:r>
              <a:rPr lang="en-US" i="1" dirty="0"/>
              <a:t> </a:t>
            </a:r>
            <a:r>
              <a:rPr lang="en-US" i="1" dirty="0" err="1"/>
              <a:t>độ</a:t>
            </a:r>
            <a:r>
              <a:rPr lang="en-US" i="1" dirty="0"/>
              <a:t> </a:t>
            </a:r>
            <a:r>
              <a:rPr lang="en-US" i="1" dirty="0" err="1"/>
              <a:t>lớn</a:t>
            </a:r>
            <a:r>
              <a:rPr lang="en-US" i="1" dirty="0"/>
              <a:t> </a:t>
            </a:r>
            <a:r>
              <a:rPr lang="en-US" i="1" dirty="0" err="1"/>
              <a:t>chất</a:t>
            </a:r>
            <a:r>
              <a:rPr lang="en-US" i="1" dirty="0"/>
              <a:t> </a:t>
            </a:r>
            <a:r>
              <a:rPr lang="en-US" i="1" dirty="0" err="1"/>
              <a:t>lượng</a:t>
            </a:r>
            <a:r>
              <a:rPr lang="en-US" i="1" dirty="0"/>
              <a:t>.</a:t>
            </a:r>
            <a:endParaRPr lang="en-US" dirty="0"/>
          </a:p>
          <a:p>
            <a:pPr>
              <a:lnSpc>
                <a:spcPct val="150000"/>
              </a:lnSpc>
            </a:pPr>
            <a:r>
              <a:rPr lang="en-US" i="1" dirty="0" err="1"/>
              <a:t>Độ</a:t>
            </a:r>
            <a:r>
              <a:rPr lang="en-US" i="1" dirty="0"/>
              <a:t> </a:t>
            </a:r>
            <a:r>
              <a:rPr lang="en-US" i="1" dirty="0" err="1"/>
              <a:t>lớn</a:t>
            </a:r>
            <a:r>
              <a:rPr lang="en-US" i="1" dirty="0"/>
              <a:t> </a:t>
            </a:r>
            <a:r>
              <a:rPr lang="en-US" i="1" dirty="0" err="1"/>
              <a:t>số</a:t>
            </a:r>
            <a:r>
              <a:rPr lang="en-US" i="1" dirty="0"/>
              <a:t> </a:t>
            </a:r>
            <a:r>
              <a:rPr lang="en-US" i="1" dirty="0" err="1"/>
              <a:t>lượng</a:t>
            </a:r>
            <a:r>
              <a:rPr lang="en-US" i="1" dirty="0"/>
              <a:t> </a:t>
            </a:r>
            <a:r>
              <a:rPr lang="en-US" i="1" dirty="0" err="1"/>
              <a:t>thể</a:t>
            </a:r>
            <a:r>
              <a:rPr lang="en-US" i="1" dirty="0"/>
              <a:t> </a:t>
            </a:r>
            <a:r>
              <a:rPr lang="en-US" i="1" dirty="0" err="1"/>
              <a:t>hiện</a:t>
            </a:r>
            <a:r>
              <a:rPr lang="en-US" i="1" dirty="0"/>
              <a:t> </a:t>
            </a:r>
            <a:r>
              <a:rPr lang="en-US" i="1" dirty="0" err="1"/>
              <a:t>bằng</a:t>
            </a:r>
            <a:r>
              <a:rPr lang="en-US" i="1" dirty="0"/>
              <a:t> </a:t>
            </a:r>
            <a:r>
              <a:rPr lang="en-US" i="1" dirty="0" err="1"/>
              <a:t>số</a:t>
            </a:r>
            <a:r>
              <a:rPr lang="en-US" i="1" dirty="0"/>
              <a:t> </a:t>
            </a:r>
            <a:r>
              <a:rPr lang="en-US" i="1" dirty="0" err="1"/>
              <a:t>lượng</a:t>
            </a:r>
            <a:r>
              <a:rPr lang="en-US" i="1" dirty="0"/>
              <a:t> </a:t>
            </a:r>
            <a:r>
              <a:rPr lang="en-US" i="1" dirty="0" err="1"/>
              <a:t>bậc</a:t>
            </a:r>
            <a:r>
              <a:rPr lang="en-US" i="1" dirty="0"/>
              <a:t> </a:t>
            </a:r>
            <a:r>
              <a:rPr lang="en-US" i="1" dirty="0" err="1"/>
              <a:t>âm</a:t>
            </a:r>
            <a:r>
              <a:rPr lang="en-US" i="1" dirty="0"/>
              <a:t> </a:t>
            </a:r>
            <a:r>
              <a:rPr lang="en-US" i="1" dirty="0" err="1"/>
              <a:t>có</a:t>
            </a:r>
            <a:r>
              <a:rPr lang="en-US" i="1" dirty="0"/>
              <a:t> </a:t>
            </a:r>
            <a:r>
              <a:rPr lang="en-US" i="1" dirty="0" err="1"/>
              <a:t>trong</a:t>
            </a:r>
            <a:r>
              <a:rPr lang="en-US" i="1" dirty="0"/>
              <a:t> </a:t>
            </a:r>
            <a:r>
              <a:rPr lang="en-US" i="1" dirty="0" err="1"/>
              <a:t>quãng</a:t>
            </a:r>
            <a:r>
              <a:rPr lang="en-US" i="1" dirty="0"/>
              <a:t>.</a:t>
            </a:r>
            <a:endParaRPr lang="en-US" dirty="0"/>
          </a:p>
          <a:p>
            <a:pPr>
              <a:lnSpc>
                <a:spcPct val="150000"/>
              </a:lnSpc>
            </a:pPr>
            <a:r>
              <a:rPr lang="en-US" i="1" dirty="0" err="1"/>
              <a:t>Độ</a:t>
            </a:r>
            <a:r>
              <a:rPr lang="en-US" i="1" dirty="0"/>
              <a:t> </a:t>
            </a:r>
            <a:r>
              <a:rPr lang="en-US" i="1" dirty="0" err="1"/>
              <a:t>lớn</a:t>
            </a:r>
            <a:r>
              <a:rPr lang="en-US" i="1" dirty="0"/>
              <a:t> </a:t>
            </a:r>
            <a:r>
              <a:rPr lang="en-US" i="1" dirty="0" err="1"/>
              <a:t>chất</a:t>
            </a:r>
            <a:r>
              <a:rPr lang="en-US" i="1" dirty="0"/>
              <a:t> </a:t>
            </a:r>
            <a:r>
              <a:rPr lang="en-US" i="1" dirty="0" err="1"/>
              <a:t>lượng</a:t>
            </a:r>
            <a:r>
              <a:rPr lang="en-US" i="1" dirty="0"/>
              <a:t> </a:t>
            </a:r>
            <a:r>
              <a:rPr lang="en-US" i="1" dirty="0" err="1"/>
              <a:t>thể</a:t>
            </a:r>
            <a:r>
              <a:rPr lang="en-US" i="1" dirty="0"/>
              <a:t> </a:t>
            </a:r>
            <a:r>
              <a:rPr lang="en-US" i="1" dirty="0" err="1"/>
              <a:t>hiện</a:t>
            </a:r>
            <a:r>
              <a:rPr lang="en-US" i="1" dirty="0"/>
              <a:t> </a:t>
            </a:r>
            <a:r>
              <a:rPr lang="en-US" i="1" dirty="0" err="1"/>
              <a:t>bằng</a:t>
            </a:r>
            <a:r>
              <a:rPr lang="en-US" i="1" dirty="0"/>
              <a:t> </a:t>
            </a:r>
            <a:r>
              <a:rPr lang="en-US" i="1" dirty="0" err="1"/>
              <a:t>số</a:t>
            </a:r>
            <a:r>
              <a:rPr lang="en-US" i="1" dirty="0"/>
              <a:t> </a:t>
            </a:r>
            <a:r>
              <a:rPr lang="en-US" i="1" dirty="0" err="1"/>
              <a:t>cung</a:t>
            </a:r>
            <a:r>
              <a:rPr lang="en-US" i="1" dirty="0"/>
              <a:t> </a:t>
            </a:r>
            <a:r>
              <a:rPr lang="en-US" i="1" dirty="0" err="1"/>
              <a:t>và</a:t>
            </a:r>
            <a:r>
              <a:rPr lang="en-US" i="1" dirty="0"/>
              <a:t> </a:t>
            </a:r>
            <a:r>
              <a:rPr lang="en-US" i="1" dirty="0" err="1"/>
              <a:t>nửa</a:t>
            </a:r>
            <a:r>
              <a:rPr lang="en-US" i="1" dirty="0"/>
              <a:t> </a:t>
            </a:r>
            <a:r>
              <a:rPr lang="en-US" i="1" dirty="0" err="1"/>
              <a:t>cung</a:t>
            </a:r>
            <a:r>
              <a:rPr lang="en-US" i="1" dirty="0"/>
              <a:t> </a:t>
            </a:r>
            <a:r>
              <a:rPr lang="en-US" i="1" dirty="0" err="1"/>
              <a:t>chứa</a:t>
            </a:r>
            <a:r>
              <a:rPr lang="en-US" i="1" dirty="0"/>
              <a:t> </a:t>
            </a:r>
            <a:r>
              <a:rPr lang="en-US" i="1" dirty="0" err="1"/>
              <a:t>trong</a:t>
            </a:r>
            <a:r>
              <a:rPr lang="en-US" i="1" dirty="0"/>
              <a:t> </a:t>
            </a:r>
            <a:r>
              <a:rPr lang="en-US" i="1" dirty="0" err="1"/>
              <a:t>quãng</a:t>
            </a:r>
            <a:r>
              <a:rPr lang="en-US" i="1" dirty="0"/>
              <a:t>.</a:t>
            </a:r>
          </a:p>
          <a:p>
            <a:pPr>
              <a:lnSpc>
                <a:spcPct val="150000"/>
              </a:lnSpc>
            </a:pPr>
            <a:endParaRPr lang="en-US" i="1" dirty="0"/>
          </a:p>
          <a:p>
            <a:endParaRPr lang="en-US" dirty="0"/>
          </a:p>
        </p:txBody>
      </p:sp>
      <p:pic>
        <p:nvPicPr>
          <p:cNvPr id="3" name="Picture 2">
            <a:extLst>
              <a:ext uri="{FF2B5EF4-FFF2-40B4-BE49-F238E27FC236}">
                <a16:creationId xmlns:a16="http://schemas.microsoft.com/office/drawing/2014/main" id="{3CD9F12E-DA25-4951-8760-27F19505B04C}"/>
              </a:ext>
            </a:extLst>
          </p:cNvPr>
          <p:cNvPicPr>
            <a:picLocks noChangeAspect="1"/>
          </p:cNvPicPr>
          <p:nvPr/>
        </p:nvPicPr>
        <p:blipFill>
          <a:blip r:embed="rId3"/>
          <a:stretch>
            <a:fillRect/>
          </a:stretch>
        </p:blipFill>
        <p:spPr>
          <a:xfrm>
            <a:off x="2592415" y="3754939"/>
            <a:ext cx="2914141" cy="8108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52B1FE-403D-4EC8-9C16-E34BDFBA4709}"/>
              </a:ext>
            </a:extLst>
          </p:cNvPr>
          <p:cNvPicPr>
            <a:picLocks noChangeAspect="1"/>
          </p:cNvPicPr>
          <p:nvPr/>
        </p:nvPicPr>
        <p:blipFill>
          <a:blip r:embed="rId2"/>
          <a:stretch>
            <a:fillRect/>
          </a:stretch>
        </p:blipFill>
        <p:spPr>
          <a:xfrm>
            <a:off x="2869078" y="446176"/>
            <a:ext cx="5163760" cy="1231499"/>
          </a:xfrm>
          <a:prstGeom prst="rect">
            <a:avLst/>
          </a:prstGeom>
        </p:spPr>
      </p:pic>
      <p:pic>
        <p:nvPicPr>
          <p:cNvPr id="7" name="Picture 6">
            <a:extLst>
              <a:ext uri="{FF2B5EF4-FFF2-40B4-BE49-F238E27FC236}">
                <a16:creationId xmlns:a16="http://schemas.microsoft.com/office/drawing/2014/main" id="{A1B6341C-30CD-42AC-9AEF-982B70A2348A}"/>
              </a:ext>
            </a:extLst>
          </p:cNvPr>
          <p:cNvPicPr>
            <a:picLocks noChangeAspect="1"/>
          </p:cNvPicPr>
          <p:nvPr/>
        </p:nvPicPr>
        <p:blipFill>
          <a:blip r:embed="rId3"/>
          <a:stretch>
            <a:fillRect/>
          </a:stretch>
        </p:blipFill>
        <p:spPr>
          <a:xfrm>
            <a:off x="928577" y="1913860"/>
            <a:ext cx="7343553" cy="3229640"/>
          </a:xfrm>
          <a:prstGeom prst="rect">
            <a:avLst/>
          </a:prstGeom>
        </p:spPr>
      </p:pic>
    </p:spTree>
    <p:extLst>
      <p:ext uri="{BB962C8B-B14F-4D97-AF65-F5344CB8AC3E}">
        <p14:creationId xmlns:p14="http://schemas.microsoft.com/office/powerpoint/2010/main" val="31264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61F3FB-F514-405D-8F60-1DE80FAFB46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4" name="Rectangle 3">
            <a:extLst>
              <a:ext uri="{FF2B5EF4-FFF2-40B4-BE49-F238E27FC236}">
                <a16:creationId xmlns:a16="http://schemas.microsoft.com/office/drawing/2014/main" id="{56E90D3B-2617-4121-BDDC-F307DCFD54A2}"/>
              </a:ext>
            </a:extLst>
          </p:cNvPr>
          <p:cNvSpPr/>
          <p:nvPr/>
        </p:nvSpPr>
        <p:spPr>
          <a:xfrm>
            <a:off x="1527261" y="152449"/>
            <a:ext cx="6638177" cy="3970318"/>
          </a:xfrm>
          <a:prstGeom prst="rect">
            <a:avLst/>
          </a:prstGeom>
        </p:spPr>
        <p:txBody>
          <a:bodyPr wrap="square">
            <a:spAutoFit/>
          </a:bodyPr>
          <a:lstStyle/>
          <a:p>
            <a:endParaRPr lang="en-US" dirty="0"/>
          </a:p>
          <a:p>
            <a:r>
              <a:rPr lang="en-US" b="1" dirty="0">
                <a:latin typeface="Times New Roman" panose="02020603050405020304" pitchFamily="18" charset="0"/>
                <a:ea typeface="Times New Roman" panose="02020603050405020304" pitchFamily="18" charset="0"/>
              </a:rPr>
              <a:t>1, </a:t>
            </a:r>
            <a:r>
              <a:rPr lang="en-US" b="1" dirty="0" err="1">
                <a:latin typeface="Times New Roman" panose="02020603050405020304" pitchFamily="18" charset="0"/>
                <a:ea typeface="Times New Roman" panose="02020603050405020304" pitchFamily="18" charset="0"/>
              </a:rPr>
              <a:t>Ôn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tập</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bài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hát</a:t>
            </a:r>
            <a:r>
              <a:rPr lang="en-US" b="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Tuổi</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mười</a:t>
            </a:r>
            <a:r>
              <a:rPr lang="en-US" b="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lăm</a:t>
            </a:r>
            <a:r>
              <a:rPr lang="en-US" b="1" i="1" dirty="0">
                <a:latin typeface="Times New Roman" panose="02020603050405020304" pitchFamily="18" charset="0"/>
                <a:ea typeface="Times New Roman" panose="02020603050405020304" pitchFamily="18" charset="0"/>
              </a:rPr>
              <a:t>:</a:t>
            </a:r>
          </a:p>
          <a:p>
            <a:endParaRPr lang="en-US" b="1" i="1" dirty="0">
              <a:latin typeface="Times New Roman" panose="02020603050405020304" pitchFamily="18" charset="0"/>
            </a:endParaRPr>
          </a:p>
          <a:p>
            <a:r>
              <a:rPr lang="en-US" b="1" i="1" dirty="0">
                <a:latin typeface="Times New Roman" panose="02020603050405020304" pitchFamily="18" charset="0"/>
              </a:rPr>
              <a:t>2, </a:t>
            </a:r>
            <a:r>
              <a:rPr lang="en-US" b="1" dirty="0" err="1">
                <a:latin typeface="Times New Roman" panose="02020603050405020304" pitchFamily="18" charset="0"/>
                <a:ea typeface="Times New Roman" panose="02020603050405020304" pitchFamily="18" charset="0"/>
              </a:rPr>
              <a:t>Một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số</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thể</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loại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nhạc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đàn</a:t>
            </a:r>
            <a:r>
              <a:rPr lang="en-US" b="1" dirty="0">
                <a:latin typeface="Times New Roman" panose="02020603050405020304" pitchFamily="18" charset="0"/>
                <a:ea typeface="Times New Roman" panose="02020603050405020304" pitchFamily="18" charset="0"/>
              </a:rPr>
              <a:t> ( </a:t>
            </a:r>
            <a:r>
              <a:rPr lang="en-US" b="1" dirty="0" err="1">
                <a:latin typeface="Times New Roman" panose="02020603050405020304" pitchFamily="18" charset="0"/>
                <a:ea typeface="Times New Roman" panose="02020603050405020304" pitchFamily="18" charset="0"/>
              </a:rPr>
              <a:t>Khí</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Nhạc</a:t>
            </a:r>
            <a:r>
              <a:rPr lang="en-US" b="1" dirty="0">
                <a:latin typeface="Times New Roman" panose="02020603050405020304" pitchFamily="18" charset="0"/>
                <a:ea typeface="Times New Roman" panose="02020603050405020304" pitchFamily="18" charset="0"/>
              </a:rPr>
              <a:t>) :</a:t>
            </a:r>
          </a:p>
          <a:p>
            <a:r>
              <a:rPr lang="en-US" b="1" dirty="0">
                <a:latin typeface="Times New Roman" panose="02020603050405020304" pitchFamily="18" charset="0"/>
                <a:ea typeface="Times New Roman" panose="02020603050405020304" pitchFamily="18" charset="0"/>
              </a:rPr>
              <a:t>a, </a:t>
            </a:r>
            <a:r>
              <a:rPr lang="en-US" b="1" dirty="0" err="1">
                <a:latin typeface="Times New Roman" panose="02020603050405020304" pitchFamily="18" charset="0"/>
                <a:ea typeface="Times New Roman" panose="02020603050405020304" pitchFamily="18" charset="0"/>
              </a:rPr>
              <a:t>Khái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niệm</a:t>
            </a:r>
            <a:endParaRPr lang="en-US" b="1" dirty="0">
              <a:latin typeface="Times New Roman" panose="02020603050405020304" pitchFamily="18" charset="0"/>
              <a:ea typeface="Times New Roman" panose="02020603050405020304" pitchFamily="18" charset="0"/>
            </a:endParaRPr>
          </a:p>
          <a:p>
            <a:r>
              <a:rPr lang="vi-VN" dirty="0"/>
              <a:t>Khí nhạc (instrumental music) viết cho nhạc cụ, có các hình thức biểu diễn như: độc tấu, song tấu, tam tấu, tứ tấu, ngũ tấu, hoà tấu… Khí nhạc thường được phân định thành hai loại chính: thứ nhất là các nhạc cụ trong dàn nhạc giao hưởng (Symphony orchestra) và thứ hai là các nhạc cụ không nằm trong dàn nhạc giao hưởng (loại này đa số là các nhạc cụ dân gian của các dân tộc trên thế giới).</a:t>
            </a:r>
            <a:endParaRPr lang="en-US" dirty="0"/>
          </a:p>
          <a:p>
            <a:r>
              <a:rPr lang="en-US" b="1" dirty="0">
                <a:latin typeface="Times New Roman" panose="02020603050405020304" pitchFamily="18" charset="0"/>
                <a:cs typeface="Times New Roman" panose="02020603050405020304" pitchFamily="18" charset="0"/>
              </a:rPr>
              <a:t>b,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đàn</a:t>
            </a:r>
            <a:r>
              <a:rPr lang="en-US" b="1" dirty="0">
                <a:latin typeface="Times New Roman" panose="02020603050405020304" pitchFamily="18" charset="0"/>
                <a:cs typeface="Times New Roman" panose="02020603050405020304" pitchFamily="18" charset="0"/>
              </a:rPr>
              <a:t>: </a:t>
            </a:r>
          </a:p>
          <a:p>
            <a:r>
              <a:rPr lang="en-US" i="1" dirty="0"/>
              <a:t>+ </a:t>
            </a:r>
            <a:r>
              <a:rPr lang="en-US" i="1" dirty="0" err="1"/>
              <a:t>Bài</a:t>
            </a:r>
            <a:r>
              <a:rPr lang="en-US" i="1" dirty="0"/>
              <a:t> ca </a:t>
            </a:r>
            <a:r>
              <a:rPr lang="en-US" i="1" dirty="0" err="1"/>
              <a:t>không</a:t>
            </a:r>
            <a:r>
              <a:rPr lang="en-US" i="1" dirty="0"/>
              <a:t> </a:t>
            </a:r>
            <a:r>
              <a:rPr lang="en-US" i="1" dirty="0" err="1"/>
              <a:t>lời</a:t>
            </a:r>
            <a:r>
              <a:rPr lang="en-US" i="1" dirty="0"/>
              <a:t> (Song Without Words)</a:t>
            </a:r>
          </a:p>
          <a:p>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Vanxơ</a:t>
            </a:r>
            <a:r>
              <a:rPr lang="en-US" i="1" dirty="0">
                <a:latin typeface="Times New Roman" panose="02020603050405020304" pitchFamily="18" charset="0"/>
                <a:ea typeface="Times New Roman" panose="02020603050405020304" pitchFamily="18" charset="0"/>
              </a:rPr>
              <a:t> (Waltz</a:t>
            </a:r>
          </a:p>
          <a:p>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Dạ</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khúc</a:t>
            </a:r>
            <a:r>
              <a:rPr lang="en-US" i="1" dirty="0">
                <a:latin typeface="Times New Roman" panose="02020603050405020304" pitchFamily="18" charset="0"/>
                <a:ea typeface="Times New Roman" panose="02020603050405020304" pitchFamily="18" charset="0"/>
              </a:rPr>
              <a:t> (Nocturne) </a:t>
            </a:r>
          </a:p>
          <a:p>
            <a:r>
              <a:rPr lang="en-US" i="1" dirty="0" err="1">
                <a:latin typeface="Times New Roman" panose="02020603050405020304" pitchFamily="18" charset="0"/>
                <a:ea typeface="Times New Roman" panose="02020603050405020304" pitchFamily="18" charset="0"/>
              </a:rPr>
              <a:t>Ngoài</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các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thể</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loại</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nhạc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đàn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kể</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trên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còn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có</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nhiều</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thể</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loại</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khác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nữa</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như</a:t>
            </a:r>
            <a:r>
              <a:rPr lang="en-US" i="1" dirty="0">
                <a:latin typeface="Times New Roman" panose="02020603050405020304" pitchFamily="18" charset="0"/>
                <a:ea typeface="Times New Roman" panose="02020603050405020304" pitchFamily="18" charset="0"/>
              </a:rPr>
              <a:t>: prelude, ballad, sonata, concerto, symphony (</a:t>
            </a:r>
            <a:r>
              <a:rPr lang="en-US" i="1" dirty="0" err="1">
                <a:latin typeface="Times New Roman" panose="02020603050405020304" pitchFamily="18" charset="0"/>
                <a:ea typeface="Times New Roman" panose="02020603050405020304" pitchFamily="18" charset="0"/>
              </a:rPr>
              <a:t>giao</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hưởng</a:t>
            </a:r>
            <a:r>
              <a:rPr lang="en-US" i="1" dirty="0">
                <a:latin typeface="Times New Roman" panose="02020603050405020304" pitchFamily="18"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91793186"/>
      </p:ext>
    </p:extLst>
  </p:cSld>
  <p:clrMapOvr>
    <a:masterClrMapping/>
  </p:clrMapOvr>
</p:sld>
</file>

<file path=ppt/theme/theme1.xml><?xml version="1.0" encoding="utf-8"?>
<a:theme xmlns:a="http://schemas.openxmlformats.org/drawingml/2006/main" name="Bianca template">
  <a:themeElements>
    <a:clrScheme name="Custom 347">
      <a:dk1>
        <a:srgbClr val="192D49"/>
      </a:dk1>
      <a:lt1>
        <a:srgbClr val="FFFFFF"/>
      </a:lt1>
      <a:dk2>
        <a:srgbClr val="9199A0"/>
      </a:dk2>
      <a:lt2>
        <a:srgbClr val="E0E8F0"/>
      </a:lt2>
      <a:accent1>
        <a:srgbClr val="5B87C8"/>
      </a:accent1>
      <a:accent2>
        <a:srgbClr val="9DC0EA"/>
      </a:accent2>
      <a:accent3>
        <a:srgbClr val="C5E0FE"/>
      </a:accent3>
      <a:accent4>
        <a:srgbClr val="F8DB51"/>
      </a:accent4>
      <a:accent5>
        <a:srgbClr val="F7A479"/>
      </a:accent5>
      <a:accent6>
        <a:srgbClr val="F37474"/>
      </a:accent6>
      <a:hlink>
        <a:srgbClr val="224C8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595</Words>
  <Application>Microsoft Office PowerPoint</Application>
  <PresentationFormat>On-screen Show (16:9)</PresentationFormat>
  <Paragraphs>39</Paragraphs>
  <Slides>6</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Space Grotesk Light</vt:lpstr>
      <vt:lpstr>Times New Roman</vt:lpstr>
      <vt:lpstr>Calibri</vt:lpstr>
      <vt:lpstr>Arial</vt:lpstr>
      <vt:lpstr>Bianca template</vt:lpstr>
      <vt:lpstr>BÀI 1 - TIẾT 1   – Hát bài Tuổi mười lăm                       – Sơ lược về quãng, cách xác định và gọi tên quãng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 TIẾT 1   – Hát bài Tuổi mười lăm                       – Sơ lược về quãng, cách xác định và gọi tên quãng</dc:title>
  <dc:creator>admin</dc:creator>
  <cp:lastModifiedBy>Administrator</cp:lastModifiedBy>
  <cp:revision>11</cp:revision>
  <dcterms:modified xsi:type="dcterms:W3CDTF">2024-09-16T18:02:15Z</dcterms:modified>
</cp:coreProperties>
</file>