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88" r:id="rId2"/>
    <p:sldId id="256" r:id="rId3"/>
    <p:sldId id="267" r:id="rId4"/>
    <p:sldId id="257" r:id="rId5"/>
    <p:sldId id="258" r:id="rId6"/>
    <p:sldId id="265" r:id="rId7"/>
    <p:sldId id="262" r:id="rId8"/>
    <p:sldId id="272" r:id="rId9"/>
    <p:sldId id="275" r:id="rId10"/>
    <p:sldId id="269" r:id="rId11"/>
    <p:sldId id="260" r:id="rId12"/>
    <p:sldId id="264" r:id="rId13"/>
    <p:sldId id="296" r:id="rId14"/>
    <p:sldId id="297" r:id="rId15"/>
    <p:sldId id="295" r:id="rId16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F76A3-1D68-4F76-9A28-AFD29B8A1E9F}" v="361" dt="2022-08-26T01:09:39.615"/>
  </p1510:revLst>
</p1510:revInfo>
</file>

<file path=ppt/tableStyles.xml><?xml version="1.0" encoding="utf-8"?>
<a:tblStyleLst xmlns:a="http://schemas.openxmlformats.org/drawingml/2006/main" def="{17866526-5E30-401C-B64A-25F02B8FE1AA}">
  <a:tblStyle styleId="{17866526-5E30-401C-B64A-25F02B8FE1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5F2574-437F-4B83-8E2F-12C2D273AF9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879" autoAdjust="0"/>
  </p:normalViewPr>
  <p:slideViewPr>
    <p:cSldViewPr snapToGrid="0">
      <p:cViewPr varScale="1">
        <p:scale>
          <a:sx n="73" d="100"/>
          <a:sy n="73" d="100"/>
        </p:scale>
        <p:origin x="10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ếnn Hảii" userId="8892aa6b5a5ca152" providerId="LiveId" clId="{DCEF76A3-1D68-4F76-9A28-AFD29B8A1E9F}"/>
    <pc:docChg chg="undo custSel addSld delSld modSld sldOrd">
      <pc:chgData name="Yếnn Hảii" userId="8892aa6b5a5ca152" providerId="LiveId" clId="{DCEF76A3-1D68-4F76-9A28-AFD29B8A1E9F}" dt="2022-09-10T02:40:27.892" v="1243" actId="478"/>
      <pc:docMkLst>
        <pc:docMk/>
      </pc:docMkLst>
      <pc:sldChg chg="modSp modTransition modAnim">
        <pc:chgData name="Yếnn Hảii" userId="8892aa6b5a5ca152" providerId="LiveId" clId="{DCEF76A3-1D68-4F76-9A28-AFD29B8A1E9F}" dt="2022-08-25T17:55:56.784" v="1118"/>
        <pc:sldMkLst>
          <pc:docMk/>
          <pc:sldMk cId="0" sldId="256"/>
        </pc:sldMkLst>
        <pc:spChg chg="mod">
          <ac:chgData name="Yếnn Hảii" userId="8892aa6b5a5ca152" providerId="LiveId" clId="{DCEF76A3-1D68-4F76-9A28-AFD29B8A1E9F}" dt="2022-08-25T17:55:46.108" v="1114" actId="403"/>
          <ac:spMkLst>
            <pc:docMk/>
            <pc:sldMk cId="0" sldId="256"/>
            <ac:spMk id="4" creationId="{F5D4B614-D962-CFAF-65DE-EC8A2AE1E2D6}"/>
          </ac:spMkLst>
        </pc:spChg>
      </pc:sldChg>
      <pc:sldChg chg="addSp modSp mod modTransition modAnim">
        <pc:chgData name="Yếnn Hảii" userId="8892aa6b5a5ca152" providerId="LiveId" clId="{DCEF76A3-1D68-4F76-9A28-AFD29B8A1E9F}" dt="2022-08-25T17:56:34.513" v="1132"/>
        <pc:sldMkLst>
          <pc:docMk/>
          <pc:sldMk cId="0" sldId="257"/>
        </pc:sldMkLst>
        <pc:spChg chg="add mod">
          <ac:chgData name="Yếnn Hảii" userId="8892aa6b5a5ca152" providerId="LiveId" clId="{DCEF76A3-1D68-4F76-9A28-AFD29B8A1E9F}" dt="2022-08-25T17:20:11.279" v="193" actId="20577"/>
          <ac:spMkLst>
            <pc:docMk/>
            <pc:sldMk cId="0" sldId="257"/>
            <ac:spMk id="2" creationId="{C0F3EB23-2C34-14BF-0DA7-DCEE28502EFA}"/>
          </ac:spMkLst>
        </pc:spChg>
        <pc:picChg chg="mod">
          <ac:chgData name="Yếnn Hảii" userId="8892aa6b5a5ca152" providerId="LiveId" clId="{DCEF76A3-1D68-4F76-9A28-AFD29B8A1E9F}" dt="2022-08-25T17:17:58.960" v="117" actId="1076"/>
          <ac:picMkLst>
            <pc:docMk/>
            <pc:sldMk cId="0" sldId="257"/>
            <ac:picMk id="2050" creationId="{BC3D9741-180A-F338-9AB3-796B2D31A583}"/>
          </ac:picMkLst>
        </pc:picChg>
      </pc:sldChg>
      <pc:sldChg chg="addSp delSp modSp mod modTransition delAnim modAnim">
        <pc:chgData name="Yếnn Hảii" userId="8892aa6b5a5ca152" providerId="LiveId" clId="{DCEF76A3-1D68-4F76-9A28-AFD29B8A1E9F}" dt="2022-08-25T17:57:49.987" v="1156"/>
        <pc:sldMkLst>
          <pc:docMk/>
          <pc:sldMk cId="0" sldId="258"/>
        </pc:sldMkLst>
        <pc:spChg chg="add mod">
          <ac:chgData name="Yếnn Hảii" userId="8892aa6b5a5ca152" providerId="LiveId" clId="{DCEF76A3-1D68-4F76-9A28-AFD29B8A1E9F}" dt="2022-08-25T17:22:57.366" v="254" actId="1076"/>
          <ac:spMkLst>
            <pc:docMk/>
            <pc:sldMk cId="0" sldId="258"/>
            <ac:spMk id="5" creationId="{B980B6B3-B89B-6712-A040-D73EDEABBD6F}"/>
          </ac:spMkLst>
        </pc:spChg>
        <pc:spChg chg="add mod">
          <ac:chgData name="Yếnn Hảii" userId="8892aa6b5a5ca152" providerId="LiveId" clId="{DCEF76A3-1D68-4F76-9A28-AFD29B8A1E9F}" dt="2022-08-25T17:24:40.597" v="308" actId="1076"/>
          <ac:spMkLst>
            <pc:docMk/>
            <pc:sldMk cId="0" sldId="258"/>
            <ac:spMk id="6" creationId="{45A92BD6-4EE1-E437-8836-AE8526082FA6}"/>
          </ac:spMkLst>
        </pc:spChg>
        <pc:spChg chg="add mod">
          <ac:chgData name="Yếnn Hảii" userId="8892aa6b5a5ca152" providerId="LiveId" clId="{DCEF76A3-1D68-4F76-9A28-AFD29B8A1E9F}" dt="2022-08-25T17:56:55.794" v="1139" actId="1076"/>
          <ac:spMkLst>
            <pc:docMk/>
            <pc:sldMk cId="0" sldId="258"/>
            <ac:spMk id="8" creationId="{268EFFD2-19E6-ACE1-DB28-7817FB7A6DDC}"/>
          </ac:spMkLst>
        </pc:spChg>
        <pc:spChg chg="add mod">
          <ac:chgData name="Yếnn Hảii" userId="8892aa6b5a5ca152" providerId="LiveId" clId="{DCEF76A3-1D68-4F76-9A28-AFD29B8A1E9F}" dt="2022-08-25T17:56:58.855" v="1140" actId="1076"/>
          <ac:spMkLst>
            <pc:docMk/>
            <pc:sldMk cId="0" sldId="258"/>
            <ac:spMk id="11" creationId="{50F2605C-5A9A-FEC6-C657-41A915191158}"/>
          </ac:spMkLst>
        </pc:spChg>
        <pc:spChg chg="add mod">
          <ac:chgData name="Yếnn Hảii" userId="8892aa6b5a5ca152" providerId="LiveId" clId="{DCEF76A3-1D68-4F76-9A28-AFD29B8A1E9F}" dt="2022-08-25T17:57:03.469" v="1142" actId="1076"/>
          <ac:spMkLst>
            <pc:docMk/>
            <pc:sldMk cId="0" sldId="258"/>
            <ac:spMk id="12" creationId="{A1CFF994-8A37-5EFF-A5C6-FC45D13680B3}"/>
          </ac:spMkLst>
        </pc:spChg>
        <pc:spChg chg="add del mod">
          <ac:chgData name="Yếnn Hảii" userId="8892aa6b5a5ca152" providerId="LiveId" clId="{DCEF76A3-1D68-4F76-9A28-AFD29B8A1E9F}" dt="2022-08-25T17:24:58.143" v="316" actId="478"/>
          <ac:spMkLst>
            <pc:docMk/>
            <pc:sldMk cId="0" sldId="258"/>
            <ac:spMk id="14" creationId="{85BE776E-94DE-43FF-9147-33BC17D620EA}"/>
          </ac:spMkLst>
        </pc:spChg>
        <pc:spChg chg="add mod">
          <ac:chgData name="Yếnn Hảii" userId="8892aa6b5a5ca152" providerId="LiveId" clId="{DCEF76A3-1D68-4F76-9A28-AFD29B8A1E9F}" dt="2022-08-25T17:57:01.222" v="1141" actId="1076"/>
          <ac:spMkLst>
            <pc:docMk/>
            <pc:sldMk cId="0" sldId="258"/>
            <ac:spMk id="15" creationId="{E5F44B8B-AEE6-36CF-69DB-4CF0CA950F68}"/>
          </ac:spMkLst>
        </pc:spChg>
        <pc:spChg chg="add mod">
          <ac:chgData name="Yếnn Hảii" userId="8892aa6b5a5ca152" providerId="LiveId" clId="{DCEF76A3-1D68-4F76-9A28-AFD29B8A1E9F}" dt="2022-08-25T17:57:05.645" v="1143" actId="1076"/>
          <ac:spMkLst>
            <pc:docMk/>
            <pc:sldMk cId="0" sldId="258"/>
            <ac:spMk id="16" creationId="{84041B5A-2044-C4CF-AA36-9397D957F745}"/>
          </ac:spMkLst>
        </pc:spChg>
        <pc:graphicFrameChg chg="add del mod">
          <ac:chgData name="Yếnn Hảii" userId="8892aa6b5a5ca152" providerId="LiveId" clId="{DCEF76A3-1D68-4F76-9A28-AFD29B8A1E9F}" dt="2022-08-25T17:22:32.968" v="244"/>
          <ac:graphicFrameMkLst>
            <pc:docMk/>
            <pc:sldMk cId="0" sldId="258"/>
            <ac:graphicFrameMk id="3" creationId="{22E00B47-AA53-0859-49CF-26A0D2EF7BD8}"/>
          </ac:graphicFrameMkLst>
        </pc:graphicFrameChg>
        <pc:graphicFrameChg chg="del mod modGraphic">
          <ac:chgData name="Yếnn Hảii" userId="8892aa6b5a5ca152" providerId="LiveId" clId="{DCEF76A3-1D68-4F76-9A28-AFD29B8A1E9F}" dt="2022-08-25T17:23:17.452" v="260" actId="478"/>
          <ac:graphicFrameMkLst>
            <pc:docMk/>
            <pc:sldMk cId="0" sldId="258"/>
            <ac:graphicFrameMk id="9" creationId="{F6F88F38-06C1-739B-05AB-7B41893375D5}"/>
          </ac:graphicFrameMkLst>
        </pc:graphicFrameChg>
      </pc:sldChg>
      <pc:sldChg chg="del">
        <pc:chgData name="Yếnn Hảii" userId="8892aa6b5a5ca152" providerId="LiveId" clId="{DCEF76A3-1D68-4F76-9A28-AFD29B8A1E9F}" dt="2022-08-25T17:34:00.783" v="607" actId="47"/>
        <pc:sldMkLst>
          <pc:docMk/>
          <pc:sldMk cId="0" sldId="259"/>
        </pc:sldMkLst>
      </pc:sldChg>
      <pc:sldChg chg="addSp delSp modSp mod modTransition modAnim">
        <pc:chgData name="Yếnn Hảii" userId="8892aa6b5a5ca152" providerId="LiveId" clId="{DCEF76A3-1D68-4F76-9A28-AFD29B8A1E9F}" dt="2022-08-25T18:04:46.457" v="1221"/>
        <pc:sldMkLst>
          <pc:docMk/>
          <pc:sldMk cId="0" sldId="260"/>
        </pc:sldMkLst>
        <pc:spChg chg="mod">
          <ac:chgData name="Yếnn Hảii" userId="8892aa6b5a5ca152" providerId="LiveId" clId="{DCEF76A3-1D68-4F76-9A28-AFD29B8A1E9F}" dt="2022-08-25T17:35:19.677" v="664"/>
          <ac:spMkLst>
            <pc:docMk/>
            <pc:sldMk cId="0" sldId="260"/>
            <ac:spMk id="8" creationId="{D34809D8-3C89-C857-FE0A-0839B88729CC}"/>
          </ac:spMkLst>
        </pc:spChg>
        <pc:spChg chg="mod">
          <ac:chgData name="Yếnn Hảii" userId="8892aa6b5a5ca152" providerId="LiveId" clId="{DCEF76A3-1D68-4F76-9A28-AFD29B8A1E9F}" dt="2022-08-25T17:35:19.677" v="664"/>
          <ac:spMkLst>
            <pc:docMk/>
            <pc:sldMk cId="0" sldId="260"/>
            <ac:spMk id="9" creationId="{D908A002-8AC3-8BEC-294A-95FE81E6D440}"/>
          </ac:spMkLst>
        </pc:spChg>
        <pc:spChg chg="mod">
          <ac:chgData name="Yếnn Hảii" userId="8892aa6b5a5ca152" providerId="LiveId" clId="{DCEF76A3-1D68-4F76-9A28-AFD29B8A1E9F}" dt="2022-08-25T17:35:19.677" v="664"/>
          <ac:spMkLst>
            <pc:docMk/>
            <pc:sldMk cId="0" sldId="260"/>
            <ac:spMk id="10" creationId="{088D5022-35B5-603D-D5B6-46EE25DD9532}"/>
          </ac:spMkLst>
        </pc:spChg>
        <pc:spChg chg="mod">
          <ac:chgData name="Yếnn Hảii" userId="8892aa6b5a5ca152" providerId="LiveId" clId="{DCEF76A3-1D68-4F76-9A28-AFD29B8A1E9F}" dt="2022-08-25T17:35:19.677" v="664"/>
          <ac:spMkLst>
            <pc:docMk/>
            <pc:sldMk cId="0" sldId="260"/>
            <ac:spMk id="11" creationId="{E97A71C5-6F47-743D-72E8-83B4938B59CB}"/>
          </ac:spMkLst>
        </pc:spChg>
        <pc:spChg chg="mod">
          <ac:chgData name="Yếnn Hảii" userId="8892aa6b5a5ca152" providerId="LiveId" clId="{DCEF76A3-1D68-4F76-9A28-AFD29B8A1E9F}" dt="2022-08-25T17:35:19.677" v="664"/>
          <ac:spMkLst>
            <pc:docMk/>
            <pc:sldMk cId="0" sldId="260"/>
            <ac:spMk id="12" creationId="{8DFCF8E5-1FEF-F799-E26D-7804A04A8F97}"/>
          </ac:spMkLst>
        </pc:spChg>
        <pc:spChg chg="mod">
          <ac:chgData name="Yếnn Hảii" userId="8892aa6b5a5ca152" providerId="LiveId" clId="{DCEF76A3-1D68-4F76-9A28-AFD29B8A1E9F}" dt="2022-08-25T17:35:19.677" v="664"/>
          <ac:spMkLst>
            <pc:docMk/>
            <pc:sldMk cId="0" sldId="260"/>
            <ac:spMk id="13" creationId="{60B7BE89-CC6A-B18D-FA32-40F035E1E2AB}"/>
          </ac:spMkLst>
        </pc:spChg>
        <pc:spChg chg="mod">
          <ac:chgData name="Yếnn Hảii" userId="8892aa6b5a5ca152" providerId="LiveId" clId="{DCEF76A3-1D68-4F76-9A28-AFD29B8A1E9F}" dt="2022-08-25T17:35:19.677" v="664"/>
          <ac:spMkLst>
            <pc:docMk/>
            <pc:sldMk cId="0" sldId="260"/>
            <ac:spMk id="14" creationId="{C97B5D35-F020-34E6-2DB9-9CB2345EAE11}"/>
          </ac:spMkLst>
        </pc:spChg>
        <pc:spChg chg="mod">
          <ac:chgData name="Yếnn Hảii" userId="8892aa6b5a5ca152" providerId="LiveId" clId="{DCEF76A3-1D68-4F76-9A28-AFD29B8A1E9F}" dt="2022-08-25T17:35:19.677" v="664"/>
          <ac:spMkLst>
            <pc:docMk/>
            <pc:sldMk cId="0" sldId="260"/>
            <ac:spMk id="15" creationId="{5C9D39B7-1661-A1EC-F395-FAD81BD2F9C5}"/>
          </ac:spMkLst>
        </pc:spChg>
        <pc:spChg chg="mod">
          <ac:chgData name="Yếnn Hảii" userId="8892aa6b5a5ca152" providerId="LiveId" clId="{DCEF76A3-1D68-4F76-9A28-AFD29B8A1E9F}" dt="2022-08-25T17:35:19.677" v="664"/>
          <ac:spMkLst>
            <pc:docMk/>
            <pc:sldMk cId="0" sldId="260"/>
            <ac:spMk id="16" creationId="{10E62F15-42D2-07ED-D45F-179188205F03}"/>
          </ac:spMkLst>
        </pc:spChg>
        <pc:spChg chg="mod">
          <ac:chgData name="Yếnn Hảii" userId="8892aa6b5a5ca152" providerId="LiveId" clId="{DCEF76A3-1D68-4F76-9A28-AFD29B8A1E9F}" dt="2022-08-25T17:35:19.677" v="664"/>
          <ac:spMkLst>
            <pc:docMk/>
            <pc:sldMk cId="0" sldId="260"/>
            <ac:spMk id="17" creationId="{0CE869A2-28F5-CC29-4F1F-13C6E52C991F}"/>
          </ac:spMkLst>
        </pc:spChg>
        <pc:spChg chg="mod">
          <ac:chgData name="Yếnn Hảii" userId="8892aa6b5a5ca152" providerId="LiveId" clId="{DCEF76A3-1D68-4F76-9A28-AFD29B8A1E9F}" dt="2022-08-25T17:35:19.677" v="664"/>
          <ac:spMkLst>
            <pc:docMk/>
            <pc:sldMk cId="0" sldId="260"/>
            <ac:spMk id="18" creationId="{EA4A95A6-642F-E82D-E19C-F8BB5B5DFF92}"/>
          </ac:spMkLst>
        </pc:spChg>
        <pc:spChg chg="mod">
          <ac:chgData name="Yếnn Hảii" userId="8892aa6b5a5ca152" providerId="LiveId" clId="{DCEF76A3-1D68-4F76-9A28-AFD29B8A1E9F}" dt="2022-08-25T17:35:19.677" v="664"/>
          <ac:spMkLst>
            <pc:docMk/>
            <pc:sldMk cId="0" sldId="260"/>
            <ac:spMk id="19" creationId="{908F5F74-5D92-0F7F-31EC-B20C58247D50}"/>
          </ac:spMkLst>
        </pc:spChg>
        <pc:spChg chg="mod">
          <ac:chgData name="Yếnn Hảii" userId="8892aa6b5a5ca152" providerId="LiveId" clId="{DCEF76A3-1D68-4F76-9A28-AFD29B8A1E9F}" dt="2022-08-25T18:04:27.042" v="1217" actId="1076"/>
          <ac:spMkLst>
            <pc:docMk/>
            <pc:sldMk cId="0" sldId="260"/>
            <ac:spMk id="88" creationId="{00000000-0000-0000-0000-000000000000}"/>
          </ac:spMkLst>
        </pc:spChg>
        <pc:grpChg chg="add mod">
          <ac:chgData name="Yếnn Hảii" userId="8892aa6b5a5ca152" providerId="LiveId" clId="{DCEF76A3-1D68-4F76-9A28-AFD29B8A1E9F}" dt="2022-08-25T17:35:21.816" v="665" actId="1076"/>
          <ac:grpSpMkLst>
            <pc:docMk/>
            <pc:sldMk cId="0" sldId="260"/>
            <ac:grpSpMk id="3" creationId="{DFBA9670-E594-63D6-4FBB-A68687E9F640}"/>
          </ac:grpSpMkLst>
        </pc:grpChg>
        <pc:grpChg chg="mod">
          <ac:chgData name="Yếnn Hảii" userId="8892aa6b5a5ca152" providerId="LiveId" clId="{DCEF76A3-1D68-4F76-9A28-AFD29B8A1E9F}" dt="2022-08-25T17:35:19.677" v="664"/>
          <ac:grpSpMkLst>
            <pc:docMk/>
            <pc:sldMk cId="0" sldId="260"/>
            <ac:grpSpMk id="4" creationId="{3D3984F8-BAD7-6735-9793-E238F2869B23}"/>
          </ac:grpSpMkLst>
        </pc:grpChg>
        <pc:grpChg chg="mod">
          <ac:chgData name="Yếnn Hảii" userId="8892aa6b5a5ca152" providerId="LiveId" clId="{DCEF76A3-1D68-4F76-9A28-AFD29B8A1E9F}" dt="2022-08-25T17:35:19.677" v="664"/>
          <ac:grpSpMkLst>
            <pc:docMk/>
            <pc:sldMk cId="0" sldId="260"/>
            <ac:grpSpMk id="5" creationId="{64ABC660-027A-1275-AE42-E789F80FD1F7}"/>
          </ac:grpSpMkLst>
        </pc:grpChg>
        <pc:grpChg chg="mod">
          <ac:chgData name="Yếnn Hảii" userId="8892aa6b5a5ca152" providerId="LiveId" clId="{DCEF76A3-1D68-4F76-9A28-AFD29B8A1E9F}" dt="2022-08-25T17:35:19.677" v="664"/>
          <ac:grpSpMkLst>
            <pc:docMk/>
            <pc:sldMk cId="0" sldId="260"/>
            <ac:grpSpMk id="6" creationId="{C0F5BA06-1627-E5AD-E7C9-6B2F0EA98C43}"/>
          </ac:grpSpMkLst>
        </pc:grpChg>
        <pc:grpChg chg="mod">
          <ac:chgData name="Yếnn Hảii" userId="8892aa6b5a5ca152" providerId="LiveId" clId="{DCEF76A3-1D68-4F76-9A28-AFD29B8A1E9F}" dt="2022-08-25T17:35:19.677" v="664"/>
          <ac:grpSpMkLst>
            <pc:docMk/>
            <pc:sldMk cId="0" sldId="260"/>
            <ac:grpSpMk id="7" creationId="{B87C1B67-DB36-4C8D-D5B7-D0D09338DC29}"/>
          </ac:grpSpMkLst>
        </pc:grpChg>
        <pc:graphicFrameChg chg="add del mod">
          <ac:chgData name="Yếnn Hảii" userId="8892aa6b5a5ca152" providerId="LiveId" clId="{DCEF76A3-1D68-4F76-9A28-AFD29B8A1E9F}" dt="2022-08-25T17:34:15.197" v="633"/>
          <ac:graphicFrameMkLst>
            <pc:docMk/>
            <pc:sldMk cId="0" sldId="260"/>
            <ac:graphicFrameMk id="2" creationId="{968C1E44-A354-6578-2399-CF83CF455EE3}"/>
          </ac:graphicFrameMkLst>
        </pc:graphicFrameChg>
      </pc:sldChg>
      <pc:sldChg chg="del">
        <pc:chgData name="Yếnn Hảii" userId="8892aa6b5a5ca152" providerId="LiveId" clId="{DCEF76A3-1D68-4F76-9A28-AFD29B8A1E9F}" dt="2022-08-25T17:41:18.082" v="840" actId="47"/>
        <pc:sldMkLst>
          <pc:docMk/>
          <pc:sldMk cId="0" sldId="261"/>
        </pc:sldMkLst>
      </pc:sldChg>
      <pc:sldChg chg="modSp mod modTransition modAnim">
        <pc:chgData name="Yếnn Hảii" userId="8892aa6b5a5ca152" providerId="LiveId" clId="{DCEF76A3-1D68-4F76-9A28-AFD29B8A1E9F}" dt="2022-08-25T18:00:00.534" v="1193"/>
        <pc:sldMkLst>
          <pc:docMk/>
          <pc:sldMk cId="0" sldId="262"/>
        </pc:sldMkLst>
        <pc:spChg chg="mod">
          <ac:chgData name="Yếnn Hảii" userId="8892aa6b5a5ca152" providerId="LiveId" clId="{DCEF76A3-1D68-4F76-9A28-AFD29B8A1E9F}" dt="2022-08-25T17:13:00.354" v="1" actId="14100"/>
          <ac:spMkLst>
            <pc:docMk/>
            <pc:sldMk cId="0" sldId="262"/>
            <ac:spMk id="107" creationId="{00000000-0000-0000-0000-000000000000}"/>
          </ac:spMkLst>
        </pc:spChg>
      </pc:sldChg>
      <pc:sldChg chg="del">
        <pc:chgData name="Yếnn Hảii" userId="8892aa6b5a5ca152" providerId="LiveId" clId="{DCEF76A3-1D68-4F76-9A28-AFD29B8A1E9F}" dt="2022-08-25T17:41:20.626" v="841" actId="47"/>
        <pc:sldMkLst>
          <pc:docMk/>
          <pc:sldMk cId="0" sldId="263"/>
        </pc:sldMkLst>
      </pc:sldChg>
      <pc:sldChg chg="addSp delSp modSp mod modTransition modAnim">
        <pc:chgData name="Yếnn Hảii" userId="8892aa6b5a5ca152" providerId="LiveId" clId="{DCEF76A3-1D68-4F76-9A28-AFD29B8A1E9F}" dt="2022-09-10T02:40:27.892" v="1243" actId="478"/>
        <pc:sldMkLst>
          <pc:docMk/>
          <pc:sldMk cId="0" sldId="264"/>
        </pc:sldMkLst>
        <pc:spChg chg="add del mod">
          <ac:chgData name="Yếnn Hảii" userId="8892aa6b5a5ca152" providerId="LiveId" clId="{DCEF76A3-1D68-4F76-9A28-AFD29B8A1E9F}" dt="2022-08-25T17:36:05.741" v="703" actId="478"/>
          <ac:spMkLst>
            <pc:docMk/>
            <pc:sldMk cId="0" sldId="264"/>
            <ac:spMk id="3" creationId="{B60711D5-93B7-F918-4344-30BECD44AFEE}"/>
          </ac:spMkLst>
        </pc:spChg>
        <pc:spChg chg="add del mod">
          <ac:chgData name="Yếnn Hảii" userId="8892aa6b5a5ca152" providerId="LiveId" clId="{DCEF76A3-1D68-4F76-9A28-AFD29B8A1E9F}" dt="2022-08-25T17:36:06.811" v="705" actId="478"/>
          <ac:spMkLst>
            <pc:docMk/>
            <pc:sldMk cId="0" sldId="264"/>
            <ac:spMk id="5" creationId="{29CFEE2E-2205-B830-E3CE-3FB3FAC69933}"/>
          </ac:spMkLst>
        </pc:spChg>
        <pc:spChg chg="add del mod">
          <ac:chgData name="Yếnn Hảii" userId="8892aa6b5a5ca152" providerId="LiveId" clId="{DCEF76A3-1D68-4F76-9A28-AFD29B8A1E9F}" dt="2022-08-25T17:36:09.524" v="708" actId="478"/>
          <ac:spMkLst>
            <pc:docMk/>
            <pc:sldMk cId="0" sldId="264"/>
            <ac:spMk id="7" creationId="{D0067167-6D2B-047D-B2EF-459608623B42}"/>
          </ac:spMkLst>
        </pc:spChg>
        <pc:spChg chg="add mod">
          <ac:chgData name="Yếnn Hảii" userId="8892aa6b5a5ca152" providerId="LiveId" clId="{DCEF76A3-1D68-4F76-9A28-AFD29B8A1E9F}" dt="2022-08-25T17:36:49.616" v="725" actId="1076"/>
          <ac:spMkLst>
            <pc:docMk/>
            <pc:sldMk cId="0" sldId="264"/>
            <ac:spMk id="10" creationId="{DB0E7162-2D45-23E3-08B7-59AB3E471302}"/>
          </ac:spMkLst>
        </pc:spChg>
        <pc:spChg chg="add mod">
          <ac:chgData name="Yếnn Hảii" userId="8892aa6b5a5ca152" providerId="LiveId" clId="{DCEF76A3-1D68-4F76-9A28-AFD29B8A1E9F}" dt="2022-08-25T17:39:29.733" v="785" actId="207"/>
          <ac:spMkLst>
            <pc:docMk/>
            <pc:sldMk cId="0" sldId="264"/>
            <ac:spMk id="14" creationId="{876FC1E9-6EAC-96EB-D1AA-20EAED1261A0}"/>
          </ac:spMkLst>
        </pc:spChg>
        <pc:spChg chg="add mod">
          <ac:chgData name="Yếnn Hảii" userId="8892aa6b5a5ca152" providerId="LiveId" clId="{DCEF76A3-1D68-4F76-9A28-AFD29B8A1E9F}" dt="2022-08-25T17:40:12.615" v="806" actId="1076"/>
          <ac:spMkLst>
            <pc:docMk/>
            <pc:sldMk cId="0" sldId="264"/>
            <ac:spMk id="18" creationId="{8886BFD1-C6ED-4E71-9CBC-0564ABBAFDC7}"/>
          </ac:spMkLst>
        </pc:spChg>
        <pc:spChg chg="add mod">
          <ac:chgData name="Yếnn Hảii" userId="8892aa6b5a5ca152" providerId="LiveId" clId="{DCEF76A3-1D68-4F76-9A28-AFD29B8A1E9F}" dt="2022-08-25T17:40:56.101" v="837" actId="1076"/>
          <ac:spMkLst>
            <pc:docMk/>
            <pc:sldMk cId="0" sldId="264"/>
            <ac:spMk id="21" creationId="{75E1B6E1-666A-DA56-8809-27059F1BEFDE}"/>
          </ac:spMkLst>
        </pc:spChg>
        <pc:spChg chg="mod">
          <ac:chgData name="Yếnn Hảii" userId="8892aa6b5a5ca152" providerId="LiveId" clId="{DCEF76A3-1D68-4F76-9A28-AFD29B8A1E9F}" dt="2022-08-25T17:36:01.366" v="700" actId="1076"/>
          <ac:spMkLst>
            <pc:docMk/>
            <pc:sldMk cId="0" sldId="264"/>
            <ac:spMk id="120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36:03.457" v="701" actId="478"/>
          <ac:spMkLst>
            <pc:docMk/>
            <pc:sldMk cId="0" sldId="264"/>
            <ac:spMk id="121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36:05.109" v="702" actId="478"/>
          <ac:spMkLst>
            <pc:docMk/>
            <pc:sldMk cId="0" sldId="264"/>
            <ac:spMk id="122" creationId="{00000000-0000-0000-0000-000000000000}"/>
          </ac:spMkLst>
        </pc:spChg>
        <pc:spChg chg="del mod">
          <ac:chgData name="Yếnn Hảii" userId="8892aa6b5a5ca152" providerId="LiveId" clId="{DCEF76A3-1D68-4F76-9A28-AFD29B8A1E9F}" dt="2022-08-25T17:36:07.908" v="707" actId="478"/>
          <ac:spMkLst>
            <pc:docMk/>
            <pc:sldMk cId="0" sldId="264"/>
            <ac:spMk id="123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36:10.830" v="709" actId="478"/>
          <ac:spMkLst>
            <pc:docMk/>
            <pc:sldMk cId="0" sldId="264"/>
            <ac:spMk id="124" creationId="{00000000-0000-0000-0000-000000000000}"/>
          </ac:spMkLst>
        </pc:spChg>
        <pc:graphicFrameChg chg="add del mod">
          <ac:chgData name="Yếnn Hảii" userId="8892aa6b5a5ca152" providerId="LiveId" clId="{DCEF76A3-1D68-4F76-9A28-AFD29B8A1E9F}" dt="2022-08-25T17:36:17.208" v="712"/>
          <ac:graphicFrameMkLst>
            <pc:docMk/>
            <pc:sldMk cId="0" sldId="264"/>
            <ac:graphicFrameMk id="8" creationId="{DD5793FB-823D-247A-248E-93B2F92471C8}"/>
          </ac:graphicFrameMkLst>
        </pc:graphicFrameChg>
        <pc:graphicFrameChg chg="add mod modGraphic">
          <ac:chgData name="Yếnn Hảii" userId="8892aa6b5a5ca152" providerId="LiveId" clId="{DCEF76A3-1D68-4F76-9A28-AFD29B8A1E9F}" dt="2022-08-25T18:05:30.331" v="1234" actId="1076"/>
          <ac:graphicFrameMkLst>
            <pc:docMk/>
            <pc:sldMk cId="0" sldId="264"/>
            <ac:graphicFrameMk id="9" creationId="{D97BAD55-10D4-28C9-7FE0-09EF59EE13E4}"/>
          </ac:graphicFrameMkLst>
        </pc:graphicFrameChg>
        <pc:graphicFrameChg chg="add del mod">
          <ac:chgData name="Yếnn Hảii" userId="8892aa6b5a5ca152" providerId="LiveId" clId="{DCEF76A3-1D68-4F76-9A28-AFD29B8A1E9F}" dt="2022-08-25T17:38:52.001" v="762"/>
          <ac:graphicFrameMkLst>
            <pc:docMk/>
            <pc:sldMk cId="0" sldId="264"/>
            <ac:graphicFrameMk id="11" creationId="{93254B64-A0B0-7254-A97B-589D935E6A50}"/>
          </ac:graphicFrameMkLst>
        </pc:graphicFrameChg>
        <pc:graphicFrameChg chg="add del mod">
          <ac:chgData name="Yếnn Hảii" userId="8892aa6b5a5ca152" providerId="LiveId" clId="{DCEF76A3-1D68-4F76-9A28-AFD29B8A1E9F}" dt="2022-08-25T17:39:15.117" v="776"/>
          <ac:graphicFrameMkLst>
            <pc:docMk/>
            <pc:sldMk cId="0" sldId="264"/>
            <ac:graphicFrameMk id="12" creationId="{8E08B6D0-C466-EEF4-3907-45B34380A3E5}"/>
          </ac:graphicFrameMkLst>
        </pc:graphicFrameChg>
        <pc:graphicFrameChg chg="add del mod">
          <ac:chgData name="Yếnn Hảii" userId="8892aa6b5a5ca152" providerId="LiveId" clId="{DCEF76A3-1D68-4F76-9A28-AFD29B8A1E9F}" dt="2022-08-25T17:39:40.885" v="791"/>
          <ac:graphicFrameMkLst>
            <pc:docMk/>
            <pc:sldMk cId="0" sldId="264"/>
            <ac:graphicFrameMk id="15" creationId="{EDB7382B-4E45-5B97-815A-781F6E2AEC29}"/>
          </ac:graphicFrameMkLst>
        </pc:graphicFrameChg>
        <pc:graphicFrameChg chg="add del mod">
          <ac:chgData name="Yếnn Hảii" userId="8892aa6b5a5ca152" providerId="LiveId" clId="{DCEF76A3-1D68-4F76-9A28-AFD29B8A1E9F}" dt="2022-08-25T17:39:44.871" v="794"/>
          <ac:graphicFrameMkLst>
            <pc:docMk/>
            <pc:sldMk cId="0" sldId="264"/>
            <ac:graphicFrameMk id="16" creationId="{E2635BED-4E75-47E8-A641-10E6394EBE60}"/>
          </ac:graphicFrameMkLst>
        </pc:graphicFrameChg>
        <pc:graphicFrameChg chg="add del mod">
          <ac:chgData name="Yếnn Hảii" userId="8892aa6b5a5ca152" providerId="LiveId" clId="{DCEF76A3-1D68-4F76-9A28-AFD29B8A1E9F}" dt="2022-08-25T17:40:39.310" v="817"/>
          <ac:graphicFrameMkLst>
            <pc:docMk/>
            <pc:sldMk cId="0" sldId="264"/>
            <ac:graphicFrameMk id="19" creationId="{16DE10CF-2A17-BEA7-4F21-26012343B3A0}"/>
          </ac:graphicFrameMkLst>
        </pc:graphicFrameChg>
        <pc:picChg chg="add mod">
          <ac:chgData name="Yếnn Hảii" userId="8892aa6b5a5ca152" providerId="LiveId" clId="{DCEF76A3-1D68-4F76-9A28-AFD29B8A1E9F}" dt="2022-08-25T18:05:15.867" v="1231" actId="1076"/>
          <ac:picMkLst>
            <pc:docMk/>
            <pc:sldMk cId="0" sldId="264"/>
            <ac:picMk id="1025" creationId="{6DE90305-DA30-5899-20CA-6A8D21B0075F}"/>
          </ac:picMkLst>
        </pc:picChg>
        <pc:inkChg chg="add del">
          <ac:chgData name="Yếnn Hảii" userId="8892aa6b5a5ca152" providerId="LiveId" clId="{DCEF76A3-1D68-4F76-9A28-AFD29B8A1E9F}" dt="2022-09-10T02:40:27.892" v="1243" actId="478"/>
          <ac:inkMkLst>
            <pc:docMk/>
            <pc:sldMk cId="0" sldId="264"/>
            <ac:inkMk id="2" creationId="{434CC575-65FB-5670-76DF-5E252F1CDDCB}"/>
          </ac:inkMkLst>
        </pc:inkChg>
      </pc:sldChg>
      <pc:sldChg chg="addSp modSp mod modTransition modAnim">
        <pc:chgData name="Yếnn Hảii" userId="8892aa6b5a5ca152" providerId="LiveId" clId="{DCEF76A3-1D68-4F76-9A28-AFD29B8A1E9F}" dt="2022-08-25T18:07:15.354" v="1241"/>
        <pc:sldMkLst>
          <pc:docMk/>
          <pc:sldMk cId="0" sldId="265"/>
        </pc:sldMkLst>
        <pc:spChg chg="add mod">
          <ac:chgData name="Yếnn Hảii" userId="8892aa6b5a5ca152" providerId="LiveId" clId="{DCEF76A3-1D68-4F76-9A28-AFD29B8A1E9F}" dt="2022-08-25T17:20:16.174" v="196" actId="20577"/>
          <ac:spMkLst>
            <pc:docMk/>
            <pc:sldMk cId="0" sldId="265"/>
            <ac:spMk id="2" creationId="{5C12B2E9-9E4B-F5A4-1C4F-2126056F3B2C}"/>
          </ac:spMkLst>
        </pc:spChg>
        <pc:spChg chg="mod">
          <ac:chgData name="Yếnn Hảii" userId="8892aa6b5a5ca152" providerId="LiveId" clId="{DCEF76A3-1D68-4F76-9A28-AFD29B8A1E9F}" dt="2022-08-25T17:18:51.184" v="174" actId="1076"/>
          <ac:spMkLst>
            <pc:docMk/>
            <pc:sldMk cId="0" sldId="265"/>
            <ac:spMk id="5" creationId="{7CB3B4B4-5E40-6EC5-4E97-E7B9220B31C4}"/>
          </ac:spMkLst>
        </pc:spChg>
        <pc:spChg chg="mod">
          <ac:chgData name="Yếnn Hảii" userId="8892aa6b5a5ca152" providerId="LiveId" clId="{DCEF76A3-1D68-4F76-9A28-AFD29B8A1E9F}" dt="2022-08-25T17:19:37.394" v="181" actId="1076"/>
          <ac:spMkLst>
            <pc:docMk/>
            <pc:sldMk cId="0" sldId="265"/>
            <ac:spMk id="10" creationId="{E2C7E0CF-8990-49D7-D2E6-C5EA9642EC98}"/>
          </ac:spMkLst>
        </pc:spChg>
        <pc:spChg chg="mod">
          <ac:chgData name="Yếnn Hảii" userId="8892aa6b5a5ca152" providerId="LiveId" clId="{DCEF76A3-1D68-4F76-9A28-AFD29B8A1E9F}" dt="2022-08-25T17:19:41.802" v="182" actId="179"/>
          <ac:spMkLst>
            <pc:docMk/>
            <pc:sldMk cId="0" sldId="265"/>
            <ac:spMk id="51" creationId="{587D0A8D-3C9B-99CF-9AE6-D55B1B1F0C28}"/>
          </ac:spMkLst>
        </pc:spChg>
        <pc:spChg chg="mod">
          <ac:chgData name="Yếnn Hảii" userId="8892aa6b5a5ca152" providerId="LiveId" clId="{DCEF76A3-1D68-4F76-9A28-AFD29B8A1E9F}" dt="2022-08-25T17:19:47.956" v="184" actId="179"/>
          <ac:spMkLst>
            <pc:docMk/>
            <pc:sldMk cId="0" sldId="265"/>
            <ac:spMk id="55" creationId="{736C4E56-0873-0576-0468-6ED9C4FBB287}"/>
          </ac:spMkLst>
        </pc:spChg>
      </pc:sldChg>
      <pc:sldChg chg="modTransition modAnim">
        <pc:chgData name="Yếnn Hảii" userId="8892aa6b5a5ca152" providerId="LiveId" clId="{DCEF76A3-1D68-4F76-9A28-AFD29B8A1E9F}" dt="2022-08-25T17:56:24.715" v="1129"/>
        <pc:sldMkLst>
          <pc:docMk/>
          <pc:sldMk cId="0" sldId="267"/>
        </pc:sldMkLst>
      </pc:sldChg>
      <pc:sldChg chg="del">
        <pc:chgData name="Yếnn Hảii" userId="8892aa6b5a5ca152" providerId="LiveId" clId="{DCEF76A3-1D68-4F76-9A28-AFD29B8A1E9F}" dt="2022-08-25T17:41:09.637" v="838" actId="47"/>
        <pc:sldMkLst>
          <pc:docMk/>
          <pc:sldMk cId="0" sldId="268"/>
        </pc:sldMkLst>
      </pc:sldChg>
      <pc:sldChg chg="addSp delSp modSp mod ord modTransition modAnim">
        <pc:chgData name="Yếnn Hảii" userId="8892aa6b5a5ca152" providerId="LiveId" clId="{DCEF76A3-1D68-4F76-9A28-AFD29B8A1E9F}" dt="2022-08-25T17:53:35.755" v="1070"/>
        <pc:sldMkLst>
          <pc:docMk/>
          <pc:sldMk cId="0" sldId="269"/>
        </pc:sldMkLst>
        <pc:spChg chg="add mod">
          <ac:chgData name="Yếnn Hảii" userId="8892aa6b5a5ca152" providerId="LiveId" clId="{DCEF76A3-1D68-4F76-9A28-AFD29B8A1E9F}" dt="2022-08-25T17:28:21.154" v="509" actId="14100"/>
          <ac:spMkLst>
            <pc:docMk/>
            <pc:sldMk cId="0" sldId="269"/>
            <ac:spMk id="3" creationId="{2129C0BD-34BE-F0C2-765A-0D051ECF43D2}"/>
          </ac:spMkLst>
        </pc:spChg>
        <pc:spChg chg="add del mod">
          <ac:chgData name="Yếnn Hảii" userId="8892aa6b5a5ca152" providerId="LiveId" clId="{DCEF76A3-1D68-4F76-9A28-AFD29B8A1E9F}" dt="2022-08-25T17:27:51.354" v="409" actId="478"/>
          <ac:spMkLst>
            <pc:docMk/>
            <pc:sldMk cId="0" sldId="269"/>
            <ac:spMk id="4" creationId="{5F4F18D8-AAE9-07A3-F850-738E9560317E}"/>
          </ac:spMkLst>
        </pc:spChg>
        <pc:spChg chg="add mod">
          <ac:chgData name="Yếnn Hảii" userId="8892aa6b5a5ca152" providerId="LiveId" clId="{DCEF76A3-1D68-4F76-9A28-AFD29B8A1E9F}" dt="2022-08-25T17:32:51.845" v="594" actId="20577"/>
          <ac:spMkLst>
            <pc:docMk/>
            <pc:sldMk cId="0" sldId="269"/>
            <ac:spMk id="23" creationId="{5CFB2443-8DA2-0B4B-8108-2287A020E1F9}"/>
          </ac:spMkLst>
        </pc:spChg>
        <pc:spChg chg="del">
          <ac:chgData name="Yếnn Hảii" userId="8892aa6b5a5ca152" providerId="LiveId" clId="{DCEF76A3-1D68-4F76-9A28-AFD29B8A1E9F}" dt="2022-08-25T17:27:39.543" v="400" actId="478"/>
          <ac:spMkLst>
            <pc:docMk/>
            <pc:sldMk cId="0" sldId="269"/>
            <ac:spMk id="166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17:24.509" v="104" actId="478"/>
          <ac:spMkLst>
            <pc:docMk/>
            <pc:sldMk cId="0" sldId="269"/>
            <ac:spMk id="167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27:44.316" v="405" actId="478"/>
          <ac:spMkLst>
            <pc:docMk/>
            <pc:sldMk cId="0" sldId="269"/>
            <ac:spMk id="168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27:41.455" v="402" actId="478"/>
          <ac:spMkLst>
            <pc:docMk/>
            <pc:sldMk cId="0" sldId="269"/>
            <ac:spMk id="169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27:40.456" v="401" actId="478"/>
          <ac:spMkLst>
            <pc:docMk/>
            <pc:sldMk cId="0" sldId="269"/>
            <ac:spMk id="170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27:42.153" v="403" actId="478"/>
          <ac:spMkLst>
            <pc:docMk/>
            <pc:sldMk cId="0" sldId="269"/>
            <ac:spMk id="171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27:43.038" v="404" actId="478"/>
          <ac:spMkLst>
            <pc:docMk/>
            <pc:sldMk cId="0" sldId="269"/>
            <ac:spMk id="172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27:46.033" v="407" actId="478"/>
          <ac:spMkLst>
            <pc:docMk/>
            <pc:sldMk cId="0" sldId="269"/>
            <ac:spMk id="173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27:45.126" v="406" actId="478"/>
          <ac:spMkLst>
            <pc:docMk/>
            <pc:sldMk cId="0" sldId="269"/>
            <ac:spMk id="174" creationId="{00000000-0000-0000-0000-000000000000}"/>
          </ac:spMkLst>
        </pc:spChg>
        <pc:graphicFrameChg chg="add del mod">
          <ac:chgData name="Yếnn Hảii" userId="8892aa6b5a5ca152" providerId="LiveId" clId="{DCEF76A3-1D68-4F76-9A28-AFD29B8A1E9F}" dt="2022-08-25T17:31:43.993" v="545"/>
          <ac:graphicFrameMkLst>
            <pc:docMk/>
            <pc:sldMk cId="0" sldId="269"/>
            <ac:graphicFrameMk id="21" creationId="{3F03C530-67AF-F68A-1D06-FA4FBA11247E}"/>
          </ac:graphicFrameMkLst>
        </pc:graphicFrameChg>
        <pc:picChg chg="add del mod">
          <ac:chgData name="Yếnn Hảii" userId="8892aa6b5a5ca152" providerId="LiveId" clId="{DCEF76A3-1D68-4F76-9A28-AFD29B8A1E9F}" dt="2022-08-25T17:25:27.999" v="324" actId="478"/>
          <ac:picMkLst>
            <pc:docMk/>
            <pc:sldMk cId="0" sldId="269"/>
            <ac:picMk id="2" creationId="{38213CA6-00EB-85A9-9D00-B0F40BBBD2B8}"/>
          </ac:picMkLst>
        </pc:picChg>
        <pc:picChg chg="add mod">
          <ac:chgData name="Yếnn Hảii" userId="8892aa6b5a5ca152" providerId="LiveId" clId="{DCEF76A3-1D68-4F76-9A28-AFD29B8A1E9F}" dt="2022-08-25T17:29:20.757" v="520" actId="1076"/>
          <ac:picMkLst>
            <pc:docMk/>
            <pc:sldMk cId="0" sldId="269"/>
            <ac:picMk id="5" creationId="{CE301BDF-3853-8220-1D44-627D0FD37057}"/>
          </ac:picMkLst>
        </pc:picChg>
        <pc:cxnChg chg="add mod">
          <ac:chgData name="Yếnn Hảii" userId="8892aa6b5a5ca152" providerId="LiveId" clId="{DCEF76A3-1D68-4F76-9A28-AFD29B8A1E9F}" dt="2022-08-25T17:31:57.163" v="555" actId="1076"/>
          <ac:cxnSpMkLst>
            <pc:docMk/>
            <pc:sldMk cId="0" sldId="269"/>
            <ac:cxnSpMk id="7" creationId="{F45931C2-6648-50F3-B0C3-52E821B20B11}"/>
          </ac:cxnSpMkLst>
        </pc:cxnChg>
        <pc:cxnChg chg="add mod">
          <ac:chgData name="Yếnn Hảii" userId="8892aa6b5a5ca152" providerId="LiveId" clId="{DCEF76A3-1D68-4F76-9A28-AFD29B8A1E9F}" dt="2022-08-25T17:29:45.963" v="525" actId="14100"/>
          <ac:cxnSpMkLst>
            <pc:docMk/>
            <pc:sldMk cId="0" sldId="269"/>
            <ac:cxnSpMk id="12" creationId="{EACD29A8-DAC5-7A32-301F-67057E580494}"/>
          </ac:cxnSpMkLst>
        </pc:cxnChg>
        <pc:cxnChg chg="add mod">
          <ac:chgData name="Yếnn Hảii" userId="8892aa6b5a5ca152" providerId="LiveId" clId="{DCEF76A3-1D68-4F76-9A28-AFD29B8A1E9F}" dt="2022-08-25T17:30:24.765" v="531" actId="208"/>
          <ac:cxnSpMkLst>
            <pc:docMk/>
            <pc:sldMk cId="0" sldId="269"/>
            <ac:cxnSpMk id="16" creationId="{81323B1E-B45D-D88A-D35F-622BF54807A2}"/>
          </ac:cxnSpMkLst>
        </pc:cxnChg>
        <pc:cxnChg chg="add mod">
          <ac:chgData name="Yếnn Hảii" userId="8892aa6b5a5ca152" providerId="LiveId" clId="{DCEF76A3-1D68-4F76-9A28-AFD29B8A1E9F}" dt="2022-08-25T17:30:45.780" v="534" actId="208"/>
          <ac:cxnSpMkLst>
            <pc:docMk/>
            <pc:sldMk cId="0" sldId="269"/>
            <ac:cxnSpMk id="20" creationId="{30102DA9-9736-DCE9-4E89-669A7C2E0E5B}"/>
          </ac:cxnSpMkLst>
        </pc:cxnChg>
      </pc:sldChg>
      <pc:sldChg chg="del">
        <pc:chgData name="Yếnn Hảii" userId="8892aa6b5a5ca152" providerId="LiveId" clId="{DCEF76A3-1D68-4F76-9A28-AFD29B8A1E9F}" dt="2022-08-25T17:41:30.296" v="845" actId="47"/>
        <pc:sldMkLst>
          <pc:docMk/>
          <pc:sldMk cId="0" sldId="270"/>
        </pc:sldMkLst>
      </pc:sldChg>
      <pc:sldChg chg="del">
        <pc:chgData name="Yếnn Hảii" userId="8892aa6b5a5ca152" providerId="LiveId" clId="{DCEF76A3-1D68-4F76-9A28-AFD29B8A1E9F}" dt="2022-08-25T17:41:25.219" v="842" actId="47"/>
        <pc:sldMkLst>
          <pc:docMk/>
          <pc:sldMk cId="0" sldId="271"/>
        </pc:sldMkLst>
      </pc:sldChg>
      <pc:sldChg chg="addSp delSp modSp mod modTransition modAnim">
        <pc:chgData name="Yếnn Hảii" userId="8892aa6b5a5ca152" providerId="LiveId" clId="{DCEF76A3-1D68-4F76-9A28-AFD29B8A1E9F}" dt="2022-08-25T18:00:21.710" v="1199"/>
        <pc:sldMkLst>
          <pc:docMk/>
          <pc:sldMk cId="0" sldId="272"/>
        </pc:sldMkLst>
        <pc:spChg chg="add del mod">
          <ac:chgData name="Yếnn Hảii" userId="8892aa6b5a5ca152" providerId="LiveId" clId="{DCEF76A3-1D68-4F76-9A28-AFD29B8A1E9F}" dt="2022-08-25T17:15:34.950" v="75"/>
          <ac:spMkLst>
            <pc:docMk/>
            <pc:sldMk cId="0" sldId="272"/>
            <ac:spMk id="6" creationId="{663A91A4-995C-0815-158E-F9168488071E}"/>
          </ac:spMkLst>
        </pc:spChg>
        <pc:spChg chg="mod">
          <ac:chgData name="Yếnn Hảii" userId="8892aa6b5a5ca152" providerId="LiveId" clId="{DCEF76A3-1D68-4F76-9A28-AFD29B8A1E9F}" dt="2022-08-25T17:16:53.615" v="99" actId="14100"/>
          <ac:spMkLst>
            <pc:docMk/>
            <pc:sldMk cId="0" sldId="272"/>
            <ac:spMk id="197" creationId="{00000000-0000-0000-0000-000000000000}"/>
          </ac:spMkLst>
        </pc:spChg>
        <pc:spChg chg="del topLvl">
          <ac:chgData name="Yếnn Hảii" userId="8892aa6b5a5ca152" providerId="LiveId" clId="{DCEF76A3-1D68-4F76-9A28-AFD29B8A1E9F}" dt="2022-08-25T17:14:01.575" v="36" actId="478"/>
          <ac:spMkLst>
            <pc:docMk/>
            <pc:sldMk cId="0" sldId="272"/>
            <ac:spMk id="200" creationId="{00000000-0000-0000-0000-000000000000}"/>
          </ac:spMkLst>
        </pc:spChg>
        <pc:spChg chg="mod">
          <ac:chgData name="Yếnn Hảii" userId="8892aa6b5a5ca152" providerId="LiveId" clId="{DCEF76A3-1D68-4F76-9A28-AFD29B8A1E9F}" dt="2022-08-25T17:15:15.702" v="62" actId="207"/>
          <ac:spMkLst>
            <pc:docMk/>
            <pc:sldMk cId="0" sldId="272"/>
            <ac:spMk id="203" creationId="{00000000-0000-0000-0000-000000000000}"/>
          </ac:spMkLst>
        </pc:spChg>
        <pc:spChg chg="mod">
          <ac:chgData name="Yếnn Hảii" userId="8892aa6b5a5ca152" providerId="LiveId" clId="{DCEF76A3-1D68-4F76-9A28-AFD29B8A1E9F}" dt="2022-08-25T17:16:48.008" v="98" actId="14100"/>
          <ac:spMkLst>
            <pc:docMk/>
            <pc:sldMk cId="0" sldId="272"/>
            <ac:spMk id="206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13:46.409" v="22" actId="478"/>
          <ac:spMkLst>
            <pc:docMk/>
            <pc:sldMk cId="0" sldId="272"/>
            <ac:spMk id="208" creationId="{00000000-0000-0000-0000-000000000000}"/>
          </ac:spMkLst>
        </pc:spChg>
        <pc:spChg chg="del mod">
          <ac:chgData name="Yếnn Hảii" userId="8892aa6b5a5ca152" providerId="LiveId" clId="{DCEF76A3-1D68-4F76-9A28-AFD29B8A1E9F}" dt="2022-08-25T17:13:45.033" v="20" actId="478"/>
          <ac:spMkLst>
            <pc:docMk/>
            <pc:sldMk cId="0" sldId="272"/>
            <ac:spMk id="209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13:47.015" v="23" actId="478"/>
          <ac:spMkLst>
            <pc:docMk/>
            <pc:sldMk cId="0" sldId="272"/>
            <ac:spMk id="210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13:47.538" v="24" actId="478"/>
          <ac:spMkLst>
            <pc:docMk/>
            <pc:sldMk cId="0" sldId="272"/>
            <ac:spMk id="220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13:48.242" v="25" actId="478"/>
          <ac:spMkLst>
            <pc:docMk/>
            <pc:sldMk cId="0" sldId="272"/>
            <ac:spMk id="221" creationId="{00000000-0000-0000-0000-000000000000}"/>
          </ac:spMkLst>
        </pc:spChg>
        <pc:spChg chg="del">
          <ac:chgData name="Yếnn Hảii" userId="8892aa6b5a5ca152" providerId="LiveId" clId="{DCEF76A3-1D68-4F76-9A28-AFD29B8A1E9F}" dt="2022-08-25T17:15:07.152" v="60" actId="478"/>
          <ac:spMkLst>
            <pc:docMk/>
            <pc:sldMk cId="0" sldId="272"/>
            <ac:spMk id="222" creationId="{00000000-0000-0000-0000-000000000000}"/>
          </ac:spMkLst>
        </pc:spChg>
        <pc:grpChg chg="del">
          <ac:chgData name="Yếnn Hảii" userId="8892aa6b5a5ca152" providerId="LiveId" clId="{DCEF76A3-1D68-4F76-9A28-AFD29B8A1E9F}" dt="2022-08-25T17:14:01.575" v="36" actId="478"/>
          <ac:grpSpMkLst>
            <pc:docMk/>
            <pc:sldMk cId="0" sldId="272"/>
            <ac:grpSpMk id="199" creationId="{00000000-0000-0000-0000-000000000000}"/>
          </ac:grpSpMkLst>
        </pc:grpChg>
        <pc:grpChg chg="mod">
          <ac:chgData name="Yếnn Hảii" userId="8892aa6b5a5ca152" providerId="LiveId" clId="{DCEF76A3-1D68-4F76-9A28-AFD29B8A1E9F}" dt="2022-08-25T17:14:59.018" v="58" actId="14100"/>
          <ac:grpSpMkLst>
            <pc:docMk/>
            <pc:sldMk cId="0" sldId="272"/>
            <ac:grpSpMk id="202" creationId="{00000000-0000-0000-0000-000000000000}"/>
          </ac:grpSpMkLst>
        </pc:grpChg>
        <pc:grpChg chg="mod">
          <ac:chgData name="Yếnn Hảii" userId="8892aa6b5a5ca152" providerId="LiveId" clId="{DCEF76A3-1D68-4F76-9A28-AFD29B8A1E9F}" dt="2022-08-25T17:15:10.614" v="61" actId="1076"/>
          <ac:grpSpMkLst>
            <pc:docMk/>
            <pc:sldMk cId="0" sldId="272"/>
            <ac:grpSpMk id="205" creationId="{00000000-0000-0000-0000-000000000000}"/>
          </ac:grpSpMkLst>
        </pc:grpChg>
        <pc:grpChg chg="del">
          <ac:chgData name="Yếnn Hảii" userId="8892aa6b5a5ca152" providerId="LiveId" clId="{DCEF76A3-1D68-4F76-9A28-AFD29B8A1E9F}" dt="2022-08-25T17:13:49.287" v="27" actId="478"/>
          <ac:grpSpMkLst>
            <pc:docMk/>
            <pc:sldMk cId="0" sldId="272"/>
            <ac:grpSpMk id="211" creationId="{00000000-0000-0000-0000-000000000000}"/>
          </ac:grpSpMkLst>
        </pc:grpChg>
        <pc:grpChg chg="del">
          <ac:chgData name="Yếnn Hảii" userId="8892aa6b5a5ca152" providerId="LiveId" clId="{DCEF76A3-1D68-4F76-9A28-AFD29B8A1E9F}" dt="2022-08-25T17:13:48.818" v="26" actId="478"/>
          <ac:grpSpMkLst>
            <pc:docMk/>
            <pc:sldMk cId="0" sldId="272"/>
            <ac:grpSpMk id="214" creationId="{00000000-0000-0000-0000-000000000000}"/>
          </ac:grpSpMkLst>
        </pc:grpChg>
        <pc:grpChg chg="del">
          <ac:chgData name="Yếnn Hảii" userId="8892aa6b5a5ca152" providerId="LiveId" clId="{DCEF76A3-1D68-4F76-9A28-AFD29B8A1E9F}" dt="2022-08-25T17:13:45.799" v="21" actId="478"/>
          <ac:grpSpMkLst>
            <pc:docMk/>
            <pc:sldMk cId="0" sldId="272"/>
            <ac:grpSpMk id="217" creationId="{00000000-0000-0000-0000-000000000000}"/>
          </ac:grpSpMkLst>
        </pc:grpChg>
        <pc:graphicFrameChg chg="add del mod">
          <ac:chgData name="Yếnn Hảii" userId="8892aa6b5a5ca152" providerId="LiveId" clId="{DCEF76A3-1D68-4F76-9A28-AFD29B8A1E9F}" dt="2022-08-25T17:14:33.756" v="45"/>
          <ac:graphicFrameMkLst>
            <pc:docMk/>
            <pc:sldMk cId="0" sldId="272"/>
            <ac:graphicFrameMk id="3" creationId="{87B1E5C8-F7A9-2A30-8B8A-2066E116413E}"/>
          </ac:graphicFrameMkLst>
        </pc:graphicFrameChg>
        <pc:graphicFrameChg chg="add del mod">
          <ac:chgData name="Yếnn Hảii" userId="8892aa6b5a5ca152" providerId="LiveId" clId="{DCEF76A3-1D68-4F76-9A28-AFD29B8A1E9F}" dt="2022-08-25T17:15:34.950" v="75"/>
          <ac:graphicFrameMkLst>
            <pc:docMk/>
            <pc:sldMk cId="0" sldId="272"/>
            <ac:graphicFrameMk id="4" creationId="{55973BEF-BC72-08AA-18B0-462EA30A0FAB}"/>
          </ac:graphicFrameMkLst>
        </pc:graphicFrameChg>
        <pc:graphicFrameChg chg="add del mod">
          <ac:chgData name="Yếnn Hảii" userId="8892aa6b5a5ca152" providerId="LiveId" clId="{DCEF76A3-1D68-4F76-9A28-AFD29B8A1E9F}" dt="2022-08-25T17:15:37.467" v="79"/>
          <ac:graphicFrameMkLst>
            <pc:docMk/>
            <pc:sldMk cId="0" sldId="272"/>
            <ac:graphicFrameMk id="7" creationId="{3920AFFC-E716-D3FE-4E67-ED8EAEFB2C1E}"/>
          </ac:graphicFrameMkLst>
        </pc:graphicFrameChg>
        <pc:picChg chg="add mod">
          <ac:chgData name="Yếnn Hảii" userId="8892aa6b5a5ca152" providerId="LiveId" clId="{DCEF76A3-1D68-4F76-9A28-AFD29B8A1E9F}" dt="2022-08-25T17:14:55.061" v="56" actId="1076"/>
          <ac:picMkLst>
            <pc:docMk/>
            <pc:sldMk cId="0" sldId="272"/>
            <ac:picMk id="2" creationId="{833680C4-9DB3-1E61-644A-340D09C0D0AC}"/>
          </ac:picMkLst>
        </pc:picChg>
        <pc:cxnChg chg="del topLvl">
          <ac:chgData name="Yếnn Hảii" userId="8892aa6b5a5ca152" providerId="LiveId" clId="{DCEF76A3-1D68-4F76-9A28-AFD29B8A1E9F}" dt="2022-08-25T17:14:03.852" v="38" actId="478"/>
          <ac:cxnSpMkLst>
            <pc:docMk/>
            <pc:sldMk cId="0" sldId="272"/>
            <ac:cxnSpMk id="201" creationId="{00000000-0000-0000-0000-000000000000}"/>
          </ac:cxnSpMkLst>
        </pc:cxnChg>
      </pc:sldChg>
      <pc:sldChg chg="del ord">
        <pc:chgData name="Yếnn Hảii" userId="8892aa6b5a5ca152" providerId="LiveId" clId="{DCEF76A3-1D68-4F76-9A28-AFD29B8A1E9F}" dt="2022-08-25T17:41:32.089" v="846" actId="47"/>
        <pc:sldMkLst>
          <pc:docMk/>
          <pc:sldMk cId="0" sldId="273"/>
        </pc:sldMkLst>
      </pc:sldChg>
      <pc:sldChg chg="del">
        <pc:chgData name="Yếnn Hảii" userId="8892aa6b5a5ca152" providerId="LiveId" clId="{DCEF76A3-1D68-4F76-9A28-AFD29B8A1E9F}" dt="2022-08-25T17:41:33.874" v="847" actId="47"/>
        <pc:sldMkLst>
          <pc:docMk/>
          <pc:sldMk cId="0" sldId="274"/>
        </pc:sldMkLst>
      </pc:sldChg>
      <pc:sldChg chg="addSp delSp modSp mod ord modTransition modAnim">
        <pc:chgData name="Yếnn Hảii" userId="8892aa6b5a5ca152" providerId="LiveId" clId="{DCEF76A3-1D68-4F76-9A28-AFD29B8A1E9F}" dt="2022-08-25T18:02:17.402" v="1212"/>
        <pc:sldMkLst>
          <pc:docMk/>
          <pc:sldMk cId="0" sldId="275"/>
        </pc:sldMkLst>
        <pc:spChg chg="add mod">
          <ac:chgData name="Yếnn Hảii" userId="8892aa6b5a5ca152" providerId="LiveId" clId="{DCEF76A3-1D68-4F76-9A28-AFD29B8A1E9F}" dt="2022-08-25T17:21:11.404" v="219" actId="1076"/>
          <ac:spMkLst>
            <pc:docMk/>
            <pc:sldMk cId="0" sldId="275"/>
            <ac:spMk id="3" creationId="{EDBA09EA-0CF6-4189-4FDC-FB460D52B2A8}"/>
          </ac:spMkLst>
        </pc:spChg>
        <pc:spChg chg="add mod">
          <ac:chgData name="Yếnn Hảii" userId="8892aa6b5a5ca152" providerId="LiveId" clId="{DCEF76A3-1D68-4F76-9A28-AFD29B8A1E9F}" dt="2022-08-25T17:22:01.144" v="240" actId="404"/>
          <ac:spMkLst>
            <pc:docMk/>
            <pc:sldMk cId="0" sldId="275"/>
            <ac:spMk id="9" creationId="{8CA85EC7-4EF2-3BC6-2CE4-8C2B5E57E15A}"/>
          </ac:spMkLst>
        </pc:spChg>
        <pc:spChg chg="add mod">
          <ac:chgData name="Yếnn Hảii" userId="8892aa6b5a5ca152" providerId="LiveId" clId="{DCEF76A3-1D68-4F76-9A28-AFD29B8A1E9F}" dt="2022-08-25T18:01:22.409" v="1206" actId="1076"/>
          <ac:spMkLst>
            <pc:docMk/>
            <pc:sldMk cId="0" sldId="275"/>
            <ac:spMk id="11" creationId="{16637F21-03DC-C139-C3BA-25FBCFA4DDCE}"/>
          </ac:spMkLst>
        </pc:spChg>
        <pc:spChg chg="del">
          <ac:chgData name="Yếnn Hảii" userId="8892aa6b5a5ca152" providerId="LiveId" clId="{DCEF76A3-1D68-4F76-9A28-AFD29B8A1E9F}" dt="2022-08-25T17:22:09.365" v="241" actId="478"/>
          <ac:spMkLst>
            <pc:docMk/>
            <pc:sldMk cId="0" sldId="275"/>
            <ac:spMk id="269" creationId="{00000000-0000-0000-0000-000000000000}"/>
          </ac:spMkLst>
        </pc:spChg>
        <pc:spChg chg="mod">
          <ac:chgData name="Yếnn Hảii" userId="8892aa6b5a5ca152" providerId="LiveId" clId="{DCEF76A3-1D68-4F76-9A28-AFD29B8A1E9F}" dt="2022-08-25T17:21:28.771" v="230" actId="14100"/>
          <ac:spMkLst>
            <pc:docMk/>
            <pc:sldMk cId="0" sldId="275"/>
            <ac:spMk id="270" creationId="{00000000-0000-0000-0000-000000000000}"/>
          </ac:spMkLst>
        </pc:spChg>
        <pc:grpChg chg="del">
          <ac:chgData name="Yếnn Hảii" userId="8892aa6b5a5ca152" providerId="LiveId" clId="{DCEF76A3-1D68-4F76-9A28-AFD29B8A1E9F}" dt="2022-08-25T17:17:39.480" v="111" actId="478"/>
          <ac:grpSpMkLst>
            <pc:docMk/>
            <pc:sldMk cId="0" sldId="275"/>
            <ac:grpSpMk id="271" creationId="{00000000-0000-0000-0000-000000000000}"/>
          </ac:grpSpMkLst>
        </pc:grpChg>
        <pc:graphicFrameChg chg="add del mod">
          <ac:chgData name="Yếnn Hảii" userId="8892aa6b5a5ca152" providerId="LiveId" clId="{DCEF76A3-1D68-4F76-9A28-AFD29B8A1E9F}" dt="2022-08-25T17:20:37.231" v="203"/>
          <ac:graphicFrameMkLst>
            <pc:docMk/>
            <pc:sldMk cId="0" sldId="275"/>
            <ac:graphicFrameMk id="4" creationId="{89AF8286-3200-0EFE-F15A-81F0A0998DFE}"/>
          </ac:graphicFrameMkLst>
        </pc:graphicFrameChg>
        <pc:graphicFrameChg chg="add del mod">
          <ac:chgData name="Yếnn Hảii" userId="8892aa6b5a5ca152" providerId="LiveId" clId="{DCEF76A3-1D68-4F76-9A28-AFD29B8A1E9F}" dt="2022-08-25T17:21:10.390" v="218"/>
          <ac:graphicFrameMkLst>
            <pc:docMk/>
            <pc:sldMk cId="0" sldId="275"/>
            <ac:graphicFrameMk id="5" creationId="{0323F3E9-A741-2CC2-3390-C8590CB1A1F2}"/>
          </ac:graphicFrameMkLst>
        </pc:graphicFrameChg>
        <pc:graphicFrameChg chg="add del mod">
          <ac:chgData name="Yếnn Hảii" userId="8892aa6b5a5ca152" providerId="LiveId" clId="{DCEF76A3-1D68-4F76-9A28-AFD29B8A1E9F}" dt="2022-08-25T17:21:18.069" v="224"/>
          <ac:graphicFrameMkLst>
            <pc:docMk/>
            <pc:sldMk cId="0" sldId="275"/>
            <ac:graphicFrameMk id="6" creationId="{CB0F8B55-39CC-41F3-91E5-14BFF87E72F4}"/>
          </ac:graphicFrameMkLst>
        </pc:graphicFrameChg>
        <pc:graphicFrameChg chg="add del mod">
          <ac:chgData name="Yếnn Hảii" userId="8892aa6b5a5ca152" providerId="LiveId" clId="{DCEF76A3-1D68-4F76-9A28-AFD29B8A1E9F}" dt="2022-08-25T17:21:45.516" v="233"/>
          <ac:graphicFrameMkLst>
            <pc:docMk/>
            <pc:sldMk cId="0" sldId="275"/>
            <ac:graphicFrameMk id="7" creationId="{E139252E-E665-D87F-1CC3-C6ECAB3133E9}"/>
          </ac:graphicFrameMkLst>
        </pc:graphicFrameChg>
        <pc:picChg chg="add mod">
          <ac:chgData name="Yếnn Hảii" userId="8892aa6b5a5ca152" providerId="LiveId" clId="{DCEF76A3-1D68-4F76-9A28-AFD29B8A1E9F}" dt="2022-08-25T17:20:24.102" v="200" actId="1076"/>
          <ac:picMkLst>
            <pc:docMk/>
            <pc:sldMk cId="0" sldId="275"/>
            <ac:picMk id="2" creationId="{BE8C76A5-3B5A-23EC-4448-DB87F7C6A3F1}"/>
          </ac:picMkLst>
        </pc:picChg>
        <pc:picChg chg="del">
          <ac:chgData name="Yếnn Hảii" userId="8892aa6b5a5ca152" providerId="LiveId" clId="{DCEF76A3-1D68-4F76-9A28-AFD29B8A1E9F}" dt="2022-08-25T17:17:37.676" v="110" actId="478"/>
          <ac:picMkLst>
            <pc:docMk/>
            <pc:sldMk cId="0" sldId="275"/>
            <ac:picMk id="276" creationId="{00000000-0000-0000-0000-000000000000}"/>
          </ac:picMkLst>
        </pc:picChg>
      </pc:sldChg>
      <pc:sldChg chg="del">
        <pc:chgData name="Yếnn Hảii" userId="8892aa6b5a5ca152" providerId="LiveId" clId="{DCEF76A3-1D68-4F76-9A28-AFD29B8A1E9F}" dt="2022-08-25T17:41:34.710" v="848" actId="47"/>
        <pc:sldMkLst>
          <pc:docMk/>
          <pc:sldMk cId="0" sldId="276"/>
        </pc:sldMkLst>
      </pc:sldChg>
      <pc:sldChg chg="del">
        <pc:chgData name="Yếnn Hảii" userId="8892aa6b5a5ca152" providerId="LiveId" clId="{DCEF76A3-1D68-4F76-9A28-AFD29B8A1E9F}" dt="2022-08-25T17:41:35.432" v="849" actId="47"/>
        <pc:sldMkLst>
          <pc:docMk/>
          <pc:sldMk cId="0" sldId="277"/>
        </pc:sldMkLst>
      </pc:sldChg>
      <pc:sldChg chg="del">
        <pc:chgData name="Yếnn Hảii" userId="8892aa6b5a5ca152" providerId="LiveId" clId="{DCEF76A3-1D68-4F76-9A28-AFD29B8A1E9F}" dt="2022-08-25T17:41:36.584" v="850" actId="47"/>
        <pc:sldMkLst>
          <pc:docMk/>
          <pc:sldMk cId="0" sldId="278"/>
        </pc:sldMkLst>
      </pc:sldChg>
      <pc:sldChg chg="del">
        <pc:chgData name="Yếnn Hảii" userId="8892aa6b5a5ca152" providerId="LiveId" clId="{DCEF76A3-1D68-4F76-9A28-AFD29B8A1E9F}" dt="2022-08-25T17:41:38.779" v="851" actId="47"/>
        <pc:sldMkLst>
          <pc:docMk/>
          <pc:sldMk cId="0" sldId="279"/>
        </pc:sldMkLst>
      </pc:sldChg>
      <pc:sldChg chg="del">
        <pc:chgData name="Yếnn Hảii" userId="8892aa6b5a5ca152" providerId="LiveId" clId="{DCEF76A3-1D68-4F76-9A28-AFD29B8A1E9F}" dt="2022-08-25T17:41:39.225" v="852" actId="47"/>
        <pc:sldMkLst>
          <pc:docMk/>
          <pc:sldMk cId="0" sldId="280"/>
        </pc:sldMkLst>
      </pc:sldChg>
      <pc:sldChg chg="del">
        <pc:chgData name="Yếnn Hảii" userId="8892aa6b5a5ca152" providerId="LiveId" clId="{DCEF76A3-1D68-4F76-9A28-AFD29B8A1E9F}" dt="2022-08-25T17:41:40.004" v="853" actId="47"/>
        <pc:sldMkLst>
          <pc:docMk/>
          <pc:sldMk cId="0" sldId="281"/>
        </pc:sldMkLst>
      </pc:sldChg>
      <pc:sldChg chg="del">
        <pc:chgData name="Yếnn Hảii" userId="8892aa6b5a5ca152" providerId="LiveId" clId="{DCEF76A3-1D68-4F76-9A28-AFD29B8A1E9F}" dt="2022-08-25T17:41:40.968" v="854" actId="47"/>
        <pc:sldMkLst>
          <pc:docMk/>
          <pc:sldMk cId="0" sldId="282"/>
        </pc:sldMkLst>
      </pc:sldChg>
      <pc:sldChg chg="del">
        <pc:chgData name="Yếnn Hảii" userId="8892aa6b5a5ca152" providerId="LiveId" clId="{DCEF76A3-1D68-4F76-9A28-AFD29B8A1E9F}" dt="2022-08-25T17:41:41.509" v="855" actId="47"/>
        <pc:sldMkLst>
          <pc:docMk/>
          <pc:sldMk cId="0" sldId="283"/>
        </pc:sldMkLst>
      </pc:sldChg>
      <pc:sldChg chg="del">
        <pc:chgData name="Yếnn Hảii" userId="8892aa6b5a5ca152" providerId="LiveId" clId="{DCEF76A3-1D68-4F76-9A28-AFD29B8A1E9F}" dt="2022-08-25T17:41:41.824" v="856" actId="47"/>
        <pc:sldMkLst>
          <pc:docMk/>
          <pc:sldMk cId="0" sldId="284"/>
        </pc:sldMkLst>
      </pc:sldChg>
      <pc:sldChg chg="del">
        <pc:chgData name="Yếnn Hảii" userId="8892aa6b5a5ca152" providerId="LiveId" clId="{DCEF76A3-1D68-4F76-9A28-AFD29B8A1E9F}" dt="2022-08-25T17:41:42.347" v="857" actId="47"/>
        <pc:sldMkLst>
          <pc:docMk/>
          <pc:sldMk cId="0" sldId="285"/>
        </pc:sldMkLst>
      </pc:sldChg>
      <pc:sldChg chg="del">
        <pc:chgData name="Yếnn Hảii" userId="8892aa6b5a5ca152" providerId="LiveId" clId="{DCEF76A3-1D68-4F76-9A28-AFD29B8A1E9F}" dt="2022-08-25T17:41:42.834" v="858" actId="47"/>
        <pc:sldMkLst>
          <pc:docMk/>
          <pc:sldMk cId="0" sldId="286"/>
        </pc:sldMkLst>
      </pc:sldChg>
      <pc:sldChg chg="del">
        <pc:chgData name="Yếnn Hảii" userId="8892aa6b5a5ca152" providerId="LiveId" clId="{DCEF76A3-1D68-4F76-9A28-AFD29B8A1E9F}" dt="2022-08-25T17:41:43.285" v="859" actId="47"/>
        <pc:sldMkLst>
          <pc:docMk/>
          <pc:sldMk cId="0" sldId="287"/>
        </pc:sldMkLst>
      </pc:sldChg>
      <pc:sldChg chg="modTransition modAnim">
        <pc:chgData name="Yếnn Hảii" userId="8892aa6b5a5ca152" providerId="LiveId" clId="{DCEF76A3-1D68-4F76-9A28-AFD29B8A1E9F}" dt="2022-08-25T17:55:19.282" v="1108"/>
        <pc:sldMkLst>
          <pc:docMk/>
          <pc:sldMk cId="0" sldId="288"/>
        </pc:sldMkLst>
      </pc:sldChg>
      <pc:sldChg chg="del">
        <pc:chgData name="Yếnn Hảii" userId="8892aa6b5a5ca152" providerId="LiveId" clId="{DCEF76A3-1D68-4F76-9A28-AFD29B8A1E9F}" dt="2022-08-25T17:41:43.650" v="860" actId="47"/>
        <pc:sldMkLst>
          <pc:docMk/>
          <pc:sldMk cId="0" sldId="289"/>
        </pc:sldMkLst>
      </pc:sldChg>
      <pc:sldChg chg="del">
        <pc:chgData name="Yếnn Hảii" userId="8892aa6b5a5ca152" providerId="LiveId" clId="{DCEF76A3-1D68-4F76-9A28-AFD29B8A1E9F}" dt="2022-08-25T17:41:44.216" v="861" actId="47"/>
        <pc:sldMkLst>
          <pc:docMk/>
          <pc:sldMk cId="0" sldId="290"/>
        </pc:sldMkLst>
      </pc:sldChg>
      <pc:sldChg chg="del">
        <pc:chgData name="Yếnn Hảii" userId="8892aa6b5a5ca152" providerId="LiveId" clId="{DCEF76A3-1D68-4F76-9A28-AFD29B8A1E9F}" dt="2022-08-25T17:41:51.630" v="862" actId="47"/>
        <pc:sldMkLst>
          <pc:docMk/>
          <pc:sldMk cId="0" sldId="291"/>
        </pc:sldMkLst>
      </pc:sldChg>
      <pc:sldChg chg="del">
        <pc:chgData name="Yếnn Hảii" userId="8892aa6b5a5ca152" providerId="LiveId" clId="{DCEF76A3-1D68-4F76-9A28-AFD29B8A1E9F}" dt="2022-08-25T17:44:40.023" v="911" actId="47"/>
        <pc:sldMkLst>
          <pc:docMk/>
          <pc:sldMk cId="0" sldId="292"/>
        </pc:sldMkLst>
      </pc:sldChg>
      <pc:sldChg chg="del ord">
        <pc:chgData name="Yếnn Hảii" userId="8892aa6b5a5ca152" providerId="LiveId" clId="{DCEF76A3-1D68-4F76-9A28-AFD29B8A1E9F}" dt="2022-08-25T17:41:12.360" v="839" actId="47"/>
        <pc:sldMkLst>
          <pc:docMk/>
          <pc:sldMk cId="0" sldId="293"/>
        </pc:sldMkLst>
      </pc:sldChg>
      <pc:sldChg chg="del">
        <pc:chgData name="Yếnn Hảii" userId="8892aa6b5a5ca152" providerId="LiveId" clId="{DCEF76A3-1D68-4F76-9A28-AFD29B8A1E9F}" dt="2022-08-25T17:41:55.962" v="863" actId="47"/>
        <pc:sldMkLst>
          <pc:docMk/>
          <pc:sldMk cId="0" sldId="294"/>
        </pc:sldMkLst>
      </pc:sldChg>
      <pc:sldChg chg="addSp delSp modSp mod ord modTransition setBg modClrScheme modAnim chgLayout">
        <pc:chgData name="Yếnn Hảii" userId="8892aa6b5a5ca152" providerId="LiveId" clId="{DCEF76A3-1D68-4F76-9A28-AFD29B8A1E9F}" dt="2022-08-25T18:06:13.081" v="1239"/>
        <pc:sldMkLst>
          <pc:docMk/>
          <pc:sldMk cId="0" sldId="295"/>
        </pc:sldMkLst>
        <pc:spChg chg="add del mod">
          <ac:chgData name="Yếnn Hảii" userId="8892aa6b5a5ca152" providerId="LiveId" clId="{DCEF76A3-1D68-4F76-9A28-AFD29B8A1E9F}" dt="2022-08-25T17:45:19.526" v="925" actId="478"/>
          <ac:spMkLst>
            <pc:docMk/>
            <pc:sldMk cId="0" sldId="295"/>
            <ac:spMk id="2" creationId="{6421B231-D056-A16D-A1EC-4C3EF22D9949}"/>
          </ac:spMkLst>
        </pc:spChg>
        <pc:spChg chg="add del mod">
          <ac:chgData name="Yếnn Hảii" userId="8892aa6b5a5ca152" providerId="LiveId" clId="{DCEF76A3-1D68-4F76-9A28-AFD29B8A1E9F}" dt="2022-08-25T17:45:17.497" v="924" actId="478"/>
          <ac:spMkLst>
            <pc:docMk/>
            <pc:sldMk cId="0" sldId="295"/>
            <ac:spMk id="3" creationId="{8F8B56CE-7D5A-C027-5527-1268E3099801}"/>
          </ac:spMkLst>
        </pc:spChg>
        <pc:spChg chg="add mod">
          <ac:chgData name="Yếnn Hảii" userId="8892aa6b5a5ca152" providerId="LiveId" clId="{DCEF76A3-1D68-4F76-9A28-AFD29B8A1E9F}" dt="2022-08-25T17:52:38.522" v="1058" actId="1076"/>
          <ac:spMkLst>
            <pc:docMk/>
            <pc:sldMk cId="0" sldId="295"/>
            <ac:spMk id="5" creationId="{3CD5EF8C-B383-8864-F868-6CA8DF5DC1EE}"/>
          </ac:spMkLst>
        </pc:spChg>
        <pc:spChg chg="del">
          <ac:chgData name="Yếnn Hảii" userId="8892aa6b5a5ca152" providerId="LiveId" clId="{DCEF76A3-1D68-4F76-9A28-AFD29B8A1E9F}" dt="2022-08-25T17:44:45.619" v="913" actId="478"/>
          <ac:spMkLst>
            <pc:docMk/>
            <pc:sldMk cId="0" sldId="295"/>
            <ac:spMk id="1155" creationId="{00000000-0000-0000-0000-000000000000}"/>
          </ac:spMkLst>
        </pc:spChg>
        <pc:grpChg chg="del">
          <ac:chgData name="Yếnn Hảii" userId="8892aa6b5a5ca152" providerId="LiveId" clId="{DCEF76A3-1D68-4F76-9A28-AFD29B8A1E9F}" dt="2022-08-25T17:44:47.909" v="914" actId="478"/>
          <ac:grpSpMkLst>
            <pc:docMk/>
            <pc:sldMk cId="0" sldId="295"/>
            <ac:grpSpMk id="1156" creationId="{00000000-0000-0000-0000-000000000000}"/>
          </ac:grpSpMkLst>
        </pc:grpChg>
        <pc:picChg chg="del">
          <ac:chgData name="Yếnn Hảii" userId="8892aa6b5a5ca152" providerId="LiveId" clId="{DCEF76A3-1D68-4F76-9A28-AFD29B8A1E9F}" dt="2022-08-25T17:44:43.670" v="912" actId="478"/>
          <ac:picMkLst>
            <pc:docMk/>
            <pc:sldMk cId="0" sldId="295"/>
            <ac:picMk id="1154" creationId="{00000000-0000-0000-0000-000000000000}"/>
          </ac:picMkLst>
        </pc:picChg>
      </pc:sldChg>
      <pc:sldChg chg="addSp delSp modSp new mod modTransition modAnim">
        <pc:chgData name="Yếnn Hảii" userId="8892aa6b5a5ca152" providerId="LiveId" clId="{DCEF76A3-1D68-4F76-9A28-AFD29B8A1E9F}" dt="2022-08-25T17:53:58.240" v="1075"/>
        <pc:sldMkLst>
          <pc:docMk/>
          <pc:sldMk cId="460225193" sldId="296"/>
        </pc:sldMkLst>
        <pc:spChg chg="del">
          <ac:chgData name="Yếnn Hảii" userId="8892aa6b5a5ca152" providerId="LiveId" clId="{DCEF76A3-1D68-4F76-9A28-AFD29B8A1E9F}" dt="2022-08-25T17:42:14.268" v="865" actId="478"/>
          <ac:spMkLst>
            <pc:docMk/>
            <pc:sldMk cId="460225193" sldId="296"/>
            <ac:spMk id="2" creationId="{ABA806D8-8166-D248-4018-D4326244DD89}"/>
          </ac:spMkLst>
        </pc:spChg>
        <pc:spChg chg="del">
          <ac:chgData name="Yếnn Hảii" userId="8892aa6b5a5ca152" providerId="LiveId" clId="{DCEF76A3-1D68-4F76-9A28-AFD29B8A1E9F}" dt="2022-08-25T17:42:17.418" v="867" actId="478"/>
          <ac:spMkLst>
            <pc:docMk/>
            <pc:sldMk cId="460225193" sldId="296"/>
            <ac:spMk id="3" creationId="{28FE1E7F-7FBF-85AD-3074-2D4AD27DD1DC}"/>
          </ac:spMkLst>
        </pc:spChg>
        <pc:spChg chg="del">
          <ac:chgData name="Yếnn Hảii" userId="8892aa6b5a5ca152" providerId="LiveId" clId="{DCEF76A3-1D68-4F76-9A28-AFD29B8A1E9F}" dt="2022-08-25T17:42:18.464" v="868" actId="478"/>
          <ac:spMkLst>
            <pc:docMk/>
            <pc:sldMk cId="460225193" sldId="296"/>
            <ac:spMk id="4" creationId="{B678B808-7A00-0DBA-4B54-99A23D0EA4F4}"/>
          </ac:spMkLst>
        </pc:spChg>
        <pc:spChg chg="del">
          <ac:chgData name="Yếnn Hảii" userId="8892aa6b5a5ca152" providerId="LiveId" clId="{DCEF76A3-1D68-4F76-9A28-AFD29B8A1E9F}" dt="2022-08-25T17:42:19.377" v="869" actId="478"/>
          <ac:spMkLst>
            <pc:docMk/>
            <pc:sldMk cId="460225193" sldId="296"/>
            <ac:spMk id="5" creationId="{64F725AA-53C0-BDC0-B6F0-751381835167}"/>
          </ac:spMkLst>
        </pc:spChg>
        <pc:spChg chg="del">
          <ac:chgData name="Yếnn Hảii" userId="8892aa6b5a5ca152" providerId="LiveId" clId="{DCEF76A3-1D68-4F76-9A28-AFD29B8A1E9F}" dt="2022-08-25T17:43:05.392" v="888" actId="478"/>
          <ac:spMkLst>
            <pc:docMk/>
            <pc:sldMk cId="460225193" sldId="296"/>
            <ac:spMk id="6" creationId="{712C1C98-12C3-9813-B39B-8EBD851DE6E2}"/>
          </ac:spMkLst>
        </pc:spChg>
        <pc:spChg chg="add mod">
          <ac:chgData name="Yếnn Hảii" userId="8892aa6b5a5ca152" providerId="LiveId" clId="{DCEF76A3-1D68-4F76-9A28-AFD29B8A1E9F}" dt="2022-08-25T17:42:14.933" v="866"/>
          <ac:spMkLst>
            <pc:docMk/>
            <pc:sldMk cId="460225193" sldId="296"/>
            <ac:spMk id="7" creationId="{2ACED1AB-63FB-2221-F083-0E1161258022}"/>
          </ac:spMkLst>
        </pc:spChg>
        <pc:spChg chg="add mod">
          <ac:chgData name="Yếnn Hảii" userId="8892aa6b5a5ca152" providerId="LiveId" clId="{DCEF76A3-1D68-4F76-9A28-AFD29B8A1E9F}" dt="2022-08-25T17:42:45.278" v="883" actId="1076"/>
          <ac:spMkLst>
            <pc:docMk/>
            <pc:sldMk cId="460225193" sldId="296"/>
            <ac:spMk id="10" creationId="{7CB2D935-1026-50D3-A1FA-8BAB324AAC99}"/>
          </ac:spMkLst>
        </pc:spChg>
        <pc:spChg chg="add mod">
          <ac:chgData name="Yếnn Hảii" userId="8892aa6b5a5ca152" providerId="LiveId" clId="{DCEF76A3-1D68-4F76-9A28-AFD29B8A1E9F}" dt="2022-08-25T17:43:18.459" v="899" actId="14100"/>
          <ac:spMkLst>
            <pc:docMk/>
            <pc:sldMk cId="460225193" sldId="296"/>
            <ac:spMk id="14" creationId="{46B4A19F-FB7E-8693-9041-E9B7E8AE5A26}"/>
          </ac:spMkLst>
        </pc:spChg>
        <pc:graphicFrameChg chg="add del mod">
          <ac:chgData name="Yếnn Hảii" userId="8892aa6b5a5ca152" providerId="LiveId" clId="{DCEF76A3-1D68-4F76-9A28-AFD29B8A1E9F}" dt="2022-08-25T17:42:25.155" v="872"/>
          <ac:graphicFrameMkLst>
            <pc:docMk/>
            <pc:sldMk cId="460225193" sldId="296"/>
            <ac:graphicFrameMk id="8" creationId="{BA8F5B1C-A9AF-A889-02CF-0417FD31D177}"/>
          </ac:graphicFrameMkLst>
        </pc:graphicFrameChg>
        <pc:graphicFrameChg chg="add del mod">
          <ac:chgData name="Yếnn Hảii" userId="8892aa6b5a5ca152" providerId="LiveId" clId="{DCEF76A3-1D68-4F76-9A28-AFD29B8A1E9F}" dt="2022-08-25T17:43:06.461" v="891"/>
          <ac:graphicFrameMkLst>
            <pc:docMk/>
            <pc:sldMk cId="460225193" sldId="296"/>
            <ac:graphicFrameMk id="12" creationId="{12BE1132-804D-A844-9F51-FD63E4A17AAF}"/>
          </ac:graphicFrameMkLst>
        </pc:graphicFrameChg>
        <pc:picChg chg="add mod">
          <ac:chgData name="Yếnn Hảii" userId="8892aa6b5a5ca152" providerId="LiveId" clId="{DCEF76A3-1D68-4F76-9A28-AFD29B8A1E9F}" dt="2022-08-25T17:42:53.797" v="887" actId="1076"/>
          <ac:picMkLst>
            <pc:docMk/>
            <pc:sldMk cId="460225193" sldId="296"/>
            <ac:picMk id="11" creationId="{71D1201C-9575-2EB3-C047-3ACECA25F897}"/>
          </ac:picMkLst>
        </pc:picChg>
        <pc:picChg chg="add mod">
          <ac:chgData name="Yếnn Hảii" userId="8892aa6b5a5ca152" providerId="LiveId" clId="{DCEF76A3-1D68-4F76-9A28-AFD29B8A1E9F}" dt="2022-08-25T17:43:28.496" v="902" actId="1076"/>
          <ac:picMkLst>
            <pc:docMk/>
            <pc:sldMk cId="460225193" sldId="296"/>
            <ac:picMk id="15" creationId="{24B0F20C-F10E-00DA-F302-915C369859A5}"/>
          </ac:picMkLst>
        </pc:picChg>
      </pc:sldChg>
      <pc:sldChg chg="addSp delSp modSp add mod modTransition modAnim">
        <pc:chgData name="Yếnn Hảii" userId="8892aa6b5a5ca152" providerId="LiveId" clId="{DCEF76A3-1D68-4F76-9A28-AFD29B8A1E9F}" dt="2022-08-25T18:06:06.941" v="1238"/>
        <pc:sldMkLst>
          <pc:docMk/>
          <pc:sldMk cId="2998909762" sldId="297"/>
        </pc:sldMkLst>
        <pc:spChg chg="add del">
          <ac:chgData name="Yếnn Hảii" userId="8892aa6b5a5ca152" providerId="LiveId" clId="{DCEF76A3-1D68-4F76-9A28-AFD29B8A1E9F}" dt="2022-08-25T17:49:04.933" v="1012" actId="478"/>
          <ac:spMkLst>
            <pc:docMk/>
            <pc:sldMk cId="2998909762" sldId="297"/>
            <ac:spMk id="20" creationId="{C3D36BD2-2F3F-314C-2048-5DA69AE28554}"/>
          </ac:spMkLst>
        </pc:spChg>
        <pc:spChg chg="add mod">
          <ac:chgData name="Yếnn Hảii" userId="8892aa6b5a5ca152" providerId="LiveId" clId="{DCEF76A3-1D68-4F76-9A28-AFD29B8A1E9F}" dt="2022-08-25T17:50:03.602" v="1027" actId="1076"/>
          <ac:spMkLst>
            <pc:docMk/>
            <pc:sldMk cId="2998909762" sldId="297"/>
            <ac:spMk id="22" creationId="{61EAA4F3-2AF0-2B77-7825-098F1EE9C3D6}"/>
          </ac:spMkLst>
        </pc:spChg>
        <pc:spChg chg="add del">
          <ac:chgData name="Yếnn Hảii" userId="8892aa6b5a5ca152" providerId="LiveId" clId="{DCEF76A3-1D68-4F76-9A28-AFD29B8A1E9F}" dt="2022-08-25T17:49:45.148" v="1020" actId="478"/>
          <ac:spMkLst>
            <pc:docMk/>
            <pc:sldMk cId="2998909762" sldId="297"/>
            <ac:spMk id="23" creationId="{6A54B7E9-EB16-C839-4B72-9F997A2EA1A8}"/>
          </ac:spMkLst>
        </pc:spChg>
        <pc:spChg chg="mod">
          <ac:chgData name="Yếnn Hảii" userId="8892aa6b5a5ca152" providerId="LiveId" clId="{DCEF76A3-1D68-4F76-9A28-AFD29B8A1E9F}" dt="2022-08-25T17:49:12.081" v="1015" actId="1076"/>
          <ac:spMkLst>
            <pc:docMk/>
            <pc:sldMk cId="2998909762" sldId="297"/>
            <ac:spMk id="88" creationId="{00000000-0000-0000-0000-000000000000}"/>
          </ac:spMkLst>
        </pc:spChg>
        <pc:spChg chg="del mod">
          <ac:chgData name="Yếnn Hảii" userId="8892aa6b5a5ca152" providerId="LiveId" clId="{DCEF76A3-1D68-4F76-9A28-AFD29B8A1E9F}" dt="2022-08-25T17:48:05.174" v="994" actId="478"/>
          <ac:spMkLst>
            <pc:docMk/>
            <pc:sldMk cId="2998909762" sldId="297"/>
            <ac:spMk id="89" creationId="{00000000-0000-0000-0000-000000000000}"/>
          </ac:spMkLst>
        </pc:spChg>
        <pc:graphicFrameChg chg="add del mod">
          <ac:chgData name="Yếnn Hảii" userId="8892aa6b5a5ca152" providerId="LiveId" clId="{DCEF76A3-1D68-4F76-9A28-AFD29B8A1E9F}" dt="2022-08-25T17:46:55.558" v="971"/>
          <ac:graphicFrameMkLst>
            <pc:docMk/>
            <pc:sldMk cId="2998909762" sldId="297"/>
            <ac:graphicFrameMk id="2" creationId="{CE582D42-DD2C-67D9-150C-9AD6FAFC44DC}"/>
          </ac:graphicFrameMkLst>
        </pc:graphicFrameChg>
      </pc:sldChg>
      <pc:sldMasterChg chg="delSldLayout">
        <pc:chgData name="Yếnn Hảii" userId="8892aa6b5a5ca152" providerId="LiveId" clId="{DCEF76A3-1D68-4F76-9A28-AFD29B8A1E9F}" dt="2022-08-25T17:41:33.874" v="847" actId="47"/>
        <pc:sldMasterMkLst>
          <pc:docMk/>
          <pc:sldMasterMk cId="0" sldId="2147483658"/>
        </pc:sldMasterMkLst>
        <pc:sldLayoutChg chg="del">
          <pc:chgData name="Yếnn Hảii" userId="8892aa6b5a5ca152" providerId="LiveId" clId="{DCEF76A3-1D68-4F76-9A28-AFD29B8A1E9F}" dt="2022-08-25T17:41:33.874" v="847" actId="47"/>
          <pc:sldLayoutMkLst>
            <pc:docMk/>
            <pc:sldMasterMk cId="0" sldId="2147483658"/>
            <pc:sldLayoutMk cId="0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dc57302b2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dc57302b2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674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6f9aeffeb3_36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6f9aeffeb3_36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 txBox="1">
            <a:spLocks noGrp="1"/>
          </p:cNvSpPr>
          <p:nvPr>
            <p:ph type="title"/>
          </p:nvPr>
        </p:nvSpPr>
        <p:spPr>
          <a:xfrm>
            <a:off x="230957" y="896490"/>
            <a:ext cx="868208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dirty="0"/>
              <a:t>Xem ai tinh mắt</a:t>
            </a:r>
            <a:br>
              <a:rPr lang="en" sz="3600" dirty="0"/>
            </a:b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s-E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b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487" name="Google Shape;487;p44"/>
          <p:cNvSpPr txBox="1"/>
          <p:nvPr/>
        </p:nvSpPr>
        <p:spPr>
          <a:xfrm>
            <a:off x="758647" y="3433861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Hình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lập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phương</a:t>
            </a:r>
            <a:endParaRPr sz="2800" dirty="0"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9" name="Google Shape;489;p44"/>
          <p:cNvSpPr txBox="1"/>
          <p:nvPr/>
        </p:nvSpPr>
        <p:spPr>
          <a:xfrm>
            <a:off x="2819401" y="3432609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Hình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hộp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chữ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nhật</a:t>
            </a:r>
            <a:endParaRPr sz="2800" dirty="0"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1" name="Google Shape;491;p44"/>
          <p:cNvSpPr txBox="1"/>
          <p:nvPr/>
        </p:nvSpPr>
        <p:spPr>
          <a:xfrm>
            <a:off x="5016564" y="3432609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Hình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hộp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chữ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nhật</a:t>
            </a:r>
            <a:endParaRPr sz="2800" dirty="0"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3" name="Google Shape;493;p44"/>
          <p:cNvSpPr txBox="1"/>
          <p:nvPr/>
        </p:nvSpPr>
        <p:spPr>
          <a:xfrm>
            <a:off x="6896153" y="3432609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Hình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lập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phương</a:t>
            </a:r>
            <a:endParaRPr sz="2800" dirty="0"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" name="image50.jpg" descr="Lịch sử giá Khối rubik 3x3 x 3 56mm đồ chơi giảm stress cập nhật 7/2022 -  BeeCost">
            <a:extLst>
              <a:ext uri="{FF2B5EF4-FFF2-40B4-BE49-F238E27FC236}">
                <a16:creationId xmlns:a16="http://schemas.microsoft.com/office/drawing/2014/main" id="{E04798A2-2D6F-380B-1B8B-A3C3D77D115F}"/>
              </a:ext>
            </a:extLst>
          </p:cNvPr>
          <p:cNvPicPr/>
          <p:nvPr/>
        </p:nvPicPr>
        <p:blipFill>
          <a:blip r:embed="rId3"/>
          <a:srcRect l="13247" t="13247" r="9913" b="7794"/>
          <a:stretch>
            <a:fillRect/>
          </a:stretch>
        </p:blipFill>
        <p:spPr>
          <a:xfrm>
            <a:off x="550588" y="1354760"/>
            <a:ext cx="1905317" cy="1892005"/>
          </a:xfrm>
          <a:prstGeom prst="rect">
            <a:avLst/>
          </a:prstGeom>
          <a:ln/>
        </p:spPr>
      </p:pic>
      <p:pic>
        <p:nvPicPr>
          <p:cNvPr id="3" name="image48.jpg" descr="Vì sao sữa được đựng trong vỏ dạng hình chữ nhật trong khi nước giải khát  đựng trong lon trụ tròn?">
            <a:extLst>
              <a:ext uri="{FF2B5EF4-FFF2-40B4-BE49-F238E27FC236}">
                <a16:creationId xmlns:a16="http://schemas.microsoft.com/office/drawing/2014/main" id="{2C47C28F-1C7D-4F1E-102B-8AB0E316AB1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380491" y="1753890"/>
            <a:ext cx="2191509" cy="1492875"/>
          </a:xfrm>
          <a:prstGeom prst="rect">
            <a:avLst/>
          </a:prstGeom>
          <a:ln/>
        </p:spPr>
      </p:pic>
      <p:pic>
        <p:nvPicPr>
          <p:cNvPr id="4" name="image49.jpg" descr="22 Bể cá cảnh đẹp giá rẻ nhất định phải có trong nhà">
            <a:extLst>
              <a:ext uri="{FF2B5EF4-FFF2-40B4-BE49-F238E27FC236}">
                <a16:creationId xmlns:a16="http://schemas.microsoft.com/office/drawing/2014/main" id="{06437708-AAF5-65BB-57C3-A77008AAA7B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627693" y="1490620"/>
            <a:ext cx="2116105" cy="1659780"/>
          </a:xfrm>
          <a:prstGeom prst="rect">
            <a:avLst/>
          </a:prstGeom>
          <a:ln/>
        </p:spPr>
      </p:pic>
      <p:pic>
        <p:nvPicPr>
          <p:cNvPr id="5" name="image53.jpg" descr="Bộ 6 Xúc Xắc Xí Ngầu Chất Lượng Cao | TOMCITYVN | Tiki">
            <a:extLst>
              <a:ext uri="{FF2B5EF4-FFF2-40B4-BE49-F238E27FC236}">
                <a16:creationId xmlns:a16="http://schemas.microsoft.com/office/drawing/2014/main" id="{AA20B067-A63D-EFBD-B200-592A55D6D0D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688096" y="1438550"/>
            <a:ext cx="1905315" cy="1711850"/>
          </a:xfrm>
          <a:prstGeom prst="rect">
            <a:avLst/>
          </a:prstGeom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/>
      <p:bldP spid="489" grpId="0"/>
      <p:bldP spid="491" grpId="0"/>
      <p:bldP spid="4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29C0BD-34BE-F0C2-765A-0D051ECF43D2}"/>
              </a:ext>
            </a:extLst>
          </p:cNvPr>
          <p:cNvSpPr txBox="1"/>
          <p:nvPr/>
        </p:nvSpPr>
        <p:spPr>
          <a:xfrm>
            <a:off x="584075" y="353770"/>
            <a:ext cx="681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18.png" descr="Shape, rectangle&#10;&#10;Description automatically generated">
            <a:extLst>
              <a:ext uri="{FF2B5EF4-FFF2-40B4-BE49-F238E27FC236}">
                <a16:creationId xmlns:a16="http://schemas.microsoft.com/office/drawing/2014/main" id="{CE301BDF-3853-8220-1D44-627D0FD3705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857226" y="1005296"/>
            <a:ext cx="3429545" cy="2678431"/>
          </a:xfrm>
          <a:prstGeom prst="rect">
            <a:avLst/>
          </a:prstGeom>
          <a:ln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5931C2-6648-50F3-B0C3-52E821B20B11}"/>
              </a:ext>
            </a:extLst>
          </p:cNvPr>
          <p:cNvCxnSpPr>
            <a:cxnSpLocks/>
          </p:cNvCxnSpPr>
          <p:nvPr/>
        </p:nvCxnSpPr>
        <p:spPr>
          <a:xfrm>
            <a:off x="3226525" y="1976846"/>
            <a:ext cx="2690948" cy="522514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CD29A8-DAC5-7A32-301F-67057E580494}"/>
              </a:ext>
            </a:extLst>
          </p:cNvPr>
          <p:cNvCxnSpPr>
            <a:cxnSpLocks/>
          </p:cNvCxnSpPr>
          <p:nvPr/>
        </p:nvCxnSpPr>
        <p:spPr>
          <a:xfrm>
            <a:off x="4066903" y="1349829"/>
            <a:ext cx="975360" cy="1793965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323B1E-B45D-D88A-D35F-622BF54807A2}"/>
              </a:ext>
            </a:extLst>
          </p:cNvPr>
          <p:cNvCxnSpPr>
            <a:cxnSpLocks/>
          </p:cNvCxnSpPr>
          <p:nvPr/>
        </p:nvCxnSpPr>
        <p:spPr>
          <a:xfrm flipH="1">
            <a:off x="3226525" y="1349829"/>
            <a:ext cx="2690948" cy="1793965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02DA9-9736-DCE9-4E89-669A7C2E0E5B}"/>
              </a:ext>
            </a:extLst>
          </p:cNvPr>
          <p:cNvCxnSpPr/>
          <p:nvPr/>
        </p:nvCxnSpPr>
        <p:spPr>
          <a:xfrm flipH="1">
            <a:off x="4066903" y="1976846"/>
            <a:ext cx="975360" cy="522514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FB2443-8DA2-0B4B-8108-2287A020E1F9}"/>
                  </a:ext>
                </a:extLst>
              </p:cNvPr>
              <p:cNvSpPr txBox="1"/>
              <p:nvPr/>
            </p:nvSpPr>
            <p:spPr>
              <a:xfrm>
                <a:off x="1162892" y="3895085"/>
                <a:ext cx="6818211" cy="831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08660" marR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ü"/>
                </a:pP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FB2443-8DA2-0B4B-8108-2287A020E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3895085"/>
                <a:ext cx="6818211" cy="831318"/>
              </a:xfrm>
              <a:prstGeom prst="rect">
                <a:avLst/>
              </a:prstGeom>
              <a:blipFill>
                <a:blip r:embed="rId4"/>
                <a:stretch>
                  <a:fillRect t="-441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1502537" y="801750"/>
            <a:ext cx="6138926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12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3" name="Google Shape;1080;p49">
            <a:extLst>
              <a:ext uri="{FF2B5EF4-FFF2-40B4-BE49-F238E27FC236}">
                <a16:creationId xmlns:a16="http://schemas.microsoft.com/office/drawing/2014/main" id="{DFBA9670-E594-63D6-4FBB-A68687E9F640}"/>
              </a:ext>
            </a:extLst>
          </p:cNvPr>
          <p:cNvGrpSpPr/>
          <p:nvPr/>
        </p:nvGrpSpPr>
        <p:grpSpPr>
          <a:xfrm>
            <a:off x="8251073" y="4341750"/>
            <a:ext cx="373053" cy="445791"/>
            <a:chOff x="8095060" y="5664590"/>
            <a:chExt cx="497404" cy="594389"/>
          </a:xfrm>
        </p:grpSpPr>
        <p:grpSp>
          <p:nvGrpSpPr>
            <p:cNvPr id="4" name="Google Shape;1081;p49">
              <a:extLst>
                <a:ext uri="{FF2B5EF4-FFF2-40B4-BE49-F238E27FC236}">
                  <a16:creationId xmlns:a16="http://schemas.microsoft.com/office/drawing/2014/main" id="{3D3984F8-BAD7-6735-9793-E238F2869B23}"/>
                </a:ext>
              </a:extLst>
            </p:cNvPr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7" name="Google Shape;1082;p49">
                <a:extLst>
                  <a:ext uri="{FF2B5EF4-FFF2-40B4-BE49-F238E27FC236}">
                    <a16:creationId xmlns:a16="http://schemas.microsoft.com/office/drawing/2014/main" id="{0CE869A2-28F5-CC29-4F1F-13C6E52C991F}"/>
                  </a:ext>
                </a:extLst>
              </p:cNvPr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083;p49">
                <a:extLst>
                  <a:ext uri="{FF2B5EF4-FFF2-40B4-BE49-F238E27FC236}">
                    <a16:creationId xmlns:a16="http://schemas.microsoft.com/office/drawing/2014/main" id="{EA4A95A6-642F-E82D-E19C-F8BB5B5DFF92}"/>
                  </a:ext>
                </a:extLst>
              </p:cNvPr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084;p49">
                <a:extLst>
                  <a:ext uri="{FF2B5EF4-FFF2-40B4-BE49-F238E27FC236}">
                    <a16:creationId xmlns:a16="http://schemas.microsoft.com/office/drawing/2014/main" id="{908F5F74-5D92-0F7F-31EC-B20C58247D50}"/>
                  </a:ext>
                </a:extLst>
              </p:cNvPr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1085;p49">
              <a:extLst>
                <a:ext uri="{FF2B5EF4-FFF2-40B4-BE49-F238E27FC236}">
                  <a16:creationId xmlns:a16="http://schemas.microsoft.com/office/drawing/2014/main" id="{64ABC660-027A-1275-AE42-E789F80FD1F7}"/>
                </a:ext>
              </a:extLst>
            </p:cNvPr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" name="Google Shape;1086;p49">
                <a:extLst>
                  <a:ext uri="{FF2B5EF4-FFF2-40B4-BE49-F238E27FC236}">
                    <a16:creationId xmlns:a16="http://schemas.microsoft.com/office/drawing/2014/main" id="{C97B5D35-F020-34E6-2DB9-9CB2345EAE11}"/>
                  </a:ext>
                </a:extLst>
              </p:cNvPr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087;p49">
                <a:extLst>
                  <a:ext uri="{FF2B5EF4-FFF2-40B4-BE49-F238E27FC236}">
                    <a16:creationId xmlns:a16="http://schemas.microsoft.com/office/drawing/2014/main" id="{5C9D39B7-1661-A1EC-F395-FAD81BD2F9C5}"/>
                  </a:ext>
                </a:extLst>
              </p:cNvPr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088;p49">
                <a:extLst>
                  <a:ext uri="{FF2B5EF4-FFF2-40B4-BE49-F238E27FC236}">
                    <a16:creationId xmlns:a16="http://schemas.microsoft.com/office/drawing/2014/main" id="{10E62F15-42D2-07ED-D45F-179188205F03}"/>
                  </a:ext>
                </a:extLst>
              </p:cNvPr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1089;p49">
              <a:extLst>
                <a:ext uri="{FF2B5EF4-FFF2-40B4-BE49-F238E27FC236}">
                  <a16:creationId xmlns:a16="http://schemas.microsoft.com/office/drawing/2014/main" id="{C0F5BA06-1627-E5AD-E7C9-6B2F0EA98C43}"/>
                </a:ext>
              </a:extLst>
            </p:cNvPr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" name="Google Shape;1090;p49">
                <a:extLst>
                  <a:ext uri="{FF2B5EF4-FFF2-40B4-BE49-F238E27FC236}">
                    <a16:creationId xmlns:a16="http://schemas.microsoft.com/office/drawing/2014/main" id="{E97A71C5-6F47-743D-72E8-83B4938B59CB}"/>
                  </a:ext>
                </a:extLst>
              </p:cNvPr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091;p49">
                <a:extLst>
                  <a:ext uri="{FF2B5EF4-FFF2-40B4-BE49-F238E27FC236}">
                    <a16:creationId xmlns:a16="http://schemas.microsoft.com/office/drawing/2014/main" id="{8DFCF8E5-1FEF-F799-E26D-7804A04A8F97}"/>
                  </a:ext>
                </a:extLst>
              </p:cNvPr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092;p49">
                <a:extLst>
                  <a:ext uri="{FF2B5EF4-FFF2-40B4-BE49-F238E27FC236}">
                    <a16:creationId xmlns:a16="http://schemas.microsoft.com/office/drawing/2014/main" id="{60B7BE89-CC6A-B18D-FA32-40F035E1E2AB}"/>
                  </a:ext>
                </a:extLst>
              </p:cNvPr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093;p49">
              <a:extLst>
                <a:ext uri="{FF2B5EF4-FFF2-40B4-BE49-F238E27FC236}">
                  <a16:creationId xmlns:a16="http://schemas.microsoft.com/office/drawing/2014/main" id="{B87C1B67-DB36-4C8D-D5B7-D0D09338DC29}"/>
                </a:ext>
              </a:extLst>
            </p:cNvPr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8" name="Google Shape;1094;p49">
                <a:extLst>
                  <a:ext uri="{FF2B5EF4-FFF2-40B4-BE49-F238E27FC236}">
                    <a16:creationId xmlns:a16="http://schemas.microsoft.com/office/drawing/2014/main" id="{D34809D8-3C89-C857-FE0A-0839B88729CC}"/>
                  </a:ext>
                </a:extLst>
              </p:cNvPr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095;p49">
                <a:extLst>
                  <a:ext uri="{FF2B5EF4-FFF2-40B4-BE49-F238E27FC236}">
                    <a16:creationId xmlns:a16="http://schemas.microsoft.com/office/drawing/2014/main" id="{D908A002-8AC3-8BEC-294A-95FE81E6D440}"/>
                  </a:ext>
                </a:extLst>
              </p:cNvPr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096;p49">
                <a:extLst>
                  <a:ext uri="{FF2B5EF4-FFF2-40B4-BE49-F238E27FC236}">
                    <a16:creationId xmlns:a16="http://schemas.microsoft.com/office/drawing/2014/main" id="{088D5022-35B5-603D-D5B6-46EE25DD9532}"/>
                  </a:ext>
                </a:extLst>
              </p:cNvPr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1028624" y="257003"/>
            <a:ext cx="7086751" cy="7432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Củng cố bài học</a:t>
            </a:r>
            <a:endParaRPr sz="32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97BAD55-10D4-28C9-7FE0-09EF59EE1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01248"/>
              </p:ext>
            </p:extLst>
          </p:nvPr>
        </p:nvGraphicFramePr>
        <p:xfrm>
          <a:off x="665466" y="1387277"/>
          <a:ext cx="7484741" cy="2872677"/>
        </p:xfrm>
        <a:graphic>
          <a:graphicData uri="http://schemas.openxmlformats.org/drawingml/2006/table">
            <a:tbl>
              <a:tblPr firstRow="1" firstCol="1" bandRow="1">
                <a:tableStyleId>{17866526-5E30-401C-B64A-25F02B8FE1AA}</a:tableStyleId>
              </a:tblPr>
              <a:tblGrid>
                <a:gridCol w="3299537">
                  <a:extLst>
                    <a:ext uri="{9D8B030D-6E8A-4147-A177-3AD203B41FA5}">
                      <a16:colId xmlns:a16="http://schemas.microsoft.com/office/drawing/2014/main" val="1434439991"/>
                    </a:ext>
                  </a:extLst>
                </a:gridCol>
                <a:gridCol w="4185204">
                  <a:extLst>
                    <a:ext uri="{9D8B030D-6E8A-4147-A177-3AD203B41FA5}">
                      <a16:colId xmlns:a16="http://schemas.microsoft.com/office/drawing/2014/main" val="2175103104"/>
                    </a:ext>
                  </a:extLst>
                </a:gridCol>
              </a:tblGrid>
              <a:tr h="131464">
                <a:tc>
                  <a:txBody>
                    <a:bodyPr/>
                    <a:lstStyle/>
                    <a:p>
                      <a:pPr lvl="0"/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LcParenR"/>
                        <a:tabLst>
                          <a:tab pos="62865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 ?</a:t>
                      </a:r>
                    </a:p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62865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62865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62865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62865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BP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5097463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DB0E7162-2D45-23E3-08B7-59AB3E47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60" y="895035"/>
            <a:ext cx="74847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ABCD.MNPQ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7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6DE90305-DA30-5899-20CA-6A8D21B00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51" y="1380332"/>
            <a:ext cx="2814318" cy="223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6FC1E9-6EAC-96EB-D1AA-20EAED1261A0}"/>
                  </a:ext>
                </a:extLst>
              </p:cNvPr>
              <p:cNvSpPr txBox="1"/>
              <p:nvPr/>
            </p:nvSpPr>
            <p:spPr>
              <a:xfrm>
                <a:off x="3828153" y="1717733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1800" i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sz="1800" i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𝑄𝑃</m:t>
                      </m:r>
                      <m:r>
                        <a:rPr lang="en-US" sz="1800" i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𝑀𝑁</m:t>
                      </m:r>
                    </m:oMath>
                  </m:oMathPara>
                </a14:m>
                <a:endParaRPr lang="en-US" sz="1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6FC1E9-6EAC-96EB-D1AA-20EAED126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53" y="1717733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86BFD1-C6ED-4E71-9CBC-0564ABBAFDC7}"/>
                  </a:ext>
                </a:extLst>
              </p:cNvPr>
              <p:cNvSpPr txBox="1"/>
              <p:nvPr/>
            </p:nvSpPr>
            <p:spPr>
              <a:xfrm>
                <a:off x="3481987" y="2823616"/>
                <a:ext cx="5264331" cy="465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6286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𝐴𝑃</m:t>
                      </m:r>
                      <m:r>
                        <a:rPr lang="en-US" sz="18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8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𝐵𝑄</m:t>
                      </m:r>
                      <m:r>
                        <a:rPr lang="en-US" sz="18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8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𝐶𝑀</m:t>
                      </m:r>
                      <m:r>
                        <a:rPr lang="en-US" sz="18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8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𝐷𝑁</m:t>
                      </m:r>
                      <m:r>
                        <a:rPr lang="en-US" sz="1800" i="1">
                          <a:solidFill>
                            <a:srgbClr val="FFC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86BFD1-C6ED-4E71-9CBC-0564ABBAF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987" y="2823616"/>
                <a:ext cx="5264331" cy="465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5E1B6E1-666A-DA56-8809-27059F1BEFDE}"/>
              </a:ext>
            </a:extLst>
          </p:cNvPr>
          <p:cNvSpPr txBox="1"/>
          <p:nvPr/>
        </p:nvSpPr>
        <p:spPr>
          <a:xfrm>
            <a:off x="4407837" y="43183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en-US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BP </a:t>
            </a:r>
            <a:endParaRPr lang="en-US" sz="1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0" grpId="0"/>
      <p:bldP spid="14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0;p20">
            <a:extLst>
              <a:ext uri="{FF2B5EF4-FFF2-40B4-BE49-F238E27FC236}">
                <a16:creationId xmlns:a16="http://schemas.microsoft.com/office/drawing/2014/main" id="{2ACED1AB-63FB-2221-F083-0E11612580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624" y="257003"/>
            <a:ext cx="7086751" cy="7432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Củng cố bài học</a:t>
            </a:r>
            <a:endParaRPr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2D935-1026-50D3-A1FA-8BAB324AAC99}"/>
              </a:ext>
            </a:extLst>
          </p:cNvPr>
          <p:cNvSpPr txBox="1"/>
          <p:nvPr/>
        </p:nvSpPr>
        <p:spPr>
          <a:xfrm>
            <a:off x="420187" y="926424"/>
            <a:ext cx="830362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Trong hai tấm bìa sau, tấm bìa nào có thể gấp được hình hộp chữ nhật?">
            <a:extLst>
              <a:ext uri="{FF2B5EF4-FFF2-40B4-BE49-F238E27FC236}">
                <a16:creationId xmlns:a16="http://schemas.microsoft.com/office/drawing/2014/main" id="{71D1201C-9575-2EB3-C047-3ACECA25F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04" y="1655707"/>
            <a:ext cx="6049191" cy="256136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B4A19F-FB7E-8693-9041-E9B7E8AE5A26}"/>
              </a:ext>
            </a:extLst>
          </p:cNvPr>
          <p:cNvSpPr txBox="1"/>
          <p:nvPr/>
        </p:nvSpPr>
        <p:spPr>
          <a:xfrm>
            <a:off x="420187" y="1355468"/>
            <a:ext cx="75829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163" marR="30480" indent="-30163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11b)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 descr="Trong hai tấm bìa sau, tấm bìa nào có thể gấp được hình hộp chữ nhật?">
            <a:extLst>
              <a:ext uri="{FF2B5EF4-FFF2-40B4-BE49-F238E27FC236}">
                <a16:creationId xmlns:a16="http://schemas.microsoft.com/office/drawing/2014/main" id="{24B0F20C-F10E-00DA-F302-915C36985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38" y="1978872"/>
            <a:ext cx="5297222" cy="2410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22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487680" y="1182373"/>
            <a:ext cx="4319451" cy="29367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: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12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grpSp>
        <p:nvGrpSpPr>
          <p:cNvPr id="3" name="Google Shape;1080;p49">
            <a:extLst>
              <a:ext uri="{FF2B5EF4-FFF2-40B4-BE49-F238E27FC236}">
                <a16:creationId xmlns:a16="http://schemas.microsoft.com/office/drawing/2014/main" id="{DFBA9670-E594-63D6-4FBB-A68687E9F640}"/>
              </a:ext>
            </a:extLst>
          </p:cNvPr>
          <p:cNvGrpSpPr/>
          <p:nvPr/>
        </p:nvGrpSpPr>
        <p:grpSpPr>
          <a:xfrm>
            <a:off x="8251073" y="4341750"/>
            <a:ext cx="373053" cy="445791"/>
            <a:chOff x="8095060" y="5664590"/>
            <a:chExt cx="497404" cy="594389"/>
          </a:xfrm>
        </p:grpSpPr>
        <p:grpSp>
          <p:nvGrpSpPr>
            <p:cNvPr id="4" name="Google Shape;1081;p49">
              <a:extLst>
                <a:ext uri="{FF2B5EF4-FFF2-40B4-BE49-F238E27FC236}">
                  <a16:creationId xmlns:a16="http://schemas.microsoft.com/office/drawing/2014/main" id="{3D3984F8-BAD7-6735-9793-E238F2869B23}"/>
                </a:ext>
              </a:extLst>
            </p:cNvPr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7" name="Google Shape;1082;p49">
                <a:extLst>
                  <a:ext uri="{FF2B5EF4-FFF2-40B4-BE49-F238E27FC236}">
                    <a16:creationId xmlns:a16="http://schemas.microsoft.com/office/drawing/2014/main" id="{0CE869A2-28F5-CC29-4F1F-13C6E52C991F}"/>
                  </a:ext>
                </a:extLst>
              </p:cNvPr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083;p49">
                <a:extLst>
                  <a:ext uri="{FF2B5EF4-FFF2-40B4-BE49-F238E27FC236}">
                    <a16:creationId xmlns:a16="http://schemas.microsoft.com/office/drawing/2014/main" id="{EA4A95A6-642F-E82D-E19C-F8BB5B5DFF92}"/>
                  </a:ext>
                </a:extLst>
              </p:cNvPr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084;p49">
                <a:extLst>
                  <a:ext uri="{FF2B5EF4-FFF2-40B4-BE49-F238E27FC236}">
                    <a16:creationId xmlns:a16="http://schemas.microsoft.com/office/drawing/2014/main" id="{908F5F74-5D92-0F7F-31EC-B20C58247D50}"/>
                  </a:ext>
                </a:extLst>
              </p:cNvPr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1085;p49">
              <a:extLst>
                <a:ext uri="{FF2B5EF4-FFF2-40B4-BE49-F238E27FC236}">
                  <a16:creationId xmlns:a16="http://schemas.microsoft.com/office/drawing/2014/main" id="{64ABC660-027A-1275-AE42-E789F80FD1F7}"/>
                </a:ext>
              </a:extLst>
            </p:cNvPr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" name="Google Shape;1086;p49">
                <a:extLst>
                  <a:ext uri="{FF2B5EF4-FFF2-40B4-BE49-F238E27FC236}">
                    <a16:creationId xmlns:a16="http://schemas.microsoft.com/office/drawing/2014/main" id="{C97B5D35-F020-34E6-2DB9-9CB2345EAE11}"/>
                  </a:ext>
                </a:extLst>
              </p:cNvPr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087;p49">
                <a:extLst>
                  <a:ext uri="{FF2B5EF4-FFF2-40B4-BE49-F238E27FC236}">
                    <a16:creationId xmlns:a16="http://schemas.microsoft.com/office/drawing/2014/main" id="{5C9D39B7-1661-A1EC-F395-FAD81BD2F9C5}"/>
                  </a:ext>
                </a:extLst>
              </p:cNvPr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088;p49">
                <a:extLst>
                  <a:ext uri="{FF2B5EF4-FFF2-40B4-BE49-F238E27FC236}">
                    <a16:creationId xmlns:a16="http://schemas.microsoft.com/office/drawing/2014/main" id="{10E62F15-42D2-07ED-D45F-179188205F03}"/>
                  </a:ext>
                </a:extLst>
              </p:cNvPr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1089;p49">
              <a:extLst>
                <a:ext uri="{FF2B5EF4-FFF2-40B4-BE49-F238E27FC236}">
                  <a16:creationId xmlns:a16="http://schemas.microsoft.com/office/drawing/2014/main" id="{C0F5BA06-1627-E5AD-E7C9-6B2F0EA98C43}"/>
                </a:ext>
              </a:extLst>
            </p:cNvPr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" name="Google Shape;1090;p49">
                <a:extLst>
                  <a:ext uri="{FF2B5EF4-FFF2-40B4-BE49-F238E27FC236}">
                    <a16:creationId xmlns:a16="http://schemas.microsoft.com/office/drawing/2014/main" id="{E97A71C5-6F47-743D-72E8-83B4938B59CB}"/>
                  </a:ext>
                </a:extLst>
              </p:cNvPr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091;p49">
                <a:extLst>
                  <a:ext uri="{FF2B5EF4-FFF2-40B4-BE49-F238E27FC236}">
                    <a16:creationId xmlns:a16="http://schemas.microsoft.com/office/drawing/2014/main" id="{8DFCF8E5-1FEF-F799-E26D-7804A04A8F97}"/>
                  </a:ext>
                </a:extLst>
              </p:cNvPr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092;p49">
                <a:extLst>
                  <a:ext uri="{FF2B5EF4-FFF2-40B4-BE49-F238E27FC236}">
                    <a16:creationId xmlns:a16="http://schemas.microsoft.com/office/drawing/2014/main" id="{60B7BE89-CC6A-B18D-FA32-40F035E1E2AB}"/>
                  </a:ext>
                </a:extLst>
              </p:cNvPr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093;p49">
              <a:extLst>
                <a:ext uri="{FF2B5EF4-FFF2-40B4-BE49-F238E27FC236}">
                  <a16:creationId xmlns:a16="http://schemas.microsoft.com/office/drawing/2014/main" id="{B87C1B67-DB36-4C8D-D5B7-D0D09338DC29}"/>
                </a:ext>
              </a:extLst>
            </p:cNvPr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8" name="Google Shape;1094;p49">
                <a:extLst>
                  <a:ext uri="{FF2B5EF4-FFF2-40B4-BE49-F238E27FC236}">
                    <a16:creationId xmlns:a16="http://schemas.microsoft.com/office/drawing/2014/main" id="{D34809D8-3C89-C857-FE0A-0839B88729CC}"/>
                  </a:ext>
                </a:extLst>
              </p:cNvPr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095;p49">
                <a:extLst>
                  <a:ext uri="{FF2B5EF4-FFF2-40B4-BE49-F238E27FC236}">
                    <a16:creationId xmlns:a16="http://schemas.microsoft.com/office/drawing/2014/main" id="{D908A002-8AC3-8BEC-294A-95FE81E6D440}"/>
                  </a:ext>
                </a:extLst>
              </p:cNvPr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096;p49">
                <a:extLst>
                  <a:ext uri="{FF2B5EF4-FFF2-40B4-BE49-F238E27FC236}">
                    <a16:creationId xmlns:a16="http://schemas.microsoft.com/office/drawing/2014/main" id="{088D5022-35B5-603D-D5B6-46EE25DD9532}"/>
                  </a:ext>
                </a:extLst>
              </p:cNvPr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1EAA4F3-2AF0-2B77-7825-098F1EE9C3D6}"/>
              </a:ext>
            </a:extLst>
          </p:cNvPr>
          <p:cNvSpPr txBox="1"/>
          <p:nvPr/>
        </p:nvSpPr>
        <p:spPr>
          <a:xfrm>
            <a:off x="5341702" y="1685620"/>
            <a:ext cx="3095897" cy="18469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</a:rPr>
              <a:t>BTVN: </a:t>
            </a:r>
          </a:p>
          <a:p>
            <a:pPr marL="285750" marR="0" indent="-28575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D5EF8C-B383-8864-F868-6CA8DF5DC1EE}"/>
              </a:ext>
            </a:extLst>
          </p:cNvPr>
          <p:cNvSpPr txBox="1"/>
          <p:nvPr/>
        </p:nvSpPr>
        <p:spPr>
          <a:xfrm>
            <a:off x="1445624" y="2453379"/>
            <a:ext cx="6810102" cy="1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rmAutofit/>
          </a:bodyPr>
          <a:lstStyle/>
          <a:p>
            <a:pPr>
              <a:spcAft>
                <a:spcPts val="600"/>
              </a:spcAft>
              <a:buClr>
                <a:schemeClr val="dk2"/>
              </a:buClr>
              <a:buSzPts val="4800"/>
            </a:pPr>
            <a:r>
              <a:rPr lang="vi-VN" altLang="en-US" sz="54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Cảm ơn</a:t>
            </a:r>
            <a:r>
              <a:rPr lang="en-US" altLang="en-US" sz="54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altLang="en-US" sz="5400" b="1" i="0" u="none" strike="noStrik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thầy</a:t>
            </a:r>
            <a:r>
              <a:rPr lang="vi-VN" altLang="en-US" sz="54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altLang="en-US" sz="5400" b="1" i="0" u="none" strike="noStrik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cô</a:t>
            </a:r>
            <a:r>
              <a:rPr lang="en-US" altLang="en-US" sz="54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altLang="en-US" sz="5400" b="1" i="0" u="none" strike="noStrik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và</a:t>
            </a:r>
            <a:r>
              <a:rPr lang="en-US" altLang="en-US" sz="54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altLang="en-US" sz="5400" b="1" i="0" u="none" strike="noStrik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cả</a:t>
            </a:r>
            <a:r>
              <a:rPr lang="en-US" altLang="en-US" sz="54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altLang="en-US" sz="5400" b="1" i="0" u="none" strike="noStrik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lớp</a:t>
            </a:r>
            <a:r>
              <a:rPr lang="en-US" altLang="en-US" sz="54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altLang="en-US" sz="5400" b="1" i="0" u="none" strike="noStrik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đã</a:t>
            </a:r>
            <a:r>
              <a:rPr lang="en-US" altLang="en-US" sz="54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vi-VN" altLang="en-US" sz="54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tic SC"/>
                <a:ea typeface="Amatic SC"/>
                <a:cs typeface="Amatic SC"/>
                <a:sym typeface="Amatic SC"/>
              </a:rPr>
              <a:t>lắng nghe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1527142" y="822901"/>
            <a:ext cx="60897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Chương III: Hình học trực quan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4B614-D962-CFAF-65DE-EC8A2AE1E2D6}"/>
              </a:ext>
            </a:extLst>
          </p:cNvPr>
          <p:cNvSpPr txBox="1"/>
          <p:nvPr/>
        </p:nvSpPr>
        <p:spPr>
          <a:xfrm flipH="1">
            <a:off x="1192490" y="2413835"/>
            <a:ext cx="675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84;p48">
            <a:extLst>
              <a:ext uri="{FF2B5EF4-FFF2-40B4-BE49-F238E27FC236}">
                <a16:creationId xmlns:a16="http://schemas.microsoft.com/office/drawing/2014/main" id="{9DACCF62-F31D-72F3-7496-C5F1BEDFD2E4}"/>
              </a:ext>
            </a:extLst>
          </p:cNvPr>
          <p:cNvSpPr/>
          <p:nvPr/>
        </p:nvSpPr>
        <p:spPr>
          <a:xfrm>
            <a:off x="8135805" y="4285661"/>
            <a:ext cx="1008195" cy="857839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5995448" y="2988222"/>
            <a:ext cx="2818614" cy="17670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Diện tích xung quanh và thể tích của HHCN, HLP</a:t>
            </a:r>
            <a:endParaRPr sz="3600" dirty="0"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3261674" y="1706619"/>
            <a:ext cx="3035429" cy="18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Hình lập phương</a:t>
            </a:r>
            <a:endParaRPr sz="3600" dirty="0"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311085" y="804706"/>
            <a:ext cx="3035430" cy="17670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Hình hộp chữ nhật</a:t>
            </a:r>
            <a:endParaRPr sz="3600" dirty="0"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1097638" y="246902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2060"/>
                </a:solidFill>
              </a:rPr>
              <a:t>Nội dung bài học</a:t>
            </a:r>
            <a:endParaRPr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Lý thuyết hình hộp chữ nhật. hình lập phương toán 5">
            <a:extLst>
              <a:ext uri="{FF2B5EF4-FFF2-40B4-BE49-F238E27FC236}">
                <a16:creationId xmlns:a16="http://schemas.microsoft.com/office/drawing/2014/main" id="{1FC6F4D8-BCA1-B9D9-98F5-4FD1F189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9" y="3081169"/>
            <a:ext cx="2124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lập phương và công thức tính diện tích đáy, diện tích xung quanh, diện  tích toàn phần và thể tích của hình lập phương.">
            <a:extLst>
              <a:ext uri="{FF2B5EF4-FFF2-40B4-BE49-F238E27FC236}">
                <a16:creationId xmlns:a16="http://schemas.microsoft.com/office/drawing/2014/main" id="{BA931B80-2D24-DC15-DC70-D5341E56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88" y="61666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5" grpId="0" animBg="1"/>
      <p:bldP spid="146" grpId="0" animBg="1"/>
      <p:bldP spid="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352972" y="160040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</a:rPr>
              <a:t>I. Hình hộp chữ nhật</a:t>
            </a:r>
            <a:endParaRPr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Giải bài 1 Hình hộp chữ nhật. Hình lập phương | Giải toán 7 tập 1 cánh diều  - Tech12h">
            <a:extLst>
              <a:ext uri="{FF2B5EF4-FFF2-40B4-BE49-F238E27FC236}">
                <a16:creationId xmlns:a16="http://schemas.microsoft.com/office/drawing/2014/main" id="{BC3D9741-180A-F338-9AB3-796B2D31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7" y="1449724"/>
            <a:ext cx="6981426" cy="280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F3EB23-2C34-14BF-0DA7-DCEE28502EFA}"/>
              </a:ext>
            </a:extLst>
          </p:cNvPr>
          <p:cNvSpPr txBox="1"/>
          <p:nvPr/>
        </p:nvSpPr>
        <p:spPr>
          <a:xfrm>
            <a:off x="703612" y="886811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13">
            <a:extLst>
              <a:ext uri="{FF2B5EF4-FFF2-40B4-BE49-F238E27FC236}">
                <a16:creationId xmlns:a16="http://schemas.microsoft.com/office/drawing/2014/main" id="{CE909479-F4C6-BA93-4D2F-4C03F649E9CB}"/>
              </a:ext>
            </a:extLst>
          </p:cNvPr>
          <p:cNvSpPr txBox="1">
            <a:spLocks/>
          </p:cNvSpPr>
          <p:nvPr/>
        </p:nvSpPr>
        <p:spPr>
          <a:xfrm>
            <a:off x="381253" y="107267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just"/>
            <a:r>
              <a:rPr lang="en-US" sz="3200" dirty="0">
                <a:solidFill>
                  <a:srgbClr val="002060"/>
                </a:solidFill>
              </a:rPr>
              <a:t>I. </a:t>
            </a:r>
            <a:r>
              <a:rPr lang="en-US" sz="3200" dirty="0" err="1">
                <a:solidFill>
                  <a:srgbClr val="002060"/>
                </a:solidFill>
              </a:rPr>
              <a:t>Hình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hộp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chữ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nhật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BC2A7C1C-98C2-408A-6D5B-13ECD8468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6" y="1030962"/>
            <a:ext cx="5880673" cy="20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Lý thuyết hình hộp chữ nhật. hình lập phương toán 5">
            <a:extLst>
              <a:ext uri="{FF2B5EF4-FFF2-40B4-BE49-F238E27FC236}">
                <a16:creationId xmlns:a16="http://schemas.microsoft.com/office/drawing/2014/main" id="{E1E2F556-819A-4219-BD8F-3443D503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59" y="1252368"/>
            <a:ext cx="2124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0B6B3-B89B-6712-A040-D73EDEABBD6F}"/>
              </a:ext>
            </a:extLst>
          </p:cNvPr>
          <p:cNvSpPr txBox="1"/>
          <p:nvPr/>
        </p:nvSpPr>
        <p:spPr>
          <a:xfrm>
            <a:off x="1520857" y="4466683"/>
            <a:ext cx="6370321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92BD6-4EE1-E437-8836-AE8526082FA6}"/>
              </a:ext>
            </a:extLst>
          </p:cNvPr>
          <p:cNvSpPr txBox="1"/>
          <p:nvPr/>
        </p:nvSpPr>
        <p:spPr>
          <a:xfrm>
            <a:off x="2231905" y="3169966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EFFD2-19E6-ACE1-DB28-7817FB7A6DDC}"/>
              </a:ext>
            </a:extLst>
          </p:cNvPr>
          <p:cNvSpPr txBox="1"/>
          <p:nvPr/>
        </p:nvSpPr>
        <p:spPr>
          <a:xfrm>
            <a:off x="4145145" y="316063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2605C-5A9A-FEC6-C657-41A915191158}"/>
              </a:ext>
            </a:extLst>
          </p:cNvPr>
          <p:cNvSpPr txBox="1"/>
          <p:nvPr/>
        </p:nvSpPr>
        <p:spPr>
          <a:xfrm>
            <a:off x="6226699" y="31853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CFF994-8A37-5EFF-A5C6-FC45D13680B3}"/>
              </a:ext>
            </a:extLst>
          </p:cNvPr>
          <p:cNvSpPr/>
          <p:nvPr/>
        </p:nvSpPr>
        <p:spPr>
          <a:xfrm>
            <a:off x="2259155" y="353740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F44B8B-AEE6-36CF-69DB-4CF0CA950F68}"/>
              </a:ext>
            </a:extLst>
          </p:cNvPr>
          <p:cNvSpPr/>
          <p:nvPr/>
        </p:nvSpPr>
        <p:spPr>
          <a:xfrm>
            <a:off x="4031331" y="349919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41B5A-2044-C4CF-AA36-9397D957F745}"/>
              </a:ext>
            </a:extLst>
          </p:cNvPr>
          <p:cNvSpPr/>
          <p:nvPr/>
        </p:nvSpPr>
        <p:spPr>
          <a:xfrm>
            <a:off x="6226699" y="352127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3">
            <a:extLst>
              <a:ext uri="{FF2B5EF4-FFF2-40B4-BE49-F238E27FC236}">
                <a16:creationId xmlns:a16="http://schemas.microsoft.com/office/drawing/2014/main" id="{7CB3B4B4-5E40-6EC5-4E97-E7B9220B31C4}"/>
              </a:ext>
            </a:extLst>
          </p:cNvPr>
          <p:cNvSpPr txBox="1">
            <a:spLocks/>
          </p:cNvSpPr>
          <p:nvPr/>
        </p:nvSpPr>
        <p:spPr>
          <a:xfrm>
            <a:off x="402505" y="62156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just"/>
            <a:r>
              <a:rPr lang="en-US" sz="3200" dirty="0">
                <a:solidFill>
                  <a:srgbClr val="002060"/>
                </a:solidFill>
              </a:rPr>
              <a:t>I. </a:t>
            </a:r>
            <a:r>
              <a:rPr lang="en-US" sz="3200" dirty="0" err="1">
                <a:solidFill>
                  <a:srgbClr val="002060"/>
                </a:solidFill>
              </a:rPr>
              <a:t>Hình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hộp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chữ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nhật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9" name="image18.png" descr="Shape, rectangle&#10;&#10;Description automatically generated">
            <a:extLst>
              <a:ext uri="{FF2B5EF4-FFF2-40B4-BE49-F238E27FC236}">
                <a16:creationId xmlns:a16="http://schemas.microsoft.com/office/drawing/2014/main" id="{1AD51C3C-3BC3-4A95-7A7C-05D4011A8AF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52387" y="513562"/>
            <a:ext cx="3148553" cy="2746578"/>
          </a:xfrm>
          <a:prstGeom prst="rect">
            <a:avLst/>
          </a:prstGeom>
          <a:ln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C7E0CF-8990-49D7-D2E6-C5EA9642EC98}"/>
              </a:ext>
            </a:extLst>
          </p:cNvPr>
          <p:cNvSpPr txBox="1"/>
          <p:nvPr/>
        </p:nvSpPr>
        <p:spPr>
          <a:xfrm>
            <a:off x="443060" y="1182221"/>
            <a:ext cx="48925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AFE805-94ED-1416-F9DB-9657241576A1}"/>
              </a:ext>
            </a:extLst>
          </p:cNvPr>
          <p:cNvSpPr txBox="1"/>
          <p:nvPr/>
        </p:nvSpPr>
        <p:spPr>
          <a:xfrm>
            <a:off x="381253" y="196207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 algn="l">
              <a:buFont typeface="Courier New" panose="02070309020205020404" pitchFamily="49" charset="0"/>
              <a:buChar char="o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hộp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nhật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0387449-E03D-2B95-3B4D-D1AFFEEF7DCF}"/>
                  </a:ext>
                </a:extLst>
              </p:cNvPr>
              <p:cNvSpPr txBox="1"/>
              <p:nvPr/>
            </p:nvSpPr>
            <p:spPr>
              <a:xfrm>
                <a:off x="1539674" y="1962046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0387449-E03D-2B95-3B4D-D1AFFEEF7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74" y="1962046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BD90496F-42DF-C9AF-0F2A-FF63065260F7}"/>
              </a:ext>
            </a:extLst>
          </p:cNvPr>
          <p:cNvSpPr txBox="1"/>
          <p:nvPr/>
        </p:nvSpPr>
        <p:spPr>
          <a:xfrm>
            <a:off x="391879" y="23170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 algn="l">
              <a:buFont typeface="Courier New" panose="02070309020205020404" pitchFamily="49" charset="0"/>
              <a:buChar char="o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Đáy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dưới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C3BE834-11C1-4217-5BD6-C3CBDAB03CC1}"/>
                  </a:ext>
                </a:extLst>
              </p:cNvPr>
              <p:cNvSpPr txBox="1"/>
              <p:nvPr/>
            </p:nvSpPr>
            <p:spPr>
              <a:xfrm>
                <a:off x="1500447" y="232374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C3BE834-11C1-4217-5BD6-C3CBDAB03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47" y="2323749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D6DF6E52-AFFE-8993-FF39-AB4970D5CD4B}"/>
              </a:ext>
            </a:extLst>
          </p:cNvPr>
          <p:cNvSpPr txBox="1"/>
          <p:nvPr/>
        </p:nvSpPr>
        <p:spPr>
          <a:xfrm>
            <a:off x="402505" y="268332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 algn="l">
              <a:buFont typeface="Courier New" panose="02070309020205020404" pitchFamily="49" charset="0"/>
              <a:buChar char="o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Đáy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BD6C846-F1F3-BD5B-D51F-ABEE8F451EB6}"/>
                  </a:ext>
                </a:extLst>
              </p:cNvPr>
              <p:cNvSpPr txBox="1"/>
              <p:nvPr/>
            </p:nvSpPr>
            <p:spPr>
              <a:xfrm>
                <a:off x="1479195" y="2693081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BD6C846-F1F3-BD5B-D51F-ABEE8F451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95" y="2693081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A04439EF-2054-2C1B-0170-0EBC3AF3B055}"/>
              </a:ext>
            </a:extLst>
          </p:cNvPr>
          <p:cNvSpPr txBox="1"/>
          <p:nvPr/>
        </p:nvSpPr>
        <p:spPr>
          <a:xfrm>
            <a:off x="381253" y="30352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 algn="l">
              <a:buFont typeface="Courier New" panose="02070309020205020404" pitchFamily="49" charset="0"/>
              <a:buChar char="o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B5EE608-B4DF-69B8-1864-0C629A90AEAD}"/>
                  </a:ext>
                </a:extLst>
              </p:cNvPr>
              <p:cNvSpPr txBox="1"/>
              <p:nvPr/>
            </p:nvSpPr>
            <p:spPr>
              <a:xfrm>
                <a:off x="1717264" y="301485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B5EE608-B4DF-69B8-1864-0C629A90A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64" y="3014852"/>
                <a:ext cx="45720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587D0A8D-3C9B-99CF-9AE6-D55B1B1F0C28}"/>
              </a:ext>
            </a:extLst>
          </p:cNvPr>
          <p:cNvSpPr txBox="1"/>
          <p:nvPr/>
        </p:nvSpPr>
        <p:spPr>
          <a:xfrm>
            <a:off x="360001" y="339788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5425" algn="l">
              <a:buFont typeface="Courier New" panose="02070309020205020404" pitchFamily="49" charset="0"/>
              <a:buChar char="o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đáy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B51C9B-F880-65C4-B0FA-EA73AF6AF205}"/>
                  </a:ext>
                </a:extLst>
              </p:cNvPr>
              <p:cNvSpPr txBox="1"/>
              <p:nvPr/>
            </p:nvSpPr>
            <p:spPr>
              <a:xfrm>
                <a:off x="1717264" y="338418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B51C9B-F880-65C4-B0FA-EA73AF6AF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64" y="3384184"/>
                <a:ext cx="4572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736C4E56-0873-0576-0468-6ED9C4FBB287}"/>
              </a:ext>
            </a:extLst>
          </p:cNvPr>
          <p:cNvSpPr txBox="1"/>
          <p:nvPr/>
        </p:nvSpPr>
        <p:spPr>
          <a:xfrm>
            <a:off x="391879" y="3812819"/>
            <a:ext cx="4630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 algn="l">
              <a:buFont typeface="Courier New" panose="02070309020205020404" pitchFamily="49" charset="0"/>
              <a:buChar char="o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8FE65EA-DFB4-AB93-9FA6-BD846BF04D24}"/>
                  </a:ext>
                </a:extLst>
              </p:cNvPr>
              <p:cNvSpPr txBox="1"/>
              <p:nvPr/>
            </p:nvSpPr>
            <p:spPr>
              <a:xfrm>
                <a:off x="1471353" y="3804064"/>
                <a:ext cx="46301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𝐷𝐷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8FE65EA-DFB4-AB93-9FA6-BD846BF04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353" y="3804064"/>
                <a:ext cx="46301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885D1D7E-504D-038A-6380-91187FBECF65}"/>
              </a:ext>
            </a:extLst>
          </p:cNvPr>
          <p:cNvSpPr txBox="1"/>
          <p:nvPr/>
        </p:nvSpPr>
        <p:spPr>
          <a:xfrm>
            <a:off x="443060" y="4179646"/>
            <a:ext cx="4630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-233363" algn="l">
              <a:buFont typeface="Courier New" panose="02070309020205020404" pitchFamily="49" charset="0"/>
              <a:buChar char="o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đỉnh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01D488A-E1EB-DE3E-17C2-04B1A0339E30}"/>
                  </a:ext>
                </a:extLst>
              </p:cNvPr>
              <p:cNvSpPr txBox="1"/>
              <p:nvPr/>
            </p:nvSpPr>
            <p:spPr>
              <a:xfrm>
                <a:off x="1580722" y="4179646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01D488A-E1EB-DE3E-17C2-04B1A0339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22" y="4179646"/>
                <a:ext cx="45720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C12B2E9-9E4B-F5A4-1C4F-2126056F3B2C}"/>
              </a:ext>
            </a:extLst>
          </p:cNvPr>
          <p:cNvSpPr txBox="1"/>
          <p:nvPr/>
        </p:nvSpPr>
        <p:spPr>
          <a:xfrm>
            <a:off x="450376" y="825479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7" grpId="0"/>
      <p:bldP spid="59" grpId="0"/>
      <p:bldP spid="6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ho hình hộp chữ nhật ABCD.EFGH. Các đường thẳng nào vuông góc với mặt  phẳng (EFGH)?">
            <a:extLst>
              <a:ext uri="{FF2B5EF4-FFF2-40B4-BE49-F238E27FC236}">
                <a16:creationId xmlns:a16="http://schemas.microsoft.com/office/drawing/2014/main" id="{0D8BD655-BDA4-000B-F140-1B40BA8D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87" y="1566971"/>
            <a:ext cx="3225120" cy="22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Google Shape;104;p18"/>
          <p:cNvSpPr/>
          <p:nvPr/>
        </p:nvSpPr>
        <p:spPr>
          <a:xfrm rot="395342">
            <a:off x="628088" y="2976652"/>
            <a:ext cx="799829" cy="99613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18"/>
          <p:cNvSpPr/>
          <p:nvPr/>
        </p:nvSpPr>
        <p:spPr>
          <a:xfrm rot="-1077582">
            <a:off x="472451" y="387597"/>
            <a:ext cx="531869" cy="51684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8"/>
          <p:cNvSpPr/>
          <p:nvPr/>
        </p:nvSpPr>
        <p:spPr>
          <a:xfrm rot="1409619">
            <a:off x="1971901" y="3638251"/>
            <a:ext cx="378438" cy="36774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2719156" y="4225435"/>
            <a:ext cx="5914661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00050" algn="l"/>
              </a:tabLst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1F969-30ED-448B-8E3B-A6191C7103AD}"/>
              </a:ext>
            </a:extLst>
          </p:cNvPr>
          <p:cNvSpPr txBox="1"/>
          <p:nvPr/>
        </p:nvSpPr>
        <p:spPr>
          <a:xfrm>
            <a:off x="1844508" y="386708"/>
            <a:ext cx="7299492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908C72E-45A7-8595-71EC-0E54BDE5E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156" y="721611"/>
            <a:ext cx="3035089" cy="2368289"/>
          </a:xfrm>
          <a:prstGeom prst="rect">
            <a:avLst/>
          </a:prstGeom>
        </p:spPr>
      </p:pic>
      <p:sp>
        <p:nvSpPr>
          <p:cNvPr id="103" name="Google Shape;103;p18"/>
          <p:cNvSpPr/>
          <p:nvPr/>
        </p:nvSpPr>
        <p:spPr>
          <a:xfrm rot="2029310">
            <a:off x="700513" y="932919"/>
            <a:ext cx="1785701" cy="1813452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1080875" y="327908"/>
            <a:ext cx="7087765" cy="759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</a:rPr>
              <a:t>Chú ý</a:t>
            </a:r>
            <a:endParaRPr sz="3200" dirty="0">
              <a:solidFill>
                <a:srgbClr val="FF0000"/>
              </a:solidFill>
            </a:endParaRPr>
          </a:p>
        </p:txBody>
      </p:sp>
      <p:grpSp>
        <p:nvGrpSpPr>
          <p:cNvPr id="202" name="Google Shape;202;p28"/>
          <p:cNvGrpSpPr/>
          <p:nvPr/>
        </p:nvGrpSpPr>
        <p:grpSpPr>
          <a:xfrm>
            <a:off x="4210691" y="1087251"/>
            <a:ext cx="4733011" cy="1351419"/>
            <a:chOff x="5209838" y="1130310"/>
            <a:chExt cx="4571692" cy="1351419"/>
          </a:xfrm>
        </p:grpSpPr>
        <p:sp>
          <p:nvSpPr>
            <p:cNvPr id="203" name="Google Shape;203;p28"/>
            <p:cNvSpPr txBox="1"/>
            <p:nvPr/>
          </p:nvSpPr>
          <p:spPr>
            <a:xfrm>
              <a:off x="6649583" y="1130310"/>
              <a:ext cx="3131947" cy="1351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Khi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ngồi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trước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hộp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chữ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nhât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như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ở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4a, ta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chỉ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thấy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ba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tô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màu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còn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cạnh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thấy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endParaRPr sz="800" dirty="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04" name="Google Shape;204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CDBCB5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05" name="Google Shape;205;p28"/>
          <p:cNvGrpSpPr/>
          <p:nvPr/>
        </p:nvGrpSpPr>
        <p:grpSpPr>
          <a:xfrm>
            <a:off x="4210691" y="2994323"/>
            <a:ext cx="4586932" cy="1351414"/>
            <a:chOff x="5209838" y="3020449"/>
            <a:chExt cx="4586932" cy="1351414"/>
          </a:xfrm>
        </p:grpSpPr>
        <p:sp>
          <p:nvSpPr>
            <p:cNvPr id="206" name="Google Shape;206;p28"/>
            <p:cNvSpPr txBox="1"/>
            <p:nvPr/>
          </p:nvSpPr>
          <p:spPr>
            <a:xfrm>
              <a:off x="6285249" y="3020449"/>
              <a:ext cx="3511521" cy="1351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0005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tốt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hộp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nhật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vẫn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vẽ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nhìn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nhưng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nét</a:t>
              </a:r>
              <a:r>
                <a: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đứt</a:t>
              </a:r>
              <a:r>
                <a: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40005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4b).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7" name="Google Shape;207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F0C3A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pic>
        <p:nvPicPr>
          <p:cNvPr id="2" name="image9.png" descr="Shape&#10;&#10;Description automatically generated">
            <a:extLst>
              <a:ext uri="{FF2B5EF4-FFF2-40B4-BE49-F238E27FC236}">
                <a16:creationId xmlns:a16="http://schemas.microsoft.com/office/drawing/2014/main" id="{833680C4-9DB3-1E61-644A-340D09C0D0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9761" y="1506914"/>
            <a:ext cx="3511521" cy="2491487"/>
          </a:xfrm>
          <a:prstGeom prst="rect">
            <a:avLst/>
          </a:prstGeom>
          <a:ln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Google Shape;270;p31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171406" y="489900"/>
                <a:ext cx="4720045" cy="161757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 algn="l" rtl="0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&amp;"/>
                </a:pPr>
                <a:r>
                  <a:rPr lang="en-US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Q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uan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sát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hộp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chữ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nhật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18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𝐷𝐷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0" name="Google Shape;270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171406" y="489900"/>
                <a:ext cx="4720045" cy="1617574"/>
              </a:xfrm>
              <a:prstGeom prst="rect">
                <a:avLst/>
              </a:prstGeom>
              <a:blipFill>
                <a:blip r:embed="rId3"/>
                <a:stretch>
                  <a:fillRect l="-1419" r="-387" b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13.png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8C76A5-3B5A-23EC-4448-DB87F7C6A3F1}"/>
              </a:ext>
            </a:extLst>
          </p:cNvPr>
          <p:cNvPicPr/>
          <p:nvPr/>
        </p:nvPicPr>
        <p:blipFill>
          <a:blip r:embed="rId4"/>
          <a:srcRect l="2536" r="1"/>
          <a:stretch>
            <a:fillRect/>
          </a:stretch>
        </p:blipFill>
        <p:spPr>
          <a:xfrm>
            <a:off x="584075" y="1189264"/>
            <a:ext cx="3503567" cy="2764972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BA09EA-0CF6-4189-4FDC-FB460D52B2A8}"/>
              </a:ext>
            </a:extLst>
          </p:cNvPr>
          <p:cNvSpPr txBox="1"/>
          <p:nvPr/>
        </p:nvSpPr>
        <p:spPr>
          <a:xfrm>
            <a:off x="584075" y="353770"/>
            <a:ext cx="172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A85EC7-4EF2-3BC6-2CE4-8C2B5E57E15A}"/>
                  </a:ext>
                </a:extLst>
              </p:cNvPr>
              <p:cNvSpPr txBox="1"/>
              <p:nvPr/>
            </p:nvSpPr>
            <p:spPr>
              <a:xfrm>
                <a:off x="4171406" y="2117861"/>
                <a:ext cx="4572000" cy="1241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11175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</a:t>
                </a:r>
                <a:r>
                  <a:rPr lang="en-US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𝐷𝐷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A85EC7-4EF2-3BC6-2CE4-8C2B5E57E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06" y="2117861"/>
                <a:ext cx="4572000" cy="1241687"/>
              </a:xfrm>
              <a:prstGeom prst="rect">
                <a:avLst/>
              </a:prstGeom>
              <a:blipFill>
                <a:blip r:embed="rId5"/>
                <a:stretch>
                  <a:fillRect l="-533" t="-2451"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6637F21-03DC-C139-C3BA-25FBCFA4DDCE}"/>
              </a:ext>
            </a:extLst>
          </p:cNvPr>
          <p:cNvSpPr txBox="1"/>
          <p:nvPr/>
        </p:nvSpPr>
        <p:spPr>
          <a:xfrm>
            <a:off x="4737463" y="1985756"/>
            <a:ext cx="4572000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/>
      <p:bldP spid="3" grpId="0"/>
      <p:bldP spid="9" grpId="0" uiExpand="1" build="allAtOnce"/>
      <p:bldP spid="11" grpId="0"/>
    </p:bldLst>
  </p:timing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803</Words>
  <Application>Microsoft Office PowerPoint</Application>
  <PresentationFormat>On-screen Show (16:9)</PresentationFormat>
  <Paragraphs>85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Amatic SC</vt:lpstr>
      <vt:lpstr>Times New Roman</vt:lpstr>
      <vt:lpstr>Cambria Math</vt:lpstr>
      <vt:lpstr>Arial</vt:lpstr>
      <vt:lpstr>Calibri</vt:lpstr>
      <vt:lpstr>Muli</vt:lpstr>
      <vt:lpstr>Courier New</vt:lpstr>
      <vt:lpstr>Wingdings</vt:lpstr>
      <vt:lpstr>Quickly template</vt:lpstr>
      <vt:lpstr>Xem ai tinh mắt Quan sát những đồ dùng sau đây và em hãy cho biết những đồ vật đó có dạng hình gì ? </vt:lpstr>
      <vt:lpstr>Chương III: Hình học trực quan</vt:lpstr>
      <vt:lpstr>Nội dung bài học</vt:lpstr>
      <vt:lpstr>I. Hình hộp chữ nhật</vt:lpstr>
      <vt:lpstr>PowerPoint Presentation</vt:lpstr>
      <vt:lpstr>PowerPoint Presentation</vt:lpstr>
      <vt:lpstr>PowerPoint Presentation</vt:lpstr>
      <vt:lpstr>Chú ý</vt:lpstr>
      <vt:lpstr>PowerPoint Presentation</vt:lpstr>
      <vt:lpstr>PowerPoint Presentation</vt:lpstr>
      <vt:lpstr>PowerPoint Presentation</vt:lpstr>
      <vt:lpstr>Củng cố bài học</vt:lpstr>
      <vt:lpstr>Củng cố bài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Xem ai tinh mắt Quan sát những đồ dùng sau đây và em hãy cho biết những đồ vật đó có dạng hình gì ? </dc:title>
  <cp:lastModifiedBy>Yếnn Hảii</cp:lastModifiedBy>
  <cp:revision>3</cp:revision>
  <dcterms:modified xsi:type="dcterms:W3CDTF">2022-09-10T02:40:38Z</dcterms:modified>
</cp:coreProperties>
</file>