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2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theme/theme3.xml" ContentType="application/vnd.openxmlformats-officedocument.theme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theme/theme4.xml" ContentType="application/vnd.openxmlformats-officedocument.theme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theme/theme5.xml" ContentType="application/vnd.openxmlformats-officedocument.theme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slideLayouts/slideLayout2365.xml" ContentType="application/vnd.openxmlformats-officedocument.presentationml.slideLayout+xml"/>
  <Override PartName="/ppt/slideLayouts/slideLayout2366.xml" ContentType="application/vnd.openxmlformats-officedocument.presentationml.slideLayout+xml"/>
  <Override PartName="/ppt/slideLayouts/slideLayout2367.xml" ContentType="application/vnd.openxmlformats-officedocument.presentationml.slideLayout+xml"/>
  <Override PartName="/ppt/slideLayouts/slideLayout2368.xml" ContentType="application/vnd.openxmlformats-officedocument.presentationml.slideLayout+xml"/>
  <Override PartName="/ppt/slideLayouts/slideLayout2369.xml" ContentType="application/vnd.openxmlformats-officedocument.presentationml.slideLayout+xml"/>
  <Override PartName="/ppt/slideLayouts/slideLayout2370.xml" ContentType="application/vnd.openxmlformats-officedocument.presentationml.slideLayout+xml"/>
  <Override PartName="/ppt/slideLayouts/slideLayout2371.xml" ContentType="application/vnd.openxmlformats-officedocument.presentationml.slideLayout+xml"/>
  <Override PartName="/ppt/slideLayouts/slideLayout2372.xml" ContentType="application/vnd.openxmlformats-officedocument.presentationml.slideLayout+xml"/>
  <Override PartName="/ppt/slideLayouts/slideLayout2373.xml" ContentType="application/vnd.openxmlformats-officedocument.presentationml.slideLayout+xml"/>
  <Override PartName="/ppt/slideLayouts/slideLayout2374.xml" ContentType="application/vnd.openxmlformats-officedocument.presentationml.slideLayout+xml"/>
  <Override PartName="/ppt/slideLayouts/slideLayout2375.xml" ContentType="application/vnd.openxmlformats-officedocument.presentationml.slideLayout+xml"/>
  <Override PartName="/ppt/slideLayouts/slideLayout2376.xml" ContentType="application/vnd.openxmlformats-officedocument.presentationml.slideLayout+xml"/>
  <Override PartName="/ppt/slideLayouts/slideLayout2377.xml" ContentType="application/vnd.openxmlformats-officedocument.presentationml.slideLayout+xml"/>
  <Override PartName="/ppt/slideLayouts/slideLayout2378.xml" ContentType="application/vnd.openxmlformats-officedocument.presentationml.slideLayout+xml"/>
  <Override PartName="/ppt/slideLayouts/slideLayout2379.xml" ContentType="application/vnd.openxmlformats-officedocument.presentationml.slideLayout+xml"/>
  <Override PartName="/ppt/slideLayouts/slideLayout2380.xml" ContentType="application/vnd.openxmlformats-officedocument.presentationml.slideLayout+xml"/>
  <Override PartName="/ppt/slideLayouts/slideLayout2381.xml" ContentType="application/vnd.openxmlformats-officedocument.presentationml.slideLayout+xml"/>
  <Override PartName="/ppt/slideLayouts/slideLayout2382.xml" ContentType="application/vnd.openxmlformats-officedocument.presentationml.slideLayout+xml"/>
  <Override PartName="/ppt/slideLayouts/slideLayout2383.xml" ContentType="application/vnd.openxmlformats-officedocument.presentationml.slideLayout+xml"/>
  <Override PartName="/ppt/slideLayouts/slideLayout2384.xml" ContentType="application/vnd.openxmlformats-officedocument.presentationml.slideLayout+xml"/>
  <Override PartName="/ppt/slideLayouts/slideLayout2385.xml" ContentType="application/vnd.openxmlformats-officedocument.presentationml.slideLayout+xml"/>
  <Override PartName="/ppt/slideLayouts/slideLayout2386.xml" ContentType="application/vnd.openxmlformats-officedocument.presentationml.slideLayout+xml"/>
  <Override PartName="/ppt/slideLayouts/slideLayout2387.xml" ContentType="application/vnd.openxmlformats-officedocument.presentationml.slideLayout+xml"/>
  <Override PartName="/ppt/slideLayouts/slideLayout2388.xml" ContentType="application/vnd.openxmlformats-officedocument.presentationml.slideLayout+xml"/>
  <Override PartName="/ppt/slideLayouts/slideLayout2389.xml" ContentType="application/vnd.openxmlformats-officedocument.presentationml.slideLayout+xml"/>
  <Override PartName="/ppt/slideLayouts/slideLayout2390.xml" ContentType="application/vnd.openxmlformats-officedocument.presentationml.slideLayout+xml"/>
  <Override PartName="/ppt/slideLayouts/slideLayout2391.xml" ContentType="application/vnd.openxmlformats-officedocument.presentationml.slideLayout+xml"/>
  <Override PartName="/ppt/slideLayouts/slideLayout2392.xml" ContentType="application/vnd.openxmlformats-officedocument.presentationml.slideLayout+xml"/>
  <Override PartName="/ppt/slideLayouts/slideLayout2393.xml" ContentType="application/vnd.openxmlformats-officedocument.presentationml.slideLayout+xml"/>
  <Override PartName="/ppt/slideLayouts/slideLayout2394.xml" ContentType="application/vnd.openxmlformats-officedocument.presentationml.slideLayout+xml"/>
  <Override PartName="/ppt/slideLayouts/slideLayout2395.xml" ContentType="application/vnd.openxmlformats-officedocument.presentationml.slideLayout+xml"/>
  <Override PartName="/ppt/slideLayouts/slideLayout2396.xml" ContentType="application/vnd.openxmlformats-officedocument.presentationml.slideLayout+xml"/>
  <Override PartName="/ppt/slideLayouts/slideLayout2397.xml" ContentType="application/vnd.openxmlformats-officedocument.presentationml.slideLayout+xml"/>
  <Override PartName="/ppt/slideLayouts/slideLayout2398.xml" ContentType="application/vnd.openxmlformats-officedocument.presentationml.slideLayout+xml"/>
  <Override PartName="/ppt/slideLayouts/slideLayout2399.xml" ContentType="application/vnd.openxmlformats-officedocument.presentationml.slideLayout+xml"/>
  <Override PartName="/ppt/slideLayouts/slideLayout2400.xml" ContentType="application/vnd.openxmlformats-officedocument.presentationml.slideLayout+xml"/>
  <Override PartName="/ppt/slideLayouts/slideLayout2401.xml" ContentType="application/vnd.openxmlformats-officedocument.presentationml.slideLayout+xml"/>
  <Override PartName="/ppt/slideLayouts/slideLayout2402.xml" ContentType="application/vnd.openxmlformats-officedocument.presentationml.slideLayout+xml"/>
  <Override PartName="/ppt/slideLayouts/slideLayout2403.xml" ContentType="application/vnd.openxmlformats-officedocument.presentationml.slideLayout+xml"/>
  <Override PartName="/ppt/slideLayouts/slideLayout2404.xml" ContentType="application/vnd.openxmlformats-officedocument.presentationml.slideLayout+xml"/>
  <Override PartName="/ppt/slideLayouts/slideLayout2405.xml" ContentType="application/vnd.openxmlformats-officedocument.presentationml.slideLayout+xml"/>
  <Override PartName="/ppt/slideLayouts/slideLayout2406.xml" ContentType="application/vnd.openxmlformats-officedocument.presentationml.slideLayout+xml"/>
  <Override PartName="/ppt/slideLayouts/slideLayout2407.xml" ContentType="application/vnd.openxmlformats-officedocument.presentationml.slideLayout+xml"/>
  <Override PartName="/ppt/slideLayouts/slideLayout2408.xml" ContentType="application/vnd.openxmlformats-officedocument.presentationml.slideLayout+xml"/>
  <Override PartName="/ppt/slideLayouts/slideLayout2409.xml" ContentType="application/vnd.openxmlformats-officedocument.presentationml.slideLayout+xml"/>
  <Override PartName="/ppt/slideLayouts/slideLayout2410.xml" ContentType="application/vnd.openxmlformats-officedocument.presentationml.slideLayout+xml"/>
  <Override PartName="/ppt/slideLayouts/slideLayout2411.xml" ContentType="application/vnd.openxmlformats-officedocument.presentationml.slideLayout+xml"/>
  <Override PartName="/ppt/slideLayouts/slideLayout2412.xml" ContentType="application/vnd.openxmlformats-officedocument.presentationml.slideLayout+xml"/>
  <Override PartName="/ppt/slideLayouts/slideLayout2413.xml" ContentType="application/vnd.openxmlformats-officedocument.presentationml.slideLayout+xml"/>
  <Override PartName="/ppt/slideLayouts/slideLayout2414.xml" ContentType="application/vnd.openxmlformats-officedocument.presentationml.slideLayout+xml"/>
  <Override PartName="/ppt/slideLayouts/slideLayout2415.xml" ContentType="application/vnd.openxmlformats-officedocument.presentationml.slideLayout+xml"/>
  <Override PartName="/ppt/slideLayouts/slideLayout2416.xml" ContentType="application/vnd.openxmlformats-officedocument.presentationml.slideLayout+xml"/>
  <Override PartName="/ppt/slideLayouts/slideLayout2417.xml" ContentType="application/vnd.openxmlformats-officedocument.presentationml.slideLayout+xml"/>
  <Override PartName="/ppt/slideLayouts/slideLayout2418.xml" ContentType="application/vnd.openxmlformats-officedocument.presentationml.slideLayout+xml"/>
  <Override PartName="/ppt/slideLayouts/slideLayout2419.xml" ContentType="application/vnd.openxmlformats-officedocument.presentationml.slideLayout+xml"/>
  <Override PartName="/ppt/slideLayouts/slideLayout2420.xml" ContentType="application/vnd.openxmlformats-officedocument.presentationml.slideLayout+xml"/>
  <Override PartName="/ppt/slideLayouts/slideLayout2421.xml" ContentType="application/vnd.openxmlformats-officedocument.presentationml.slideLayout+xml"/>
  <Override PartName="/ppt/slideLayouts/slideLayout2422.xml" ContentType="application/vnd.openxmlformats-officedocument.presentationml.slideLayout+xml"/>
  <Override PartName="/ppt/slideLayouts/slideLayout2423.xml" ContentType="application/vnd.openxmlformats-officedocument.presentationml.slideLayout+xml"/>
  <Override PartName="/ppt/slideLayouts/slideLayout2424.xml" ContentType="application/vnd.openxmlformats-officedocument.presentationml.slideLayout+xml"/>
  <Override PartName="/ppt/slideLayouts/slideLayout2425.xml" ContentType="application/vnd.openxmlformats-officedocument.presentationml.slideLayout+xml"/>
  <Override PartName="/ppt/slideLayouts/slideLayout2426.xml" ContentType="application/vnd.openxmlformats-officedocument.presentationml.slideLayout+xml"/>
  <Override PartName="/ppt/slideLayouts/slideLayout2427.xml" ContentType="application/vnd.openxmlformats-officedocument.presentationml.slideLayout+xml"/>
  <Override PartName="/ppt/slideLayouts/slideLayout2428.xml" ContentType="application/vnd.openxmlformats-officedocument.presentationml.slideLayout+xml"/>
  <Override PartName="/ppt/slideLayouts/slideLayout2429.xml" ContentType="application/vnd.openxmlformats-officedocument.presentationml.slideLayout+xml"/>
  <Override PartName="/ppt/slideLayouts/slideLayout2430.xml" ContentType="application/vnd.openxmlformats-officedocument.presentationml.slideLayout+xml"/>
  <Override PartName="/ppt/slideLayouts/slideLayout2431.xml" ContentType="application/vnd.openxmlformats-officedocument.presentationml.slideLayout+xml"/>
  <Override PartName="/ppt/slideLayouts/slideLayout2432.xml" ContentType="application/vnd.openxmlformats-officedocument.presentationml.slideLayout+xml"/>
  <Override PartName="/ppt/slideLayouts/slideLayout2433.xml" ContentType="application/vnd.openxmlformats-officedocument.presentationml.slideLayout+xml"/>
  <Override PartName="/ppt/slideLayouts/slideLayout2434.xml" ContentType="application/vnd.openxmlformats-officedocument.presentationml.slideLayout+xml"/>
  <Override PartName="/ppt/slideLayouts/slideLayout2435.xml" ContentType="application/vnd.openxmlformats-officedocument.presentationml.slideLayout+xml"/>
  <Override PartName="/ppt/slideLayouts/slideLayout2436.xml" ContentType="application/vnd.openxmlformats-officedocument.presentationml.slideLayout+xml"/>
  <Override PartName="/ppt/slideLayouts/slideLayout2437.xml" ContentType="application/vnd.openxmlformats-officedocument.presentationml.slideLayout+xml"/>
  <Override PartName="/ppt/slideLayouts/slideLayout2438.xml" ContentType="application/vnd.openxmlformats-officedocument.presentationml.slideLayout+xml"/>
  <Override PartName="/ppt/slideLayouts/slideLayout2439.xml" ContentType="application/vnd.openxmlformats-officedocument.presentationml.slideLayout+xml"/>
  <Override PartName="/ppt/slideLayouts/slideLayout2440.xml" ContentType="application/vnd.openxmlformats-officedocument.presentationml.slideLayout+xml"/>
  <Override PartName="/ppt/slideLayouts/slideLayout2441.xml" ContentType="application/vnd.openxmlformats-officedocument.presentationml.slideLayout+xml"/>
  <Override PartName="/ppt/slideLayouts/slideLayout2442.xml" ContentType="application/vnd.openxmlformats-officedocument.presentationml.slideLayout+xml"/>
  <Override PartName="/ppt/slideLayouts/slideLayout2443.xml" ContentType="application/vnd.openxmlformats-officedocument.presentationml.slideLayout+xml"/>
  <Override PartName="/ppt/slideLayouts/slideLayout2444.xml" ContentType="application/vnd.openxmlformats-officedocument.presentationml.slideLayout+xml"/>
  <Override PartName="/ppt/slideLayouts/slideLayout2445.xml" ContentType="application/vnd.openxmlformats-officedocument.presentationml.slideLayout+xml"/>
  <Override PartName="/ppt/slideLayouts/slideLayout2446.xml" ContentType="application/vnd.openxmlformats-officedocument.presentationml.slideLayout+xml"/>
  <Override PartName="/ppt/slideLayouts/slideLayout2447.xml" ContentType="application/vnd.openxmlformats-officedocument.presentationml.slideLayout+xml"/>
  <Override PartName="/ppt/slideLayouts/slideLayout2448.xml" ContentType="application/vnd.openxmlformats-officedocument.presentationml.slideLayout+xml"/>
  <Override PartName="/ppt/slideLayouts/slideLayout2449.xml" ContentType="application/vnd.openxmlformats-officedocument.presentationml.slideLayout+xml"/>
  <Override PartName="/ppt/slideLayouts/slideLayout2450.xml" ContentType="application/vnd.openxmlformats-officedocument.presentationml.slideLayout+xml"/>
  <Override PartName="/ppt/slideLayouts/slideLayout2451.xml" ContentType="application/vnd.openxmlformats-officedocument.presentationml.slideLayout+xml"/>
  <Override PartName="/ppt/slideLayouts/slideLayout2452.xml" ContentType="application/vnd.openxmlformats-officedocument.presentationml.slideLayout+xml"/>
  <Override PartName="/ppt/slideLayouts/slideLayout2453.xml" ContentType="application/vnd.openxmlformats-officedocument.presentationml.slideLayout+xml"/>
  <Override PartName="/ppt/slideLayouts/slideLayout2454.xml" ContentType="application/vnd.openxmlformats-officedocument.presentationml.slideLayout+xml"/>
  <Override PartName="/ppt/slideLayouts/slideLayout2455.xml" ContentType="application/vnd.openxmlformats-officedocument.presentationml.slideLayout+xml"/>
  <Override PartName="/ppt/slideLayouts/slideLayout2456.xml" ContentType="application/vnd.openxmlformats-officedocument.presentationml.slideLayout+xml"/>
  <Override PartName="/ppt/slideLayouts/slideLayout2457.xml" ContentType="application/vnd.openxmlformats-officedocument.presentationml.slideLayout+xml"/>
  <Override PartName="/ppt/slideLayouts/slideLayout2458.xml" ContentType="application/vnd.openxmlformats-officedocument.presentationml.slideLayout+xml"/>
  <Override PartName="/ppt/slideLayouts/slideLayout2459.xml" ContentType="application/vnd.openxmlformats-officedocument.presentationml.slideLayout+xml"/>
  <Override PartName="/ppt/slideLayouts/slideLayout2460.xml" ContentType="application/vnd.openxmlformats-officedocument.presentationml.slideLayout+xml"/>
  <Override PartName="/ppt/slideLayouts/slideLayout2461.xml" ContentType="application/vnd.openxmlformats-officedocument.presentationml.slideLayout+xml"/>
  <Override PartName="/ppt/slideLayouts/slideLayout2462.xml" ContentType="application/vnd.openxmlformats-officedocument.presentationml.slideLayout+xml"/>
  <Override PartName="/ppt/slideLayouts/slideLayout2463.xml" ContentType="application/vnd.openxmlformats-officedocument.presentationml.slideLayout+xml"/>
  <Override PartName="/ppt/slideLayouts/slideLayout2464.xml" ContentType="application/vnd.openxmlformats-officedocument.presentationml.slideLayout+xml"/>
  <Override PartName="/ppt/slideLayouts/slideLayout2465.xml" ContentType="application/vnd.openxmlformats-officedocument.presentationml.slideLayout+xml"/>
  <Override PartName="/ppt/slideLayouts/slideLayout2466.xml" ContentType="application/vnd.openxmlformats-officedocument.presentationml.slideLayout+xml"/>
  <Override PartName="/ppt/slideLayouts/slideLayout2467.xml" ContentType="application/vnd.openxmlformats-officedocument.presentationml.slideLayout+xml"/>
  <Override PartName="/ppt/slideLayouts/slideLayout2468.xml" ContentType="application/vnd.openxmlformats-officedocument.presentationml.slideLayout+xml"/>
  <Override PartName="/ppt/slideLayouts/slideLayout2469.xml" ContentType="application/vnd.openxmlformats-officedocument.presentationml.slideLayout+xml"/>
  <Override PartName="/ppt/slideLayouts/slideLayout2470.xml" ContentType="application/vnd.openxmlformats-officedocument.presentationml.slideLayout+xml"/>
  <Override PartName="/ppt/slideLayouts/slideLayout2471.xml" ContentType="application/vnd.openxmlformats-officedocument.presentationml.slideLayout+xml"/>
  <Override PartName="/ppt/slideLayouts/slideLayout2472.xml" ContentType="application/vnd.openxmlformats-officedocument.presentationml.slideLayout+xml"/>
  <Override PartName="/ppt/slideLayouts/slideLayout2473.xml" ContentType="application/vnd.openxmlformats-officedocument.presentationml.slideLayout+xml"/>
  <Override PartName="/ppt/slideLayouts/slideLayout2474.xml" ContentType="application/vnd.openxmlformats-officedocument.presentationml.slideLayout+xml"/>
  <Override PartName="/ppt/slideLayouts/slideLayout2475.xml" ContentType="application/vnd.openxmlformats-officedocument.presentationml.slideLayout+xml"/>
  <Override PartName="/ppt/slideLayouts/slideLayout2476.xml" ContentType="application/vnd.openxmlformats-officedocument.presentationml.slideLayout+xml"/>
  <Override PartName="/ppt/slideLayouts/slideLayout2477.xml" ContentType="application/vnd.openxmlformats-officedocument.presentationml.slideLayout+xml"/>
  <Override PartName="/ppt/slideLayouts/slideLayout2478.xml" ContentType="application/vnd.openxmlformats-officedocument.presentationml.slideLayout+xml"/>
  <Override PartName="/ppt/slideLayouts/slideLayout2479.xml" ContentType="application/vnd.openxmlformats-officedocument.presentationml.slideLayout+xml"/>
  <Override PartName="/ppt/slideLayouts/slideLayout2480.xml" ContentType="application/vnd.openxmlformats-officedocument.presentationml.slideLayout+xml"/>
  <Override PartName="/ppt/slideLayouts/slideLayout2481.xml" ContentType="application/vnd.openxmlformats-officedocument.presentationml.slideLayout+xml"/>
  <Override PartName="/ppt/slideLayouts/slideLayout2482.xml" ContentType="application/vnd.openxmlformats-officedocument.presentationml.slideLayout+xml"/>
  <Override PartName="/ppt/slideLayouts/slideLayout2483.xml" ContentType="application/vnd.openxmlformats-officedocument.presentationml.slideLayout+xml"/>
  <Override PartName="/ppt/slideLayouts/slideLayout2484.xml" ContentType="application/vnd.openxmlformats-officedocument.presentationml.slideLayout+xml"/>
  <Override PartName="/ppt/slideLayouts/slideLayout2485.xml" ContentType="application/vnd.openxmlformats-officedocument.presentationml.slideLayout+xml"/>
  <Override PartName="/ppt/slideLayouts/slideLayout2486.xml" ContentType="application/vnd.openxmlformats-officedocument.presentationml.slideLayout+xml"/>
  <Override PartName="/ppt/slideLayouts/slideLayout2487.xml" ContentType="application/vnd.openxmlformats-officedocument.presentationml.slideLayout+xml"/>
  <Override PartName="/ppt/slideLayouts/slideLayout2488.xml" ContentType="application/vnd.openxmlformats-officedocument.presentationml.slideLayout+xml"/>
  <Override PartName="/ppt/slideLayouts/slideLayout2489.xml" ContentType="application/vnd.openxmlformats-officedocument.presentationml.slideLayout+xml"/>
  <Override PartName="/ppt/slideLayouts/slideLayout2490.xml" ContentType="application/vnd.openxmlformats-officedocument.presentationml.slideLayout+xml"/>
  <Override PartName="/ppt/slideLayouts/slideLayout2491.xml" ContentType="application/vnd.openxmlformats-officedocument.presentationml.slideLayout+xml"/>
  <Override PartName="/ppt/slideLayouts/slideLayout2492.xml" ContentType="application/vnd.openxmlformats-officedocument.presentationml.slideLayout+xml"/>
  <Override PartName="/ppt/slideLayouts/slideLayout2493.xml" ContentType="application/vnd.openxmlformats-officedocument.presentationml.slideLayout+xml"/>
  <Override PartName="/ppt/slideLayouts/slideLayout2494.xml" ContentType="application/vnd.openxmlformats-officedocument.presentationml.slideLayout+xml"/>
  <Override PartName="/ppt/slideLayouts/slideLayout2495.xml" ContentType="application/vnd.openxmlformats-officedocument.presentationml.slideLayout+xml"/>
  <Override PartName="/ppt/slideLayouts/slideLayout2496.xml" ContentType="application/vnd.openxmlformats-officedocument.presentationml.slideLayout+xml"/>
  <Override PartName="/ppt/slideLayouts/slideLayout2497.xml" ContentType="application/vnd.openxmlformats-officedocument.presentationml.slideLayout+xml"/>
  <Override PartName="/ppt/slideLayouts/slideLayout2498.xml" ContentType="application/vnd.openxmlformats-officedocument.presentationml.slideLayout+xml"/>
  <Override PartName="/ppt/slideLayouts/slideLayout2499.xml" ContentType="application/vnd.openxmlformats-officedocument.presentationml.slideLayout+xml"/>
  <Override PartName="/ppt/slideLayouts/slideLayout2500.xml" ContentType="application/vnd.openxmlformats-officedocument.presentationml.slideLayout+xml"/>
  <Override PartName="/ppt/slideLayouts/slideLayout2501.xml" ContentType="application/vnd.openxmlformats-officedocument.presentationml.slideLayout+xml"/>
  <Override PartName="/ppt/slideLayouts/slideLayout2502.xml" ContentType="application/vnd.openxmlformats-officedocument.presentationml.slideLayout+xml"/>
  <Override PartName="/ppt/slideLayouts/slideLayout2503.xml" ContentType="application/vnd.openxmlformats-officedocument.presentationml.slideLayout+xml"/>
  <Override PartName="/ppt/slideLayouts/slideLayout2504.xml" ContentType="application/vnd.openxmlformats-officedocument.presentationml.slideLayout+xml"/>
  <Override PartName="/ppt/slideLayouts/slideLayout2505.xml" ContentType="application/vnd.openxmlformats-officedocument.presentationml.slideLayout+xml"/>
  <Override PartName="/ppt/slideLayouts/slideLayout2506.xml" ContentType="application/vnd.openxmlformats-officedocument.presentationml.slideLayout+xml"/>
  <Override PartName="/ppt/slideLayouts/slideLayout2507.xml" ContentType="application/vnd.openxmlformats-officedocument.presentationml.slideLayout+xml"/>
  <Override PartName="/ppt/slideLayouts/slideLayout2508.xml" ContentType="application/vnd.openxmlformats-officedocument.presentationml.slideLayout+xml"/>
  <Override PartName="/ppt/slideLayouts/slideLayout2509.xml" ContentType="application/vnd.openxmlformats-officedocument.presentationml.slideLayout+xml"/>
  <Override PartName="/ppt/slideLayouts/slideLayout2510.xml" ContentType="application/vnd.openxmlformats-officedocument.presentationml.slideLayout+xml"/>
  <Override PartName="/ppt/slideLayouts/slideLayout2511.xml" ContentType="application/vnd.openxmlformats-officedocument.presentationml.slideLayout+xml"/>
  <Override PartName="/ppt/slideLayouts/slideLayout2512.xml" ContentType="application/vnd.openxmlformats-officedocument.presentationml.slideLayout+xml"/>
  <Override PartName="/ppt/slideLayouts/slideLayout2513.xml" ContentType="application/vnd.openxmlformats-officedocument.presentationml.slideLayout+xml"/>
  <Override PartName="/ppt/slideLayouts/slideLayout2514.xml" ContentType="application/vnd.openxmlformats-officedocument.presentationml.slideLayout+xml"/>
  <Override PartName="/ppt/slideLayouts/slideLayout2515.xml" ContentType="application/vnd.openxmlformats-officedocument.presentationml.slideLayout+xml"/>
  <Override PartName="/ppt/slideLayouts/slideLayout2516.xml" ContentType="application/vnd.openxmlformats-officedocument.presentationml.slideLayout+xml"/>
  <Override PartName="/ppt/slideLayouts/slideLayout2517.xml" ContentType="application/vnd.openxmlformats-officedocument.presentationml.slideLayout+xml"/>
  <Override PartName="/ppt/slideLayouts/slideLayout2518.xml" ContentType="application/vnd.openxmlformats-officedocument.presentationml.slideLayout+xml"/>
  <Override PartName="/ppt/slideLayouts/slideLayout2519.xml" ContentType="application/vnd.openxmlformats-officedocument.presentationml.slideLayout+xml"/>
  <Override PartName="/ppt/slideLayouts/slideLayout2520.xml" ContentType="application/vnd.openxmlformats-officedocument.presentationml.slideLayout+xml"/>
  <Override PartName="/ppt/slideLayouts/slideLayout2521.xml" ContentType="application/vnd.openxmlformats-officedocument.presentationml.slideLayout+xml"/>
  <Override PartName="/ppt/slideLayouts/slideLayout2522.xml" ContentType="application/vnd.openxmlformats-officedocument.presentationml.slideLayout+xml"/>
  <Override PartName="/ppt/slideLayouts/slideLayout2523.xml" ContentType="application/vnd.openxmlformats-officedocument.presentationml.slideLayout+xml"/>
  <Override PartName="/ppt/slideLayouts/slideLayout2524.xml" ContentType="application/vnd.openxmlformats-officedocument.presentationml.slideLayout+xml"/>
  <Override PartName="/ppt/slideLayouts/slideLayout2525.xml" ContentType="application/vnd.openxmlformats-officedocument.presentationml.slideLayout+xml"/>
  <Override PartName="/ppt/slideLayouts/slideLayout2526.xml" ContentType="application/vnd.openxmlformats-officedocument.presentationml.slideLayout+xml"/>
  <Override PartName="/ppt/slideLayouts/slideLayout2527.xml" ContentType="application/vnd.openxmlformats-officedocument.presentationml.slideLayout+xml"/>
  <Override PartName="/ppt/slideLayouts/slideLayout2528.xml" ContentType="application/vnd.openxmlformats-officedocument.presentationml.slideLayout+xml"/>
  <Override PartName="/ppt/slideLayouts/slideLayout2529.xml" ContentType="application/vnd.openxmlformats-officedocument.presentationml.slideLayout+xml"/>
  <Override PartName="/ppt/slideLayouts/slideLayout2530.xml" ContentType="application/vnd.openxmlformats-officedocument.presentationml.slideLayout+xml"/>
  <Override PartName="/ppt/slideLayouts/slideLayout2531.xml" ContentType="application/vnd.openxmlformats-officedocument.presentationml.slideLayout+xml"/>
  <Override PartName="/ppt/slideLayouts/slideLayout2532.xml" ContentType="application/vnd.openxmlformats-officedocument.presentationml.slideLayout+xml"/>
  <Override PartName="/ppt/slideLayouts/slideLayout2533.xml" ContentType="application/vnd.openxmlformats-officedocument.presentationml.slideLayout+xml"/>
  <Override PartName="/ppt/slideLayouts/slideLayout2534.xml" ContentType="application/vnd.openxmlformats-officedocument.presentationml.slideLayout+xml"/>
  <Override PartName="/ppt/slideLayouts/slideLayout2535.xml" ContentType="application/vnd.openxmlformats-officedocument.presentationml.slideLayout+xml"/>
  <Override PartName="/ppt/slideLayouts/slideLayout2536.xml" ContentType="application/vnd.openxmlformats-officedocument.presentationml.slideLayout+xml"/>
  <Override PartName="/ppt/slideLayouts/slideLayout2537.xml" ContentType="application/vnd.openxmlformats-officedocument.presentationml.slideLayout+xml"/>
  <Override PartName="/ppt/slideLayouts/slideLayout2538.xml" ContentType="application/vnd.openxmlformats-officedocument.presentationml.slideLayout+xml"/>
  <Override PartName="/ppt/slideLayouts/slideLayout2539.xml" ContentType="application/vnd.openxmlformats-officedocument.presentationml.slideLayout+xml"/>
  <Override PartName="/ppt/slideLayouts/slideLayout2540.xml" ContentType="application/vnd.openxmlformats-officedocument.presentationml.slideLayout+xml"/>
  <Override PartName="/ppt/slideLayouts/slideLayout2541.xml" ContentType="application/vnd.openxmlformats-officedocument.presentationml.slideLayout+xml"/>
  <Override PartName="/ppt/slideLayouts/slideLayout2542.xml" ContentType="application/vnd.openxmlformats-officedocument.presentationml.slideLayout+xml"/>
  <Override PartName="/ppt/slideLayouts/slideLayout2543.xml" ContentType="application/vnd.openxmlformats-officedocument.presentationml.slideLayout+xml"/>
  <Override PartName="/ppt/slideLayouts/slideLayout2544.xml" ContentType="application/vnd.openxmlformats-officedocument.presentationml.slideLayout+xml"/>
  <Override PartName="/ppt/slideLayouts/slideLayout2545.xml" ContentType="application/vnd.openxmlformats-officedocument.presentationml.slideLayout+xml"/>
  <Override PartName="/ppt/slideLayouts/slideLayout2546.xml" ContentType="application/vnd.openxmlformats-officedocument.presentationml.slideLayout+xml"/>
  <Override PartName="/ppt/slideLayouts/slideLayout2547.xml" ContentType="application/vnd.openxmlformats-officedocument.presentationml.slideLayout+xml"/>
  <Override PartName="/ppt/slideLayouts/slideLayout2548.xml" ContentType="application/vnd.openxmlformats-officedocument.presentationml.slideLayout+xml"/>
  <Override PartName="/ppt/slideLayouts/slideLayout2549.xml" ContentType="application/vnd.openxmlformats-officedocument.presentationml.slideLayout+xml"/>
  <Override PartName="/ppt/slideLayouts/slideLayout2550.xml" ContentType="application/vnd.openxmlformats-officedocument.presentationml.slideLayout+xml"/>
  <Override PartName="/ppt/slideLayouts/slideLayout2551.xml" ContentType="application/vnd.openxmlformats-officedocument.presentationml.slideLayout+xml"/>
  <Override PartName="/ppt/slideLayouts/slideLayout2552.xml" ContentType="application/vnd.openxmlformats-officedocument.presentationml.slideLayout+xml"/>
  <Override PartName="/ppt/slideLayouts/slideLayout2553.xml" ContentType="application/vnd.openxmlformats-officedocument.presentationml.slideLayout+xml"/>
  <Override PartName="/ppt/slideLayouts/slideLayout2554.xml" ContentType="application/vnd.openxmlformats-officedocument.presentationml.slideLayout+xml"/>
  <Override PartName="/ppt/slideLayouts/slideLayout2555.xml" ContentType="application/vnd.openxmlformats-officedocument.presentationml.slideLayout+xml"/>
  <Override PartName="/ppt/slideLayouts/slideLayout2556.xml" ContentType="application/vnd.openxmlformats-officedocument.presentationml.slideLayout+xml"/>
  <Override PartName="/ppt/slideLayouts/slideLayout2557.xml" ContentType="application/vnd.openxmlformats-officedocument.presentationml.slideLayout+xml"/>
  <Override PartName="/ppt/slideLayouts/slideLayout2558.xml" ContentType="application/vnd.openxmlformats-officedocument.presentationml.slideLayout+xml"/>
  <Override PartName="/ppt/slideLayouts/slideLayout2559.xml" ContentType="application/vnd.openxmlformats-officedocument.presentationml.slideLayout+xml"/>
  <Override PartName="/ppt/slideLayouts/slideLayout2560.xml" ContentType="application/vnd.openxmlformats-officedocument.presentationml.slideLayout+xml"/>
  <Override PartName="/ppt/slideLayouts/slideLayout2561.xml" ContentType="application/vnd.openxmlformats-officedocument.presentationml.slideLayout+xml"/>
  <Override PartName="/ppt/slideLayouts/slideLayout2562.xml" ContentType="application/vnd.openxmlformats-officedocument.presentationml.slideLayout+xml"/>
  <Override PartName="/ppt/slideLayouts/slideLayout2563.xml" ContentType="application/vnd.openxmlformats-officedocument.presentationml.slideLayout+xml"/>
  <Override PartName="/ppt/slideLayouts/slideLayout2564.xml" ContentType="application/vnd.openxmlformats-officedocument.presentationml.slideLayout+xml"/>
  <Override PartName="/ppt/slideLayouts/slideLayout2565.xml" ContentType="application/vnd.openxmlformats-officedocument.presentationml.slideLayout+xml"/>
  <Override PartName="/ppt/slideLayouts/slideLayout2566.xml" ContentType="application/vnd.openxmlformats-officedocument.presentationml.slideLayout+xml"/>
  <Override PartName="/ppt/slideLayouts/slideLayout2567.xml" ContentType="application/vnd.openxmlformats-officedocument.presentationml.slideLayout+xml"/>
  <Override PartName="/ppt/slideLayouts/slideLayout2568.xml" ContentType="application/vnd.openxmlformats-officedocument.presentationml.slideLayout+xml"/>
  <Override PartName="/ppt/slideLayouts/slideLayout2569.xml" ContentType="application/vnd.openxmlformats-officedocument.presentationml.slideLayout+xml"/>
  <Override PartName="/ppt/slideLayouts/slideLayout2570.xml" ContentType="application/vnd.openxmlformats-officedocument.presentationml.slideLayout+xml"/>
  <Override PartName="/ppt/slideLayouts/slideLayout2571.xml" ContentType="application/vnd.openxmlformats-officedocument.presentationml.slideLayout+xml"/>
  <Override PartName="/ppt/slideLayouts/slideLayout2572.xml" ContentType="application/vnd.openxmlformats-officedocument.presentationml.slideLayout+xml"/>
  <Override PartName="/ppt/slideLayouts/slideLayout2573.xml" ContentType="application/vnd.openxmlformats-officedocument.presentationml.slideLayout+xml"/>
  <Override PartName="/ppt/slideLayouts/slideLayout2574.xml" ContentType="application/vnd.openxmlformats-officedocument.presentationml.slideLayout+xml"/>
  <Override PartName="/ppt/slideLayouts/slideLayout2575.xml" ContentType="application/vnd.openxmlformats-officedocument.presentationml.slideLayout+xml"/>
  <Override PartName="/ppt/slideLayouts/slideLayout2576.xml" ContentType="application/vnd.openxmlformats-officedocument.presentationml.slideLayout+xml"/>
  <Override PartName="/ppt/slideLayouts/slideLayout2577.xml" ContentType="application/vnd.openxmlformats-officedocument.presentationml.slideLayout+xml"/>
  <Override PartName="/ppt/slideLayouts/slideLayout2578.xml" ContentType="application/vnd.openxmlformats-officedocument.presentationml.slideLayout+xml"/>
  <Override PartName="/ppt/slideLayouts/slideLayout2579.xml" ContentType="application/vnd.openxmlformats-officedocument.presentationml.slideLayout+xml"/>
  <Override PartName="/ppt/slideLayouts/slideLayout2580.xml" ContentType="application/vnd.openxmlformats-officedocument.presentationml.slideLayout+xml"/>
  <Override PartName="/ppt/slideLayouts/slideLayout2581.xml" ContentType="application/vnd.openxmlformats-officedocument.presentationml.slideLayout+xml"/>
  <Override PartName="/ppt/slideLayouts/slideLayout2582.xml" ContentType="application/vnd.openxmlformats-officedocument.presentationml.slideLayout+xml"/>
  <Override PartName="/ppt/slideLayouts/slideLayout2583.xml" ContentType="application/vnd.openxmlformats-officedocument.presentationml.slideLayout+xml"/>
  <Override PartName="/ppt/slideLayouts/slideLayout2584.xml" ContentType="application/vnd.openxmlformats-officedocument.presentationml.slideLayout+xml"/>
  <Override PartName="/ppt/slideLayouts/slideLayout2585.xml" ContentType="application/vnd.openxmlformats-officedocument.presentationml.slideLayout+xml"/>
  <Override PartName="/ppt/slideLayouts/slideLayout2586.xml" ContentType="application/vnd.openxmlformats-officedocument.presentationml.slideLayout+xml"/>
  <Override PartName="/ppt/slideLayouts/slideLayout2587.xml" ContentType="application/vnd.openxmlformats-officedocument.presentationml.slideLayout+xml"/>
  <Override PartName="/ppt/slideLayouts/slideLayout2588.xml" ContentType="application/vnd.openxmlformats-officedocument.presentationml.slideLayout+xml"/>
  <Override PartName="/ppt/slideLayouts/slideLayout2589.xml" ContentType="application/vnd.openxmlformats-officedocument.presentationml.slideLayout+xml"/>
  <Override PartName="/ppt/slideLayouts/slideLayout2590.xml" ContentType="application/vnd.openxmlformats-officedocument.presentationml.slideLayout+xml"/>
  <Override PartName="/ppt/slideLayouts/slideLayout2591.xml" ContentType="application/vnd.openxmlformats-officedocument.presentationml.slideLayout+xml"/>
  <Override PartName="/ppt/slideLayouts/slideLayout2592.xml" ContentType="application/vnd.openxmlformats-officedocument.presentationml.slideLayout+xml"/>
  <Override PartName="/ppt/slideLayouts/slideLayout2593.xml" ContentType="application/vnd.openxmlformats-officedocument.presentationml.slideLayout+xml"/>
  <Override PartName="/ppt/slideLayouts/slideLayout2594.xml" ContentType="application/vnd.openxmlformats-officedocument.presentationml.slideLayout+xml"/>
  <Override PartName="/ppt/slideLayouts/slideLayout2595.xml" ContentType="application/vnd.openxmlformats-officedocument.presentationml.slideLayout+xml"/>
  <Override PartName="/ppt/slideLayouts/slideLayout2596.xml" ContentType="application/vnd.openxmlformats-officedocument.presentationml.slideLayout+xml"/>
  <Override PartName="/ppt/slideLayouts/slideLayout2597.xml" ContentType="application/vnd.openxmlformats-officedocument.presentationml.slideLayout+xml"/>
  <Override PartName="/ppt/slideLayouts/slideLayout2598.xml" ContentType="application/vnd.openxmlformats-officedocument.presentationml.slideLayout+xml"/>
  <Override PartName="/ppt/slideLayouts/slideLayout2599.xml" ContentType="application/vnd.openxmlformats-officedocument.presentationml.slideLayout+xml"/>
  <Override PartName="/ppt/slideLayouts/slideLayout2600.xml" ContentType="application/vnd.openxmlformats-officedocument.presentationml.slideLayout+xml"/>
  <Override PartName="/ppt/slideLayouts/slideLayout2601.xml" ContentType="application/vnd.openxmlformats-officedocument.presentationml.slideLayout+xml"/>
  <Override PartName="/ppt/slideLayouts/slideLayout2602.xml" ContentType="application/vnd.openxmlformats-officedocument.presentationml.slideLayout+xml"/>
  <Override PartName="/ppt/slideLayouts/slideLayout2603.xml" ContentType="application/vnd.openxmlformats-officedocument.presentationml.slideLayout+xml"/>
  <Override PartName="/ppt/slideLayouts/slideLayout2604.xml" ContentType="application/vnd.openxmlformats-officedocument.presentationml.slideLayout+xml"/>
  <Override PartName="/ppt/slideLayouts/slideLayout2605.xml" ContentType="application/vnd.openxmlformats-officedocument.presentationml.slideLayout+xml"/>
  <Override PartName="/ppt/slideLayouts/slideLayout2606.xml" ContentType="application/vnd.openxmlformats-officedocument.presentationml.slideLayout+xml"/>
  <Override PartName="/ppt/slideLayouts/slideLayout2607.xml" ContentType="application/vnd.openxmlformats-officedocument.presentationml.slideLayout+xml"/>
  <Override PartName="/ppt/slideLayouts/slideLayout2608.xml" ContentType="application/vnd.openxmlformats-officedocument.presentationml.slideLayout+xml"/>
  <Override PartName="/ppt/slideLayouts/slideLayout2609.xml" ContentType="application/vnd.openxmlformats-officedocument.presentationml.slideLayout+xml"/>
  <Override PartName="/ppt/slideLayouts/slideLayout2610.xml" ContentType="application/vnd.openxmlformats-officedocument.presentationml.slideLayout+xml"/>
  <Override PartName="/ppt/slideLayouts/slideLayout2611.xml" ContentType="application/vnd.openxmlformats-officedocument.presentationml.slideLayout+xml"/>
  <Override PartName="/ppt/slideLayouts/slideLayout2612.xml" ContentType="application/vnd.openxmlformats-officedocument.presentationml.slideLayout+xml"/>
  <Override PartName="/ppt/slideLayouts/slideLayout2613.xml" ContentType="application/vnd.openxmlformats-officedocument.presentationml.slideLayout+xml"/>
  <Override PartName="/ppt/slideLayouts/slideLayout2614.xml" ContentType="application/vnd.openxmlformats-officedocument.presentationml.slideLayout+xml"/>
  <Override PartName="/ppt/slideLayouts/slideLayout2615.xml" ContentType="application/vnd.openxmlformats-officedocument.presentationml.slideLayout+xml"/>
  <Override PartName="/ppt/slideLayouts/slideLayout2616.xml" ContentType="application/vnd.openxmlformats-officedocument.presentationml.slideLayout+xml"/>
  <Override PartName="/ppt/slideLayouts/slideLayout2617.xml" ContentType="application/vnd.openxmlformats-officedocument.presentationml.slideLayout+xml"/>
  <Override PartName="/ppt/slideLayouts/slideLayout2618.xml" ContentType="application/vnd.openxmlformats-officedocument.presentationml.slideLayout+xml"/>
  <Override PartName="/ppt/slideLayouts/slideLayout2619.xml" ContentType="application/vnd.openxmlformats-officedocument.presentationml.slideLayout+xml"/>
  <Override PartName="/ppt/slideLayouts/slideLayout2620.xml" ContentType="application/vnd.openxmlformats-officedocument.presentationml.slideLayout+xml"/>
  <Override PartName="/ppt/slideLayouts/slideLayout2621.xml" ContentType="application/vnd.openxmlformats-officedocument.presentationml.slideLayout+xml"/>
  <Override PartName="/ppt/slideLayouts/slideLayout2622.xml" ContentType="application/vnd.openxmlformats-officedocument.presentationml.slideLayout+xml"/>
  <Override PartName="/ppt/slideLayouts/slideLayout2623.xml" ContentType="application/vnd.openxmlformats-officedocument.presentationml.slideLayout+xml"/>
  <Override PartName="/ppt/slideLayouts/slideLayout2624.xml" ContentType="application/vnd.openxmlformats-officedocument.presentationml.slideLayout+xml"/>
  <Override PartName="/ppt/slideLayouts/slideLayout2625.xml" ContentType="application/vnd.openxmlformats-officedocument.presentationml.slideLayout+xml"/>
  <Override PartName="/ppt/slideLayouts/slideLayout2626.xml" ContentType="application/vnd.openxmlformats-officedocument.presentationml.slideLayout+xml"/>
  <Override PartName="/ppt/slideLayouts/slideLayout2627.xml" ContentType="application/vnd.openxmlformats-officedocument.presentationml.slideLayout+xml"/>
  <Override PartName="/ppt/slideLayouts/slideLayout2628.xml" ContentType="application/vnd.openxmlformats-officedocument.presentationml.slideLayout+xml"/>
  <Override PartName="/ppt/slideLayouts/slideLayout2629.xml" ContentType="application/vnd.openxmlformats-officedocument.presentationml.slideLayout+xml"/>
  <Override PartName="/ppt/slideLayouts/slideLayout2630.xml" ContentType="application/vnd.openxmlformats-officedocument.presentationml.slideLayout+xml"/>
  <Override PartName="/ppt/slideLayouts/slideLayout2631.xml" ContentType="application/vnd.openxmlformats-officedocument.presentationml.slideLayout+xml"/>
  <Override PartName="/ppt/slideLayouts/slideLayout2632.xml" ContentType="application/vnd.openxmlformats-officedocument.presentationml.slideLayout+xml"/>
  <Override PartName="/ppt/slideLayouts/slideLayout2633.xml" ContentType="application/vnd.openxmlformats-officedocument.presentationml.slideLayout+xml"/>
  <Override PartName="/ppt/slideLayouts/slideLayout2634.xml" ContentType="application/vnd.openxmlformats-officedocument.presentationml.slideLayout+xml"/>
  <Override PartName="/ppt/slideLayouts/slideLayout2635.xml" ContentType="application/vnd.openxmlformats-officedocument.presentationml.slideLayout+xml"/>
  <Override PartName="/ppt/slideLayouts/slideLayout2636.xml" ContentType="application/vnd.openxmlformats-officedocument.presentationml.slideLayout+xml"/>
  <Override PartName="/ppt/slideLayouts/slideLayout2637.xml" ContentType="application/vnd.openxmlformats-officedocument.presentationml.slideLayout+xml"/>
  <Override PartName="/ppt/slideLayouts/slideLayout2638.xml" ContentType="application/vnd.openxmlformats-officedocument.presentationml.slideLayout+xml"/>
  <Override PartName="/ppt/slideLayouts/slideLayout2639.xml" ContentType="application/vnd.openxmlformats-officedocument.presentationml.slideLayout+xml"/>
  <Override PartName="/ppt/slideLayouts/slideLayout2640.xml" ContentType="application/vnd.openxmlformats-officedocument.presentationml.slideLayout+xml"/>
  <Override PartName="/ppt/slideLayouts/slideLayout2641.xml" ContentType="application/vnd.openxmlformats-officedocument.presentationml.slideLayout+xml"/>
  <Override PartName="/ppt/slideLayouts/slideLayout2642.xml" ContentType="application/vnd.openxmlformats-officedocument.presentationml.slideLayout+xml"/>
  <Override PartName="/ppt/slideLayouts/slideLayout2643.xml" ContentType="application/vnd.openxmlformats-officedocument.presentationml.slideLayout+xml"/>
  <Override PartName="/ppt/slideLayouts/slideLayout2644.xml" ContentType="application/vnd.openxmlformats-officedocument.presentationml.slideLayout+xml"/>
  <Override PartName="/ppt/slideLayouts/slideLayout2645.xml" ContentType="application/vnd.openxmlformats-officedocument.presentationml.slideLayout+xml"/>
  <Override PartName="/ppt/slideLayouts/slideLayout2646.xml" ContentType="application/vnd.openxmlformats-officedocument.presentationml.slideLayout+xml"/>
  <Override PartName="/ppt/slideLayouts/slideLayout2647.xml" ContentType="application/vnd.openxmlformats-officedocument.presentationml.slideLayout+xml"/>
  <Override PartName="/ppt/slideLayouts/slideLayout2648.xml" ContentType="application/vnd.openxmlformats-officedocument.presentationml.slideLayout+xml"/>
  <Override PartName="/ppt/slideLayouts/slideLayout2649.xml" ContentType="application/vnd.openxmlformats-officedocument.presentationml.slideLayout+xml"/>
  <Override PartName="/ppt/slideLayouts/slideLayout2650.xml" ContentType="application/vnd.openxmlformats-officedocument.presentationml.slideLayout+xml"/>
  <Override PartName="/ppt/slideLayouts/slideLayout2651.xml" ContentType="application/vnd.openxmlformats-officedocument.presentationml.slideLayout+xml"/>
  <Override PartName="/ppt/slideLayouts/slideLayout2652.xml" ContentType="application/vnd.openxmlformats-officedocument.presentationml.slideLayout+xml"/>
  <Override PartName="/ppt/slideLayouts/slideLayout2653.xml" ContentType="application/vnd.openxmlformats-officedocument.presentationml.slideLayout+xml"/>
  <Override PartName="/ppt/slideLayouts/slideLayout2654.xml" ContentType="application/vnd.openxmlformats-officedocument.presentationml.slideLayout+xml"/>
  <Override PartName="/ppt/slideLayouts/slideLayout2655.xml" ContentType="application/vnd.openxmlformats-officedocument.presentationml.slideLayout+xml"/>
  <Override PartName="/ppt/slideLayouts/slideLayout2656.xml" ContentType="application/vnd.openxmlformats-officedocument.presentationml.slideLayout+xml"/>
  <Override PartName="/ppt/slideLayouts/slideLayout2657.xml" ContentType="application/vnd.openxmlformats-officedocument.presentationml.slideLayout+xml"/>
  <Override PartName="/ppt/slideLayouts/slideLayout2658.xml" ContentType="application/vnd.openxmlformats-officedocument.presentationml.slideLayout+xml"/>
  <Override PartName="/ppt/slideLayouts/slideLayout2659.xml" ContentType="application/vnd.openxmlformats-officedocument.presentationml.slideLayout+xml"/>
  <Override PartName="/ppt/slideLayouts/slideLayout2660.xml" ContentType="application/vnd.openxmlformats-officedocument.presentationml.slideLayout+xml"/>
  <Override PartName="/ppt/slideLayouts/slideLayout2661.xml" ContentType="application/vnd.openxmlformats-officedocument.presentationml.slideLayout+xml"/>
  <Override PartName="/ppt/slideLayouts/slideLayout2662.xml" ContentType="application/vnd.openxmlformats-officedocument.presentationml.slideLayout+xml"/>
  <Override PartName="/ppt/slideLayouts/slideLayout2663.xml" ContentType="application/vnd.openxmlformats-officedocument.presentationml.slideLayout+xml"/>
  <Override PartName="/ppt/slideLayouts/slideLayout2664.xml" ContentType="application/vnd.openxmlformats-officedocument.presentationml.slideLayout+xml"/>
  <Override PartName="/ppt/slideLayouts/slideLayout2665.xml" ContentType="application/vnd.openxmlformats-officedocument.presentationml.slideLayout+xml"/>
  <Override PartName="/ppt/slideLayouts/slideLayout2666.xml" ContentType="application/vnd.openxmlformats-officedocument.presentationml.slideLayout+xml"/>
  <Override PartName="/ppt/slideLayouts/slideLayout2667.xml" ContentType="application/vnd.openxmlformats-officedocument.presentationml.slideLayout+xml"/>
  <Override PartName="/ppt/slideLayouts/slideLayout2668.xml" ContentType="application/vnd.openxmlformats-officedocument.presentationml.slideLayout+xml"/>
  <Override PartName="/ppt/slideLayouts/slideLayout2669.xml" ContentType="application/vnd.openxmlformats-officedocument.presentationml.slideLayout+xml"/>
  <Override PartName="/ppt/slideLayouts/slideLayout2670.xml" ContentType="application/vnd.openxmlformats-officedocument.presentationml.slideLayout+xml"/>
  <Override PartName="/ppt/slideLayouts/slideLayout2671.xml" ContentType="application/vnd.openxmlformats-officedocument.presentationml.slideLayout+xml"/>
  <Override PartName="/ppt/slideLayouts/slideLayout2672.xml" ContentType="application/vnd.openxmlformats-officedocument.presentationml.slideLayout+xml"/>
  <Override PartName="/ppt/slideLayouts/slideLayout2673.xml" ContentType="application/vnd.openxmlformats-officedocument.presentationml.slideLayout+xml"/>
  <Override PartName="/ppt/slideLayouts/slideLayout2674.xml" ContentType="application/vnd.openxmlformats-officedocument.presentationml.slideLayout+xml"/>
  <Override PartName="/ppt/slideLayouts/slideLayout2675.xml" ContentType="application/vnd.openxmlformats-officedocument.presentationml.slideLayout+xml"/>
  <Override PartName="/ppt/slideLayouts/slideLayout2676.xml" ContentType="application/vnd.openxmlformats-officedocument.presentationml.slideLayout+xml"/>
  <Override PartName="/ppt/slideLayouts/slideLayout2677.xml" ContentType="application/vnd.openxmlformats-officedocument.presentationml.slideLayout+xml"/>
  <Override PartName="/ppt/slideLayouts/slideLayout2678.xml" ContentType="application/vnd.openxmlformats-officedocument.presentationml.slideLayout+xml"/>
  <Override PartName="/ppt/slideLayouts/slideLayout2679.xml" ContentType="application/vnd.openxmlformats-officedocument.presentationml.slideLayout+xml"/>
  <Override PartName="/ppt/slideLayouts/slideLayout2680.xml" ContentType="application/vnd.openxmlformats-officedocument.presentationml.slideLayout+xml"/>
  <Override PartName="/ppt/slideLayouts/slideLayout2681.xml" ContentType="application/vnd.openxmlformats-officedocument.presentationml.slideLayout+xml"/>
  <Override PartName="/ppt/slideLayouts/slideLayout2682.xml" ContentType="application/vnd.openxmlformats-officedocument.presentationml.slideLayout+xml"/>
  <Override PartName="/ppt/slideLayouts/slideLayout2683.xml" ContentType="application/vnd.openxmlformats-officedocument.presentationml.slideLayout+xml"/>
  <Override PartName="/ppt/slideLayouts/slideLayout2684.xml" ContentType="application/vnd.openxmlformats-officedocument.presentationml.slideLayout+xml"/>
  <Override PartName="/ppt/slideLayouts/slideLayout2685.xml" ContentType="application/vnd.openxmlformats-officedocument.presentationml.slideLayout+xml"/>
  <Override PartName="/ppt/slideLayouts/slideLayout2686.xml" ContentType="application/vnd.openxmlformats-officedocument.presentationml.slideLayout+xml"/>
  <Override PartName="/ppt/slideLayouts/slideLayout2687.xml" ContentType="application/vnd.openxmlformats-officedocument.presentationml.slideLayout+xml"/>
  <Override PartName="/ppt/slideLayouts/slideLayout2688.xml" ContentType="application/vnd.openxmlformats-officedocument.presentationml.slideLayout+xml"/>
  <Override PartName="/ppt/slideLayouts/slideLayout2689.xml" ContentType="application/vnd.openxmlformats-officedocument.presentationml.slideLayout+xml"/>
  <Override PartName="/ppt/slideLayouts/slideLayout2690.xml" ContentType="application/vnd.openxmlformats-officedocument.presentationml.slideLayout+xml"/>
  <Override PartName="/ppt/slideLayouts/slideLayout2691.xml" ContentType="application/vnd.openxmlformats-officedocument.presentationml.slideLayout+xml"/>
  <Override PartName="/ppt/slideLayouts/slideLayout2692.xml" ContentType="application/vnd.openxmlformats-officedocument.presentationml.slideLayout+xml"/>
  <Override PartName="/ppt/slideLayouts/slideLayout2693.xml" ContentType="application/vnd.openxmlformats-officedocument.presentationml.slideLayout+xml"/>
  <Override PartName="/ppt/slideLayouts/slideLayout2694.xml" ContentType="application/vnd.openxmlformats-officedocument.presentationml.slideLayout+xml"/>
  <Override PartName="/ppt/slideLayouts/slideLayout2695.xml" ContentType="application/vnd.openxmlformats-officedocument.presentationml.slideLayout+xml"/>
  <Override PartName="/ppt/slideLayouts/slideLayout2696.xml" ContentType="application/vnd.openxmlformats-officedocument.presentationml.slideLayout+xml"/>
  <Override PartName="/ppt/slideLayouts/slideLayout2697.xml" ContentType="application/vnd.openxmlformats-officedocument.presentationml.slideLayout+xml"/>
  <Override PartName="/ppt/slideLayouts/slideLayout2698.xml" ContentType="application/vnd.openxmlformats-officedocument.presentationml.slideLayout+xml"/>
  <Override PartName="/ppt/slideLayouts/slideLayout2699.xml" ContentType="application/vnd.openxmlformats-officedocument.presentationml.slideLayout+xml"/>
  <Override PartName="/ppt/slideLayouts/slideLayout2700.xml" ContentType="application/vnd.openxmlformats-officedocument.presentationml.slideLayout+xml"/>
  <Override PartName="/ppt/slideLayouts/slideLayout2701.xml" ContentType="application/vnd.openxmlformats-officedocument.presentationml.slideLayout+xml"/>
  <Override PartName="/ppt/slideLayouts/slideLayout2702.xml" ContentType="application/vnd.openxmlformats-officedocument.presentationml.slideLayout+xml"/>
  <Override PartName="/ppt/slideLayouts/slideLayout2703.xml" ContentType="application/vnd.openxmlformats-officedocument.presentationml.slideLayout+xml"/>
  <Override PartName="/ppt/slideLayouts/slideLayout2704.xml" ContentType="application/vnd.openxmlformats-officedocument.presentationml.slideLayout+xml"/>
  <Override PartName="/ppt/slideLayouts/slideLayout2705.xml" ContentType="application/vnd.openxmlformats-officedocument.presentationml.slideLayout+xml"/>
  <Override PartName="/ppt/slideLayouts/slideLayout2706.xml" ContentType="application/vnd.openxmlformats-officedocument.presentationml.slideLayout+xml"/>
  <Override PartName="/ppt/slideLayouts/slideLayout2707.xml" ContentType="application/vnd.openxmlformats-officedocument.presentationml.slideLayout+xml"/>
  <Override PartName="/ppt/slideLayouts/slideLayout2708.xml" ContentType="application/vnd.openxmlformats-officedocument.presentationml.slideLayout+xml"/>
  <Override PartName="/ppt/slideLayouts/slideLayout2709.xml" ContentType="application/vnd.openxmlformats-officedocument.presentationml.slideLayout+xml"/>
  <Override PartName="/ppt/slideLayouts/slideLayout2710.xml" ContentType="application/vnd.openxmlformats-officedocument.presentationml.slideLayout+xml"/>
  <Override PartName="/ppt/slideLayouts/slideLayout2711.xml" ContentType="application/vnd.openxmlformats-officedocument.presentationml.slideLayout+xml"/>
  <Override PartName="/ppt/slideLayouts/slideLayout2712.xml" ContentType="application/vnd.openxmlformats-officedocument.presentationml.slideLayout+xml"/>
  <Override PartName="/ppt/slideLayouts/slideLayout2713.xml" ContentType="application/vnd.openxmlformats-officedocument.presentationml.slideLayout+xml"/>
  <Override PartName="/ppt/slideLayouts/slideLayout2714.xml" ContentType="application/vnd.openxmlformats-officedocument.presentationml.slideLayout+xml"/>
  <Override PartName="/ppt/slideLayouts/slideLayout2715.xml" ContentType="application/vnd.openxmlformats-officedocument.presentationml.slideLayout+xml"/>
  <Override PartName="/ppt/slideLayouts/slideLayout2716.xml" ContentType="application/vnd.openxmlformats-officedocument.presentationml.slideLayout+xml"/>
  <Override PartName="/ppt/slideLayouts/slideLayout2717.xml" ContentType="application/vnd.openxmlformats-officedocument.presentationml.slideLayout+xml"/>
  <Override PartName="/ppt/slideLayouts/slideLayout2718.xml" ContentType="application/vnd.openxmlformats-officedocument.presentationml.slideLayout+xml"/>
  <Override PartName="/ppt/slideLayouts/slideLayout2719.xml" ContentType="application/vnd.openxmlformats-officedocument.presentationml.slideLayout+xml"/>
  <Override PartName="/ppt/slideLayouts/slideLayout2720.xml" ContentType="application/vnd.openxmlformats-officedocument.presentationml.slideLayout+xml"/>
  <Override PartName="/ppt/slideLayouts/slideLayout2721.xml" ContentType="application/vnd.openxmlformats-officedocument.presentationml.slideLayout+xml"/>
  <Override PartName="/ppt/slideLayouts/slideLayout2722.xml" ContentType="application/vnd.openxmlformats-officedocument.presentationml.slideLayout+xml"/>
  <Override PartName="/ppt/slideLayouts/slideLayout2723.xml" ContentType="application/vnd.openxmlformats-officedocument.presentationml.slideLayout+xml"/>
  <Override PartName="/ppt/slideLayouts/slideLayout2724.xml" ContentType="application/vnd.openxmlformats-officedocument.presentationml.slideLayout+xml"/>
  <Override PartName="/ppt/slideLayouts/slideLayout2725.xml" ContentType="application/vnd.openxmlformats-officedocument.presentationml.slideLayout+xml"/>
  <Override PartName="/ppt/slideLayouts/slideLayout2726.xml" ContentType="application/vnd.openxmlformats-officedocument.presentationml.slideLayout+xml"/>
  <Override PartName="/ppt/slideLayouts/slideLayout2727.xml" ContentType="application/vnd.openxmlformats-officedocument.presentationml.slideLayout+xml"/>
  <Override PartName="/ppt/slideLayouts/slideLayout2728.xml" ContentType="application/vnd.openxmlformats-officedocument.presentationml.slideLayout+xml"/>
  <Override PartName="/ppt/slideLayouts/slideLayout2729.xml" ContentType="application/vnd.openxmlformats-officedocument.presentationml.slideLayout+xml"/>
  <Override PartName="/ppt/slideLayouts/slideLayout2730.xml" ContentType="application/vnd.openxmlformats-officedocument.presentationml.slideLayout+xml"/>
  <Override PartName="/ppt/slideLayouts/slideLayout2731.xml" ContentType="application/vnd.openxmlformats-officedocument.presentationml.slideLayout+xml"/>
  <Override PartName="/ppt/slideLayouts/slideLayout2732.xml" ContentType="application/vnd.openxmlformats-officedocument.presentationml.slideLayout+xml"/>
  <Override PartName="/ppt/slideLayouts/slideLayout2733.xml" ContentType="application/vnd.openxmlformats-officedocument.presentationml.slideLayout+xml"/>
  <Override PartName="/ppt/slideLayouts/slideLayout2734.xml" ContentType="application/vnd.openxmlformats-officedocument.presentationml.slideLayout+xml"/>
  <Override PartName="/ppt/slideLayouts/slideLayout2735.xml" ContentType="application/vnd.openxmlformats-officedocument.presentationml.slideLayout+xml"/>
  <Override PartName="/ppt/slideLayouts/slideLayout2736.xml" ContentType="application/vnd.openxmlformats-officedocument.presentationml.slideLayout+xml"/>
  <Override PartName="/ppt/slideLayouts/slideLayout2737.xml" ContentType="application/vnd.openxmlformats-officedocument.presentationml.slideLayout+xml"/>
  <Override PartName="/ppt/slideLayouts/slideLayout2738.xml" ContentType="application/vnd.openxmlformats-officedocument.presentationml.slideLayout+xml"/>
  <Override PartName="/ppt/slideLayouts/slideLayout2739.xml" ContentType="application/vnd.openxmlformats-officedocument.presentationml.slideLayout+xml"/>
  <Override PartName="/ppt/slideLayouts/slideLayout2740.xml" ContentType="application/vnd.openxmlformats-officedocument.presentationml.slideLayout+xml"/>
  <Override PartName="/ppt/slideLayouts/slideLayout2741.xml" ContentType="application/vnd.openxmlformats-officedocument.presentationml.slideLayout+xml"/>
  <Override PartName="/ppt/slideLayouts/slideLayout2742.xml" ContentType="application/vnd.openxmlformats-officedocument.presentationml.slideLayout+xml"/>
  <Override PartName="/ppt/slideLayouts/slideLayout2743.xml" ContentType="application/vnd.openxmlformats-officedocument.presentationml.slideLayout+xml"/>
  <Override PartName="/ppt/slideLayouts/slideLayout2744.xml" ContentType="application/vnd.openxmlformats-officedocument.presentationml.slideLayout+xml"/>
  <Override PartName="/ppt/slideLayouts/slideLayout2745.xml" ContentType="application/vnd.openxmlformats-officedocument.presentationml.slideLayout+xml"/>
  <Override PartName="/ppt/slideLayouts/slideLayout2746.xml" ContentType="application/vnd.openxmlformats-officedocument.presentationml.slideLayout+xml"/>
  <Override PartName="/ppt/slideLayouts/slideLayout2747.xml" ContentType="application/vnd.openxmlformats-officedocument.presentationml.slideLayout+xml"/>
  <Override PartName="/ppt/slideLayouts/slideLayout2748.xml" ContentType="application/vnd.openxmlformats-officedocument.presentationml.slideLayout+xml"/>
  <Override PartName="/ppt/slideLayouts/slideLayout2749.xml" ContentType="application/vnd.openxmlformats-officedocument.presentationml.slideLayout+xml"/>
  <Override PartName="/ppt/slideLayouts/slideLayout2750.xml" ContentType="application/vnd.openxmlformats-officedocument.presentationml.slideLayout+xml"/>
  <Override PartName="/ppt/slideLayouts/slideLayout2751.xml" ContentType="application/vnd.openxmlformats-officedocument.presentationml.slideLayout+xml"/>
  <Override PartName="/ppt/slideLayouts/slideLayout2752.xml" ContentType="application/vnd.openxmlformats-officedocument.presentationml.slideLayout+xml"/>
  <Override PartName="/ppt/slideLayouts/slideLayout2753.xml" ContentType="application/vnd.openxmlformats-officedocument.presentationml.slideLayout+xml"/>
  <Override PartName="/ppt/slideLayouts/slideLayout2754.xml" ContentType="application/vnd.openxmlformats-officedocument.presentationml.slideLayout+xml"/>
  <Override PartName="/ppt/slideLayouts/slideLayout2755.xml" ContentType="application/vnd.openxmlformats-officedocument.presentationml.slideLayout+xml"/>
  <Override PartName="/ppt/slideLayouts/slideLayout2756.xml" ContentType="application/vnd.openxmlformats-officedocument.presentationml.slideLayout+xml"/>
  <Override PartName="/ppt/slideLayouts/slideLayout2757.xml" ContentType="application/vnd.openxmlformats-officedocument.presentationml.slideLayout+xml"/>
  <Override PartName="/ppt/slideLayouts/slideLayout2758.xml" ContentType="application/vnd.openxmlformats-officedocument.presentationml.slideLayout+xml"/>
  <Override PartName="/ppt/slideLayouts/slideLayout2759.xml" ContentType="application/vnd.openxmlformats-officedocument.presentationml.slideLayout+xml"/>
  <Override PartName="/ppt/slideLayouts/slideLayout2760.xml" ContentType="application/vnd.openxmlformats-officedocument.presentationml.slideLayout+xml"/>
  <Override PartName="/ppt/slideLayouts/slideLayout2761.xml" ContentType="application/vnd.openxmlformats-officedocument.presentationml.slideLayout+xml"/>
  <Override PartName="/ppt/slideLayouts/slideLayout2762.xml" ContentType="application/vnd.openxmlformats-officedocument.presentationml.slideLayout+xml"/>
  <Override PartName="/ppt/slideLayouts/slideLayout2763.xml" ContentType="application/vnd.openxmlformats-officedocument.presentationml.slideLayout+xml"/>
  <Override PartName="/ppt/slideLayouts/slideLayout2764.xml" ContentType="application/vnd.openxmlformats-officedocument.presentationml.slideLayout+xml"/>
  <Override PartName="/ppt/slideLayouts/slideLayout2765.xml" ContentType="application/vnd.openxmlformats-officedocument.presentationml.slideLayout+xml"/>
  <Override PartName="/ppt/slideLayouts/slideLayout2766.xml" ContentType="application/vnd.openxmlformats-officedocument.presentationml.slideLayout+xml"/>
  <Override PartName="/ppt/slideLayouts/slideLayout2767.xml" ContentType="application/vnd.openxmlformats-officedocument.presentationml.slideLayout+xml"/>
  <Override PartName="/ppt/slideLayouts/slideLayout2768.xml" ContentType="application/vnd.openxmlformats-officedocument.presentationml.slideLayout+xml"/>
  <Override PartName="/ppt/slideLayouts/slideLayout2769.xml" ContentType="application/vnd.openxmlformats-officedocument.presentationml.slideLayout+xml"/>
  <Override PartName="/ppt/slideLayouts/slideLayout2770.xml" ContentType="application/vnd.openxmlformats-officedocument.presentationml.slideLayout+xml"/>
  <Override PartName="/ppt/slideLayouts/slideLayout2771.xml" ContentType="application/vnd.openxmlformats-officedocument.presentationml.slideLayout+xml"/>
  <Override PartName="/ppt/slideLayouts/slideLayout2772.xml" ContentType="application/vnd.openxmlformats-officedocument.presentationml.slideLayout+xml"/>
  <Override PartName="/ppt/slideLayouts/slideLayout2773.xml" ContentType="application/vnd.openxmlformats-officedocument.presentationml.slideLayout+xml"/>
  <Override PartName="/ppt/slideLayouts/slideLayout2774.xml" ContentType="application/vnd.openxmlformats-officedocument.presentationml.slideLayout+xml"/>
  <Override PartName="/ppt/slideLayouts/slideLayout2775.xml" ContentType="application/vnd.openxmlformats-officedocument.presentationml.slideLayout+xml"/>
  <Override PartName="/ppt/slideLayouts/slideLayout2776.xml" ContentType="application/vnd.openxmlformats-officedocument.presentationml.slideLayout+xml"/>
  <Override PartName="/ppt/slideLayouts/slideLayout2777.xml" ContentType="application/vnd.openxmlformats-officedocument.presentationml.slideLayout+xml"/>
  <Override PartName="/ppt/slideLayouts/slideLayout2778.xml" ContentType="application/vnd.openxmlformats-officedocument.presentationml.slideLayout+xml"/>
  <Override PartName="/ppt/slideLayouts/slideLayout2779.xml" ContentType="application/vnd.openxmlformats-officedocument.presentationml.slideLayout+xml"/>
  <Override PartName="/ppt/slideLayouts/slideLayout2780.xml" ContentType="application/vnd.openxmlformats-officedocument.presentationml.slideLayout+xml"/>
  <Override PartName="/ppt/slideLayouts/slideLayout2781.xml" ContentType="application/vnd.openxmlformats-officedocument.presentationml.slideLayout+xml"/>
  <Override PartName="/ppt/slideLayouts/slideLayout2782.xml" ContentType="application/vnd.openxmlformats-officedocument.presentationml.slideLayout+xml"/>
  <Override PartName="/ppt/slideLayouts/slideLayout2783.xml" ContentType="application/vnd.openxmlformats-officedocument.presentationml.slideLayout+xml"/>
  <Override PartName="/ppt/slideLayouts/slideLayout2784.xml" ContentType="application/vnd.openxmlformats-officedocument.presentationml.slideLayout+xml"/>
  <Override PartName="/ppt/slideLayouts/slideLayout2785.xml" ContentType="application/vnd.openxmlformats-officedocument.presentationml.slideLayout+xml"/>
  <Override PartName="/ppt/slideLayouts/slideLayout2786.xml" ContentType="application/vnd.openxmlformats-officedocument.presentationml.slideLayout+xml"/>
  <Override PartName="/ppt/slideLayouts/slideLayout2787.xml" ContentType="application/vnd.openxmlformats-officedocument.presentationml.slideLayout+xml"/>
  <Override PartName="/ppt/slideLayouts/slideLayout2788.xml" ContentType="application/vnd.openxmlformats-officedocument.presentationml.slideLayout+xml"/>
  <Override PartName="/ppt/slideLayouts/slideLayout2789.xml" ContentType="application/vnd.openxmlformats-officedocument.presentationml.slideLayout+xml"/>
  <Override PartName="/ppt/slideLayouts/slideLayout2790.xml" ContentType="application/vnd.openxmlformats-officedocument.presentationml.slideLayout+xml"/>
  <Override PartName="/ppt/slideLayouts/slideLayout2791.xml" ContentType="application/vnd.openxmlformats-officedocument.presentationml.slideLayout+xml"/>
  <Override PartName="/ppt/slideLayouts/slideLayout2792.xml" ContentType="application/vnd.openxmlformats-officedocument.presentationml.slideLayout+xml"/>
  <Override PartName="/ppt/slideLayouts/slideLayout2793.xml" ContentType="application/vnd.openxmlformats-officedocument.presentationml.slideLayout+xml"/>
  <Override PartName="/ppt/slideLayouts/slideLayout2794.xml" ContentType="application/vnd.openxmlformats-officedocument.presentationml.slideLayout+xml"/>
  <Override PartName="/ppt/slideLayouts/slideLayout2795.xml" ContentType="application/vnd.openxmlformats-officedocument.presentationml.slideLayout+xml"/>
  <Override PartName="/ppt/slideLayouts/slideLayout2796.xml" ContentType="application/vnd.openxmlformats-officedocument.presentationml.slideLayout+xml"/>
  <Override PartName="/ppt/slideLayouts/slideLayout2797.xml" ContentType="application/vnd.openxmlformats-officedocument.presentationml.slideLayout+xml"/>
  <Override PartName="/ppt/slideLayouts/slideLayout2798.xml" ContentType="application/vnd.openxmlformats-officedocument.presentationml.slideLayout+xml"/>
  <Override PartName="/ppt/slideLayouts/slideLayout2799.xml" ContentType="application/vnd.openxmlformats-officedocument.presentationml.slideLayout+xml"/>
  <Override PartName="/ppt/slideLayouts/slideLayout2800.xml" ContentType="application/vnd.openxmlformats-officedocument.presentationml.slideLayout+xml"/>
  <Override PartName="/ppt/slideLayouts/slideLayout2801.xml" ContentType="application/vnd.openxmlformats-officedocument.presentationml.slideLayout+xml"/>
  <Override PartName="/ppt/slideLayouts/slideLayout2802.xml" ContentType="application/vnd.openxmlformats-officedocument.presentationml.slideLayout+xml"/>
  <Override PartName="/ppt/slideLayouts/slideLayout2803.xml" ContentType="application/vnd.openxmlformats-officedocument.presentationml.slideLayout+xml"/>
  <Override PartName="/ppt/slideLayouts/slideLayout2804.xml" ContentType="application/vnd.openxmlformats-officedocument.presentationml.slideLayout+xml"/>
  <Override PartName="/ppt/slideLayouts/slideLayout2805.xml" ContentType="application/vnd.openxmlformats-officedocument.presentationml.slideLayout+xml"/>
  <Override PartName="/ppt/slideLayouts/slideLayout2806.xml" ContentType="application/vnd.openxmlformats-officedocument.presentationml.slideLayout+xml"/>
  <Override PartName="/ppt/slideLayouts/slideLayout2807.xml" ContentType="application/vnd.openxmlformats-officedocument.presentationml.slideLayout+xml"/>
  <Override PartName="/ppt/slideLayouts/slideLayout2808.xml" ContentType="application/vnd.openxmlformats-officedocument.presentationml.slideLayout+xml"/>
  <Override PartName="/ppt/slideLayouts/slideLayout2809.xml" ContentType="application/vnd.openxmlformats-officedocument.presentationml.slideLayout+xml"/>
  <Override PartName="/ppt/slideLayouts/slideLayout2810.xml" ContentType="application/vnd.openxmlformats-officedocument.presentationml.slideLayout+xml"/>
  <Override PartName="/ppt/slideLayouts/slideLayout2811.xml" ContentType="application/vnd.openxmlformats-officedocument.presentationml.slideLayout+xml"/>
  <Override PartName="/ppt/slideLayouts/slideLayout2812.xml" ContentType="application/vnd.openxmlformats-officedocument.presentationml.slideLayout+xml"/>
  <Override PartName="/ppt/slideLayouts/slideLayout2813.xml" ContentType="application/vnd.openxmlformats-officedocument.presentationml.slideLayout+xml"/>
  <Override PartName="/ppt/slideLayouts/slideLayout2814.xml" ContentType="application/vnd.openxmlformats-officedocument.presentationml.slideLayout+xml"/>
  <Override PartName="/ppt/slideLayouts/slideLayout2815.xml" ContentType="application/vnd.openxmlformats-officedocument.presentationml.slideLayout+xml"/>
  <Override PartName="/ppt/slideLayouts/slideLayout2816.xml" ContentType="application/vnd.openxmlformats-officedocument.presentationml.slideLayout+xml"/>
  <Override PartName="/ppt/slideLayouts/slideLayout2817.xml" ContentType="application/vnd.openxmlformats-officedocument.presentationml.slideLayout+xml"/>
  <Override PartName="/ppt/slideLayouts/slideLayout2818.xml" ContentType="application/vnd.openxmlformats-officedocument.presentationml.slideLayout+xml"/>
  <Override PartName="/ppt/slideLayouts/slideLayout2819.xml" ContentType="application/vnd.openxmlformats-officedocument.presentationml.slideLayout+xml"/>
  <Override PartName="/ppt/slideLayouts/slideLayout2820.xml" ContentType="application/vnd.openxmlformats-officedocument.presentationml.slideLayout+xml"/>
  <Override PartName="/ppt/slideLayouts/slideLayout2821.xml" ContentType="application/vnd.openxmlformats-officedocument.presentationml.slideLayout+xml"/>
  <Override PartName="/ppt/slideLayouts/slideLayout2822.xml" ContentType="application/vnd.openxmlformats-officedocument.presentationml.slideLayout+xml"/>
  <Override PartName="/ppt/slideLayouts/slideLayout2823.xml" ContentType="application/vnd.openxmlformats-officedocument.presentationml.slideLayout+xml"/>
  <Override PartName="/ppt/slideLayouts/slideLayout2824.xml" ContentType="application/vnd.openxmlformats-officedocument.presentationml.slideLayout+xml"/>
  <Override PartName="/ppt/slideLayouts/slideLayout2825.xml" ContentType="application/vnd.openxmlformats-officedocument.presentationml.slideLayout+xml"/>
  <Override PartName="/ppt/slideLayouts/slideLayout2826.xml" ContentType="application/vnd.openxmlformats-officedocument.presentationml.slideLayout+xml"/>
  <Override PartName="/ppt/slideLayouts/slideLayout2827.xml" ContentType="application/vnd.openxmlformats-officedocument.presentationml.slideLayout+xml"/>
  <Override PartName="/ppt/slideLayouts/slideLayout2828.xml" ContentType="application/vnd.openxmlformats-officedocument.presentationml.slideLayout+xml"/>
  <Override PartName="/ppt/slideLayouts/slideLayout2829.xml" ContentType="application/vnd.openxmlformats-officedocument.presentationml.slideLayout+xml"/>
  <Override PartName="/ppt/slideLayouts/slideLayout2830.xml" ContentType="application/vnd.openxmlformats-officedocument.presentationml.slideLayout+xml"/>
  <Override PartName="/ppt/slideLayouts/slideLayout2831.xml" ContentType="application/vnd.openxmlformats-officedocument.presentationml.slideLayout+xml"/>
  <Override PartName="/ppt/slideLayouts/slideLayout2832.xml" ContentType="application/vnd.openxmlformats-officedocument.presentationml.slideLayout+xml"/>
  <Override PartName="/ppt/slideLayouts/slideLayout2833.xml" ContentType="application/vnd.openxmlformats-officedocument.presentationml.slideLayout+xml"/>
  <Override PartName="/ppt/slideLayouts/slideLayout2834.xml" ContentType="application/vnd.openxmlformats-officedocument.presentationml.slideLayout+xml"/>
  <Override PartName="/ppt/slideLayouts/slideLayout2835.xml" ContentType="application/vnd.openxmlformats-officedocument.presentationml.slideLayout+xml"/>
  <Override PartName="/ppt/slideLayouts/slideLayout2836.xml" ContentType="application/vnd.openxmlformats-officedocument.presentationml.slideLayout+xml"/>
  <Override PartName="/ppt/slideLayouts/slideLayout2837.xml" ContentType="application/vnd.openxmlformats-officedocument.presentationml.slideLayout+xml"/>
  <Override PartName="/ppt/slideLayouts/slideLayout2838.xml" ContentType="application/vnd.openxmlformats-officedocument.presentationml.slideLayout+xml"/>
  <Override PartName="/ppt/slideLayouts/slideLayout2839.xml" ContentType="application/vnd.openxmlformats-officedocument.presentationml.slideLayout+xml"/>
  <Override PartName="/ppt/slideLayouts/slideLayout2840.xml" ContentType="application/vnd.openxmlformats-officedocument.presentationml.slideLayout+xml"/>
  <Override PartName="/ppt/slideLayouts/slideLayout2841.xml" ContentType="application/vnd.openxmlformats-officedocument.presentationml.slideLayout+xml"/>
  <Override PartName="/ppt/slideLayouts/slideLayout2842.xml" ContentType="application/vnd.openxmlformats-officedocument.presentationml.slideLayout+xml"/>
  <Override PartName="/ppt/slideLayouts/slideLayout2843.xml" ContentType="application/vnd.openxmlformats-officedocument.presentationml.slideLayout+xml"/>
  <Override PartName="/ppt/slideLayouts/slideLayout2844.xml" ContentType="application/vnd.openxmlformats-officedocument.presentationml.slideLayout+xml"/>
  <Override PartName="/ppt/slideLayouts/slideLayout2845.xml" ContentType="application/vnd.openxmlformats-officedocument.presentationml.slideLayout+xml"/>
  <Override PartName="/ppt/slideLayouts/slideLayout2846.xml" ContentType="application/vnd.openxmlformats-officedocument.presentationml.slideLayout+xml"/>
  <Override PartName="/ppt/slideLayouts/slideLayout2847.xml" ContentType="application/vnd.openxmlformats-officedocument.presentationml.slideLayout+xml"/>
  <Override PartName="/ppt/slideLayouts/slideLayout2848.xml" ContentType="application/vnd.openxmlformats-officedocument.presentationml.slideLayout+xml"/>
  <Override PartName="/ppt/slideLayouts/slideLayout2849.xml" ContentType="application/vnd.openxmlformats-officedocument.presentationml.slideLayout+xml"/>
  <Override PartName="/ppt/slideLayouts/slideLayout2850.xml" ContentType="application/vnd.openxmlformats-officedocument.presentationml.slideLayout+xml"/>
  <Override PartName="/ppt/slideLayouts/slideLayout2851.xml" ContentType="application/vnd.openxmlformats-officedocument.presentationml.slideLayout+xml"/>
  <Override PartName="/ppt/slideLayouts/slideLayout2852.xml" ContentType="application/vnd.openxmlformats-officedocument.presentationml.slideLayout+xml"/>
  <Override PartName="/ppt/slideLayouts/slideLayout2853.xml" ContentType="application/vnd.openxmlformats-officedocument.presentationml.slideLayout+xml"/>
  <Override PartName="/ppt/slideLayouts/slideLayout2854.xml" ContentType="application/vnd.openxmlformats-officedocument.presentationml.slideLayout+xml"/>
  <Override PartName="/ppt/slideLayouts/slideLayout2855.xml" ContentType="application/vnd.openxmlformats-officedocument.presentationml.slideLayout+xml"/>
  <Override PartName="/ppt/slideLayouts/slideLayout2856.xml" ContentType="application/vnd.openxmlformats-officedocument.presentationml.slideLayout+xml"/>
  <Override PartName="/ppt/slideLayouts/slideLayout2857.xml" ContentType="application/vnd.openxmlformats-officedocument.presentationml.slideLayout+xml"/>
  <Override PartName="/ppt/slideLayouts/slideLayout2858.xml" ContentType="application/vnd.openxmlformats-officedocument.presentationml.slideLayout+xml"/>
  <Override PartName="/ppt/slideLayouts/slideLayout2859.xml" ContentType="application/vnd.openxmlformats-officedocument.presentationml.slideLayout+xml"/>
  <Override PartName="/ppt/slideLayouts/slideLayout2860.xml" ContentType="application/vnd.openxmlformats-officedocument.presentationml.slideLayout+xml"/>
  <Override PartName="/ppt/slideLayouts/slideLayout2861.xml" ContentType="application/vnd.openxmlformats-officedocument.presentationml.slideLayout+xml"/>
  <Override PartName="/ppt/slideLayouts/slideLayout2862.xml" ContentType="application/vnd.openxmlformats-officedocument.presentationml.slideLayout+xml"/>
  <Override PartName="/ppt/slideLayouts/slideLayout2863.xml" ContentType="application/vnd.openxmlformats-officedocument.presentationml.slideLayout+xml"/>
  <Override PartName="/ppt/slideLayouts/slideLayout2864.xml" ContentType="application/vnd.openxmlformats-officedocument.presentationml.slideLayout+xml"/>
  <Override PartName="/ppt/slideLayouts/slideLayout2865.xml" ContentType="application/vnd.openxmlformats-officedocument.presentationml.slideLayout+xml"/>
  <Override PartName="/ppt/slideLayouts/slideLayout2866.xml" ContentType="application/vnd.openxmlformats-officedocument.presentationml.slideLayout+xml"/>
  <Override PartName="/ppt/slideLayouts/slideLayout2867.xml" ContentType="application/vnd.openxmlformats-officedocument.presentationml.slideLayout+xml"/>
  <Override PartName="/ppt/slideLayouts/slideLayout2868.xml" ContentType="application/vnd.openxmlformats-officedocument.presentationml.slideLayout+xml"/>
  <Override PartName="/ppt/slideLayouts/slideLayout2869.xml" ContentType="application/vnd.openxmlformats-officedocument.presentationml.slideLayout+xml"/>
  <Override PartName="/ppt/slideLayouts/slideLayout2870.xml" ContentType="application/vnd.openxmlformats-officedocument.presentationml.slideLayout+xml"/>
  <Override PartName="/ppt/slideLayouts/slideLayout2871.xml" ContentType="application/vnd.openxmlformats-officedocument.presentationml.slideLayout+xml"/>
  <Override PartName="/ppt/slideLayouts/slideLayout2872.xml" ContentType="application/vnd.openxmlformats-officedocument.presentationml.slideLayout+xml"/>
  <Override PartName="/ppt/slideLayouts/slideLayout2873.xml" ContentType="application/vnd.openxmlformats-officedocument.presentationml.slideLayout+xml"/>
  <Override PartName="/ppt/slideLayouts/slideLayout2874.xml" ContentType="application/vnd.openxmlformats-officedocument.presentationml.slideLayout+xml"/>
  <Override PartName="/ppt/slideLayouts/slideLayout2875.xml" ContentType="application/vnd.openxmlformats-officedocument.presentationml.slideLayout+xml"/>
  <Override PartName="/ppt/slideLayouts/slideLayout2876.xml" ContentType="application/vnd.openxmlformats-officedocument.presentationml.slideLayout+xml"/>
  <Override PartName="/ppt/slideLayouts/slideLayout2877.xml" ContentType="application/vnd.openxmlformats-officedocument.presentationml.slideLayout+xml"/>
  <Override PartName="/ppt/slideLayouts/slideLayout2878.xml" ContentType="application/vnd.openxmlformats-officedocument.presentationml.slideLayout+xml"/>
  <Override PartName="/ppt/slideLayouts/slideLayout2879.xml" ContentType="application/vnd.openxmlformats-officedocument.presentationml.slideLayout+xml"/>
  <Override PartName="/ppt/slideLayouts/slideLayout2880.xml" ContentType="application/vnd.openxmlformats-officedocument.presentationml.slideLayout+xml"/>
  <Override PartName="/ppt/slideLayouts/slideLayout2881.xml" ContentType="application/vnd.openxmlformats-officedocument.presentationml.slideLayout+xml"/>
  <Override PartName="/ppt/slideLayouts/slideLayout2882.xml" ContentType="application/vnd.openxmlformats-officedocument.presentationml.slideLayout+xml"/>
  <Override PartName="/ppt/slideLayouts/slideLayout2883.xml" ContentType="application/vnd.openxmlformats-officedocument.presentationml.slideLayout+xml"/>
  <Override PartName="/ppt/slideLayouts/slideLayout2884.xml" ContentType="application/vnd.openxmlformats-officedocument.presentationml.slideLayout+xml"/>
  <Override PartName="/ppt/slideLayouts/slideLayout2885.xml" ContentType="application/vnd.openxmlformats-officedocument.presentationml.slideLayout+xml"/>
  <Override PartName="/ppt/slideLayouts/slideLayout2886.xml" ContentType="application/vnd.openxmlformats-officedocument.presentationml.slideLayout+xml"/>
  <Override PartName="/ppt/slideLayouts/slideLayout2887.xml" ContentType="application/vnd.openxmlformats-officedocument.presentationml.slideLayout+xml"/>
  <Override PartName="/ppt/slideLayouts/slideLayout2888.xml" ContentType="application/vnd.openxmlformats-officedocument.presentationml.slideLayout+xml"/>
  <Override PartName="/ppt/slideLayouts/slideLayout2889.xml" ContentType="application/vnd.openxmlformats-officedocument.presentationml.slideLayout+xml"/>
  <Override PartName="/ppt/slideLayouts/slideLayout2890.xml" ContentType="application/vnd.openxmlformats-officedocument.presentationml.slideLayout+xml"/>
  <Override PartName="/ppt/slideLayouts/slideLayout2891.xml" ContentType="application/vnd.openxmlformats-officedocument.presentationml.slideLayout+xml"/>
  <Override PartName="/ppt/slideLayouts/slideLayout2892.xml" ContentType="application/vnd.openxmlformats-officedocument.presentationml.slideLayout+xml"/>
  <Override PartName="/ppt/slideLayouts/slideLayout2893.xml" ContentType="application/vnd.openxmlformats-officedocument.presentationml.slideLayout+xml"/>
  <Override PartName="/ppt/slideLayouts/slideLayout2894.xml" ContentType="application/vnd.openxmlformats-officedocument.presentationml.slideLayout+xml"/>
  <Override PartName="/ppt/slideLayouts/slideLayout2895.xml" ContentType="application/vnd.openxmlformats-officedocument.presentationml.slideLayout+xml"/>
  <Override PartName="/ppt/slideLayouts/slideLayout2896.xml" ContentType="application/vnd.openxmlformats-officedocument.presentationml.slideLayout+xml"/>
  <Override PartName="/ppt/slideLayouts/slideLayout2897.xml" ContentType="application/vnd.openxmlformats-officedocument.presentationml.slideLayout+xml"/>
  <Override PartName="/ppt/slideLayouts/slideLayout2898.xml" ContentType="application/vnd.openxmlformats-officedocument.presentationml.slideLayout+xml"/>
  <Override PartName="/ppt/slideLayouts/slideLayout2899.xml" ContentType="application/vnd.openxmlformats-officedocument.presentationml.slideLayout+xml"/>
  <Override PartName="/ppt/slideLayouts/slideLayout2900.xml" ContentType="application/vnd.openxmlformats-officedocument.presentationml.slideLayout+xml"/>
  <Override PartName="/ppt/slideLayouts/slideLayout2901.xml" ContentType="application/vnd.openxmlformats-officedocument.presentationml.slideLayout+xml"/>
  <Override PartName="/ppt/slideLayouts/slideLayout2902.xml" ContentType="application/vnd.openxmlformats-officedocument.presentationml.slideLayout+xml"/>
  <Override PartName="/ppt/slideLayouts/slideLayout2903.xml" ContentType="application/vnd.openxmlformats-officedocument.presentationml.slideLayout+xml"/>
  <Override PartName="/ppt/slideLayouts/slideLayout2904.xml" ContentType="application/vnd.openxmlformats-officedocument.presentationml.slideLayout+xml"/>
  <Override PartName="/ppt/slideLayouts/slideLayout2905.xml" ContentType="application/vnd.openxmlformats-officedocument.presentationml.slideLayout+xml"/>
  <Override PartName="/ppt/slideLayouts/slideLayout2906.xml" ContentType="application/vnd.openxmlformats-officedocument.presentationml.slideLayout+xml"/>
  <Override PartName="/ppt/slideLayouts/slideLayout2907.xml" ContentType="application/vnd.openxmlformats-officedocument.presentationml.slideLayout+xml"/>
  <Override PartName="/ppt/slideLayouts/slideLayout2908.xml" ContentType="application/vnd.openxmlformats-officedocument.presentationml.slideLayout+xml"/>
  <Override PartName="/ppt/slideLayouts/slideLayout2909.xml" ContentType="application/vnd.openxmlformats-officedocument.presentationml.slideLayout+xml"/>
  <Override PartName="/ppt/slideLayouts/slideLayout2910.xml" ContentType="application/vnd.openxmlformats-officedocument.presentationml.slideLayout+xml"/>
  <Override PartName="/ppt/slideLayouts/slideLayout2911.xml" ContentType="application/vnd.openxmlformats-officedocument.presentationml.slideLayout+xml"/>
  <Override PartName="/ppt/slideLayouts/slideLayout2912.xml" ContentType="application/vnd.openxmlformats-officedocument.presentationml.slideLayout+xml"/>
  <Override PartName="/ppt/slideLayouts/slideLayout2913.xml" ContentType="application/vnd.openxmlformats-officedocument.presentationml.slideLayout+xml"/>
  <Override PartName="/ppt/slideLayouts/slideLayout2914.xml" ContentType="application/vnd.openxmlformats-officedocument.presentationml.slideLayout+xml"/>
  <Override PartName="/ppt/slideLayouts/slideLayout2915.xml" ContentType="application/vnd.openxmlformats-officedocument.presentationml.slideLayout+xml"/>
  <Override PartName="/ppt/slideLayouts/slideLayout2916.xml" ContentType="application/vnd.openxmlformats-officedocument.presentationml.slideLayout+xml"/>
  <Override PartName="/ppt/slideLayouts/slideLayout2917.xml" ContentType="application/vnd.openxmlformats-officedocument.presentationml.slideLayout+xml"/>
  <Override PartName="/ppt/slideLayouts/slideLayout2918.xml" ContentType="application/vnd.openxmlformats-officedocument.presentationml.slideLayout+xml"/>
  <Override PartName="/ppt/slideLayouts/slideLayout2919.xml" ContentType="application/vnd.openxmlformats-officedocument.presentationml.slideLayout+xml"/>
  <Override PartName="/ppt/slideLayouts/slideLayout2920.xml" ContentType="application/vnd.openxmlformats-officedocument.presentationml.slideLayout+xml"/>
  <Override PartName="/ppt/slideLayouts/slideLayout2921.xml" ContentType="application/vnd.openxmlformats-officedocument.presentationml.slideLayout+xml"/>
  <Override PartName="/ppt/slideLayouts/slideLayout2922.xml" ContentType="application/vnd.openxmlformats-officedocument.presentationml.slideLayout+xml"/>
  <Override PartName="/ppt/slideLayouts/slideLayout2923.xml" ContentType="application/vnd.openxmlformats-officedocument.presentationml.slideLayout+xml"/>
  <Override PartName="/ppt/slideLayouts/slideLayout2924.xml" ContentType="application/vnd.openxmlformats-officedocument.presentationml.slideLayout+xml"/>
  <Override PartName="/ppt/slideLayouts/slideLayout2925.xml" ContentType="application/vnd.openxmlformats-officedocument.presentationml.slideLayout+xml"/>
  <Override PartName="/ppt/slideLayouts/slideLayout2926.xml" ContentType="application/vnd.openxmlformats-officedocument.presentationml.slideLayout+xml"/>
  <Override PartName="/ppt/slideLayouts/slideLayout2927.xml" ContentType="application/vnd.openxmlformats-officedocument.presentationml.slideLayout+xml"/>
  <Override PartName="/ppt/slideLayouts/slideLayout2928.xml" ContentType="application/vnd.openxmlformats-officedocument.presentationml.slideLayout+xml"/>
  <Override PartName="/ppt/slideLayouts/slideLayout2929.xml" ContentType="application/vnd.openxmlformats-officedocument.presentationml.slideLayout+xml"/>
  <Override PartName="/ppt/slideLayouts/slideLayout2930.xml" ContentType="application/vnd.openxmlformats-officedocument.presentationml.slideLayout+xml"/>
  <Override PartName="/ppt/slideLayouts/slideLayout2931.xml" ContentType="application/vnd.openxmlformats-officedocument.presentationml.slideLayout+xml"/>
  <Override PartName="/ppt/slideLayouts/slideLayout2932.xml" ContentType="application/vnd.openxmlformats-officedocument.presentationml.slideLayout+xml"/>
  <Override PartName="/ppt/slideLayouts/slideLayout2933.xml" ContentType="application/vnd.openxmlformats-officedocument.presentationml.slideLayout+xml"/>
  <Override PartName="/ppt/slideLayouts/slideLayout2934.xml" ContentType="application/vnd.openxmlformats-officedocument.presentationml.slideLayout+xml"/>
  <Override PartName="/ppt/slideLayouts/slideLayout2935.xml" ContentType="application/vnd.openxmlformats-officedocument.presentationml.slideLayout+xml"/>
  <Override PartName="/ppt/slideLayouts/slideLayout2936.xml" ContentType="application/vnd.openxmlformats-officedocument.presentationml.slideLayout+xml"/>
  <Override PartName="/ppt/slideLayouts/slideLayout2937.xml" ContentType="application/vnd.openxmlformats-officedocument.presentationml.slideLayout+xml"/>
  <Override PartName="/ppt/slideLayouts/slideLayout2938.xml" ContentType="application/vnd.openxmlformats-officedocument.presentationml.slideLayout+xml"/>
  <Override PartName="/ppt/slideLayouts/slideLayout2939.xml" ContentType="application/vnd.openxmlformats-officedocument.presentationml.slideLayout+xml"/>
  <Override PartName="/ppt/slideLayouts/slideLayout2940.xml" ContentType="application/vnd.openxmlformats-officedocument.presentationml.slideLayout+xml"/>
  <Override PartName="/ppt/slideLayouts/slideLayout2941.xml" ContentType="application/vnd.openxmlformats-officedocument.presentationml.slideLayout+xml"/>
  <Override PartName="/ppt/slideLayouts/slideLayout2942.xml" ContentType="application/vnd.openxmlformats-officedocument.presentationml.slideLayout+xml"/>
  <Override PartName="/ppt/slideLayouts/slideLayout2943.xml" ContentType="application/vnd.openxmlformats-officedocument.presentationml.slideLayout+xml"/>
  <Override PartName="/ppt/slideLayouts/slideLayout2944.xml" ContentType="application/vnd.openxmlformats-officedocument.presentationml.slideLayout+xml"/>
  <Override PartName="/ppt/slideLayouts/slideLayout2945.xml" ContentType="application/vnd.openxmlformats-officedocument.presentationml.slideLayout+xml"/>
  <Override PartName="/ppt/slideLayouts/slideLayout2946.xml" ContentType="application/vnd.openxmlformats-officedocument.presentationml.slideLayout+xml"/>
  <Override PartName="/ppt/slideLayouts/slideLayout2947.xml" ContentType="application/vnd.openxmlformats-officedocument.presentationml.slideLayout+xml"/>
  <Override PartName="/ppt/slideLayouts/slideLayout2948.xml" ContentType="application/vnd.openxmlformats-officedocument.presentationml.slideLayout+xml"/>
  <Override PartName="/ppt/slideLayouts/slideLayout2949.xml" ContentType="application/vnd.openxmlformats-officedocument.presentationml.slideLayout+xml"/>
  <Override PartName="/ppt/slideLayouts/slideLayout2950.xml" ContentType="application/vnd.openxmlformats-officedocument.presentationml.slideLayout+xml"/>
  <Override PartName="/ppt/slideLayouts/slideLayout2951.xml" ContentType="application/vnd.openxmlformats-officedocument.presentationml.slideLayout+xml"/>
  <Override PartName="/ppt/slideLayouts/slideLayout2952.xml" ContentType="application/vnd.openxmlformats-officedocument.presentationml.slideLayout+xml"/>
  <Override PartName="/ppt/slideLayouts/slideLayout2953.xml" ContentType="application/vnd.openxmlformats-officedocument.presentationml.slideLayout+xml"/>
  <Override PartName="/ppt/slideLayouts/slideLayout2954.xml" ContentType="application/vnd.openxmlformats-officedocument.presentationml.slideLayout+xml"/>
  <Override PartName="/ppt/slideLayouts/slideLayout2955.xml" ContentType="application/vnd.openxmlformats-officedocument.presentationml.slideLayout+xml"/>
  <Override PartName="/ppt/slideLayouts/slideLayout2956.xml" ContentType="application/vnd.openxmlformats-officedocument.presentationml.slideLayout+xml"/>
  <Override PartName="/ppt/slideLayouts/slideLayout2957.xml" ContentType="application/vnd.openxmlformats-officedocument.presentationml.slideLayout+xml"/>
  <Override PartName="/ppt/slideLayouts/slideLayout2958.xml" ContentType="application/vnd.openxmlformats-officedocument.presentationml.slideLayout+xml"/>
  <Override PartName="/ppt/slideLayouts/slideLayout2959.xml" ContentType="application/vnd.openxmlformats-officedocument.presentationml.slideLayout+xml"/>
  <Override PartName="/ppt/slideLayouts/slideLayout2960.xml" ContentType="application/vnd.openxmlformats-officedocument.presentationml.slideLayout+xml"/>
  <Override PartName="/ppt/slideLayouts/slideLayout2961.xml" ContentType="application/vnd.openxmlformats-officedocument.presentationml.slideLayout+xml"/>
  <Override PartName="/ppt/slideLayouts/slideLayout2962.xml" ContentType="application/vnd.openxmlformats-officedocument.presentationml.slideLayout+xml"/>
  <Override PartName="/ppt/slideLayouts/slideLayout2963.xml" ContentType="application/vnd.openxmlformats-officedocument.presentationml.slideLayout+xml"/>
  <Override PartName="/ppt/slideLayouts/slideLayout2964.xml" ContentType="application/vnd.openxmlformats-officedocument.presentationml.slideLayout+xml"/>
  <Override PartName="/ppt/slideLayouts/slideLayout2965.xml" ContentType="application/vnd.openxmlformats-officedocument.presentationml.slideLayout+xml"/>
  <Override PartName="/ppt/slideLayouts/slideLayout2966.xml" ContentType="application/vnd.openxmlformats-officedocument.presentationml.slideLayout+xml"/>
  <Override PartName="/ppt/slideLayouts/slideLayout2967.xml" ContentType="application/vnd.openxmlformats-officedocument.presentationml.slideLayout+xml"/>
  <Override PartName="/ppt/slideLayouts/slideLayout2968.xml" ContentType="application/vnd.openxmlformats-officedocument.presentationml.slideLayout+xml"/>
  <Override PartName="/ppt/slideLayouts/slideLayout2969.xml" ContentType="application/vnd.openxmlformats-officedocument.presentationml.slideLayout+xml"/>
  <Override PartName="/ppt/slideLayouts/slideLayout2970.xml" ContentType="application/vnd.openxmlformats-officedocument.presentationml.slideLayout+xml"/>
  <Override PartName="/ppt/slideLayouts/slideLayout2971.xml" ContentType="application/vnd.openxmlformats-officedocument.presentationml.slideLayout+xml"/>
  <Override PartName="/ppt/theme/theme6.xml" ContentType="application/vnd.openxmlformats-officedocument.theme+xml"/>
  <Override PartName="/ppt/slideLayouts/slideLayout2972.xml" ContentType="application/vnd.openxmlformats-officedocument.presentationml.slideLayout+xml"/>
  <Override PartName="/ppt/slideLayouts/slideLayout2973.xml" ContentType="application/vnd.openxmlformats-officedocument.presentationml.slideLayout+xml"/>
  <Override PartName="/ppt/slideLayouts/slideLayout2974.xml" ContentType="application/vnd.openxmlformats-officedocument.presentationml.slideLayout+xml"/>
  <Override PartName="/ppt/slideLayouts/slideLayout2975.xml" ContentType="application/vnd.openxmlformats-officedocument.presentationml.slideLayout+xml"/>
  <Override PartName="/ppt/slideLayouts/slideLayout2976.xml" ContentType="application/vnd.openxmlformats-officedocument.presentationml.slideLayout+xml"/>
  <Override PartName="/ppt/slideLayouts/slideLayout2977.xml" ContentType="application/vnd.openxmlformats-officedocument.presentationml.slideLayout+xml"/>
  <Override PartName="/ppt/slideLayouts/slideLayout2978.xml" ContentType="application/vnd.openxmlformats-officedocument.presentationml.slideLayout+xml"/>
  <Override PartName="/ppt/slideLayouts/slideLayout2979.xml" ContentType="application/vnd.openxmlformats-officedocument.presentationml.slideLayout+xml"/>
  <Override PartName="/ppt/slideLayouts/slideLayout2980.xml" ContentType="application/vnd.openxmlformats-officedocument.presentationml.slideLayout+xml"/>
  <Override PartName="/ppt/slideLayouts/slideLayout2981.xml" ContentType="application/vnd.openxmlformats-officedocument.presentationml.slideLayout+xml"/>
  <Override PartName="/ppt/slideLayouts/slideLayout2982.xml" ContentType="application/vnd.openxmlformats-officedocument.presentationml.slideLayout+xml"/>
  <Override PartName="/ppt/slideLayouts/slideLayout2983.xml" ContentType="application/vnd.openxmlformats-officedocument.presentationml.slideLayout+xml"/>
  <Override PartName="/ppt/slideLayouts/slideLayout2984.xml" ContentType="application/vnd.openxmlformats-officedocument.presentationml.slideLayout+xml"/>
  <Override PartName="/ppt/slideLayouts/slideLayout2985.xml" ContentType="application/vnd.openxmlformats-officedocument.presentationml.slideLayout+xml"/>
  <Override PartName="/ppt/slideLayouts/slideLayout2986.xml" ContentType="application/vnd.openxmlformats-officedocument.presentationml.slideLayout+xml"/>
  <Override PartName="/ppt/slideLayouts/slideLayout2987.xml" ContentType="application/vnd.openxmlformats-officedocument.presentationml.slideLayout+xml"/>
  <Override PartName="/ppt/slideLayouts/slideLayout2988.xml" ContentType="application/vnd.openxmlformats-officedocument.presentationml.slideLayout+xml"/>
  <Override PartName="/ppt/slideLayouts/slideLayout2989.xml" ContentType="application/vnd.openxmlformats-officedocument.presentationml.slideLayout+xml"/>
  <Override PartName="/ppt/slideLayouts/slideLayout2990.xml" ContentType="application/vnd.openxmlformats-officedocument.presentationml.slideLayout+xml"/>
  <Override PartName="/ppt/slideLayouts/slideLayout2991.xml" ContentType="application/vnd.openxmlformats-officedocument.presentationml.slideLayout+xml"/>
  <Override PartName="/ppt/slideLayouts/slideLayout2992.xml" ContentType="application/vnd.openxmlformats-officedocument.presentationml.slideLayout+xml"/>
  <Override PartName="/ppt/slideLayouts/slideLayout2993.xml" ContentType="application/vnd.openxmlformats-officedocument.presentationml.slideLayout+xml"/>
  <Override PartName="/ppt/slideLayouts/slideLayout2994.xml" ContentType="application/vnd.openxmlformats-officedocument.presentationml.slideLayout+xml"/>
  <Override PartName="/ppt/slideLayouts/slideLayout2995.xml" ContentType="application/vnd.openxmlformats-officedocument.presentationml.slideLayout+xml"/>
  <Override PartName="/ppt/slideLayouts/slideLayout2996.xml" ContentType="application/vnd.openxmlformats-officedocument.presentationml.slideLayout+xml"/>
  <Override PartName="/ppt/slideLayouts/slideLayout2997.xml" ContentType="application/vnd.openxmlformats-officedocument.presentationml.slideLayout+xml"/>
  <Override PartName="/ppt/slideLayouts/slideLayout2998.xml" ContentType="application/vnd.openxmlformats-officedocument.presentationml.slideLayout+xml"/>
  <Override PartName="/ppt/slideLayouts/slideLayout2999.xml" ContentType="application/vnd.openxmlformats-officedocument.presentationml.slideLayout+xml"/>
  <Override PartName="/ppt/slideLayouts/slideLayout3000.xml" ContentType="application/vnd.openxmlformats-officedocument.presentationml.slideLayout+xml"/>
  <Override PartName="/ppt/slideLayouts/slideLayout3001.xml" ContentType="application/vnd.openxmlformats-officedocument.presentationml.slideLayout+xml"/>
  <Override PartName="/ppt/slideLayouts/slideLayout3002.xml" ContentType="application/vnd.openxmlformats-officedocument.presentationml.slideLayout+xml"/>
  <Override PartName="/ppt/slideLayouts/slideLayout3003.xml" ContentType="application/vnd.openxmlformats-officedocument.presentationml.slideLayout+xml"/>
  <Override PartName="/ppt/slideLayouts/slideLayout3004.xml" ContentType="application/vnd.openxmlformats-officedocument.presentationml.slideLayout+xml"/>
  <Override PartName="/ppt/slideLayouts/slideLayout3005.xml" ContentType="application/vnd.openxmlformats-officedocument.presentationml.slideLayout+xml"/>
  <Override PartName="/ppt/slideLayouts/slideLayout3006.xml" ContentType="application/vnd.openxmlformats-officedocument.presentationml.slideLayout+xml"/>
  <Override PartName="/ppt/slideLayouts/slideLayout3007.xml" ContentType="application/vnd.openxmlformats-officedocument.presentationml.slideLayout+xml"/>
  <Override PartName="/ppt/slideLayouts/slideLayout3008.xml" ContentType="application/vnd.openxmlformats-officedocument.presentationml.slideLayout+xml"/>
  <Override PartName="/ppt/slideLayouts/slideLayout3009.xml" ContentType="application/vnd.openxmlformats-officedocument.presentationml.slideLayout+xml"/>
  <Override PartName="/ppt/slideLayouts/slideLayout3010.xml" ContentType="application/vnd.openxmlformats-officedocument.presentationml.slideLayout+xml"/>
  <Override PartName="/ppt/slideLayouts/slideLayout3011.xml" ContentType="application/vnd.openxmlformats-officedocument.presentationml.slideLayout+xml"/>
  <Override PartName="/ppt/slideLayouts/slideLayout3012.xml" ContentType="application/vnd.openxmlformats-officedocument.presentationml.slideLayout+xml"/>
  <Override PartName="/ppt/slideLayouts/slideLayout3013.xml" ContentType="application/vnd.openxmlformats-officedocument.presentationml.slideLayout+xml"/>
  <Override PartName="/ppt/slideLayouts/slideLayout3014.xml" ContentType="application/vnd.openxmlformats-officedocument.presentationml.slideLayout+xml"/>
  <Override PartName="/ppt/slideLayouts/slideLayout3015.xml" ContentType="application/vnd.openxmlformats-officedocument.presentationml.slideLayout+xml"/>
  <Override PartName="/ppt/slideLayouts/slideLayout3016.xml" ContentType="application/vnd.openxmlformats-officedocument.presentationml.slideLayout+xml"/>
  <Override PartName="/ppt/slideLayouts/slideLayout3017.xml" ContentType="application/vnd.openxmlformats-officedocument.presentationml.slideLayout+xml"/>
  <Override PartName="/ppt/slideLayouts/slideLayout3018.xml" ContentType="application/vnd.openxmlformats-officedocument.presentationml.slideLayout+xml"/>
  <Override PartName="/ppt/slideLayouts/slideLayout3019.xml" ContentType="application/vnd.openxmlformats-officedocument.presentationml.slideLayout+xml"/>
  <Override PartName="/ppt/slideLayouts/slideLayout3020.xml" ContentType="application/vnd.openxmlformats-officedocument.presentationml.slideLayout+xml"/>
  <Override PartName="/ppt/slideLayouts/slideLayout3021.xml" ContentType="application/vnd.openxmlformats-officedocument.presentationml.slideLayout+xml"/>
  <Override PartName="/ppt/slideLayouts/slideLayout3022.xml" ContentType="application/vnd.openxmlformats-officedocument.presentationml.slideLayout+xml"/>
  <Override PartName="/ppt/slideLayouts/slideLayout3023.xml" ContentType="application/vnd.openxmlformats-officedocument.presentationml.slideLayout+xml"/>
  <Override PartName="/ppt/slideLayouts/slideLayout3024.xml" ContentType="application/vnd.openxmlformats-officedocument.presentationml.slideLayout+xml"/>
  <Override PartName="/ppt/slideLayouts/slideLayout3025.xml" ContentType="application/vnd.openxmlformats-officedocument.presentationml.slideLayout+xml"/>
  <Override PartName="/ppt/slideLayouts/slideLayout3026.xml" ContentType="application/vnd.openxmlformats-officedocument.presentationml.slideLayout+xml"/>
  <Override PartName="/ppt/slideLayouts/slideLayout3027.xml" ContentType="application/vnd.openxmlformats-officedocument.presentationml.slideLayout+xml"/>
  <Override PartName="/ppt/slideLayouts/slideLayout3028.xml" ContentType="application/vnd.openxmlformats-officedocument.presentationml.slideLayout+xml"/>
  <Override PartName="/ppt/slideLayouts/slideLayout3029.xml" ContentType="application/vnd.openxmlformats-officedocument.presentationml.slideLayout+xml"/>
  <Override PartName="/ppt/slideLayouts/slideLayout3030.xml" ContentType="application/vnd.openxmlformats-officedocument.presentationml.slideLayout+xml"/>
  <Override PartName="/ppt/slideLayouts/slideLayout3031.xml" ContentType="application/vnd.openxmlformats-officedocument.presentationml.slideLayout+xml"/>
  <Override PartName="/ppt/slideLayouts/slideLayout3032.xml" ContentType="application/vnd.openxmlformats-officedocument.presentationml.slideLayout+xml"/>
  <Override PartName="/ppt/slideLayouts/slideLayout3033.xml" ContentType="application/vnd.openxmlformats-officedocument.presentationml.slideLayout+xml"/>
  <Override PartName="/ppt/slideLayouts/slideLayout3034.xml" ContentType="application/vnd.openxmlformats-officedocument.presentationml.slideLayout+xml"/>
  <Override PartName="/ppt/slideLayouts/slideLayout3035.xml" ContentType="application/vnd.openxmlformats-officedocument.presentationml.slideLayout+xml"/>
  <Override PartName="/ppt/slideLayouts/slideLayout3036.xml" ContentType="application/vnd.openxmlformats-officedocument.presentationml.slideLayout+xml"/>
  <Override PartName="/ppt/slideLayouts/slideLayout3037.xml" ContentType="application/vnd.openxmlformats-officedocument.presentationml.slideLayout+xml"/>
  <Override PartName="/ppt/slideLayouts/slideLayout3038.xml" ContentType="application/vnd.openxmlformats-officedocument.presentationml.slideLayout+xml"/>
  <Override PartName="/ppt/slideLayouts/slideLayout3039.xml" ContentType="application/vnd.openxmlformats-officedocument.presentationml.slideLayout+xml"/>
  <Override PartName="/ppt/slideLayouts/slideLayout3040.xml" ContentType="application/vnd.openxmlformats-officedocument.presentationml.slideLayout+xml"/>
  <Override PartName="/ppt/slideLayouts/slideLayout3041.xml" ContentType="application/vnd.openxmlformats-officedocument.presentationml.slideLayout+xml"/>
  <Override PartName="/ppt/slideLayouts/slideLayout3042.xml" ContentType="application/vnd.openxmlformats-officedocument.presentationml.slideLayout+xml"/>
  <Override PartName="/ppt/slideLayouts/slideLayout3043.xml" ContentType="application/vnd.openxmlformats-officedocument.presentationml.slideLayout+xml"/>
  <Override PartName="/ppt/slideLayouts/slideLayout3044.xml" ContentType="application/vnd.openxmlformats-officedocument.presentationml.slideLayout+xml"/>
  <Override PartName="/ppt/slideLayouts/slideLayout3045.xml" ContentType="application/vnd.openxmlformats-officedocument.presentationml.slideLayout+xml"/>
  <Override PartName="/ppt/slideLayouts/slideLayout3046.xml" ContentType="application/vnd.openxmlformats-officedocument.presentationml.slideLayout+xml"/>
  <Override PartName="/ppt/slideLayouts/slideLayout3047.xml" ContentType="application/vnd.openxmlformats-officedocument.presentationml.slideLayout+xml"/>
  <Override PartName="/ppt/slideLayouts/slideLayout3048.xml" ContentType="application/vnd.openxmlformats-officedocument.presentationml.slideLayout+xml"/>
  <Override PartName="/ppt/slideLayouts/slideLayout3049.xml" ContentType="application/vnd.openxmlformats-officedocument.presentationml.slideLayout+xml"/>
  <Override PartName="/ppt/slideLayouts/slideLayout3050.xml" ContentType="application/vnd.openxmlformats-officedocument.presentationml.slideLayout+xml"/>
  <Override PartName="/ppt/slideLayouts/slideLayout3051.xml" ContentType="application/vnd.openxmlformats-officedocument.presentationml.slideLayout+xml"/>
  <Override PartName="/ppt/slideLayouts/slideLayout3052.xml" ContentType="application/vnd.openxmlformats-officedocument.presentationml.slideLayout+xml"/>
  <Override PartName="/ppt/slideLayouts/slideLayout3053.xml" ContentType="application/vnd.openxmlformats-officedocument.presentationml.slideLayout+xml"/>
  <Override PartName="/ppt/slideLayouts/slideLayout3054.xml" ContentType="application/vnd.openxmlformats-officedocument.presentationml.slideLayout+xml"/>
  <Override PartName="/ppt/slideLayouts/slideLayout3055.xml" ContentType="application/vnd.openxmlformats-officedocument.presentationml.slideLayout+xml"/>
  <Override PartName="/ppt/slideLayouts/slideLayout3056.xml" ContentType="application/vnd.openxmlformats-officedocument.presentationml.slideLayout+xml"/>
  <Override PartName="/ppt/slideLayouts/slideLayout3057.xml" ContentType="application/vnd.openxmlformats-officedocument.presentationml.slideLayout+xml"/>
  <Override PartName="/ppt/slideLayouts/slideLayout3058.xml" ContentType="application/vnd.openxmlformats-officedocument.presentationml.slideLayout+xml"/>
  <Override PartName="/ppt/slideLayouts/slideLayout3059.xml" ContentType="application/vnd.openxmlformats-officedocument.presentationml.slideLayout+xml"/>
  <Override PartName="/ppt/slideLayouts/slideLayout3060.xml" ContentType="application/vnd.openxmlformats-officedocument.presentationml.slideLayout+xml"/>
  <Override PartName="/ppt/slideLayouts/slideLayout3061.xml" ContentType="application/vnd.openxmlformats-officedocument.presentationml.slideLayout+xml"/>
  <Override PartName="/ppt/slideLayouts/slideLayout3062.xml" ContentType="application/vnd.openxmlformats-officedocument.presentationml.slideLayout+xml"/>
  <Override PartName="/ppt/slideLayouts/slideLayout3063.xml" ContentType="application/vnd.openxmlformats-officedocument.presentationml.slideLayout+xml"/>
  <Override PartName="/ppt/slideLayouts/slideLayout3064.xml" ContentType="application/vnd.openxmlformats-officedocument.presentationml.slideLayout+xml"/>
  <Override PartName="/ppt/slideLayouts/slideLayout3065.xml" ContentType="application/vnd.openxmlformats-officedocument.presentationml.slideLayout+xml"/>
  <Override PartName="/ppt/slideLayouts/slideLayout3066.xml" ContentType="application/vnd.openxmlformats-officedocument.presentationml.slideLayout+xml"/>
  <Override PartName="/ppt/slideLayouts/slideLayout3067.xml" ContentType="application/vnd.openxmlformats-officedocument.presentationml.slideLayout+xml"/>
  <Override PartName="/ppt/slideLayouts/slideLayout3068.xml" ContentType="application/vnd.openxmlformats-officedocument.presentationml.slideLayout+xml"/>
  <Override PartName="/ppt/slideLayouts/slideLayout3069.xml" ContentType="application/vnd.openxmlformats-officedocument.presentationml.slideLayout+xml"/>
  <Override PartName="/ppt/slideLayouts/slideLayout3070.xml" ContentType="application/vnd.openxmlformats-officedocument.presentationml.slideLayout+xml"/>
  <Override PartName="/ppt/slideLayouts/slideLayout3071.xml" ContentType="application/vnd.openxmlformats-officedocument.presentationml.slideLayout+xml"/>
  <Override PartName="/ppt/slideLayouts/slideLayout3072.xml" ContentType="application/vnd.openxmlformats-officedocument.presentationml.slideLayout+xml"/>
  <Override PartName="/ppt/slideLayouts/slideLayout3073.xml" ContentType="application/vnd.openxmlformats-officedocument.presentationml.slideLayout+xml"/>
  <Override PartName="/ppt/slideLayouts/slideLayout3074.xml" ContentType="application/vnd.openxmlformats-officedocument.presentationml.slideLayout+xml"/>
  <Override PartName="/ppt/slideLayouts/slideLayout3075.xml" ContentType="application/vnd.openxmlformats-officedocument.presentationml.slideLayout+xml"/>
  <Override PartName="/ppt/slideLayouts/slideLayout3076.xml" ContentType="application/vnd.openxmlformats-officedocument.presentationml.slideLayout+xml"/>
  <Override PartName="/ppt/slideLayouts/slideLayout3077.xml" ContentType="application/vnd.openxmlformats-officedocument.presentationml.slideLayout+xml"/>
  <Override PartName="/ppt/slideLayouts/slideLayout3078.xml" ContentType="application/vnd.openxmlformats-officedocument.presentationml.slideLayout+xml"/>
  <Override PartName="/ppt/slideLayouts/slideLayout3079.xml" ContentType="application/vnd.openxmlformats-officedocument.presentationml.slideLayout+xml"/>
  <Override PartName="/ppt/slideLayouts/slideLayout3080.xml" ContentType="application/vnd.openxmlformats-officedocument.presentationml.slideLayout+xml"/>
  <Override PartName="/ppt/slideLayouts/slideLayout3081.xml" ContentType="application/vnd.openxmlformats-officedocument.presentationml.slideLayout+xml"/>
  <Override PartName="/ppt/slideLayouts/slideLayout3082.xml" ContentType="application/vnd.openxmlformats-officedocument.presentationml.slideLayout+xml"/>
  <Override PartName="/ppt/slideLayouts/slideLayout3083.xml" ContentType="application/vnd.openxmlformats-officedocument.presentationml.slideLayout+xml"/>
  <Override PartName="/ppt/slideLayouts/slideLayout3084.xml" ContentType="application/vnd.openxmlformats-officedocument.presentationml.slideLayout+xml"/>
  <Override PartName="/ppt/slideLayouts/slideLayout3085.xml" ContentType="application/vnd.openxmlformats-officedocument.presentationml.slideLayout+xml"/>
  <Override PartName="/ppt/slideLayouts/slideLayout3086.xml" ContentType="application/vnd.openxmlformats-officedocument.presentationml.slideLayout+xml"/>
  <Override PartName="/ppt/slideLayouts/slideLayout3087.xml" ContentType="application/vnd.openxmlformats-officedocument.presentationml.slideLayout+xml"/>
  <Override PartName="/ppt/slideLayouts/slideLayout3088.xml" ContentType="application/vnd.openxmlformats-officedocument.presentationml.slideLayout+xml"/>
  <Override PartName="/ppt/slideLayouts/slideLayout3089.xml" ContentType="application/vnd.openxmlformats-officedocument.presentationml.slideLayout+xml"/>
  <Override PartName="/ppt/slideLayouts/slideLayout3090.xml" ContentType="application/vnd.openxmlformats-officedocument.presentationml.slideLayout+xml"/>
  <Override PartName="/ppt/slideLayouts/slideLayout3091.xml" ContentType="application/vnd.openxmlformats-officedocument.presentationml.slideLayout+xml"/>
  <Override PartName="/ppt/slideLayouts/slideLayout3092.xml" ContentType="application/vnd.openxmlformats-officedocument.presentationml.slideLayout+xml"/>
  <Override PartName="/ppt/slideLayouts/slideLayout3093.xml" ContentType="application/vnd.openxmlformats-officedocument.presentationml.slideLayout+xml"/>
  <Override PartName="/ppt/slideLayouts/slideLayout3094.xml" ContentType="application/vnd.openxmlformats-officedocument.presentationml.slideLayout+xml"/>
  <Override PartName="/ppt/slideLayouts/slideLayout3095.xml" ContentType="application/vnd.openxmlformats-officedocument.presentationml.slideLayout+xml"/>
  <Override PartName="/ppt/slideLayouts/slideLayout3096.xml" ContentType="application/vnd.openxmlformats-officedocument.presentationml.slideLayout+xml"/>
  <Override PartName="/ppt/slideLayouts/slideLayout3097.xml" ContentType="application/vnd.openxmlformats-officedocument.presentationml.slideLayout+xml"/>
  <Override PartName="/ppt/slideLayouts/slideLayout3098.xml" ContentType="application/vnd.openxmlformats-officedocument.presentationml.slideLayout+xml"/>
  <Override PartName="/ppt/slideLayouts/slideLayout3099.xml" ContentType="application/vnd.openxmlformats-officedocument.presentationml.slideLayout+xml"/>
  <Override PartName="/ppt/slideLayouts/slideLayout3100.xml" ContentType="application/vnd.openxmlformats-officedocument.presentationml.slideLayout+xml"/>
  <Override PartName="/ppt/slideLayouts/slideLayout3101.xml" ContentType="application/vnd.openxmlformats-officedocument.presentationml.slideLayout+xml"/>
  <Override PartName="/ppt/slideLayouts/slideLayout3102.xml" ContentType="application/vnd.openxmlformats-officedocument.presentationml.slideLayout+xml"/>
  <Override PartName="/ppt/slideLayouts/slideLayout3103.xml" ContentType="application/vnd.openxmlformats-officedocument.presentationml.slideLayout+xml"/>
  <Override PartName="/ppt/slideLayouts/slideLayout3104.xml" ContentType="application/vnd.openxmlformats-officedocument.presentationml.slideLayout+xml"/>
  <Override PartName="/ppt/slideLayouts/slideLayout3105.xml" ContentType="application/vnd.openxmlformats-officedocument.presentationml.slideLayout+xml"/>
  <Override PartName="/ppt/slideLayouts/slideLayout3106.xml" ContentType="application/vnd.openxmlformats-officedocument.presentationml.slideLayout+xml"/>
  <Override PartName="/ppt/slideLayouts/slideLayout3107.xml" ContentType="application/vnd.openxmlformats-officedocument.presentationml.slideLayout+xml"/>
  <Override PartName="/ppt/slideLayouts/slideLayout3108.xml" ContentType="application/vnd.openxmlformats-officedocument.presentationml.slideLayout+xml"/>
  <Override PartName="/ppt/slideLayouts/slideLayout3109.xml" ContentType="application/vnd.openxmlformats-officedocument.presentationml.slideLayout+xml"/>
  <Override PartName="/ppt/slideLayouts/slideLayout3110.xml" ContentType="application/vnd.openxmlformats-officedocument.presentationml.slideLayout+xml"/>
  <Override PartName="/ppt/slideLayouts/slideLayout3111.xml" ContentType="application/vnd.openxmlformats-officedocument.presentationml.slideLayout+xml"/>
  <Override PartName="/ppt/slideLayouts/slideLayout3112.xml" ContentType="application/vnd.openxmlformats-officedocument.presentationml.slideLayout+xml"/>
  <Override PartName="/ppt/slideLayouts/slideLayout3113.xml" ContentType="application/vnd.openxmlformats-officedocument.presentationml.slideLayout+xml"/>
  <Override PartName="/ppt/slideLayouts/slideLayout3114.xml" ContentType="application/vnd.openxmlformats-officedocument.presentationml.slideLayout+xml"/>
  <Override PartName="/ppt/slideLayouts/slideLayout3115.xml" ContentType="application/vnd.openxmlformats-officedocument.presentationml.slideLayout+xml"/>
  <Override PartName="/ppt/slideLayouts/slideLayout3116.xml" ContentType="application/vnd.openxmlformats-officedocument.presentationml.slideLayout+xml"/>
  <Override PartName="/ppt/slideLayouts/slideLayout3117.xml" ContentType="application/vnd.openxmlformats-officedocument.presentationml.slideLayout+xml"/>
  <Override PartName="/ppt/slideLayouts/slideLayout3118.xml" ContentType="application/vnd.openxmlformats-officedocument.presentationml.slideLayout+xml"/>
  <Override PartName="/ppt/slideLayouts/slideLayout3119.xml" ContentType="application/vnd.openxmlformats-officedocument.presentationml.slideLayout+xml"/>
  <Override PartName="/ppt/slideLayouts/slideLayout3120.xml" ContentType="application/vnd.openxmlformats-officedocument.presentationml.slideLayout+xml"/>
  <Override PartName="/ppt/slideLayouts/slideLayout3121.xml" ContentType="application/vnd.openxmlformats-officedocument.presentationml.slideLayout+xml"/>
  <Override PartName="/ppt/slideLayouts/slideLayout3122.xml" ContentType="application/vnd.openxmlformats-officedocument.presentationml.slideLayout+xml"/>
  <Override PartName="/ppt/slideLayouts/slideLayout3123.xml" ContentType="application/vnd.openxmlformats-officedocument.presentationml.slideLayout+xml"/>
  <Override PartName="/ppt/slideLayouts/slideLayout3124.xml" ContentType="application/vnd.openxmlformats-officedocument.presentationml.slideLayout+xml"/>
  <Override PartName="/ppt/slideLayouts/slideLayout3125.xml" ContentType="application/vnd.openxmlformats-officedocument.presentationml.slideLayout+xml"/>
  <Override PartName="/ppt/slideLayouts/slideLayout3126.xml" ContentType="application/vnd.openxmlformats-officedocument.presentationml.slideLayout+xml"/>
  <Override PartName="/ppt/slideLayouts/slideLayout3127.xml" ContentType="application/vnd.openxmlformats-officedocument.presentationml.slideLayout+xml"/>
  <Override PartName="/ppt/slideLayouts/slideLayout3128.xml" ContentType="application/vnd.openxmlformats-officedocument.presentationml.slideLayout+xml"/>
  <Override PartName="/ppt/slideLayouts/slideLayout3129.xml" ContentType="application/vnd.openxmlformats-officedocument.presentationml.slideLayout+xml"/>
  <Override PartName="/ppt/slideLayouts/slideLayout3130.xml" ContentType="application/vnd.openxmlformats-officedocument.presentationml.slideLayout+xml"/>
  <Override PartName="/ppt/slideLayouts/slideLayout3131.xml" ContentType="application/vnd.openxmlformats-officedocument.presentationml.slideLayout+xml"/>
  <Override PartName="/ppt/slideLayouts/slideLayout3132.xml" ContentType="application/vnd.openxmlformats-officedocument.presentationml.slideLayout+xml"/>
  <Override PartName="/ppt/slideLayouts/slideLayout3133.xml" ContentType="application/vnd.openxmlformats-officedocument.presentationml.slideLayout+xml"/>
  <Override PartName="/ppt/slideLayouts/slideLayout3134.xml" ContentType="application/vnd.openxmlformats-officedocument.presentationml.slideLayout+xml"/>
  <Override PartName="/ppt/slideLayouts/slideLayout3135.xml" ContentType="application/vnd.openxmlformats-officedocument.presentationml.slideLayout+xml"/>
  <Override PartName="/ppt/slideLayouts/slideLayout3136.xml" ContentType="application/vnd.openxmlformats-officedocument.presentationml.slideLayout+xml"/>
  <Override PartName="/ppt/slideLayouts/slideLayout3137.xml" ContentType="application/vnd.openxmlformats-officedocument.presentationml.slideLayout+xml"/>
  <Override PartName="/ppt/slideLayouts/slideLayout3138.xml" ContentType="application/vnd.openxmlformats-officedocument.presentationml.slideLayout+xml"/>
  <Override PartName="/ppt/slideLayouts/slideLayout3139.xml" ContentType="application/vnd.openxmlformats-officedocument.presentationml.slideLayout+xml"/>
  <Override PartName="/ppt/slideLayouts/slideLayout3140.xml" ContentType="application/vnd.openxmlformats-officedocument.presentationml.slideLayout+xml"/>
  <Override PartName="/ppt/slideLayouts/slideLayout3141.xml" ContentType="application/vnd.openxmlformats-officedocument.presentationml.slideLayout+xml"/>
  <Override PartName="/ppt/slideLayouts/slideLayout3142.xml" ContentType="application/vnd.openxmlformats-officedocument.presentationml.slideLayout+xml"/>
  <Override PartName="/ppt/slideLayouts/slideLayout3143.xml" ContentType="application/vnd.openxmlformats-officedocument.presentationml.slideLayout+xml"/>
  <Override PartName="/ppt/slideLayouts/slideLayout3144.xml" ContentType="application/vnd.openxmlformats-officedocument.presentationml.slideLayout+xml"/>
  <Override PartName="/ppt/slideLayouts/slideLayout3145.xml" ContentType="application/vnd.openxmlformats-officedocument.presentationml.slideLayout+xml"/>
  <Override PartName="/ppt/slideLayouts/slideLayout3146.xml" ContentType="application/vnd.openxmlformats-officedocument.presentationml.slideLayout+xml"/>
  <Override PartName="/ppt/slideLayouts/slideLayout3147.xml" ContentType="application/vnd.openxmlformats-officedocument.presentationml.slideLayout+xml"/>
  <Override PartName="/ppt/slideLayouts/slideLayout3148.xml" ContentType="application/vnd.openxmlformats-officedocument.presentationml.slideLayout+xml"/>
  <Override PartName="/ppt/slideLayouts/slideLayout3149.xml" ContentType="application/vnd.openxmlformats-officedocument.presentationml.slideLayout+xml"/>
  <Override PartName="/ppt/slideLayouts/slideLayout3150.xml" ContentType="application/vnd.openxmlformats-officedocument.presentationml.slideLayout+xml"/>
  <Override PartName="/ppt/slideLayouts/slideLayout3151.xml" ContentType="application/vnd.openxmlformats-officedocument.presentationml.slideLayout+xml"/>
  <Override PartName="/ppt/slideLayouts/slideLayout3152.xml" ContentType="application/vnd.openxmlformats-officedocument.presentationml.slideLayout+xml"/>
  <Override PartName="/ppt/slideLayouts/slideLayout3153.xml" ContentType="application/vnd.openxmlformats-officedocument.presentationml.slideLayout+xml"/>
  <Override PartName="/ppt/slideLayouts/slideLayout3154.xml" ContentType="application/vnd.openxmlformats-officedocument.presentationml.slideLayout+xml"/>
  <Override PartName="/ppt/slideLayouts/slideLayout3155.xml" ContentType="application/vnd.openxmlformats-officedocument.presentationml.slideLayout+xml"/>
  <Override PartName="/ppt/slideLayouts/slideLayout3156.xml" ContentType="application/vnd.openxmlformats-officedocument.presentationml.slideLayout+xml"/>
  <Override PartName="/ppt/slideLayouts/slideLayout3157.xml" ContentType="application/vnd.openxmlformats-officedocument.presentationml.slideLayout+xml"/>
  <Override PartName="/ppt/slideLayouts/slideLayout3158.xml" ContentType="application/vnd.openxmlformats-officedocument.presentationml.slideLayout+xml"/>
  <Override PartName="/ppt/slideLayouts/slideLayout3159.xml" ContentType="application/vnd.openxmlformats-officedocument.presentationml.slideLayout+xml"/>
  <Override PartName="/ppt/slideLayouts/slideLayout3160.xml" ContentType="application/vnd.openxmlformats-officedocument.presentationml.slideLayout+xml"/>
  <Override PartName="/ppt/slideLayouts/slideLayout3161.xml" ContentType="application/vnd.openxmlformats-officedocument.presentationml.slideLayout+xml"/>
  <Override PartName="/ppt/slideLayouts/slideLayout3162.xml" ContentType="application/vnd.openxmlformats-officedocument.presentationml.slideLayout+xml"/>
  <Override PartName="/ppt/slideLayouts/slideLayout3163.xml" ContentType="application/vnd.openxmlformats-officedocument.presentationml.slideLayout+xml"/>
  <Override PartName="/ppt/slideLayouts/slideLayout3164.xml" ContentType="application/vnd.openxmlformats-officedocument.presentationml.slideLayout+xml"/>
  <Override PartName="/ppt/slideLayouts/slideLayout3165.xml" ContentType="application/vnd.openxmlformats-officedocument.presentationml.slideLayout+xml"/>
  <Override PartName="/ppt/slideLayouts/slideLayout3166.xml" ContentType="application/vnd.openxmlformats-officedocument.presentationml.slideLayout+xml"/>
  <Override PartName="/ppt/slideLayouts/slideLayout3167.xml" ContentType="application/vnd.openxmlformats-officedocument.presentationml.slideLayout+xml"/>
  <Override PartName="/ppt/slideLayouts/slideLayout3168.xml" ContentType="application/vnd.openxmlformats-officedocument.presentationml.slideLayout+xml"/>
  <Override PartName="/ppt/slideLayouts/slideLayout3169.xml" ContentType="application/vnd.openxmlformats-officedocument.presentationml.slideLayout+xml"/>
  <Override PartName="/ppt/slideLayouts/slideLayout3170.xml" ContentType="application/vnd.openxmlformats-officedocument.presentationml.slideLayout+xml"/>
  <Override PartName="/ppt/slideLayouts/slideLayout3171.xml" ContentType="application/vnd.openxmlformats-officedocument.presentationml.slideLayout+xml"/>
  <Override PartName="/ppt/slideLayouts/slideLayout3172.xml" ContentType="application/vnd.openxmlformats-officedocument.presentationml.slideLayout+xml"/>
  <Override PartName="/ppt/slideLayouts/slideLayout3173.xml" ContentType="application/vnd.openxmlformats-officedocument.presentationml.slideLayout+xml"/>
  <Override PartName="/ppt/slideLayouts/slideLayout3174.xml" ContentType="application/vnd.openxmlformats-officedocument.presentationml.slideLayout+xml"/>
  <Override PartName="/ppt/slideLayouts/slideLayout3175.xml" ContentType="application/vnd.openxmlformats-officedocument.presentationml.slideLayout+xml"/>
  <Override PartName="/ppt/slideLayouts/slideLayout3176.xml" ContentType="application/vnd.openxmlformats-officedocument.presentationml.slideLayout+xml"/>
  <Override PartName="/ppt/slideLayouts/slideLayout3177.xml" ContentType="application/vnd.openxmlformats-officedocument.presentationml.slideLayout+xml"/>
  <Override PartName="/ppt/slideLayouts/slideLayout3178.xml" ContentType="application/vnd.openxmlformats-officedocument.presentationml.slideLayout+xml"/>
  <Override PartName="/ppt/slideLayouts/slideLayout3179.xml" ContentType="application/vnd.openxmlformats-officedocument.presentationml.slideLayout+xml"/>
  <Override PartName="/ppt/slideLayouts/slideLayout3180.xml" ContentType="application/vnd.openxmlformats-officedocument.presentationml.slideLayout+xml"/>
  <Override PartName="/ppt/slideLayouts/slideLayout3181.xml" ContentType="application/vnd.openxmlformats-officedocument.presentationml.slideLayout+xml"/>
  <Override PartName="/ppt/slideLayouts/slideLayout3182.xml" ContentType="application/vnd.openxmlformats-officedocument.presentationml.slideLayout+xml"/>
  <Override PartName="/ppt/slideLayouts/slideLayout3183.xml" ContentType="application/vnd.openxmlformats-officedocument.presentationml.slideLayout+xml"/>
  <Override PartName="/ppt/slideLayouts/slideLayout3184.xml" ContentType="application/vnd.openxmlformats-officedocument.presentationml.slideLayout+xml"/>
  <Override PartName="/ppt/slideLayouts/slideLayout3185.xml" ContentType="application/vnd.openxmlformats-officedocument.presentationml.slideLayout+xml"/>
  <Override PartName="/ppt/slideLayouts/slideLayout3186.xml" ContentType="application/vnd.openxmlformats-officedocument.presentationml.slideLayout+xml"/>
  <Override PartName="/ppt/slideLayouts/slideLayout3187.xml" ContentType="application/vnd.openxmlformats-officedocument.presentationml.slideLayout+xml"/>
  <Override PartName="/ppt/slideLayouts/slideLayout3188.xml" ContentType="application/vnd.openxmlformats-officedocument.presentationml.slideLayout+xml"/>
  <Override PartName="/ppt/slideLayouts/slideLayout3189.xml" ContentType="application/vnd.openxmlformats-officedocument.presentationml.slideLayout+xml"/>
  <Override PartName="/ppt/slideLayouts/slideLayout3190.xml" ContentType="application/vnd.openxmlformats-officedocument.presentationml.slideLayout+xml"/>
  <Override PartName="/ppt/slideLayouts/slideLayout3191.xml" ContentType="application/vnd.openxmlformats-officedocument.presentationml.slideLayout+xml"/>
  <Override PartName="/ppt/slideLayouts/slideLayout3192.xml" ContentType="application/vnd.openxmlformats-officedocument.presentationml.slideLayout+xml"/>
  <Override PartName="/ppt/slideLayouts/slideLayout3193.xml" ContentType="application/vnd.openxmlformats-officedocument.presentationml.slideLayout+xml"/>
  <Override PartName="/ppt/slideLayouts/slideLayout3194.xml" ContentType="application/vnd.openxmlformats-officedocument.presentationml.slideLayout+xml"/>
  <Override PartName="/ppt/slideLayouts/slideLayout3195.xml" ContentType="application/vnd.openxmlformats-officedocument.presentationml.slideLayout+xml"/>
  <Override PartName="/ppt/slideLayouts/slideLayout3196.xml" ContentType="application/vnd.openxmlformats-officedocument.presentationml.slideLayout+xml"/>
  <Override PartName="/ppt/slideLayouts/slideLayout3197.xml" ContentType="application/vnd.openxmlformats-officedocument.presentationml.slideLayout+xml"/>
  <Override PartName="/ppt/slideLayouts/slideLayout3198.xml" ContentType="application/vnd.openxmlformats-officedocument.presentationml.slideLayout+xml"/>
  <Override PartName="/ppt/slideLayouts/slideLayout3199.xml" ContentType="application/vnd.openxmlformats-officedocument.presentationml.slideLayout+xml"/>
  <Override PartName="/ppt/slideLayouts/slideLayout3200.xml" ContentType="application/vnd.openxmlformats-officedocument.presentationml.slideLayout+xml"/>
  <Override PartName="/ppt/slideLayouts/slideLayout3201.xml" ContentType="application/vnd.openxmlformats-officedocument.presentationml.slideLayout+xml"/>
  <Override PartName="/ppt/slideLayouts/slideLayout3202.xml" ContentType="application/vnd.openxmlformats-officedocument.presentationml.slideLayout+xml"/>
  <Override PartName="/ppt/slideLayouts/slideLayout3203.xml" ContentType="application/vnd.openxmlformats-officedocument.presentationml.slideLayout+xml"/>
  <Override PartName="/ppt/slideLayouts/slideLayout3204.xml" ContentType="application/vnd.openxmlformats-officedocument.presentationml.slideLayout+xml"/>
  <Override PartName="/ppt/slideLayouts/slideLayout3205.xml" ContentType="application/vnd.openxmlformats-officedocument.presentationml.slideLayout+xml"/>
  <Override PartName="/ppt/slideLayouts/slideLayout3206.xml" ContentType="application/vnd.openxmlformats-officedocument.presentationml.slideLayout+xml"/>
  <Override PartName="/ppt/slideLayouts/slideLayout3207.xml" ContentType="application/vnd.openxmlformats-officedocument.presentationml.slideLayout+xml"/>
  <Override PartName="/ppt/slideLayouts/slideLayout3208.xml" ContentType="application/vnd.openxmlformats-officedocument.presentationml.slideLayout+xml"/>
  <Override PartName="/ppt/slideLayouts/slideLayout3209.xml" ContentType="application/vnd.openxmlformats-officedocument.presentationml.slideLayout+xml"/>
  <Override PartName="/ppt/slideLayouts/slideLayout3210.xml" ContentType="application/vnd.openxmlformats-officedocument.presentationml.slideLayout+xml"/>
  <Override PartName="/ppt/slideLayouts/slideLayout3211.xml" ContentType="application/vnd.openxmlformats-officedocument.presentationml.slideLayout+xml"/>
  <Override PartName="/ppt/slideLayouts/slideLayout3212.xml" ContentType="application/vnd.openxmlformats-officedocument.presentationml.slideLayout+xml"/>
  <Override PartName="/ppt/slideLayouts/slideLayout3213.xml" ContentType="application/vnd.openxmlformats-officedocument.presentationml.slideLayout+xml"/>
  <Override PartName="/ppt/slideLayouts/slideLayout3214.xml" ContentType="application/vnd.openxmlformats-officedocument.presentationml.slideLayout+xml"/>
  <Override PartName="/ppt/slideLayouts/slideLayout3215.xml" ContentType="application/vnd.openxmlformats-officedocument.presentationml.slideLayout+xml"/>
  <Override PartName="/ppt/slideLayouts/slideLayout3216.xml" ContentType="application/vnd.openxmlformats-officedocument.presentationml.slideLayout+xml"/>
  <Override PartName="/ppt/slideLayouts/slideLayout3217.xml" ContentType="application/vnd.openxmlformats-officedocument.presentationml.slideLayout+xml"/>
  <Override PartName="/ppt/slideLayouts/slideLayout3218.xml" ContentType="application/vnd.openxmlformats-officedocument.presentationml.slideLayout+xml"/>
  <Override PartName="/ppt/slideLayouts/slideLayout3219.xml" ContentType="application/vnd.openxmlformats-officedocument.presentationml.slideLayout+xml"/>
  <Override PartName="/ppt/slideLayouts/slideLayout3220.xml" ContentType="application/vnd.openxmlformats-officedocument.presentationml.slideLayout+xml"/>
  <Override PartName="/ppt/slideLayouts/slideLayout3221.xml" ContentType="application/vnd.openxmlformats-officedocument.presentationml.slideLayout+xml"/>
  <Override PartName="/ppt/slideLayouts/slideLayout3222.xml" ContentType="application/vnd.openxmlformats-officedocument.presentationml.slideLayout+xml"/>
  <Override PartName="/ppt/slideLayouts/slideLayout3223.xml" ContentType="application/vnd.openxmlformats-officedocument.presentationml.slideLayout+xml"/>
  <Override PartName="/ppt/slideLayouts/slideLayout3224.xml" ContentType="application/vnd.openxmlformats-officedocument.presentationml.slideLayout+xml"/>
  <Override PartName="/ppt/slideLayouts/slideLayout3225.xml" ContentType="application/vnd.openxmlformats-officedocument.presentationml.slideLayout+xml"/>
  <Override PartName="/ppt/slideLayouts/slideLayout3226.xml" ContentType="application/vnd.openxmlformats-officedocument.presentationml.slideLayout+xml"/>
  <Override PartName="/ppt/slideLayouts/slideLayout3227.xml" ContentType="application/vnd.openxmlformats-officedocument.presentationml.slideLayout+xml"/>
  <Override PartName="/ppt/slideLayouts/slideLayout3228.xml" ContentType="application/vnd.openxmlformats-officedocument.presentationml.slideLayout+xml"/>
  <Override PartName="/ppt/slideLayouts/slideLayout3229.xml" ContentType="application/vnd.openxmlformats-officedocument.presentationml.slideLayout+xml"/>
  <Override PartName="/ppt/slideLayouts/slideLayout3230.xml" ContentType="application/vnd.openxmlformats-officedocument.presentationml.slideLayout+xml"/>
  <Override PartName="/ppt/slideLayouts/slideLayout3231.xml" ContentType="application/vnd.openxmlformats-officedocument.presentationml.slideLayout+xml"/>
  <Override PartName="/ppt/slideLayouts/slideLayout3232.xml" ContentType="application/vnd.openxmlformats-officedocument.presentationml.slideLayout+xml"/>
  <Override PartName="/ppt/slideLayouts/slideLayout3233.xml" ContentType="application/vnd.openxmlformats-officedocument.presentationml.slideLayout+xml"/>
  <Override PartName="/ppt/slideLayouts/slideLayout3234.xml" ContentType="application/vnd.openxmlformats-officedocument.presentationml.slideLayout+xml"/>
  <Override PartName="/ppt/slideLayouts/slideLayout3235.xml" ContentType="application/vnd.openxmlformats-officedocument.presentationml.slideLayout+xml"/>
  <Override PartName="/ppt/slideLayouts/slideLayout3236.xml" ContentType="application/vnd.openxmlformats-officedocument.presentationml.slideLayout+xml"/>
  <Override PartName="/ppt/slideLayouts/slideLayout3237.xml" ContentType="application/vnd.openxmlformats-officedocument.presentationml.slideLayout+xml"/>
  <Override PartName="/ppt/slideLayouts/slideLayout3238.xml" ContentType="application/vnd.openxmlformats-officedocument.presentationml.slideLayout+xml"/>
  <Override PartName="/ppt/slideLayouts/slideLayout3239.xml" ContentType="application/vnd.openxmlformats-officedocument.presentationml.slideLayout+xml"/>
  <Override PartName="/ppt/slideLayouts/slideLayout3240.xml" ContentType="application/vnd.openxmlformats-officedocument.presentationml.slideLayout+xml"/>
  <Override PartName="/ppt/slideLayouts/slideLayout3241.xml" ContentType="application/vnd.openxmlformats-officedocument.presentationml.slideLayout+xml"/>
  <Override PartName="/ppt/slideLayouts/slideLayout3242.xml" ContentType="application/vnd.openxmlformats-officedocument.presentationml.slideLayout+xml"/>
  <Override PartName="/ppt/slideLayouts/slideLayout3243.xml" ContentType="application/vnd.openxmlformats-officedocument.presentationml.slideLayout+xml"/>
  <Override PartName="/ppt/slideLayouts/slideLayout3244.xml" ContentType="application/vnd.openxmlformats-officedocument.presentationml.slideLayout+xml"/>
  <Override PartName="/ppt/slideLayouts/slideLayout3245.xml" ContentType="application/vnd.openxmlformats-officedocument.presentationml.slideLayout+xml"/>
  <Override PartName="/ppt/slideLayouts/slideLayout3246.xml" ContentType="application/vnd.openxmlformats-officedocument.presentationml.slideLayout+xml"/>
  <Override PartName="/ppt/slideLayouts/slideLayout3247.xml" ContentType="application/vnd.openxmlformats-officedocument.presentationml.slideLayout+xml"/>
  <Override PartName="/ppt/slideLayouts/slideLayout3248.xml" ContentType="application/vnd.openxmlformats-officedocument.presentationml.slideLayout+xml"/>
  <Override PartName="/ppt/slideLayouts/slideLayout3249.xml" ContentType="application/vnd.openxmlformats-officedocument.presentationml.slideLayout+xml"/>
  <Override PartName="/ppt/slideLayouts/slideLayout3250.xml" ContentType="application/vnd.openxmlformats-officedocument.presentationml.slideLayout+xml"/>
  <Override PartName="/ppt/slideLayouts/slideLayout3251.xml" ContentType="application/vnd.openxmlformats-officedocument.presentationml.slideLayout+xml"/>
  <Override PartName="/ppt/slideLayouts/slideLayout3252.xml" ContentType="application/vnd.openxmlformats-officedocument.presentationml.slideLayout+xml"/>
  <Override PartName="/ppt/slideLayouts/slideLayout3253.xml" ContentType="application/vnd.openxmlformats-officedocument.presentationml.slideLayout+xml"/>
  <Override PartName="/ppt/slideLayouts/slideLayout3254.xml" ContentType="application/vnd.openxmlformats-officedocument.presentationml.slideLayout+xml"/>
  <Override PartName="/ppt/slideLayouts/slideLayout3255.xml" ContentType="application/vnd.openxmlformats-officedocument.presentationml.slideLayout+xml"/>
  <Override PartName="/ppt/slideLayouts/slideLayout3256.xml" ContentType="application/vnd.openxmlformats-officedocument.presentationml.slideLayout+xml"/>
  <Override PartName="/ppt/slideLayouts/slideLayout3257.xml" ContentType="application/vnd.openxmlformats-officedocument.presentationml.slideLayout+xml"/>
  <Override PartName="/ppt/slideLayouts/slideLayout3258.xml" ContentType="application/vnd.openxmlformats-officedocument.presentationml.slideLayout+xml"/>
  <Override PartName="/ppt/slideLayouts/slideLayout3259.xml" ContentType="application/vnd.openxmlformats-officedocument.presentationml.slideLayout+xml"/>
  <Override PartName="/ppt/slideLayouts/slideLayout3260.xml" ContentType="application/vnd.openxmlformats-officedocument.presentationml.slideLayout+xml"/>
  <Override PartName="/ppt/slideLayouts/slideLayout3261.xml" ContentType="application/vnd.openxmlformats-officedocument.presentationml.slideLayout+xml"/>
  <Override PartName="/ppt/slideLayouts/slideLayout3262.xml" ContentType="application/vnd.openxmlformats-officedocument.presentationml.slideLayout+xml"/>
  <Override PartName="/ppt/slideLayouts/slideLayout3263.xml" ContentType="application/vnd.openxmlformats-officedocument.presentationml.slideLayout+xml"/>
  <Override PartName="/ppt/slideLayouts/slideLayout3264.xml" ContentType="application/vnd.openxmlformats-officedocument.presentationml.slideLayout+xml"/>
  <Override PartName="/ppt/slideLayouts/slideLayout3265.xml" ContentType="application/vnd.openxmlformats-officedocument.presentationml.slideLayout+xml"/>
  <Override PartName="/ppt/slideLayouts/slideLayout3266.xml" ContentType="application/vnd.openxmlformats-officedocument.presentationml.slideLayout+xml"/>
  <Override PartName="/ppt/slideLayouts/slideLayout3267.xml" ContentType="application/vnd.openxmlformats-officedocument.presentationml.slideLayout+xml"/>
  <Override PartName="/ppt/slideLayouts/slideLayout3268.xml" ContentType="application/vnd.openxmlformats-officedocument.presentationml.slideLayout+xml"/>
  <Override PartName="/ppt/slideLayouts/slideLayout3269.xml" ContentType="application/vnd.openxmlformats-officedocument.presentationml.slideLayout+xml"/>
  <Override PartName="/ppt/slideLayouts/slideLayout3270.xml" ContentType="application/vnd.openxmlformats-officedocument.presentationml.slideLayout+xml"/>
  <Override PartName="/ppt/slideLayouts/slideLayout3271.xml" ContentType="application/vnd.openxmlformats-officedocument.presentationml.slideLayout+xml"/>
  <Override PartName="/ppt/slideLayouts/slideLayout3272.xml" ContentType="application/vnd.openxmlformats-officedocument.presentationml.slideLayout+xml"/>
  <Override PartName="/ppt/slideLayouts/slideLayout3273.xml" ContentType="application/vnd.openxmlformats-officedocument.presentationml.slideLayout+xml"/>
  <Override PartName="/ppt/slideLayouts/slideLayout3274.xml" ContentType="application/vnd.openxmlformats-officedocument.presentationml.slideLayout+xml"/>
  <Override PartName="/ppt/slideLayouts/slideLayout3275.xml" ContentType="application/vnd.openxmlformats-officedocument.presentationml.slideLayout+xml"/>
  <Override PartName="/ppt/slideLayouts/slideLayout3276.xml" ContentType="application/vnd.openxmlformats-officedocument.presentationml.slideLayout+xml"/>
  <Override PartName="/ppt/slideLayouts/slideLayout3277.xml" ContentType="application/vnd.openxmlformats-officedocument.presentationml.slideLayout+xml"/>
  <Override PartName="/ppt/slideLayouts/slideLayout3278.xml" ContentType="application/vnd.openxmlformats-officedocument.presentationml.slideLayout+xml"/>
  <Override PartName="/ppt/slideLayouts/slideLayout3279.xml" ContentType="application/vnd.openxmlformats-officedocument.presentationml.slideLayout+xml"/>
  <Override PartName="/ppt/slideLayouts/slideLayout3280.xml" ContentType="application/vnd.openxmlformats-officedocument.presentationml.slideLayout+xml"/>
  <Override PartName="/ppt/slideLayouts/slideLayout3281.xml" ContentType="application/vnd.openxmlformats-officedocument.presentationml.slideLayout+xml"/>
  <Override PartName="/ppt/slideLayouts/slideLayout3282.xml" ContentType="application/vnd.openxmlformats-officedocument.presentationml.slideLayout+xml"/>
  <Override PartName="/ppt/slideLayouts/slideLayout3283.xml" ContentType="application/vnd.openxmlformats-officedocument.presentationml.slideLayout+xml"/>
  <Override PartName="/ppt/slideLayouts/slideLayout3284.xml" ContentType="application/vnd.openxmlformats-officedocument.presentationml.slideLayout+xml"/>
  <Override PartName="/ppt/slideLayouts/slideLayout3285.xml" ContentType="application/vnd.openxmlformats-officedocument.presentationml.slideLayout+xml"/>
  <Override PartName="/ppt/slideLayouts/slideLayout3286.xml" ContentType="application/vnd.openxmlformats-officedocument.presentationml.slideLayout+xml"/>
  <Override PartName="/ppt/slideLayouts/slideLayout3287.xml" ContentType="application/vnd.openxmlformats-officedocument.presentationml.slideLayout+xml"/>
  <Override PartName="/ppt/slideLayouts/slideLayout3288.xml" ContentType="application/vnd.openxmlformats-officedocument.presentationml.slideLayout+xml"/>
  <Override PartName="/ppt/slideLayouts/slideLayout3289.xml" ContentType="application/vnd.openxmlformats-officedocument.presentationml.slideLayout+xml"/>
  <Override PartName="/ppt/slideLayouts/slideLayout3290.xml" ContentType="application/vnd.openxmlformats-officedocument.presentationml.slideLayout+xml"/>
  <Override PartName="/ppt/slideLayouts/slideLayout3291.xml" ContentType="application/vnd.openxmlformats-officedocument.presentationml.slideLayout+xml"/>
  <Override PartName="/ppt/slideLayouts/slideLayout3292.xml" ContentType="application/vnd.openxmlformats-officedocument.presentationml.slideLayout+xml"/>
  <Override PartName="/ppt/slideLayouts/slideLayout3293.xml" ContentType="application/vnd.openxmlformats-officedocument.presentationml.slideLayout+xml"/>
  <Override PartName="/ppt/slideLayouts/slideLayout3294.xml" ContentType="application/vnd.openxmlformats-officedocument.presentationml.slideLayout+xml"/>
  <Override PartName="/ppt/slideLayouts/slideLayout3295.xml" ContentType="application/vnd.openxmlformats-officedocument.presentationml.slideLayout+xml"/>
  <Override PartName="/ppt/slideLayouts/slideLayout3296.xml" ContentType="application/vnd.openxmlformats-officedocument.presentationml.slideLayout+xml"/>
  <Override PartName="/ppt/slideLayouts/slideLayout3297.xml" ContentType="application/vnd.openxmlformats-officedocument.presentationml.slideLayout+xml"/>
  <Override PartName="/ppt/slideLayouts/slideLayout3298.xml" ContentType="application/vnd.openxmlformats-officedocument.presentationml.slideLayout+xml"/>
  <Override PartName="/ppt/slideLayouts/slideLayout3299.xml" ContentType="application/vnd.openxmlformats-officedocument.presentationml.slideLayout+xml"/>
  <Override PartName="/ppt/slideLayouts/slideLayout3300.xml" ContentType="application/vnd.openxmlformats-officedocument.presentationml.slideLayout+xml"/>
  <Override PartName="/ppt/slideLayouts/slideLayout3301.xml" ContentType="application/vnd.openxmlformats-officedocument.presentationml.slideLayout+xml"/>
  <Override PartName="/ppt/slideLayouts/slideLayout3302.xml" ContentType="application/vnd.openxmlformats-officedocument.presentationml.slideLayout+xml"/>
  <Override PartName="/ppt/slideLayouts/slideLayout3303.xml" ContentType="application/vnd.openxmlformats-officedocument.presentationml.slideLayout+xml"/>
  <Override PartName="/ppt/slideLayouts/slideLayout3304.xml" ContentType="application/vnd.openxmlformats-officedocument.presentationml.slideLayout+xml"/>
  <Override PartName="/ppt/slideLayouts/slideLayout3305.xml" ContentType="application/vnd.openxmlformats-officedocument.presentationml.slideLayout+xml"/>
  <Override PartName="/ppt/slideLayouts/slideLayout3306.xml" ContentType="application/vnd.openxmlformats-officedocument.presentationml.slideLayout+xml"/>
  <Override PartName="/ppt/slideLayouts/slideLayout3307.xml" ContentType="application/vnd.openxmlformats-officedocument.presentationml.slideLayout+xml"/>
  <Override PartName="/ppt/slideLayouts/slideLayout3308.xml" ContentType="application/vnd.openxmlformats-officedocument.presentationml.slideLayout+xml"/>
  <Override PartName="/ppt/slideLayouts/slideLayout3309.xml" ContentType="application/vnd.openxmlformats-officedocument.presentationml.slideLayout+xml"/>
  <Override PartName="/ppt/slideLayouts/slideLayout3310.xml" ContentType="application/vnd.openxmlformats-officedocument.presentationml.slideLayout+xml"/>
  <Override PartName="/ppt/slideLayouts/slideLayout3311.xml" ContentType="application/vnd.openxmlformats-officedocument.presentationml.slideLayout+xml"/>
  <Override PartName="/ppt/slideLayouts/slideLayout3312.xml" ContentType="application/vnd.openxmlformats-officedocument.presentationml.slideLayout+xml"/>
  <Override PartName="/ppt/slideLayouts/slideLayout3313.xml" ContentType="application/vnd.openxmlformats-officedocument.presentationml.slideLayout+xml"/>
  <Override PartName="/ppt/slideLayouts/slideLayout3314.xml" ContentType="application/vnd.openxmlformats-officedocument.presentationml.slideLayout+xml"/>
  <Override PartName="/ppt/slideLayouts/slideLayout3315.xml" ContentType="application/vnd.openxmlformats-officedocument.presentationml.slideLayout+xml"/>
  <Override PartName="/ppt/slideLayouts/slideLayout3316.xml" ContentType="application/vnd.openxmlformats-officedocument.presentationml.slideLayout+xml"/>
  <Override PartName="/ppt/slideLayouts/slideLayout3317.xml" ContentType="application/vnd.openxmlformats-officedocument.presentationml.slideLayout+xml"/>
  <Override PartName="/ppt/slideLayouts/slideLayout3318.xml" ContentType="application/vnd.openxmlformats-officedocument.presentationml.slideLayout+xml"/>
  <Override PartName="/ppt/slideLayouts/slideLayout3319.xml" ContentType="application/vnd.openxmlformats-officedocument.presentationml.slideLayout+xml"/>
  <Override PartName="/ppt/slideLayouts/slideLayout3320.xml" ContentType="application/vnd.openxmlformats-officedocument.presentationml.slideLayout+xml"/>
  <Override PartName="/ppt/slideLayouts/slideLayout3321.xml" ContentType="application/vnd.openxmlformats-officedocument.presentationml.slideLayout+xml"/>
  <Override PartName="/ppt/slideLayouts/slideLayout3322.xml" ContentType="application/vnd.openxmlformats-officedocument.presentationml.slideLayout+xml"/>
  <Override PartName="/ppt/slideLayouts/slideLayout3323.xml" ContentType="application/vnd.openxmlformats-officedocument.presentationml.slideLayout+xml"/>
  <Override PartName="/ppt/slideLayouts/slideLayout3324.xml" ContentType="application/vnd.openxmlformats-officedocument.presentationml.slideLayout+xml"/>
  <Override PartName="/ppt/slideLayouts/slideLayout3325.xml" ContentType="application/vnd.openxmlformats-officedocument.presentationml.slideLayout+xml"/>
  <Override PartName="/ppt/slideLayouts/slideLayout3326.xml" ContentType="application/vnd.openxmlformats-officedocument.presentationml.slideLayout+xml"/>
  <Override PartName="/ppt/slideLayouts/slideLayout3327.xml" ContentType="application/vnd.openxmlformats-officedocument.presentationml.slideLayout+xml"/>
  <Override PartName="/ppt/slideLayouts/slideLayout3328.xml" ContentType="application/vnd.openxmlformats-officedocument.presentationml.slideLayout+xml"/>
  <Override PartName="/ppt/slideLayouts/slideLayout3329.xml" ContentType="application/vnd.openxmlformats-officedocument.presentationml.slideLayout+xml"/>
  <Override PartName="/ppt/slideLayouts/slideLayout3330.xml" ContentType="application/vnd.openxmlformats-officedocument.presentationml.slideLayout+xml"/>
  <Override PartName="/ppt/slideLayouts/slideLayout3331.xml" ContentType="application/vnd.openxmlformats-officedocument.presentationml.slideLayout+xml"/>
  <Override PartName="/ppt/slideLayouts/slideLayout3332.xml" ContentType="application/vnd.openxmlformats-officedocument.presentationml.slideLayout+xml"/>
  <Override PartName="/ppt/slideLayouts/slideLayout3333.xml" ContentType="application/vnd.openxmlformats-officedocument.presentationml.slideLayout+xml"/>
  <Override PartName="/ppt/slideLayouts/slideLayout3334.xml" ContentType="application/vnd.openxmlformats-officedocument.presentationml.slideLayout+xml"/>
  <Override PartName="/ppt/slideLayouts/slideLayout3335.xml" ContentType="application/vnd.openxmlformats-officedocument.presentationml.slideLayout+xml"/>
  <Override PartName="/ppt/slideLayouts/slideLayout3336.xml" ContentType="application/vnd.openxmlformats-officedocument.presentationml.slideLayout+xml"/>
  <Override PartName="/ppt/slideLayouts/slideLayout3337.xml" ContentType="application/vnd.openxmlformats-officedocument.presentationml.slideLayout+xml"/>
  <Override PartName="/ppt/slideLayouts/slideLayout3338.xml" ContentType="application/vnd.openxmlformats-officedocument.presentationml.slideLayout+xml"/>
  <Override PartName="/ppt/slideLayouts/slideLayout3339.xml" ContentType="application/vnd.openxmlformats-officedocument.presentationml.slideLayout+xml"/>
  <Override PartName="/ppt/slideLayouts/slideLayout3340.xml" ContentType="application/vnd.openxmlformats-officedocument.presentationml.slideLayout+xml"/>
  <Override PartName="/ppt/slideLayouts/slideLayout3341.xml" ContentType="application/vnd.openxmlformats-officedocument.presentationml.slideLayout+xml"/>
  <Override PartName="/ppt/slideLayouts/slideLayout3342.xml" ContentType="application/vnd.openxmlformats-officedocument.presentationml.slideLayout+xml"/>
  <Override PartName="/ppt/slideLayouts/slideLayout3343.xml" ContentType="application/vnd.openxmlformats-officedocument.presentationml.slideLayout+xml"/>
  <Override PartName="/ppt/slideLayouts/slideLayout3344.xml" ContentType="application/vnd.openxmlformats-officedocument.presentationml.slideLayout+xml"/>
  <Override PartName="/ppt/slideLayouts/slideLayout3345.xml" ContentType="application/vnd.openxmlformats-officedocument.presentationml.slideLayout+xml"/>
  <Override PartName="/ppt/slideLayouts/slideLayout3346.xml" ContentType="application/vnd.openxmlformats-officedocument.presentationml.slideLayout+xml"/>
  <Override PartName="/ppt/slideLayouts/slideLayout3347.xml" ContentType="application/vnd.openxmlformats-officedocument.presentationml.slideLayout+xml"/>
  <Override PartName="/ppt/slideLayouts/slideLayout3348.xml" ContentType="application/vnd.openxmlformats-officedocument.presentationml.slideLayout+xml"/>
  <Override PartName="/ppt/slideLayouts/slideLayout3349.xml" ContentType="application/vnd.openxmlformats-officedocument.presentationml.slideLayout+xml"/>
  <Override PartName="/ppt/slideLayouts/slideLayout3350.xml" ContentType="application/vnd.openxmlformats-officedocument.presentationml.slideLayout+xml"/>
  <Override PartName="/ppt/slideLayouts/slideLayout3351.xml" ContentType="application/vnd.openxmlformats-officedocument.presentationml.slideLayout+xml"/>
  <Override PartName="/ppt/slideLayouts/slideLayout3352.xml" ContentType="application/vnd.openxmlformats-officedocument.presentationml.slideLayout+xml"/>
  <Override PartName="/ppt/slideLayouts/slideLayout3353.xml" ContentType="application/vnd.openxmlformats-officedocument.presentationml.slideLayout+xml"/>
  <Override PartName="/ppt/slideLayouts/slideLayout3354.xml" ContentType="application/vnd.openxmlformats-officedocument.presentationml.slideLayout+xml"/>
  <Override PartName="/ppt/slideLayouts/slideLayout3355.xml" ContentType="application/vnd.openxmlformats-officedocument.presentationml.slideLayout+xml"/>
  <Override PartName="/ppt/slideLayouts/slideLayout3356.xml" ContentType="application/vnd.openxmlformats-officedocument.presentationml.slideLayout+xml"/>
  <Override PartName="/ppt/slideLayouts/slideLayout3357.xml" ContentType="application/vnd.openxmlformats-officedocument.presentationml.slideLayout+xml"/>
  <Override PartName="/ppt/slideLayouts/slideLayout3358.xml" ContentType="application/vnd.openxmlformats-officedocument.presentationml.slideLayout+xml"/>
  <Override PartName="/ppt/slideLayouts/slideLayout3359.xml" ContentType="application/vnd.openxmlformats-officedocument.presentationml.slideLayout+xml"/>
  <Override PartName="/ppt/slideLayouts/slideLayout3360.xml" ContentType="application/vnd.openxmlformats-officedocument.presentationml.slideLayout+xml"/>
  <Override PartName="/ppt/slideLayouts/slideLayout3361.xml" ContentType="application/vnd.openxmlformats-officedocument.presentationml.slideLayout+xml"/>
  <Override PartName="/ppt/slideLayouts/slideLayout3362.xml" ContentType="application/vnd.openxmlformats-officedocument.presentationml.slideLayout+xml"/>
  <Override PartName="/ppt/slideLayouts/slideLayout3363.xml" ContentType="application/vnd.openxmlformats-officedocument.presentationml.slideLayout+xml"/>
  <Override PartName="/ppt/slideLayouts/slideLayout3364.xml" ContentType="application/vnd.openxmlformats-officedocument.presentationml.slideLayout+xml"/>
  <Override PartName="/ppt/slideLayouts/slideLayout3365.xml" ContentType="application/vnd.openxmlformats-officedocument.presentationml.slideLayout+xml"/>
  <Override PartName="/ppt/slideLayouts/slideLayout3366.xml" ContentType="application/vnd.openxmlformats-officedocument.presentationml.slideLayout+xml"/>
  <Override PartName="/ppt/slideLayouts/slideLayout3367.xml" ContentType="application/vnd.openxmlformats-officedocument.presentationml.slideLayout+xml"/>
  <Override PartName="/ppt/slideLayouts/slideLayout3368.xml" ContentType="application/vnd.openxmlformats-officedocument.presentationml.slideLayout+xml"/>
  <Override PartName="/ppt/slideLayouts/slideLayout3369.xml" ContentType="application/vnd.openxmlformats-officedocument.presentationml.slideLayout+xml"/>
  <Override PartName="/ppt/slideLayouts/slideLayout3370.xml" ContentType="application/vnd.openxmlformats-officedocument.presentationml.slideLayout+xml"/>
  <Override PartName="/ppt/slideLayouts/slideLayout3371.xml" ContentType="application/vnd.openxmlformats-officedocument.presentationml.slideLayout+xml"/>
  <Override PartName="/ppt/slideLayouts/slideLayout3372.xml" ContentType="application/vnd.openxmlformats-officedocument.presentationml.slideLayout+xml"/>
  <Override PartName="/ppt/slideLayouts/slideLayout3373.xml" ContentType="application/vnd.openxmlformats-officedocument.presentationml.slideLayout+xml"/>
  <Override PartName="/ppt/slideLayouts/slideLayout3374.xml" ContentType="application/vnd.openxmlformats-officedocument.presentationml.slideLayout+xml"/>
  <Override PartName="/ppt/slideLayouts/slideLayout3375.xml" ContentType="application/vnd.openxmlformats-officedocument.presentationml.slideLayout+xml"/>
  <Override PartName="/ppt/slideLayouts/slideLayout3376.xml" ContentType="application/vnd.openxmlformats-officedocument.presentationml.slideLayout+xml"/>
  <Override PartName="/ppt/slideLayouts/slideLayout3377.xml" ContentType="application/vnd.openxmlformats-officedocument.presentationml.slideLayout+xml"/>
  <Override PartName="/ppt/slideLayouts/slideLayout3378.xml" ContentType="application/vnd.openxmlformats-officedocument.presentationml.slideLayout+xml"/>
  <Override PartName="/ppt/slideLayouts/slideLayout3379.xml" ContentType="application/vnd.openxmlformats-officedocument.presentationml.slideLayout+xml"/>
  <Override PartName="/ppt/slideLayouts/slideLayout3380.xml" ContentType="application/vnd.openxmlformats-officedocument.presentationml.slideLayout+xml"/>
  <Override PartName="/ppt/slideLayouts/slideLayout3381.xml" ContentType="application/vnd.openxmlformats-officedocument.presentationml.slideLayout+xml"/>
  <Override PartName="/ppt/slideLayouts/slideLayout3382.xml" ContentType="application/vnd.openxmlformats-officedocument.presentationml.slideLayout+xml"/>
  <Override PartName="/ppt/slideLayouts/slideLayout3383.xml" ContentType="application/vnd.openxmlformats-officedocument.presentationml.slideLayout+xml"/>
  <Override PartName="/ppt/slideLayouts/slideLayout3384.xml" ContentType="application/vnd.openxmlformats-officedocument.presentationml.slideLayout+xml"/>
  <Override PartName="/ppt/slideLayouts/slideLayout3385.xml" ContentType="application/vnd.openxmlformats-officedocument.presentationml.slideLayout+xml"/>
  <Override PartName="/ppt/slideLayouts/slideLayout3386.xml" ContentType="application/vnd.openxmlformats-officedocument.presentationml.slideLayout+xml"/>
  <Override PartName="/ppt/slideLayouts/slideLayout3387.xml" ContentType="application/vnd.openxmlformats-officedocument.presentationml.slideLayout+xml"/>
  <Override PartName="/ppt/slideLayouts/slideLayout3388.xml" ContentType="application/vnd.openxmlformats-officedocument.presentationml.slideLayout+xml"/>
  <Override PartName="/ppt/slideLayouts/slideLayout3389.xml" ContentType="application/vnd.openxmlformats-officedocument.presentationml.slideLayout+xml"/>
  <Override PartName="/ppt/slideLayouts/slideLayout3390.xml" ContentType="application/vnd.openxmlformats-officedocument.presentationml.slideLayout+xml"/>
  <Override PartName="/ppt/slideLayouts/slideLayout3391.xml" ContentType="application/vnd.openxmlformats-officedocument.presentationml.slideLayout+xml"/>
  <Override PartName="/ppt/slideLayouts/slideLayout3392.xml" ContentType="application/vnd.openxmlformats-officedocument.presentationml.slideLayout+xml"/>
  <Override PartName="/ppt/slideLayouts/slideLayout3393.xml" ContentType="application/vnd.openxmlformats-officedocument.presentationml.slideLayout+xml"/>
  <Override PartName="/ppt/slideLayouts/slideLayout3394.xml" ContentType="application/vnd.openxmlformats-officedocument.presentationml.slideLayout+xml"/>
  <Override PartName="/ppt/slideLayouts/slideLayout3395.xml" ContentType="application/vnd.openxmlformats-officedocument.presentationml.slideLayout+xml"/>
  <Override PartName="/ppt/slideLayouts/slideLayout3396.xml" ContentType="application/vnd.openxmlformats-officedocument.presentationml.slideLayout+xml"/>
  <Override PartName="/ppt/slideLayouts/slideLayout3397.xml" ContentType="application/vnd.openxmlformats-officedocument.presentationml.slideLayout+xml"/>
  <Override PartName="/ppt/slideLayouts/slideLayout3398.xml" ContentType="application/vnd.openxmlformats-officedocument.presentationml.slideLayout+xml"/>
  <Override PartName="/ppt/slideLayouts/slideLayout3399.xml" ContentType="application/vnd.openxmlformats-officedocument.presentationml.slideLayout+xml"/>
  <Override PartName="/ppt/slideLayouts/slideLayout3400.xml" ContentType="application/vnd.openxmlformats-officedocument.presentationml.slideLayout+xml"/>
  <Override PartName="/ppt/slideLayouts/slideLayout3401.xml" ContentType="application/vnd.openxmlformats-officedocument.presentationml.slideLayout+xml"/>
  <Override PartName="/ppt/slideLayouts/slideLayout3402.xml" ContentType="application/vnd.openxmlformats-officedocument.presentationml.slideLayout+xml"/>
  <Override PartName="/ppt/slideLayouts/slideLayout3403.xml" ContentType="application/vnd.openxmlformats-officedocument.presentationml.slideLayout+xml"/>
  <Override PartName="/ppt/slideLayouts/slideLayout3404.xml" ContentType="application/vnd.openxmlformats-officedocument.presentationml.slideLayout+xml"/>
  <Override PartName="/ppt/slideLayouts/slideLayout3405.xml" ContentType="application/vnd.openxmlformats-officedocument.presentationml.slideLayout+xml"/>
  <Override PartName="/ppt/slideLayouts/slideLayout3406.xml" ContentType="application/vnd.openxmlformats-officedocument.presentationml.slideLayout+xml"/>
  <Override PartName="/ppt/slideLayouts/slideLayout3407.xml" ContentType="application/vnd.openxmlformats-officedocument.presentationml.slideLayout+xml"/>
  <Override PartName="/ppt/slideLayouts/slideLayout3408.xml" ContentType="application/vnd.openxmlformats-officedocument.presentationml.slideLayout+xml"/>
  <Override PartName="/ppt/slideLayouts/slideLayout3409.xml" ContentType="application/vnd.openxmlformats-officedocument.presentationml.slideLayout+xml"/>
  <Override PartName="/ppt/slideLayouts/slideLayout3410.xml" ContentType="application/vnd.openxmlformats-officedocument.presentationml.slideLayout+xml"/>
  <Override PartName="/ppt/slideLayouts/slideLayout3411.xml" ContentType="application/vnd.openxmlformats-officedocument.presentationml.slideLayout+xml"/>
  <Override PartName="/ppt/slideLayouts/slideLayout3412.xml" ContentType="application/vnd.openxmlformats-officedocument.presentationml.slideLayout+xml"/>
  <Override PartName="/ppt/slideLayouts/slideLayout3413.xml" ContentType="application/vnd.openxmlformats-officedocument.presentationml.slideLayout+xml"/>
  <Override PartName="/ppt/slideLayouts/slideLayout3414.xml" ContentType="application/vnd.openxmlformats-officedocument.presentationml.slideLayout+xml"/>
  <Override PartName="/ppt/slideLayouts/slideLayout3415.xml" ContentType="application/vnd.openxmlformats-officedocument.presentationml.slideLayout+xml"/>
  <Override PartName="/ppt/slideLayouts/slideLayout3416.xml" ContentType="application/vnd.openxmlformats-officedocument.presentationml.slideLayout+xml"/>
  <Override PartName="/ppt/slideLayouts/slideLayout3417.xml" ContentType="application/vnd.openxmlformats-officedocument.presentationml.slideLayout+xml"/>
  <Override PartName="/ppt/slideLayouts/slideLayout3418.xml" ContentType="application/vnd.openxmlformats-officedocument.presentationml.slideLayout+xml"/>
  <Override PartName="/ppt/slideLayouts/slideLayout3419.xml" ContentType="application/vnd.openxmlformats-officedocument.presentationml.slideLayout+xml"/>
  <Override PartName="/ppt/slideLayouts/slideLayout3420.xml" ContentType="application/vnd.openxmlformats-officedocument.presentationml.slideLayout+xml"/>
  <Override PartName="/ppt/slideLayouts/slideLayout3421.xml" ContentType="application/vnd.openxmlformats-officedocument.presentationml.slideLayout+xml"/>
  <Override PartName="/ppt/slideLayouts/slideLayout3422.xml" ContentType="application/vnd.openxmlformats-officedocument.presentationml.slideLayout+xml"/>
  <Override PartName="/ppt/slideLayouts/slideLayout3423.xml" ContentType="application/vnd.openxmlformats-officedocument.presentationml.slideLayout+xml"/>
  <Override PartName="/ppt/slideLayouts/slideLayout3424.xml" ContentType="application/vnd.openxmlformats-officedocument.presentationml.slideLayout+xml"/>
  <Override PartName="/ppt/slideLayouts/slideLayout3425.xml" ContentType="application/vnd.openxmlformats-officedocument.presentationml.slideLayout+xml"/>
  <Override PartName="/ppt/slideLayouts/slideLayout3426.xml" ContentType="application/vnd.openxmlformats-officedocument.presentationml.slideLayout+xml"/>
  <Override PartName="/ppt/slideLayouts/slideLayout3427.xml" ContentType="application/vnd.openxmlformats-officedocument.presentationml.slideLayout+xml"/>
  <Override PartName="/ppt/slideLayouts/slideLayout3428.xml" ContentType="application/vnd.openxmlformats-officedocument.presentationml.slideLayout+xml"/>
  <Override PartName="/ppt/slideLayouts/slideLayout3429.xml" ContentType="application/vnd.openxmlformats-officedocument.presentationml.slideLayout+xml"/>
  <Override PartName="/ppt/slideLayouts/slideLayout3430.xml" ContentType="application/vnd.openxmlformats-officedocument.presentationml.slideLayout+xml"/>
  <Override PartName="/ppt/slideLayouts/slideLayout3431.xml" ContentType="application/vnd.openxmlformats-officedocument.presentationml.slideLayout+xml"/>
  <Override PartName="/ppt/slideLayouts/slideLayout3432.xml" ContentType="application/vnd.openxmlformats-officedocument.presentationml.slideLayout+xml"/>
  <Override PartName="/ppt/slideLayouts/slideLayout3433.xml" ContentType="application/vnd.openxmlformats-officedocument.presentationml.slideLayout+xml"/>
  <Override PartName="/ppt/slideLayouts/slideLayout3434.xml" ContentType="application/vnd.openxmlformats-officedocument.presentationml.slideLayout+xml"/>
  <Override PartName="/ppt/slideLayouts/slideLayout3435.xml" ContentType="application/vnd.openxmlformats-officedocument.presentationml.slideLayout+xml"/>
  <Override PartName="/ppt/slideLayouts/slideLayout3436.xml" ContentType="application/vnd.openxmlformats-officedocument.presentationml.slideLayout+xml"/>
  <Override PartName="/ppt/slideLayouts/slideLayout3437.xml" ContentType="application/vnd.openxmlformats-officedocument.presentationml.slideLayout+xml"/>
  <Override PartName="/ppt/slideLayouts/slideLayout3438.xml" ContentType="application/vnd.openxmlformats-officedocument.presentationml.slideLayout+xml"/>
  <Override PartName="/ppt/slideLayouts/slideLayout3439.xml" ContentType="application/vnd.openxmlformats-officedocument.presentationml.slideLayout+xml"/>
  <Override PartName="/ppt/slideLayouts/slideLayout3440.xml" ContentType="application/vnd.openxmlformats-officedocument.presentationml.slideLayout+xml"/>
  <Override PartName="/ppt/slideLayouts/slideLayout3441.xml" ContentType="application/vnd.openxmlformats-officedocument.presentationml.slideLayout+xml"/>
  <Override PartName="/ppt/slideLayouts/slideLayout3442.xml" ContentType="application/vnd.openxmlformats-officedocument.presentationml.slideLayout+xml"/>
  <Override PartName="/ppt/slideLayouts/slideLayout3443.xml" ContentType="application/vnd.openxmlformats-officedocument.presentationml.slideLayout+xml"/>
  <Override PartName="/ppt/slideLayouts/slideLayout3444.xml" ContentType="application/vnd.openxmlformats-officedocument.presentationml.slideLayout+xml"/>
  <Override PartName="/ppt/slideLayouts/slideLayout3445.xml" ContentType="application/vnd.openxmlformats-officedocument.presentationml.slideLayout+xml"/>
  <Override PartName="/ppt/slideLayouts/slideLayout3446.xml" ContentType="application/vnd.openxmlformats-officedocument.presentationml.slideLayout+xml"/>
  <Override PartName="/ppt/slideLayouts/slideLayout3447.xml" ContentType="application/vnd.openxmlformats-officedocument.presentationml.slideLayout+xml"/>
  <Override PartName="/ppt/slideLayouts/slideLayout3448.xml" ContentType="application/vnd.openxmlformats-officedocument.presentationml.slideLayout+xml"/>
  <Override PartName="/ppt/slideLayouts/slideLayout3449.xml" ContentType="application/vnd.openxmlformats-officedocument.presentationml.slideLayout+xml"/>
  <Override PartName="/ppt/slideLayouts/slideLayout3450.xml" ContentType="application/vnd.openxmlformats-officedocument.presentationml.slideLayout+xml"/>
  <Override PartName="/ppt/slideLayouts/slideLayout3451.xml" ContentType="application/vnd.openxmlformats-officedocument.presentationml.slideLayout+xml"/>
  <Override PartName="/ppt/slideLayouts/slideLayout3452.xml" ContentType="application/vnd.openxmlformats-officedocument.presentationml.slideLayout+xml"/>
  <Override PartName="/ppt/slideLayouts/slideLayout3453.xml" ContentType="application/vnd.openxmlformats-officedocument.presentationml.slideLayout+xml"/>
  <Override PartName="/ppt/slideLayouts/slideLayout3454.xml" ContentType="application/vnd.openxmlformats-officedocument.presentationml.slideLayout+xml"/>
  <Override PartName="/ppt/slideLayouts/slideLayout3455.xml" ContentType="application/vnd.openxmlformats-officedocument.presentationml.slideLayout+xml"/>
  <Override PartName="/ppt/slideLayouts/slideLayout3456.xml" ContentType="application/vnd.openxmlformats-officedocument.presentationml.slideLayout+xml"/>
  <Override PartName="/ppt/slideLayouts/slideLayout3457.xml" ContentType="application/vnd.openxmlformats-officedocument.presentationml.slideLayout+xml"/>
  <Override PartName="/ppt/slideLayouts/slideLayout3458.xml" ContentType="application/vnd.openxmlformats-officedocument.presentationml.slideLayout+xml"/>
  <Override PartName="/ppt/slideLayouts/slideLayout3459.xml" ContentType="application/vnd.openxmlformats-officedocument.presentationml.slideLayout+xml"/>
  <Override PartName="/ppt/slideLayouts/slideLayout3460.xml" ContentType="application/vnd.openxmlformats-officedocument.presentationml.slideLayout+xml"/>
  <Override PartName="/ppt/slideLayouts/slideLayout3461.xml" ContentType="application/vnd.openxmlformats-officedocument.presentationml.slideLayout+xml"/>
  <Override PartName="/ppt/slideLayouts/slideLayout3462.xml" ContentType="application/vnd.openxmlformats-officedocument.presentationml.slideLayout+xml"/>
  <Override PartName="/ppt/slideLayouts/slideLayout3463.xml" ContentType="application/vnd.openxmlformats-officedocument.presentationml.slideLayout+xml"/>
  <Override PartName="/ppt/slideLayouts/slideLayout3464.xml" ContentType="application/vnd.openxmlformats-officedocument.presentationml.slideLayout+xml"/>
  <Override PartName="/ppt/slideLayouts/slideLayout3465.xml" ContentType="application/vnd.openxmlformats-officedocument.presentationml.slideLayout+xml"/>
  <Override PartName="/ppt/slideLayouts/slideLayout3466.xml" ContentType="application/vnd.openxmlformats-officedocument.presentationml.slideLayout+xml"/>
  <Override PartName="/ppt/slideLayouts/slideLayout3467.xml" ContentType="application/vnd.openxmlformats-officedocument.presentationml.slideLayout+xml"/>
  <Override PartName="/ppt/slideLayouts/slideLayout3468.xml" ContentType="application/vnd.openxmlformats-officedocument.presentationml.slideLayout+xml"/>
  <Override PartName="/ppt/slideLayouts/slideLayout3469.xml" ContentType="application/vnd.openxmlformats-officedocument.presentationml.slideLayout+xml"/>
  <Override PartName="/ppt/slideLayouts/slideLayout3470.xml" ContentType="application/vnd.openxmlformats-officedocument.presentationml.slideLayout+xml"/>
  <Override PartName="/ppt/slideLayouts/slideLayout3471.xml" ContentType="application/vnd.openxmlformats-officedocument.presentationml.slideLayout+xml"/>
  <Override PartName="/ppt/slideLayouts/slideLayout3472.xml" ContentType="application/vnd.openxmlformats-officedocument.presentationml.slideLayout+xml"/>
  <Override PartName="/ppt/slideLayouts/slideLayout3473.xml" ContentType="application/vnd.openxmlformats-officedocument.presentationml.slideLayout+xml"/>
  <Override PartName="/ppt/slideLayouts/slideLayout3474.xml" ContentType="application/vnd.openxmlformats-officedocument.presentationml.slideLayout+xml"/>
  <Override PartName="/ppt/slideLayouts/slideLayout3475.xml" ContentType="application/vnd.openxmlformats-officedocument.presentationml.slideLayout+xml"/>
  <Override PartName="/ppt/slideLayouts/slideLayout3476.xml" ContentType="application/vnd.openxmlformats-officedocument.presentationml.slideLayout+xml"/>
  <Override PartName="/ppt/slideLayouts/slideLayout3477.xml" ContentType="application/vnd.openxmlformats-officedocument.presentationml.slideLayout+xml"/>
  <Override PartName="/ppt/slideLayouts/slideLayout3478.xml" ContentType="application/vnd.openxmlformats-officedocument.presentationml.slideLayout+xml"/>
  <Override PartName="/ppt/slideLayouts/slideLayout3479.xml" ContentType="application/vnd.openxmlformats-officedocument.presentationml.slideLayout+xml"/>
  <Override PartName="/ppt/slideLayouts/slideLayout3480.xml" ContentType="application/vnd.openxmlformats-officedocument.presentationml.slideLayout+xml"/>
  <Override PartName="/ppt/slideLayouts/slideLayout3481.xml" ContentType="application/vnd.openxmlformats-officedocument.presentationml.slideLayout+xml"/>
  <Override PartName="/ppt/slideLayouts/slideLayout3482.xml" ContentType="application/vnd.openxmlformats-officedocument.presentationml.slideLayout+xml"/>
  <Override PartName="/ppt/slideLayouts/slideLayout3483.xml" ContentType="application/vnd.openxmlformats-officedocument.presentationml.slideLayout+xml"/>
  <Override PartName="/ppt/slideLayouts/slideLayout3484.xml" ContentType="application/vnd.openxmlformats-officedocument.presentationml.slideLayout+xml"/>
  <Override PartName="/ppt/slideLayouts/slideLayout3485.xml" ContentType="application/vnd.openxmlformats-officedocument.presentationml.slideLayout+xml"/>
  <Override PartName="/ppt/slideLayouts/slideLayout3486.xml" ContentType="application/vnd.openxmlformats-officedocument.presentationml.slideLayout+xml"/>
  <Override PartName="/ppt/slideLayouts/slideLayout3487.xml" ContentType="application/vnd.openxmlformats-officedocument.presentationml.slideLayout+xml"/>
  <Override PartName="/ppt/slideLayouts/slideLayout3488.xml" ContentType="application/vnd.openxmlformats-officedocument.presentationml.slideLayout+xml"/>
  <Override PartName="/ppt/slideLayouts/slideLayout3489.xml" ContentType="application/vnd.openxmlformats-officedocument.presentationml.slideLayout+xml"/>
  <Override PartName="/ppt/slideLayouts/slideLayout3490.xml" ContentType="application/vnd.openxmlformats-officedocument.presentationml.slideLayout+xml"/>
  <Override PartName="/ppt/slideLayouts/slideLayout3491.xml" ContentType="application/vnd.openxmlformats-officedocument.presentationml.slideLayout+xml"/>
  <Override PartName="/ppt/slideLayouts/slideLayout3492.xml" ContentType="application/vnd.openxmlformats-officedocument.presentationml.slideLayout+xml"/>
  <Override PartName="/ppt/slideLayouts/slideLayout3493.xml" ContentType="application/vnd.openxmlformats-officedocument.presentationml.slideLayout+xml"/>
  <Override PartName="/ppt/slideLayouts/slideLayout3494.xml" ContentType="application/vnd.openxmlformats-officedocument.presentationml.slideLayout+xml"/>
  <Override PartName="/ppt/slideLayouts/slideLayout3495.xml" ContentType="application/vnd.openxmlformats-officedocument.presentationml.slideLayout+xml"/>
  <Override PartName="/ppt/slideLayouts/slideLayout3496.xml" ContentType="application/vnd.openxmlformats-officedocument.presentationml.slideLayout+xml"/>
  <Override PartName="/ppt/slideLayouts/slideLayout3497.xml" ContentType="application/vnd.openxmlformats-officedocument.presentationml.slideLayout+xml"/>
  <Override PartName="/ppt/slideLayouts/slideLayout3498.xml" ContentType="application/vnd.openxmlformats-officedocument.presentationml.slideLayout+xml"/>
  <Override PartName="/ppt/slideLayouts/slideLayout3499.xml" ContentType="application/vnd.openxmlformats-officedocument.presentationml.slideLayout+xml"/>
  <Override PartName="/ppt/slideLayouts/slideLayout3500.xml" ContentType="application/vnd.openxmlformats-officedocument.presentationml.slideLayout+xml"/>
  <Override PartName="/ppt/slideLayouts/slideLayout3501.xml" ContentType="application/vnd.openxmlformats-officedocument.presentationml.slideLayout+xml"/>
  <Override PartName="/ppt/slideLayouts/slideLayout3502.xml" ContentType="application/vnd.openxmlformats-officedocument.presentationml.slideLayout+xml"/>
  <Override PartName="/ppt/slideLayouts/slideLayout3503.xml" ContentType="application/vnd.openxmlformats-officedocument.presentationml.slideLayout+xml"/>
  <Override PartName="/ppt/slideLayouts/slideLayout3504.xml" ContentType="application/vnd.openxmlformats-officedocument.presentationml.slideLayout+xml"/>
  <Override PartName="/ppt/slideLayouts/slideLayout3505.xml" ContentType="application/vnd.openxmlformats-officedocument.presentationml.slideLayout+xml"/>
  <Override PartName="/ppt/slideLayouts/slideLayout3506.xml" ContentType="application/vnd.openxmlformats-officedocument.presentationml.slideLayout+xml"/>
  <Override PartName="/ppt/slideLayouts/slideLayout3507.xml" ContentType="application/vnd.openxmlformats-officedocument.presentationml.slideLayout+xml"/>
  <Override PartName="/ppt/slideLayouts/slideLayout3508.xml" ContentType="application/vnd.openxmlformats-officedocument.presentationml.slideLayout+xml"/>
  <Override PartName="/ppt/slideLayouts/slideLayout3509.xml" ContentType="application/vnd.openxmlformats-officedocument.presentationml.slideLayout+xml"/>
  <Override PartName="/ppt/slideLayouts/slideLayout3510.xml" ContentType="application/vnd.openxmlformats-officedocument.presentationml.slideLayout+xml"/>
  <Override PartName="/ppt/slideLayouts/slideLayout3511.xml" ContentType="application/vnd.openxmlformats-officedocument.presentationml.slideLayout+xml"/>
  <Override PartName="/ppt/slideLayouts/slideLayout3512.xml" ContentType="application/vnd.openxmlformats-officedocument.presentationml.slideLayout+xml"/>
  <Override PartName="/ppt/slideLayouts/slideLayout3513.xml" ContentType="application/vnd.openxmlformats-officedocument.presentationml.slideLayout+xml"/>
  <Override PartName="/ppt/slideLayouts/slideLayout3514.xml" ContentType="application/vnd.openxmlformats-officedocument.presentationml.slideLayout+xml"/>
  <Override PartName="/ppt/slideLayouts/slideLayout3515.xml" ContentType="application/vnd.openxmlformats-officedocument.presentationml.slideLayout+xml"/>
  <Override PartName="/ppt/slideLayouts/slideLayout3516.xml" ContentType="application/vnd.openxmlformats-officedocument.presentationml.slideLayout+xml"/>
  <Override PartName="/ppt/slideLayouts/slideLayout3517.xml" ContentType="application/vnd.openxmlformats-officedocument.presentationml.slideLayout+xml"/>
  <Override PartName="/ppt/slideLayouts/slideLayout3518.xml" ContentType="application/vnd.openxmlformats-officedocument.presentationml.slideLayout+xml"/>
  <Override PartName="/ppt/slideLayouts/slideLayout3519.xml" ContentType="application/vnd.openxmlformats-officedocument.presentationml.slideLayout+xml"/>
  <Override PartName="/ppt/slideLayouts/slideLayout3520.xml" ContentType="application/vnd.openxmlformats-officedocument.presentationml.slideLayout+xml"/>
  <Override PartName="/ppt/slideLayouts/slideLayout3521.xml" ContentType="application/vnd.openxmlformats-officedocument.presentationml.slideLayout+xml"/>
  <Override PartName="/ppt/slideLayouts/slideLayout3522.xml" ContentType="application/vnd.openxmlformats-officedocument.presentationml.slideLayout+xml"/>
  <Override PartName="/ppt/slideLayouts/slideLayout3523.xml" ContentType="application/vnd.openxmlformats-officedocument.presentationml.slideLayout+xml"/>
  <Override PartName="/ppt/slideLayouts/slideLayout3524.xml" ContentType="application/vnd.openxmlformats-officedocument.presentationml.slideLayout+xml"/>
  <Override PartName="/ppt/slideLayouts/slideLayout3525.xml" ContentType="application/vnd.openxmlformats-officedocument.presentationml.slideLayout+xml"/>
  <Override PartName="/ppt/slideLayouts/slideLayout3526.xml" ContentType="application/vnd.openxmlformats-officedocument.presentationml.slideLayout+xml"/>
  <Override PartName="/ppt/slideLayouts/slideLayout3527.xml" ContentType="application/vnd.openxmlformats-officedocument.presentationml.slideLayout+xml"/>
  <Override PartName="/ppt/slideLayouts/slideLayout3528.xml" ContentType="application/vnd.openxmlformats-officedocument.presentationml.slideLayout+xml"/>
  <Override PartName="/ppt/slideLayouts/slideLayout3529.xml" ContentType="application/vnd.openxmlformats-officedocument.presentationml.slideLayout+xml"/>
  <Override PartName="/ppt/slideLayouts/slideLayout3530.xml" ContentType="application/vnd.openxmlformats-officedocument.presentationml.slideLayout+xml"/>
  <Override PartName="/ppt/slideLayouts/slideLayout3531.xml" ContentType="application/vnd.openxmlformats-officedocument.presentationml.slideLayout+xml"/>
  <Override PartName="/ppt/slideLayouts/slideLayout3532.xml" ContentType="application/vnd.openxmlformats-officedocument.presentationml.slideLayout+xml"/>
  <Override PartName="/ppt/slideLayouts/slideLayout3533.xml" ContentType="application/vnd.openxmlformats-officedocument.presentationml.slideLayout+xml"/>
  <Override PartName="/ppt/slideLayouts/slideLayout3534.xml" ContentType="application/vnd.openxmlformats-officedocument.presentationml.slideLayout+xml"/>
  <Override PartName="/ppt/slideLayouts/slideLayout3535.xml" ContentType="application/vnd.openxmlformats-officedocument.presentationml.slideLayout+xml"/>
  <Override PartName="/ppt/slideLayouts/slideLayout3536.xml" ContentType="application/vnd.openxmlformats-officedocument.presentationml.slideLayout+xml"/>
  <Override PartName="/ppt/slideLayouts/slideLayout3537.xml" ContentType="application/vnd.openxmlformats-officedocument.presentationml.slideLayout+xml"/>
  <Override PartName="/ppt/slideLayouts/slideLayout3538.xml" ContentType="application/vnd.openxmlformats-officedocument.presentationml.slideLayout+xml"/>
  <Override PartName="/ppt/slideLayouts/slideLayout3539.xml" ContentType="application/vnd.openxmlformats-officedocument.presentationml.slideLayout+xml"/>
  <Override PartName="/ppt/slideLayouts/slideLayout3540.xml" ContentType="application/vnd.openxmlformats-officedocument.presentationml.slideLayout+xml"/>
  <Override PartName="/ppt/slideLayouts/slideLayout3541.xml" ContentType="application/vnd.openxmlformats-officedocument.presentationml.slideLayout+xml"/>
  <Override PartName="/ppt/slideLayouts/slideLayout3542.xml" ContentType="application/vnd.openxmlformats-officedocument.presentationml.slideLayout+xml"/>
  <Override PartName="/ppt/slideLayouts/slideLayout3543.xml" ContentType="application/vnd.openxmlformats-officedocument.presentationml.slideLayout+xml"/>
  <Override PartName="/ppt/slideLayouts/slideLayout3544.xml" ContentType="application/vnd.openxmlformats-officedocument.presentationml.slideLayout+xml"/>
  <Override PartName="/ppt/slideLayouts/slideLayout3545.xml" ContentType="application/vnd.openxmlformats-officedocument.presentationml.slideLayout+xml"/>
  <Override PartName="/ppt/slideLayouts/slideLayout3546.xml" ContentType="application/vnd.openxmlformats-officedocument.presentationml.slideLayout+xml"/>
  <Override PartName="/ppt/slideLayouts/slideLayout3547.xml" ContentType="application/vnd.openxmlformats-officedocument.presentationml.slideLayout+xml"/>
  <Override PartName="/ppt/slideLayouts/slideLayout3548.xml" ContentType="application/vnd.openxmlformats-officedocument.presentationml.slideLayout+xml"/>
  <Override PartName="/ppt/slideLayouts/slideLayout3549.xml" ContentType="application/vnd.openxmlformats-officedocument.presentationml.slideLayout+xml"/>
  <Override PartName="/ppt/slideLayouts/slideLayout3550.xml" ContentType="application/vnd.openxmlformats-officedocument.presentationml.slideLayout+xml"/>
  <Override PartName="/ppt/slideLayouts/slideLayout3551.xml" ContentType="application/vnd.openxmlformats-officedocument.presentationml.slideLayout+xml"/>
  <Override PartName="/ppt/slideLayouts/slideLayout3552.xml" ContentType="application/vnd.openxmlformats-officedocument.presentationml.slideLayout+xml"/>
  <Override PartName="/ppt/slideLayouts/slideLayout3553.xml" ContentType="application/vnd.openxmlformats-officedocument.presentationml.slideLayout+xml"/>
  <Override PartName="/ppt/slideLayouts/slideLayout3554.xml" ContentType="application/vnd.openxmlformats-officedocument.presentationml.slideLayout+xml"/>
  <Override PartName="/ppt/slideLayouts/slideLayout3555.xml" ContentType="application/vnd.openxmlformats-officedocument.presentationml.slideLayout+xml"/>
  <Override PartName="/ppt/slideLayouts/slideLayout3556.xml" ContentType="application/vnd.openxmlformats-officedocument.presentationml.slideLayout+xml"/>
  <Override PartName="/ppt/slideLayouts/slideLayout3557.xml" ContentType="application/vnd.openxmlformats-officedocument.presentationml.slideLayout+xml"/>
  <Override PartName="/ppt/slideLayouts/slideLayout3558.xml" ContentType="application/vnd.openxmlformats-officedocument.presentationml.slideLayout+xml"/>
  <Override PartName="/ppt/slideLayouts/slideLayout3559.xml" ContentType="application/vnd.openxmlformats-officedocument.presentationml.slideLayout+xml"/>
  <Override PartName="/ppt/slideLayouts/slideLayout3560.xml" ContentType="application/vnd.openxmlformats-officedocument.presentationml.slideLayout+xml"/>
  <Override PartName="/ppt/slideLayouts/slideLayout3561.xml" ContentType="application/vnd.openxmlformats-officedocument.presentationml.slideLayout+xml"/>
  <Override PartName="/ppt/slideLayouts/slideLayout3562.xml" ContentType="application/vnd.openxmlformats-officedocument.presentationml.slideLayout+xml"/>
  <Override PartName="/ppt/slideLayouts/slideLayout3563.xml" ContentType="application/vnd.openxmlformats-officedocument.presentationml.slideLayout+xml"/>
  <Override PartName="/ppt/slideLayouts/slideLayout3564.xml" ContentType="application/vnd.openxmlformats-officedocument.presentationml.slideLayout+xml"/>
  <Override PartName="/ppt/slideLayouts/slideLayout3565.xml" ContentType="application/vnd.openxmlformats-officedocument.presentationml.slideLayout+xml"/>
  <Override PartName="/ppt/slideLayouts/slideLayout3566.xml" ContentType="application/vnd.openxmlformats-officedocument.presentationml.slideLayout+xml"/>
  <Override PartName="/ppt/slideLayouts/slideLayout3567.xml" ContentType="application/vnd.openxmlformats-officedocument.presentationml.slideLayout+xml"/>
  <Override PartName="/ppt/slideLayouts/slideLayout3568.xml" ContentType="application/vnd.openxmlformats-officedocument.presentationml.slideLayout+xml"/>
  <Override PartName="/ppt/slideLayouts/slideLayout3569.xml" ContentType="application/vnd.openxmlformats-officedocument.presentationml.slideLayout+xml"/>
  <Override PartName="/ppt/slideLayouts/slideLayout3570.xml" ContentType="application/vnd.openxmlformats-officedocument.presentationml.slideLayout+xml"/>
  <Override PartName="/ppt/slideLayouts/slideLayout3571.xml" ContentType="application/vnd.openxmlformats-officedocument.presentationml.slideLayout+xml"/>
  <Override PartName="/ppt/slideLayouts/slideLayout3572.xml" ContentType="application/vnd.openxmlformats-officedocument.presentationml.slideLayout+xml"/>
  <Override PartName="/ppt/slideLayouts/slideLayout3573.xml" ContentType="application/vnd.openxmlformats-officedocument.presentationml.slideLayout+xml"/>
  <Override PartName="/ppt/slideLayouts/slideLayout3574.xml" ContentType="application/vnd.openxmlformats-officedocument.presentationml.slideLayout+xml"/>
  <Override PartName="/ppt/slideLayouts/slideLayout3575.xml" ContentType="application/vnd.openxmlformats-officedocument.presentationml.slideLayout+xml"/>
  <Override PartName="/ppt/slideLayouts/slideLayout3576.xml" ContentType="application/vnd.openxmlformats-officedocument.presentationml.slideLayout+xml"/>
  <Override PartName="/ppt/slideLayouts/slideLayout3577.xml" ContentType="application/vnd.openxmlformats-officedocument.presentationml.slideLayout+xml"/>
  <Override PartName="/ppt/slideLayouts/slideLayout3578.xml" ContentType="application/vnd.openxmlformats-officedocument.presentationml.slideLayout+xml"/>
  <Override PartName="/ppt/slideLayouts/slideLayout3579.xml" ContentType="application/vnd.openxmlformats-officedocument.presentationml.slideLayout+xml"/>
  <Override PartName="/ppt/slideLayouts/slideLayout3580.xml" ContentType="application/vnd.openxmlformats-officedocument.presentationml.slideLayout+xml"/>
  <Override PartName="/ppt/slideLayouts/slideLayout3581.xml" ContentType="application/vnd.openxmlformats-officedocument.presentationml.slideLayout+xml"/>
  <Override PartName="/ppt/slideLayouts/slideLayout3582.xml" ContentType="application/vnd.openxmlformats-officedocument.presentationml.slideLayout+xml"/>
  <Override PartName="/ppt/slideLayouts/slideLayout3583.xml" ContentType="application/vnd.openxmlformats-officedocument.presentationml.slideLayout+xml"/>
  <Override PartName="/ppt/slideLayouts/slideLayout3584.xml" ContentType="application/vnd.openxmlformats-officedocument.presentationml.slideLayout+xml"/>
  <Override PartName="/ppt/slideLayouts/slideLayout3585.xml" ContentType="application/vnd.openxmlformats-officedocument.presentationml.slideLayout+xml"/>
  <Override PartName="/ppt/slideLayouts/slideLayout3586.xml" ContentType="application/vnd.openxmlformats-officedocument.presentationml.slideLayout+xml"/>
  <Override PartName="/ppt/slideLayouts/slideLayout3587.xml" ContentType="application/vnd.openxmlformats-officedocument.presentationml.slideLayout+xml"/>
  <Override PartName="/ppt/slideLayouts/slideLayout3588.xml" ContentType="application/vnd.openxmlformats-officedocument.presentationml.slideLayout+xml"/>
  <Override PartName="/ppt/slideLayouts/slideLayout3589.xml" ContentType="application/vnd.openxmlformats-officedocument.presentationml.slideLayout+xml"/>
  <Override PartName="/ppt/slideLayouts/slideLayout3590.xml" ContentType="application/vnd.openxmlformats-officedocument.presentationml.slideLayout+xml"/>
  <Override PartName="/ppt/slideLayouts/slideLayout3591.xml" ContentType="application/vnd.openxmlformats-officedocument.presentationml.slideLayout+xml"/>
  <Override PartName="/ppt/slideLayouts/slideLayout3592.xml" ContentType="application/vnd.openxmlformats-officedocument.presentationml.slideLayout+xml"/>
  <Override PartName="/ppt/slideLayouts/slideLayout3593.xml" ContentType="application/vnd.openxmlformats-officedocument.presentationml.slideLayout+xml"/>
  <Override PartName="/ppt/slideLayouts/slideLayout3594.xml" ContentType="application/vnd.openxmlformats-officedocument.presentationml.slideLayout+xml"/>
  <Override PartName="/ppt/slideLayouts/slideLayout3595.xml" ContentType="application/vnd.openxmlformats-officedocument.presentationml.slideLayout+xml"/>
  <Override PartName="/ppt/slideLayouts/slideLayout3596.xml" ContentType="application/vnd.openxmlformats-officedocument.presentationml.slideLayout+xml"/>
  <Override PartName="/ppt/slideLayouts/slideLayout3597.xml" ContentType="application/vnd.openxmlformats-officedocument.presentationml.slideLayout+xml"/>
  <Override PartName="/ppt/slideLayouts/slideLayout3598.xml" ContentType="application/vnd.openxmlformats-officedocument.presentationml.slideLayout+xml"/>
  <Override PartName="/ppt/slideLayouts/slideLayout3599.xml" ContentType="application/vnd.openxmlformats-officedocument.presentationml.slideLayout+xml"/>
  <Override PartName="/ppt/slideLayouts/slideLayout3600.xml" ContentType="application/vnd.openxmlformats-officedocument.presentationml.slideLayout+xml"/>
  <Override PartName="/ppt/slideLayouts/slideLayout3601.xml" ContentType="application/vnd.openxmlformats-officedocument.presentationml.slideLayout+xml"/>
  <Override PartName="/ppt/slideLayouts/slideLayout3602.xml" ContentType="application/vnd.openxmlformats-officedocument.presentationml.slideLayout+xml"/>
  <Override PartName="/ppt/slideLayouts/slideLayout3603.xml" ContentType="application/vnd.openxmlformats-officedocument.presentationml.slideLayout+xml"/>
  <Override PartName="/ppt/slideLayouts/slideLayout3604.xml" ContentType="application/vnd.openxmlformats-officedocument.presentationml.slideLayout+xml"/>
  <Override PartName="/ppt/slideLayouts/slideLayout3605.xml" ContentType="application/vnd.openxmlformats-officedocument.presentationml.slideLayout+xml"/>
  <Override PartName="/ppt/slideLayouts/slideLayout3606.xml" ContentType="application/vnd.openxmlformats-officedocument.presentationml.slideLayout+xml"/>
  <Override PartName="/ppt/slideLayouts/slideLayout3607.xml" ContentType="application/vnd.openxmlformats-officedocument.presentationml.slideLayout+xml"/>
  <Override PartName="/ppt/slideLayouts/slideLayout3608.xml" ContentType="application/vnd.openxmlformats-officedocument.presentationml.slideLayout+xml"/>
  <Override PartName="/ppt/slideLayouts/slideLayout3609.xml" ContentType="application/vnd.openxmlformats-officedocument.presentationml.slideLayout+xml"/>
  <Override PartName="/ppt/slideLayouts/slideLayout3610.xml" ContentType="application/vnd.openxmlformats-officedocument.presentationml.slideLayout+xml"/>
  <Override PartName="/ppt/slideLayouts/slideLayout3611.xml" ContentType="application/vnd.openxmlformats-officedocument.presentationml.slideLayout+xml"/>
  <Override PartName="/ppt/slideLayouts/slideLayout3612.xml" ContentType="application/vnd.openxmlformats-officedocument.presentationml.slideLayout+xml"/>
  <Override PartName="/ppt/slideLayouts/slideLayout3613.xml" ContentType="application/vnd.openxmlformats-officedocument.presentationml.slideLayout+xml"/>
  <Override PartName="/ppt/slideLayouts/slideLayout3614.xml" ContentType="application/vnd.openxmlformats-officedocument.presentationml.slideLayout+xml"/>
  <Override PartName="/ppt/slideLayouts/slideLayout3615.xml" ContentType="application/vnd.openxmlformats-officedocument.presentationml.slideLayout+xml"/>
  <Override PartName="/ppt/slideLayouts/slideLayout3616.xml" ContentType="application/vnd.openxmlformats-officedocument.presentationml.slideLayout+xml"/>
  <Override PartName="/ppt/slideLayouts/slideLayout3617.xml" ContentType="application/vnd.openxmlformats-officedocument.presentationml.slideLayout+xml"/>
  <Override PartName="/ppt/slideLayouts/slideLayout3618.xml" ContentType="application/vnd.openxmlformats-officedocument.presentationml.slideLayout+xml"/>
  <Override PartName="/ppt/slideLayouts/slideLayout3619.xml" ContentType="application/vnd.openxmlformats-officedocument.presentationml.slideLayout+xml"/>
  <Override PartName="/ppt/slideLayouts/slideLayout3620.xml" ContentType="application/vnd.openxmlformats-officedocument.presentationml.slideLayout+xml"/>
  <Override PartName="/ppt/slideLayouts/slideLayout3621.xml" ContentType="application/vnd.openxmlformats-officedocument.presentationml.slideLayout+xml"/>
  <Override PartName="/ppt/slideLayouts/slideLayout3622.xml" ContentType="application/vnd.openxmlformats-officedocument.presentationml.slideLayout+xml"/>
  <Override PartName="/ppt/slideLayouts/slideLayout3623.xml" ContentType="application/vnd.openxmlformats-officedocument.presentationml.slideLayout+xml"/>
  <Override PartName="/ppt/slideLayouts/slideLayout3624.xml" ContentType="application/vnd.openxmlformats-officedocument.presentationml.slideLayout+xml"/>
  <Override PartName="/ppt/slideLayouts/slideLayout3625.xml" ContentType="application/vnd.openxmlformats-officedocument.presentationml.slideLayout+xml"/>
  <Override PartName="/ppt/slideLayouts/slideLayout3626.xml" ContentType="application/vnd.openxmlformats-officedocument.presentationml.slideLayout+xml"/>
  <Override PartName="/ppt/slideLayouts/slideLayout3627.xml" ContentType="application/vnd.openxmlformats-officedocument.presentationml.slideLayout+xml"/>
  <Override PartName="/ppt/slideLayouts/slideLayout3628.xml" ContentType="application/vnd.openxmlformats-officedocument.presentationml.slideLayout+xml"/>
  <Override PartName="/ppt/slideLayouts/slideLayout3629.xml" ContentType="application/vnd.openxmlformats-officedocument.presentationml.slideLayout+xml"/>
  <Override PartName="/ppt/slideLayouts/slideLayout3630.xml" ContentType="application/vnd.openxmlformats-officedocument.presentationml.slideLayout+xml"/>
  <Override PartName="/ppt/slideLayouts/slideLayout3631.xml" ContentType="application/vnd.openxmlformats-officedocument.presentationml.slideLayout+xml"/>
  <Override PartName="/ppt/slideLayouts/slideLayout3632.xml" ContentType="application/vnd.openxmlformats-officedocument.presentationml.slideLayout+xml"/>
  <Override PartName="/ppt/slideLayouts/slideLayout3633.xml" ContentType="application/vnd.openxmlformats-officedocument.presentationml.slideLayout+xml"/>
  <Override PartName="/ppt/slideLayouts/slideLayout3634.xml" ContentType="application/vnd.openxmlformats-officedocument.presentationml.slideLayout+xml"/>
  <Override PartName="/ppt/slideLayouts/slideLayout3635.xml" ContentType="application/vnd.openxmlformats-officedocument.presentationml.slideLayout+xml"/>
  <Override PartName="/ppt/slideLayouts/slideLayout3636.xml" ContentType="application/vnd.openxmlformats-officedocument.presentationml.slideLayout+xml"/>
  <Override PartName="/ppt/slideLayouts/slideLayout3637.xml" ContentType="application/vnd.openxmlformats-officedocument.presentationml.slideLayout+xml"/>
  <Override PartName="/ppt/slideLayouts/slideLayout3638.xml" ContentType="application/vnd.openxmlformats-officedocument.presentationml.slideLayout+xml"/>
  <Override PartName="/ppt/slideLayouts/slideLayout3639.xml" ContentType="application/vnd.openxmlformats-officedocument.presentationml.slideLayout+xml"/>
  <Override PartName="/ppt/slideLayouts/slideLayout3640.xml" ContentType="application/vnd.openxmlformats-officedocument.presentationml.slideLayout+xml"/>
  <Override PartName="/ppt/slideLayouts/slideLayout3641.xml" ContentType="application/vnd.openxmlformats-officedocument.presentationml.slideLayout+xml"/>
  <Override PartName="/ppt/slideLayouts/slideLayout3642.xml" ContentType="application/vnd.openxmlformats-officedocument.presentationml.slideLayout+xml"/>
  <Override PartName="/ppt/slideLayouts/slideLayout3643.xml" ContentType="application/vnd.openxmlformats-officedocument.presentationml.slideLayout+xml"/>
  <Override PartName="/ppt/slideLayouts/slideLayout3644.xml" ContentType="application/vnd.openxmlformats-officedocument.presentationml.slideLayout+xml"/>
  <Override PartName="/ppt/slideLayouts/slideLayout3645.xml" ContentType="application/vnd.openxmlformats-officedocument.presentationml.slideLayout+xml"/>
  <Override PartName="/ppt/slideLayouts/slideLayout3646.xml" ContentType="application/vnd.openxmlformats-officedocument.presentationml.slideLayout+xml"/>
  <Override PartName="/ppt/slideLayouts/slideLayout3647.xml" ContentType="application/vnd.openxmlformats-officedocument.presentationml.slideLayout+xml"/>
  <Override PartName="/ppt/slideLayouts/slideLayout3648.xml" ContentType="application/vnd.openxmlformats-officedocument.presentationml.slideLayout+xml"/>
  <Override PartName="/ppt/slideLayouts/slideLayout3649.xml" ContentType="application/vnd.openxmlformats-officedocument.presentationml.slideLayout+xml"/>
  <Override PartName="/ppt/slideLayouts/slideLayout3650.xml" ContentType="application/vnd.openxmlformats-officedocument.presentationml.slideLayout+xml"/>
  <Override PartName="/ppt/slideLayouts/slideLayout3651.xml" ContentType="application/vnd.openxmlformats-officedocument.presentationml.slideLayout+xml"/>
  <Override PartName="/ppt/slideLayouts/slideLayout3652.xml" ContentType="application/vnd.openxmlformats-officedocument.presentationml.slideLayout+xml"/>
  <Override PartName="/ppt/slideLayouts/slideLayout3653.xml" ContentType="application/vnd.openxmlformats-officedocument.presentationml.slideLayout+xml"/>
  <Override PartName="/ppt/slideLayouts/slideLayout3654.xml" ContentType="application/vnd.openxmlformats-officedocument.presentationml.slideLayout+xml"/>
  <Override PartName="/ppt/slideLayouts/slideLayout3655.xml" ContentType="application/vnd.openxmlformats-officedocument.presentationml.slideLayout+xml"/>
  <Override PartName="/ppt/slideLayouts/slideLayout3656.xml" ContentType="application/vnd.openxmlformats-officedocument.presentationml.slideLayout+xml"/>
  <Override PartName="/ppt/slideLayouts/slideLayout3657.xml" ContentType="application/vnd.openxmlformats-officedocument.presentationml.slideLayout+xml"/>
  <Override PartName="/ppt/slideLayouts/slideLayout3658.xml" ContentType="application/vnd.openxmlformats-officedocument.presentationml.slideLayout+xml"/>
  <Override PartName="/ppt/slideLayouts/slideLayout3659.xml" ContentType="application/vnd.openxmlformats-officedocument.presentationml.slideLayout+xml"/>
  <Override PartName="/ppt/slideLayouts/slideLayout3660.xml" ContentType="application/vnd.openxmlformats-officedocument.presentationml.slideLayout+xml"/>
  <Override PartName="/ppt/slideLayouts/slideLayout3661.xml" ContentType="application/vnd.openxmlformats-officedocument.presentationml.slideLayout+xml"/>
  <Override PartName="/ppt/slideLayouts/slideLayout3662.xml" ContentType="application/vnd.openxmlformats-officedocument.presentationml.slideLayout+xml"/>
  <Override PartName="/ppt/slideLayouts/slideLayout3663.xml" ContentType="application/vnd.openxmlformats-officedocument.presentationml.slideLayout+xml"/>
  <Override PartName="/ppt/slideLayouts/slideLayout3664.xml" ContentType="application/vnd.openxmlformats-officedocument.presentationml.slideLayout+xml"/>
  <Override PartName="/ppt/slideLayouts/slideLayout3665.xml" ContentType="application/vnd.openxmlformats-officedocument.presentationml.slideLayout+xml"/>
  <Override PartName="/ppt/slideLayouts/slideLayout3666.xml" ContentType="application/vnd.openxmlformats-officedocument.presentationml.slideLayout+xml"/>
  <Override PartName="/ppt/slideLayouts/slideLayout3667.xml" ContentType="application/vnd.openxmlformats-officedocument.presentationml.slideLayout+xml"/>
  <Override PartName="/ppt/slideLayouts/slideLayout3668.xml" ContentType="application/vnd.openxmlformats-officedocument.presentationml.slideLayout+xml"/>
  <Override PartName="/ppt/slideLayouts/slideLayout3669.xml" ContentType="application/vnd.openxmlformats-officedocument.presentationml.slideLayout+xml"/>
  <Override PartName="/ppt/slideLayouts/slideLayout3670.xml" ContentType="application/vnd.openxmlformats-officedocument.presentationml.slideLayout+xml"/>
  <Override PartName="/ppt/slideLayouts/slideLayout3671.xml" ContentType="application/vnd.openxmlformats-officedocument.presentationml.slideLayout+xml"/>
  <Override PartName="/ppt/slideLayouts/slideLayout3672.xml" ContentType="application/vnd.openxmlformats-officedocument.presentationml.slideLayout+xml"/>
  <Override PartName="/ppt/slideLayouts/slideLayout3673.xml" ContentType="application/vnd.openxmlformats-officedocument.presentationml.slideLayout+xml"/>
  <Override PartName="/ppt/slideLayouts/slideLayout3674.xml" ContentType="application/vnd.openxmlformats-officedocument.presentationml.slideLayout+xml"/>
  <Override PartName="/ppt/slideLayouts/slideLayout3675.xml" ContentType="application/vnd.openxmlformats-officedocument.presentationml.slideLayout+xml"/>
  <Override PartName="/ppt/slideLayouts/slideLayout3676.xml" ContentType="application/vnd.openxmlformats-officedocument.presentationml.slideLayout+xml"/>
  <Override PartName="/ppt/slideLayouts/slideLayout3677.xml" ContentType="application/vnd.openxmlformats-officedocument.presentationml.slideLayout+xml"/>
  <Override PartName="/ppt/slideLayouts/slideLayout3678.xml" ContentType="application/vnd.openxmlformats-officedocument.presentationml.slideLayout+xml"/>
  <Override PartName="/ppt/slideLayouts/slideLayout3679.xml" ContentType="application/vnd.openxmlformats-officedocument.presentationml.slideLayout+xml"/>
  <Override PartName="/ppt/slideLayouts/slideLayout3680.xml" ContentType="application/vnd.openxmlformats-officedocument.presentationml.slideLayout+xml"/>
  <Override PartName="/ppt/slideLayouts/slideLayout3681.xml" ContentType="application/vnd.openxmlformats-officedocument.presentationml.slideLayout+xml"/>
  <Override PartName="/ppt/slideLayouts/slideLayout3682.xml" ContentType="application/vnd.openxmlformats-officedocument.presentationml.slideLayout+xml"/>
  <Override PartName="/ppt/slideLayouts/slideLayout3683.xml" ContentType="application/vnd.openxmlformats-officedocument.presentationml.slideLayout+xml"/>
  <Override PartName="/ppt/slideLayouts/slideLayout3684.xml" ContentType="application/vnd.openxmlformats-officedocument.presentationml.slideLayout+xml"/>
  <Override PartName="/ppt/slideLayouts/slideLayout3685.xml" ContentType="application/vnd.openxmlformats-officedocument.presentationml.slideLayout+xml"/>
  <Override PartName="/ppt/slideLayouts/slideLayout3686.xml" ContentType="application/vnd.openxmlformats-officedocument.presentationml.slideLayout+xml"/>
  <Override PartName="/ppt/slideLayouts/slideLayout3687.xml" ContentType="application/vnd.openxmlformats-officedocument.presentationml.slideLayout+xml"/>
  <Override PartName="/ppt/slideLayouts/slideLayout3688.xml" ContentType="application/vnd.openxmlformats-officedocument.presentationml.slideLayout+xml"/>
  <Override PartName="/ppt/slideLayouts/slideLayout3689.xml" ContentType="application/vnd.openxmlformats-officedocument.presentationml.slideLayout+xml"/>
  <Override PartName="/ppt/slideLayouts/slideLayout3690.xml" ContentType="application/vnd.openxmlformats-officedocument.presentationml.slideLayout+xml"/>
  <Override PartName="/ppt/slideLayouts/slideLayout3691.xml" ContentType="application/vnd.openxmlformats-officedocument.presentationml.slideLayout+xml"/>
  <Override PartName="/ppt/slideLayouts/slideLayout3692.xml" ContentType="application/vnd.openxmlformats-officedocument.presentationml.slideLayout+xml"/>
  <Override PartName="/ppt/slideLayouts/slideLayout3693.xml" ContentType="application/vnd.openxmlformats-officedocument.presentationml.slideLayout+xml"/>
  <Override PartName="/ppt/slideLayouts/slideLayout3694.xml" ContentType="application/vnd.openxmlformats-officedocument.presentationml.slideLayout+xml"/>
  <Override PartName="/ppt/slideLayouts/slideLayout3695.xml" ContentType="application/vnd.openxmlformats-officedocument.presentationml.slideLayout+xml"/>
  <Override PartName="/ppt/slideLayouts/slideLayout3696.xml" ContentType="application/vnd.openxmlformats-officedocument.presentationml.slideLayout+xml"/>
  <Override PartName="/ppt/slideLayouts/slideLayout3697.xml" ContentType="application/vnd.openxmlformats-officedocument.presentationml.slideLayout+xml"/>
  <Override PartName="/ppt/slideLayouts/slideLayout3698.xml" ContentType="application/vnd.openxmlformats-officedocument.presentationml.slideLayout+xml"/>
  <Override PartName="/ppt/slideLayouts/slideLayout3699.xml" ContentType="application/vnd.openxmlformats-officedocument.presentationml.slideLayout+xml"/>
  <Override PartName="/ppt/slideLayouts/slideLayout3700.xml" ContentType="application/vnd.openxmlformats-officedocument.presentationml.slideLayout+xml"/>
  <Override PartName="/ppt/slideLayouts/slideLayout3701.xml" ContentType="application/vnd.openxmlformats-officedocument.presentationml.slideLayout+xml"/>
  <Override PartName="/ppt/slideLayouts/slideLayout3702.xml" ContentType="application/vnd.openxmlformats-officedocument.presentationml.slideLayout+xml"/>
  <Override PartName="/ppt/slideLayouts/slideLayout3703.xml" ContentType="application/vnd.openxmlformats-officedocument.presentationml.slideLayout+xml"/>
  <Override PartName="/ppt/slideLayouts/slideLayout3704.xml" ContentType="application/vnd.openxmlformats-officedocument.presentationml.slideLayout+xml"/>
  <Override PartName="/ppt/slideLayouts/slideLayout3705.xml" ContentType="application/vnd.openxmlformats-officedocument.presentationml.slideLayout+xml"/>
  <Override PartName="/ppt/slideLayouts/slideLayout3706.xml" ContentType="application/vnd.openxmlformats-officedocument.presentationml.slideLayout+xml"/>
  <Override PartName="/ppt/slideLayouts/slideLayout3707.xml" ContentType="application/vnd.openxmlformats-officedocument.presentationml.slideLayout+xml"/>
  <Override PartName="/ppt/slideLayouts/slideLayout3708.xml" ContentType="application/vnd.openxmlformats-officedocument.presentationml.slideLayout+xml"/>
  <Override PartName="/ppt/slideLayouts/slideLayout3709.xml" ContentType="application/vnd.openxmlformats-officedocument.presentationml.slideLayout+xml"/>
  <Override PartName="/ppt/slideLayouts/slideLayout3710.xml" ContentType="application/vnd.openxmlformats-officedocument.presentationml.slideLayout+xml"/>
  <Override PartName="/ppt/slideLayouts/slideLayout3711.xml" ContentType="application/vnd.openxmlformats-officedocument.presentationml.slideLayout+xml"/>
  <Override PartName="/ppt/slideLayouts/slideLayout3712.xml" ContentType="application/vnd.openxmlformats-officedocument.presentationml.slideLayout+xml"/>
  <Override PartName="/ppt/slideLayouts/slideLayout3713.xml" ContentType="application/vnd.openxmlformats-officedocument.presentationml.slideLayout+xml"/>
  <Override PartName="/ppt/slideLayouts/slideLayout3714.xml" ContentType="application/vnd.openxmlformats-officedocument.presentationml.slideLayout+xml"/>
  <Override PartName="/ppt/slideLayouts/slideLayout3715.xml" ContentType="application/vnd.openxmlformats-officedocument.presentationml.slideLayout+xml"/>
  <Override PartName="/ppt/slideLayouts/slideLayout3716.xml" ContentType="application/vnd.openxmlformats-officedocument.presentationml.slideLayout+xml"/>
  <Override PartName="/ppt/slideLayouts/slideLayout3717.xml" ContentType="application/vnd.openxmlformats-officedocument.presentationml.slideLayout+xml"/>
  <Override PartName="/ppt/slideLayouts/slideLayout3718.xml" ContentType="application/vnd.openxmlformats-officedocument.presentationml.slideLayout+xml"/>
  <Override PartName="/ppt/slideLayouts/slideLayout3719.xml" ContentType="application/vnd.openxmlformats-officedocument.presentationml.slideLayout+xml"/>
  <Override PartName="/ppt/slideLayouts/slideLayout3720.xml" ContentType="application/vnd.openxmlformats-officedocument.presentationml.slideLayout+xml"/>
  <Override PartName="/ppt/slideLayouts/slideLayout3721.xml" ContentType="application/vnd.openxmlformats-officedocument.presentationml.slideLayout+xml"/>
  <Override PartName="/ppt/slideLayouts/slideLayout3722.xml" ContentType="application/vnd.openxmlformats-officedocument.presentationml.slideLayout+xml"/>
  <Override PartName="/ppt/slideLayouts/slideLayout3723.xml" ContentType="application/vnd.openxmlformats-officedocument.presentationml.slideLayout+xml"/>
  <Override PartName="/ppt/slideLayouts/slideLayout3724.xml" ContentType="application/vnd.openxmlformats-officedocument.presentationml.slideLayout+xml"/>
  <Override PartName="/ppt/slideLayouts/slideLayout3725.xml" ContentType="application/vnd.openxmlformats-officedocument.presentationml.slideLayout+xml"/>
  <Override PartName="/ppt/slideLayouts/slideLayout3726.xml" ContentType="application/vnd.openxmlformats-officedocument.presentationml.slideLayout+xml"/>
  <Override PartName="/ppt/slideLayouts/slideLayout3727.xml" ContentType="application/vnd.openxmlformats-officedocument.presentationml.slideLayout+xml"/>
  <Override PartName="/ppt/slideLayouts/slideLayout3728.xml" ContentType="application/vnd.openxmlformats-officedocument.presentationml.slideLayout+xml"/>
  <Override PartName="/ppt/slideLayouts/slideLayout3729.xml" ContentType="application/vnd.openxmlformats-officedocument.presentationml.slideLayout+xml"/>
  <Override PartName="/ppt/slideLayouts/slideLayout3730.xml" ContentType="application/vnd.openxmlformats-officedocument.presentationml.slideLayout+xml"/>
  <Override PartName="/ppt/slideLayouts/slideLayout3731.xml" ContentType="application/vnd.openxmlformats-officedocument.presentationml.slideLayout+xml"/>
  <Override PartName="/ppt/slideLayouts/slideLayout3732.xml" ContentType="application/vnd.openxmlformats-officedocument.presentationml.slideLayout+xml"/>
  <Override PartName="/ppt/slideLayouts/slideLayout3733.xml" ContentType="application/vnd.openxmlformats-officedocument.presentationml.slideLayout+xml"/>
  <Override PartName="/ppt/slideLayouts/slideLayout3734.xml" ContentType="application/vnd.openxmlformats-officedocument.presentationml.slideLayout+xml"/>
  <Override PartName="/ppt/slideLayouts/slideLayout3735.xml" ContentType="application/vnd.openxmlformats-officedocument.presentationml.slideLayout+xml"/>
  <Override PartName="/ppt/slideLayouts/slideLayout3736.xml" ContentType="application/vnd.openxmlformats-officedocument.presentationml.slideLayout+xml"/>
  <Override PartName="/ppt/slideLayouts/slideLayout3737.xml" ContentType="application/vnd.openxmlformats-officedocument.presentationml.slideLayout+xml"/>
  <Override PartName="/ppt/slideLayouts/slideLayout3738.xml" ContentType="application/vnd.openxmlformats-officedocument.presentationml.slideLayout+xml"/>
  <Override PartName="/ppt/slideLayouts/slideLayout3739.xml" ContentType="application/vnd.openxmlformats-officedocument.presentationml.slideLayout+xml"/>
  <Override PartName="/ppt/slideLayouts/slideLayout3740.xml" ContentType="application/vnd.openxmlformats-officedocument.presentationml.slideLayout+xml"/>
  <Override PartName="/ppt/slideLayouts/slideLayout3741.xml" ContentType="application/vnd.openxmlformats-officedocument.presentationml.slideLayout+xml"/>
  <Override PartName="/ppt/slideLayouts/slideLayout3742.xml" ContentType="application/vnd.openxmlformats-officedocument.presentationml.slideLayout+xml"/>
  <Override PartName="/ppt/slideLayouts/slideLayout3743.xml" ContentType="application/vnd.openxmlformats-officedocument.presentationml.slideLayout+xml"/>
  <Override PartName="/ppt/slideLayouts/slideLayout3744.xml" ContentType="application/vnd.openxmlformats-officedocument.presentationml.slideLayout+xml"/>
  <Override PartName="/ppt/slideLayouts/slideLayout3745.xml" ContentType="application/vnd.openxmlformats-officedocument.presentationml.slideLayout+xml"/>
  <Override PartName="/ppt/slideLayouts/slideLayout3746.xml" ContentType="application/vnd.openxmlformats-officedocument.presentationml.slideLayout+xml"/>
  <Override PartName="/ppt/slideLayouts/slideLayout3747.xml" ContentType="application/vnd.openxmlformats-officedocument.presentationml.slideLayout+xml"/>
  <Override PartName="/ppt/slideLayouts/slideLayout3748.xml" ContentType="application/vnd.openxmlformats-officedocument.presentationml.slideLayout+xml"/>
  <Override PartName="/ppt/slideLayouts/slideLayout3749.xml" ContentType="application/vnd.openxmlformats-officedocument.presentationml.slideLayout+xml"/>
  <Override PartName="/ppt/slideLayouts/slideLayout3750.xml" ContentType="application/vnd.openxmlformats-officedocument.presentationml.slideLayout+xml"/>
  <Override PartName="/ppt/slideLayouts/slideLayout3751.xml" ContentType="application/vnd.openxmlformats-officedocument.presentationml.slideLayout+xml"/>
  <Override PartName="/ppt/slideLayouts/slideLayout3752.xml" ContentType="application/vnd.openxmlformats-officedocument.presentationml.slideLayout+xml"/>
  <Override PartName="/ppt/slideLayouts/slideLayout3753.xml" ContentType="application/vnd.openxmlformats-officedocument.presentationml.slideLayout+xml"/>
  <Override PartName="/ppt/slideLayouts/slideLayout3754.xml" ContentType="application/vnd.openxmlformats-officedocument.presentationml.slideLayout+xml"/>
  <Override PartName="/ppt/slideLayouts/slideLayout3755.xml" ContentType="application/vnd.openxmlformats-officedocument.presentationml.slideLayout+xml"/>
  <Override PartName="/ppt/slideLayouts/slideLayout3756.xml" ContentType="application/vnd.openxmlformats-officedocument.presentationml.slideLayout+xml"/>
  <Override PartName="/ppt/slideLayouts/slideLayout3757.xml" ContentType="application/vnd.openxmlformats-officedocument.presentationml.slideLayout+xml"/>
  <Override PartName="/ppt/slideLayouts/slideLayout3758.xml" ContentType="application/vnd.openxmlformats-officedocument.presentationml.slideLayout+xml"/>
  <Override PartName="/ppt/slideLayouts/slideLayout3759.xml" ContentType="application/vnd.openxmlformats-officedocument.presentationml.slideLayout+xml"/>
  <Override PartName="/ppt/slideLayouts/slideLayout3760.xml" ContentType="application/vnd.openxmlformats-officedocument.presentationml.slideLayout+xml"/>
  <Override PartName="/ppt/slideLayouts/slideLayout3761.xml" ContentType="application/vnd.openxmlformats-officedocument.presentationml.slideLayout+xml"/>
  <Override PartName="/ppt/slideLayouts/slideLayout3762.xml" ContentType="application/vnd.openxmlformats-officedocument.presentationml.slideLayout+xml"/>
  <Override PartName="/ppt/slideLayouts/slideLayout3763.xml" ContentType="application/vnd.openxmlformats-officedocument.presentationml.slideLayout+xml"/>
  <Override PartName="/ppt/slideLayouts/slideLayout3764.xml" ContentType="application/vnd.openxmlformats-officedocument.presentationml.slideLayout+xml"/>
  <Override PartName="/ppt/slideLayouts/slideLayout3765.xml" ContentType="application/vnd.openxmlformats-officedocument.presentationml.slideLayout+xml"/>
  <Override PartName="/ppt/slideLayouts/slideLayout3766.xml" ContentType="application/vnd.openxmlformats-officedocument.presentationml.slideLayout+xml"/>
  <Override PartName="/ppt/slideLayouts/slideLayout3767.xml" ContentType="application/vnd.openxmlformats-officedocument.presentationml.slideLayout+xml"/>
  <Override PartName="/ppt/slideLayouts/slideLayout3768.xml" ContentType="application/vnd.openxmlformats-officedocument.presentationml.slideLayout+xml"/>
  <Override PartName="/ppt/slideLayouts/slideLayout3769.xml" ContentType="application/vnd.openxmlformats-officedocument.presentationml.slideLayout+xml"/>
  <Override PartName="/ppt/slideLayouts/slideLayout3770.xml" ContentType="application/vnd.openxmlformats-officedocument.presentationml.slideLayout+xml"/>
  <Override PartName="/ppt/theme/theme7.xml" ContentType="application/vnd.openxmlformats-officedocument.theme+xml"/>
  <Override PartName="/ppt/slideLayouts/slideLayout3771.xml" ContentType="application/vnd.openxmlformats-officedocument.presentationml.slideLayout+xml"/>
  <Override PartName="/ppt/slideLayouts/slideLayout3772.xml" ContentType="application/vnd.openxmlformats-officedocument.presentationml.slideLayout+xml"/>
  <Override PartName="/ppt/slideLayouts/slideLayout3773.xml" ContentType="application/vnd.openxmlformats-officedocument.presentationml.slideLayout+xml"/>
  <Override PartName="/ppt/slideLayouts/slideLayout3774.xml" ContentType="application/vnd.openxmlformats-officedocument.presentationml.slideLayout+xml"/>
  <Override PartName="/ppt/slideLayouts/slideLayout3775.xml" ContentType="application/vnd.openxmlformats-officedocument.presentationml.slideLayout+xml"/>
  <Override PartName="/ppt/slideLayouts/slideLayout3776.xml" ContentType="application/vnd.openxmlformats-officedocument.presentationml.slideLayout+xml"/>
  <Override PartName="/ppt/slideLayouts/slideLayout3777.xml" ContentType="application/vnd.openxmlformats-officedocument.presentationml.slideLayout+xml"/>
  <Override PartName="/ppt/slideLayouts/slideLayout3778.xml" ContentType="application/vnd.openxmlformats-officedocument.presentationml.slideLayout+xml"/>
  <Override PartName="/ppt/slideLayouts/slideLayout3779.xml" ContentType="application/vnd.openxmlformats-officedocument.presentationml.slideLayout+xml"/>
  <Override PartName="/ppt/slideLayouts/slideLayout3780.xml" ContentType="application/vnd.openxmlformats-officedocument.presentationml.slideLayout+xml"/>
  <Override PartName="/ppt/slideLayouts/slideLayout3781.xml" ContentType="application/vnd.openxmlformats-officedocument.presentationml.slideLayout+xml"/>
  <Override PartName="/ppt/slideLayouts/slideLayout3782.xml" ContentType="application/vnd.openxmlformats-officedocument.presentationml.slideLayout+xml"/>
  <Override PartName="/ppt/slideLayouts/slideLayout3783.xml" ContentType="application/vnd.openxmlformats-officedocument.presentationml.slideLayout+xml"/>
  <Override PartName="/ppt/slideLayouts/slideLayout3784.xml" ContentType="application/vnd.openxmlformats-officedocument.presentationml.slideLayout+xml"/>
  <Override PartName="/ppt/slideLayouts/slideLayout3785.xml" ContentType="application/vnd.openxmlformats-officedocument.presentationml.slideLayout+xml"/>
  <Override PartName="/ppt/slideLayouts/slideLayout3786.xml" ContentType="application/vnd.openxmlformats-officedocument.presentationml.slideLayout+xml"/>
  <Override PartName="/ppt/slideLayouts/slideLayout3787.xml" ContentType="application/vnd.openxmlformats-officedocument.presentationml.slideLayout+xml"/>
  <Override PartName="/ppt/slideLayouts/slideLayout3788.xml" ContentType="application/vnd.openxmlformats-officedocument.presentationml.slideLayout+xml"/>
  <Override PartName="/ppt/slideLayouts/slideLayout3789.xml" ContentType="application/vnd.openxmlformats-officedocument.presentationml.slideLayout+xml"/>
  <Override PartName="/ppt/slideLayouts/slideLayout3790.xml" ContentType="application/vnd.openxmlformats-officedocument.presentationml.slideLayout+xml"/>
  <Override PartName="/ppt/slideLayouts/slideLayout3791.xml" ContentType="application/vnd.openxmlformats-officedocument.presentationml.slideLayout+xml"/>
  <Override PartName="/ppt/slideLayouts/slideLayout3792.xml" ContentType="application/vnd.openxmlformats-officedocument.presentationml.slideLayout+xml"/>
  <Override PartName="/ppt/slideLayouts/slideLayout3793.xml" ContentType="application/vnd.openxmlformats-officedocument.presentationml.slideLayout+xml"/>
  <Override PartName="/ppt/slideLayouts/slideLayout3794.xml" ContentType="application/vnd.openxmlformats-officedocument.presentationml.slideLayout+xml"/>
  <Override PartName="/ppt/slideLayouts/slideLayout3795.xml" ContentType="application/vnd.openxmlformats-officedocument.presentationml.slideLayout+xml"/>
  <Override PartName="/ppt/slideLayouts/slideLayout3796.xml" ContentType="application/vnd.openxmlformats-officedocument.presentationml.slideLayout+xml"/>
  <Override PartName="/ppt/slideLayouts/slideLayout3797.xml" ContentType="application/vnd.openxmlformats-officedocument.presentationml.slideLayout+xml"/>
  <Override PartName="/ppt/slideLayouts/slideLayout3798.xml" ContentType="application/vnd.openxmlformats-officedocument.presentationml.slideLayout+xml"/>
  <Override PartName="/ppt/slideLayouts/slideLayout3799.xml" ContentType="application/vnd.openxmlformats-officedocument.presentationml.slideLayout+xml"/>
  <Override PartName="/ppt/slideLayouts/slideLayout3800.xml" ContentType="application/vnd.openxmlformats-officedocument.presentationml.slideLayout+xml"/>
  <Override PartName="/ppt/slideLayouts/slideLayout3801.xml" ContentType="application/vnd.openxmlformats-officedocument.presentationml.slideLayout+xml"/>
  <Override PartName="/ppt/slideLayouts/slideLayout3802.xml" ContentType="application/vnd.openxmlformats-officedocument.presentationml.slideLayout+xml"/>
  <Override PartName="/ppt/slideLayouts/slideLayout3803.xml" ContentType="application/vnd.openxmlformats-officedocument.presentationml.slideLayout+xml"/>
  <Override PartName="/ppt/slideLayouts/slideLayout3804.xml" ContentType="application/vnd.openxmlformats-officedocument.presentationml.slideLayout+xml"/>
  <Override PartName="/ppt/slideLayouts/slideLayout3805.xml" ContentType="application/vnd.openxmlformats-officedocument.presentationml.slideLayout+xml"/>
  <Override PartName="/ppt/slideLayouts/slideLayout3806.xml" ContentType="application/vnd.openxmlformats-officedocument.presentationml.slideLayout+xml"/>
  <Override PartName="/ppt/slideLayouts/slideLayout3807.xml" ContentType="application/vnd.openxmlformats-officedocument.presentationml.slideLayout+xml"/>
  <Override PartName="/ppt/slideLayouts/slideLayout3808.xml" ContentType="application/vnd.openxmlformats-officedocument.presentationml.slideLayout+xml"/>
  <Override PartName="/ppt/slideLayouts/slideLayout3809.xml" ContentType="application/vnd.openxmlformats-officedocument.presentationml.slideLayout+xml"/>
  <Override PartName="/ppt/slideLayouts/slideLayout3810.xml" ContentType="application/vnd.openxmlformats-officedocument.presentationml.slideLayout+xml"/>
  <Override PartName="/ppt/slideLayouts/slideLayout3811.xml" ContentType="application/vnd.openxmlformats-officedocument.presentationml.slideLayout+xml"/>
  <Override PartName="/ppt/slideLayouts/slideLayout3812.xml" ContentType="application/vnd.openxmlformats-officedocument.presentationml.slideLayout+xml"/>
  <Override PartName="/ppt/slideLayouts/slideLayout3813.xml" ContentType="application/vnd.openxmlformats-officedocument.presentationml.slideLayout+xml"/>
  <Override PartName="/ppt/slideLayouts/slideLayout3814.xml" ContentType="application/vnd.openxmlformats-officedocument.presentationml.slideLayout+xml"/>
  <Override PartName="/ppt/slideLayouts/slideLayout3815.xml" ContentType="application/vnd.openxmlformats-officedocument.presentationml.slideLayout+xml"/>
  <Override PartName="/ppt/slideLayouts/slideLayout3816.xml" ContentType="application/vnd.openxmlformats-officedocument.presentationml.slideLayout+xml"/>
  <Override PartName="/ppt/slideLayouts/slideLayout3817.xml" ContentType="application/vnd.openxmlformats-officedocument.presentationml.slideLayout+xml"/>
  <Override PartName="/ppt/slideLayouts/slideLayout3818.xml" ContentType="application/vnd.openxmlformats-officedocument.presentationml.slideLayout+xml"/>
  <Override PartName="/ppt/slideLayouts/slideLayout3819.xml" ContentType="application/vnd.openxmlformats-officedocument.presentationml.slideLayout+xml"/>
  <Override PartName="/ppt/slideLayouts/slideLayout3820.xml" ContentType="application/vnd.openxmlformats-officedocument.presentationml.slideLayout+xml"/>
  <Override PartName="/ppt/slideLayouts/slideLayout3821.xml" ContentType="application/vnd.openxmlformats-officedocument.presentationml.slideLayout+xml"/>
  <Override PartName="/ppt/slideLayouts/slideLayout3822.xml" ContentType="application/vnd.openxmlformats-officedocument.presentationml.slideLayout+xml"/>
  <Override PartName="/ppt/slideLayouts/slideLayout3823.xml" ContentType="application/vnd.openxmlformats-officedocument.presentationml.slideLayout+xml"/>
  <Override PartName="/ppt/slideLayouts/slideLayout3824.xml" ContentType="application/vnd.openxmlformats-officedocument.presentationml.slideLayout+xml"/>
  <Override PartName="/ppt/slideLayouts/slideLayout3825.xml" ContentType="application/vnd.openxmlformats-officedocument.presentationml.slideLayout+xml"/>
  <Override PartName="/ppt/slideLayouts/slideLayout3826.xml" ContentType="application/vnd.openxmlformats-officedocument.presentationml.slideLayout+xml"/>
  <Override PartName="/ppt/slideLayouts/slideLayout3827.xml" ContentType="application/vnd.openxmlformats-officedocument.presentationml.slideLayout+xml"/>
  <Override PartName="/ppt/slideLayouts/slideLayout3828.xml" ContentType="application/vnd.openxmlformats-officedocument.presentationml.slideLayout+xml"/>
  <Override PartName="/ppt/slideLayouts/slideLayout3829.xml" ContentType="application/vnd.openxmlformats-officedocument.presentationml.slideLayout+xml"/>
  <Override PartName="/ppt/slideLayouts/slideLayout3830.xml" ContentType="application/vnd.openxmlformats-officedocument.presentationml.slideLayout+xml"/>
  <Override PartName="/ppt/slideLayouts/slideLayout3831.xml" ContentType="application/vnd.openxmlformats-officedocument.presentationml.slideLayout+xml"/>
  <Override PartName="/ppt/slideLayouts/slideLayout3832.xml" ContentType="application/vnd.openxmlformats-officedocument.presentationml.slideLayout+xml"/>
  <Override PartName="/ppt/slideLayouts/slideLayout3833.xml" ContentType="application/vnd.openxmlformats-officedocument.presentationml.slideLayout+xml"/>
  <Override PartName="/ppt/slideLayouts/slideLayout3834.xml" ContentType="application/vnd.openxmlformats-officedocument.presentationml.slideLayout+xml"/>
  <Override PartName="/ppt/slideLayouts/slideLayout3835.xml" ContentType="application/vnd.openxmlformats-officedocument.presentationml.slideLayout+xml"/>
  <Override PartName="/ppt/slideLayouts/slideLayout3836.xml" ContentType="application/vnd.openxmlformats-officedocument.presentationml.slideLayout+xml"/>
  <Override PartName="/ppt/slideLayouts/slideLayout3837.xml" ContentType="application/vnd.openxmlformats-officedocument.presentationml.slideLayout+xml"/>
  <Override PartName="/ppt/slideLayouts/slideLayout3838.xml" ContentType="application/vnd.openxmlformats-officedocument.presentationml.slideLayout+xml"/>
  <Override PartName="/ppt/slideLayouts/slideLayout3839.xml" ContentType="application/vnd.openxmlformats-officedocument.presentationml.slideLayout+xml"/>
  <Override PartName="/ppt/slideLayouts/slideLayout3840.xml" ContentType="application/vnd.openxmlformats-officedocument.presentationml.slideLayout+xml"/>
  <Override PartName="/ppt/slideLayouts/slideLayout3841.xml" ContentType="application/vnd.openxmlformats-officedocument.presentationml.slideLayout+xml"/>
  <Override PartName="/ppt/slideLayouts/slideLayout3842.xml" ContentType="application/vnd.openxmlformats-officedocument.presentationml.slideLayout+xml"/>
  <Override PartName="/ppt/slideLayouts/slideLayout3843.xml" ContentType="application/vnd.openxmlformats-officedocument.presentationml.slideLayout+xml"/>
  <Override PartName="/ppt/slideLayouts/slideLayout3844.xml" ContentType="application/vnd.openxmlformats-officedocument.presentationml.slideLayout+xml"/>
  <Override PartName="/ppt/slideLayouts/slideLayout3845.xml" ContentType="application/vnd.openxmlformats-officedocument.presentationml.slideLayout+xml"/>
  <Override PartName="/ppt/slideLayouts/slideLayout3846.xml" ContentType="application/vnd.openxmlformats-officedocument.presentationml.slideLayout+xml"/>
  <Override PartName="/ppt/slideLayouts/slideLayout3847.xml" ContentType="application/vnd.openxmlformats-officedocument.presentationml.slideLayout+xml"/>
  <Override PartName="/ppt/slideLayouts/slideLayout3848.xml" ContentType="application/vnd.openxmlformats-officedocument.presentationml.slideLayout+xml"/>
  <Override PartName="/ppt/slideLayouts/slideLayout3849.xml" ContentType="application/vnd.openxmlformats-officedocument.presentationml.slideLayout+xml"/>
  <Override PartName="/ppt/slideLayouts/slideLayout3850.xml" ContentType="application/vnd.openxmlformats-officedocument.presentationml.slideLayout+xml"/>
  <Override PartName="/ppt/slideLayouts/slideLayout3851.xml" ContentType="application/vnd.openxmlformats-officedocument.presentationml.slideLayout+xml"/>
  <Override PartName="/ppt/slideLayouts/slideLayout3852.xml" ContentType="application/vnd.openxmlformats-officedocument.presentationml.slideLayout+xml"/>
  <Override PartName="/ppt/slideLayouts/slideLayout3853.xml" ContentType="application/vnd.openxmlformats-officedocument.presentationml.slideLayout+xml"/>
  <Override PartName="/ppt/slideLayouts/slideLayout3854.xml" ContentType="application/vnd.openxmlformats-officedocument.presentationml.slideLayout+xml"/>
  <Override PartName="/ppt/slideLayouts/slideLayout3855.xml" ContentType="application/vnd.openxmlformats-officedocument.presentationml.slideLayout+xml"/>
  <Override PartName="/ppt/slideLayouts/slideLayout3856.xml" ContentType="application/vnd.openxmlformats-officedocument.presentationml.slideLayout+xml"/>
  <Override PartName="/ppt/slideLayouts/slideLayout3857.xml" ContentType="application/vnd.openxmlformats-officedocument.presentationml.slideLayout+xml"/>
  <Override PartName="/ppt/slideLayouts/slideLayout3858.xml" ContentType="application/vnd.openxmlformats-officedocument.presentationml.slideLayout+xml"/>
  <Override PartName="/ppt/slideLayouts/slideLayout3859.xml" ContentType="application/vnd.openxmlformats-officedocument.presentationml.slideLayout+xml"/>
  <Override PartName="/ppt/slideLayouts/slideLayout3860.xml" ContentType="application/vnd.openxmlformats-officedocument.presentationml.slideLayout+xml"/>
  <Override PartName="/ppt/slideLayouts/slideLayout3861.xml" ContentType="application/vnd.openxmlformats-officedocument.presentationml.slideLayout+xml"/>
  <Override PartName="/ppt/slideLayouts/slideLayout3862.xml" ContentType="application/vnd.openxmlformats-officedocument.presentationml.slideLayout+xml"/>
  <Override PartName="/ppt/slideLayouts/slideLayout3863.xml" ContentType="application/vnd.openxmlformats-officedocument.presentationml.slideLayout+xml"/>
  <Override PartName="/ppt/slideLayouts/slideLayout3864.xml" ContentType="application/vnd.openxmlformats-officedocument.presentationml.slideLayout+xml"/>
  <Override PartName="/ppt/slideLayouts/slideLayout3865.xml" ContentType="application/vnd.openxmlformats-officedocument.presentationml.slideLayout+xml"/>
  <Override PartName="/ppt/slideLayouts/slideLayout3866.xml" ContentType="application/vnd.openxmlformats-officedocument.presentationml.slideLayout+xml"/>
  <Override PartName="/ppt/slideLayouts/slideLayout3867.xml" ContentType="application/vnd.openxmlformats-officedocument.presentationml.slideLayout+xml"/>
  <Override PartName="/ppt/slideLayouts/slideLayout3868.xml" ContentType="application/vnd.openxmlformats-officedocument.presentationml.slideLayout+xml"/>
  <Override PartName="/ppt/slideLayouts/slideLayout3869.xml" ContentType="application/vnd.openxmlformats-officedocument.presentationml.slideLayout+xml"/>
  <Override PartName="/ppt/slideLayouts/slideLayout3870.xml" ContentType="application/vnd.openxmlformats-officedocument.presentationml.slideLayout+xml"/>
  <Override PartName="/ppt/slideLayouts/slideLayout3871.xml" ContentType="application/vnd.openxmlformats-officedocument.presentationml.slideLayout+xml"/>
  <Override PartName="/ppt/slideLayouts/slideLayout3872.xml" ContentType="application/vnd.openxmlformats-officedocument.presentationml.slideLayout+xml"/>
  <Override PartName="/ppt/slideLayouts/slideLayout3873.xml" ContentType="application/vnd.openxmlformats-officedocument.presentationml.slideLayout+xml"/>
  <Override PartName="/ppt/slideLayouts/slideLayout3874.xml" ContentType="application/vnd.openxmlformats-officedocument.presentationml.slideLayout+xml"/>
  <Override PartName="/ppt/slideLayouts/slideLayout3875.xml" ContentType="application/vnd.openxmlformats-officedocument.presentationml.slideLayout+xml"/>
  <Override PartName="/ppt/slideLayouts/slideLayout3876.xml" ContentType="application/vnd.openxmlformats-officedocument.presentationml.slideLayout+xml"/>
  <Override PartName="/ppt/slideLayouts/slideLayout3877.xml" ContentType="application/vnd.openxmlformats-officedocument.presentationml.slideLayout+xml"/>
  <Override PartName="/ppt/slideLayouts/slideLayout3878.xml" ContentType="application/vnd.openxmlformats-officedocument.presentationml.slideLayout+xml"/>
  <Override PartName="/ppt/slideLayouts/slideLayout3879.xml" ContentType="application/vnd.openxmlformats-officedocument.presentationml.slideLayout+xml"/>
  <Override PartName="/ppt/slideLayouts/slideLayout3880.xml" ContentType="application/vnd.openxmlformats-officedocument.presentationml.slideLayout+xml"/>
  <Override PartName="/ppt/slideLayouts/slideLayout3881.xml" ContentType="application/vnd.openxmlformats-officedocument.presentationml.slideLayout+xml"/>
  <Override PartName="/ppt/slideLayouts/slideLayout3882.xml" ContentType="application/vnd.openxmlformats-officedocument.presentationml.slideLayout+xml"/>
  <Override PartName="/ppt/slideLayouts/slideLayout3883.xml" ContentType="application/vnd.openxmlformats-officedocument.presentationml.slideLayout+xml"/>
  <Override PartName="/ppt/slideLayouts/slideLayout3884.xml" ContentType="application/vnd.openxmlformats-officedocument.presentationml.slideLayout+xml"/>
  <Override PartName="/ppt/slideLayouts/slideLayout3885.xml" ContentType="application/vnd.openxmlformats-officedocument.presentationml.slideLayout+xml"/>
  <Override PartName="/ppt/slideLayouts/slideLayout3886.xml" ContentType="application/vnd.openxmlformats-officedocument.presentationml.slideLayout+xml"/>
  <Override PartName="/ppt/slideLayouts/slideLayout3887.xml" ContentType="application/vnd.openxmlformats-officedocument.presentationml.slideLayout+xml"/>
  <Override PartName="/ppt/slideLayouts/slideLayout3888.xml" ContentType="application/vnd.openxmlformats-officedocument.presentationml.slideLayout+xml"/>
  <Override PartName="/ppt/slideLayouts/slideLayout3889.xml" ContentType="application/vnd.openxmlformats-officedocument.presentationml.slideLayout+xml"/>
  <Override PartName="/ppt/slideLayouts/slideLayout3890.xml" ContentType="application/vnd.openxmlformats-officedocument.presentationml.slideLayout+xml"/>
  <Override PartName="/ppt/slideLayouts/slideLayout3891.xml" ContentType="application/vnd.openxmlformats-officedocument.presentationml.slideLayout+xml"/>
  <Override PartName="/ppt/slideLayouts/slideLayout3892.xml" ContentType="application/vnd.openxmlformats-officedocument.presentationml.slideLayout+xml"/>
  <Override PartName="/ppt/slideLayouts/slideLayout3893.xml" ContentType="application/vnd.openxmlformats-officedocument.presentationml.slideLayout+xml"/>
  <Override PartName="/ppt/slideLayouts/slideLayout3894.xml" ContentType="application/vnd.openxmlformats-officedocument.presentationml.slideLayout+xml"/>
  <Override PartName="/ppt/slideLayouts/slideLayout3895.xml" ContentType="application/vnd.openxmlformats-officedocument.presentationml.slideLayout+xml"/>
  <Override PartName="/ppt/slideLayouts/slideLayout3896.xml" ContentType="application/vnd.openxmlformats-officedocument.presentationml.slideLayout+xml"/>
  <Override PartName="/ppt/slideLayouts/slideLayout3897.xml" ContentType="application/vnd.openxmlformats-officedocument.presentationml.slideLayout+xml"/>
  <Override PartName="/ppt/slideLayouts/slideLayout3898.xml" ContentType="application/vnd.openxmlformats-officedocument.presentationml.slideLayout+xml"/>
  <Override PartName="/ppt/slideLayouts/slideLayout3899.xml" ContentType="application/vnd.openxmlformats-officedocument.presentationml.slideLayout+xml"/>
  <Override PartName="/ppt/slideLayouts/slideLayout3900.xml" ContentType="application/vnd.openxmlformats-officedocument.presentationml.slideLayout+xml"/>
  <Override PartName="/ppt/slideLayouts/slideLayout3901.xml" ContentType="application/vnd.openxmlformats-officedocument.presentationml.slideLayout+xml"/>
  <Override PartName="/ppt/slideLayouts/slideLayout3902.xml" ContentType="application/vnd.openxmlformats-officedocument.presentationml.slideLayout+xml"/>
  <Override PartName="/ppt/slideLayouts/slideLayout3903.xml" ContentType="application/vnd.openxmlformats-officedocument.presentationml.slideLayout+xml"/>
  <Override PartName="/ppt/slideLayouts/slideLayout3904.xml" ContentType="application/vnd.openxmlformats-officedocument.presentationml.slideLayout+xml"/>
  <Override PartName="/ppt/slideLayouts/slideLayout3905.xml" ContentType="application/vnd.openxmlformats-officedocument.presentationml.slideLayout+xml"/>
  <Override PartName="/ppt/slideLayouts/slideLayout3906.xml" ContentType="application/vnd.openxmlformats-officedocument.presentationml.slideLayout+xml"/>
  <Override PartName="/ppt/slideLayouts/slideLayout3907.xml" ContentType="application/vnd.openxmlformats-officedocument.presentationml.slideLayout+xml"/>
  <Override PartName="/ppt/slideLayouts/slideLayout3908.xml" ContentType="application/vnd.openxmlformats-officedocument.presentationml.slideLayout+xml"/>
  <Override PartName="/ppt/slideLayouts/slideLayout3909.xml" ContentType="application/vnd.openxmlformats-officedocument.presentationml.slideLayout+xml"/>
  <Override PartName="/ppt/slideLayouts/slideLayout3910.xml" ContentType="application/vnd.openxmlformats-officedocument.presentationml.slideLayout+xml"/>
  <Override PartName="/ppt/slideLayouts/slideLayout3911.xml" ContentType="application/vnd.openxmlformats-officedocument.presentationml.slideLayout+xml"/>
  <Override PartName="/ppt/slideLayouts/slideLayout3912.xml" ContentType="application/vnd.openxmlformats-officedocument.presentationml.slideLayout+xml"/>
  <Override PartName="/ppt/slideLayouts/slideLayout3913.xml" ContentType="application/vnd.openxmlformats-officedocument.presentationml.slideLayout+xml"/>
  <Override PartName="/ppt/slideLayouts/slideLayout3914.xml" ContentType="application/vnd.openxmlformats-officedocument.presentationml.slideLayout+xml"/>
  <Override PartName="/ppt/slideLayouts/slideLayout3915.xml" ContentType="application/vnd.openxmlformats-officedocument.presentationml.slideLayout+xml"/>
  <Override PartName="/ppt/slideLayouts/slideLayout3916.xml" ContentType="application/vnd.openxmlformats-officedocument.presentationml.slideLayout+xml"/>
  <Override PartName="/ppt/slideLayouts/slideLayout3917.xml" ContentType="application/vnd.openxmlformats-officedocument.presentationml.slideLayout+xml"/>
  <Override PartName="/ppt/slideLayouts/slideLayout3918.xml" ContentType="application/vnd.openxmlformats-officedocument.presentationml.slideLayout+xml"/>
  <Override PartName="/ppt/slideLayouts/slideLayout3919.xml" ContentType="application/vnd.openxmlformats-officedocument.presentationml.slideLayout+xml"/>
  <Override PartName="/ppt/slideLayouts/slideLayout3920.xml" ContentType="application/vnd.openxmlformats-officedocument.presentationml.slideLayout+xml"/>
  <Override PartName="/ppt/slideLayouts/slideLayout3921.xml" ContentType="application/vnd.openxmlformats-officedocument.presentationml.slideLayout+xml"/>
  <Override PartName="/ppt/slideLayouts/slideLayout3922.xml" ContentType="application/vnd.openxmlformats-officedocument.presentationml.slideLayout+xml"/>
  <Override PartName="/ppt/slideLayouts/slideLayout3923.xml" ContentType="application/vnd.openxmlformats-officedocument.presentationml.slideLayout+xml"/>
  <Override PartName="/ppt/slideLayouts/slideLayout3924.xml" ContentType="application/vnd.openxmlformats-officedocument.presentationml.slideLayout+xml"/>
  <Override PartName="/ppt/slideLayouts/slideLayout3925.xml" ContentType="application/vnd.openxmlformats-officedocument.presentationml.slideLayout+xml"/>
  <Override PartName="/ppt/slideLayouts/slideLayout3926.xml" ContentType="application/vnd.openxmlformats-officedocument.presentationml.slideLayout+xml"/>
  <Override PartName="/ppt/slideLayouts/slideLayout3927.xml" ContentType="application/vnd.openxmlformats-officedocument.presentationml.slideLayout+xml"/>
  <Override PartName="/ppt/slideLayouts/slideLayout3928.xml" ContentType="application/vnd.openxmlformats-officedocument.presentationml.slideLayout+xml"/>
  <Override PartName="/ppt/slideLayouts/slideLayout3929.xml" ContentType="application/vnd.openxmlformats-officedocument.presentationml.slideLayout+xml"/>
  <Override PartName="/ppt/slideLayouts/slideLayout3930.xml" ContentType="application/vnd.openxmlformats-officedocument.presentationml.slideLayout+xml"/>
  <Override PartName="/ppt/slideLayouts/slideLayout3931.xml" ContentType="application/vnd.openxmlformats-officedocument.presentationml.slideLayout+xml"/>
  <Override PartName="/ppt/slideLayouts/slideLayout3932.xml" ContentType="application/vnd.openxmlformats-officedocument.presentationml.slideLayout+xml"/>
  <Override PartName="/ppt/slideLayouts/slideLayout3933.xml" ContentType="application/vnd.openxmlformats-officedocument.presentationml.slideLayout+xml"/>
  <Override PartName="/ppt/slideLayouts/slideLayout3934.xml" ContentType="application/vnd.openxmlformats-officedocument.presentationml.slideLayout+xml"/>
  <Override PartName="/ppt/slideLayouts/slideLayout3935.xml" ContentType="application/vnd.openxmlformats-officedocument.presentationml.slideLayout+xml"/>
  <Override PartName="/ppt/slideLayouts/slideLayout3936.xml" ContentType="application/vnd.openxmlformats-officedocument.presentationml.slideLayout+xml"/>
  <Override PartName="/ppt/slideLayouts/slideLayout3937.xml" ContentType="application/vnd.openxmlformats-officedocument.presentationml.slideLayout+xml"/>
  <Override PartName="/ppt/slideLayouts/slideLayout3938.xml" ContentType="application/vnd.openxmlformats-officedocument.presentationml.slideLayout+xml"/>
  <Override PartName="/ppt/slideLayouts/slideLayout3939.xml" ContentType="application/vnd.openxmlformats-officedocument.presentationml.slideLayout+xml"/>
  <Override PartName="/ppt/slideLayouts/slideLayout3940.xml" ContentType="application/vnd.openxmlformats-officedocument.presentationml.slideLayout+xml"/>
  <Override PartName="/ppt/slideLayouts/slideLayout3941.xml" ContentType="application/vnd.openxmlformats-officedocument.presentationml.slideLayout+xml"/>
  <Override PartName="/ppt/slideLayouts/slideLayout3942.xml" ContentType="application/vnd.openxmlformats-officedocument.presentationml.slideLayout+xml"/>
  <Override PartName="/ppt/slideLayouts/slideLayout3943.xml" ContentType="application/vnd.openxmlformats-officedocument.presentationml.slideLayout+xml"/>
  <Override PartName="/ppt/slideLayouts/slideLayout3944.xml" ContentType="application/vnd.openxmlformats-officedocument.presentationml.slideLayout+xml"/>
  <Override PartName="/ppt/slideLayouts/slideLayout3945.xml" ContentType="application/vnd.openxmlformats-officedocument.presentationml.slideLayout+xml"/>
  <Override PartName="/ppt/slideLayouts/slideLayout3946.xml" ContentType="application/vnd.openxmlformats-officedocument.presentationml.slideLayout+xml"/>
  <Override PartName="/ppt/slideLayouts/slideLayout3947.xml" ContentType="application/vnd.openxmlformats-officedocument.presentationml.slideLayout+xml"/>
  <Override PartName="/ppt/slideLayouts/slideLayout3948.xml" ContentType="application/vnd.openxmlformats-officedocument.presentationml.slideLayout+xml"/>
  <Override PartName="/ppt/slideLayouts/slideLayout3949.xml" ContentType="application/vnd.openxmlformats-officedocument.presentationml.slideLayout+xml"/>
  <Override PartName="/ppt/slideLayouts/slideLayout3950.xml" ContentType="application/vnd.openxmlformats-officedocument.presentationml.slideLayout+xml"/>
  <Override PartName="/ppt/slideLayouts/slideLayout3951.xml" ContentType="application/vnd.openxmlformats-officedocument.presentationml.slideLayout+xml"/>
  <Override PartName="/ppt/slideLayouts/slideLayout3952.xml" ContentType="application/vnd.openxmlformats-officedocument.presentationml.slideLayout+xml"/>
  <Override PartName="/ppt/slideLayouts/slideLayout3953.xml" ContentType="application/vnd.openxmlformats-officedocument.presentationml.slideLayout+xml"/>
  <Override PartName="/ppt/slideLayouts/slideLayout3954.xml" ContentType="application/vnd.openxmlformats-officedocument.presentationml.slideLayout+xml"/>
  <Override PartName="/ppt/slideLayouts/slideLayout3955.xml" ContentType="application/vnd.openxmlformats-officedocument.presentationml.slideLayout+xml"/>
  <Override PartName="/ppt/slideLayouts/slideLayout3956.xml" ContentType="application/vnd.openxmlformats-officedocument.presentationml.slideLayout+xml"/>
  <Override PartName="/ppt/slideLayouts/slideLayout3957.xml" ContentType="application/vnd.openxmlformats-officedocument.presentationml.slideLayout+xml"/>
  <Override PartName="/ppt/slideLayouts/slideLayout3958.xml" ContentType="application/vnd.openxmlformats-officedocument.presentationml.slideLayout+xml"/>
  <Override PartName="/ppt/slideLayouts/slideLayout3959.xml" ContentType="application/vnd.openxmlformats-officedocument.presentationml.slideLayout+xml"/>
  <Override PartName="/ppt/slideLayouts/slideLayout3960.xml" ContentType="application/vnd.openxmlformats-officedocument.presentationml.slideLayout+xml"/>
  <Override PartName="/ppt/slideLayouts/slideLayout3961.xml" ContentType="application/vnd.openxmlformats-officedocument.presentationml.slideLayout+xml"/>
  <Override PartName="/ppt/slideLayouts/slideLayout3962.xml" ContentType="application/vnd.openxmlformats-officedocument.presentationml.slideLayout+xml"/>
  <Override PartName="/ppt/slideLayouts/slideLayout3963.xml" ContentType="application/vnd.openxmlformats-officedocument.presentationml.slideLayout+xml"/>
  <Override PartName="/ppt/slideLayouts/slideLayout3964.xml" ContentType="application/vnd.openxmlformats-officedocument.presentationml.slideLayout+xml"/>
  <Override PartName="/ppt/slideLayouts/slideLayout3965.xml" ContentType="application/vnd.openxmlformats-officedocument.presentationml.slideLayout+xml"/>
  <Override PartName="/ppt/slideLayouts/slideLayout3966.xml" ContentType="application/vnd.openxmlformats-officedocument.presentationml.slideLayout+xml"/>
  <Override PartName="/ppt/slideLayouts/slideLayout3967.xml" ContentType="application/vnd.openxmlformats-officedocument.presentationml.slideLayout+xml"/>
  <Override PartName="/ppt/slideLayouts/slideLayout3968.xml" ContentType="application/vnd.openxmlformats-officedocument.presentationml.slideLayout+xml"/>
  <Override PartName="/ppt/slideLayouts/slideLayout3969.xml" ContentType="application/vnd.openxmlformats-officedocument.presentationml.slideLayout+xml"/>
  <Override PartName="/ppt/slideLayouts/slideLayout3970.xml" ContentType="application/vnd.openxmlformats-officedocument.presentationml.slideLayout+xml"/>
  <Override PartName="/ppt/slideLayouts/slideLayout3971.xml" ContentType="application/vnd.openxmlformats-officedocument.presentationml.slideLayout+xml"/>
  <Override PartName="/ppt/slideLayouts/slideLayout3972.xml" ContentType="application/vnd.openxmlformats-officedocument.presentationml.slideLayout+xml"/>
  <Override PartName="/ppt/slideLayouts/slideLayout3973.xml" ContentType="application/vnd.openxmlformats-officedocument.presentationml.slideLayout+xml"/>
  <Override PartName="/ppt/slideLayouts/slideLayout3974.xml" ContentType="application/vnd.openxmlformats-officedocument.presentationml.slideLayout+xml"/>
  <Override PartName="/ppt/slideLayouts/slideLayout3975.xml" ContentType="application/vnd.openxmlformats-officedocument.presentationml.slideLayout+xml"/>
  <Override PartName="/ppt/slideLayouts/slideLayout3976.xml" ContentType="application/vnd.openxmlformats-officedocument.presentationml.slideLayout+xml"/>
  <Override PartName="/ppt/slideLayouts/slideLayout3977.xml" ContentType="application/vnd.openxmlformats-officedocument.presentationml.slideLayout+xml"/>
  <Override PartName="/ppt/slideLayouts/slideLayout3978.xml" ContentType="application/vnd.openxmlformats-officedocument.presentationml.slideLayout+xml"/>
  <Override PartName="/ppt/slideLayouts/slideLayout3979.xml" ContentType="application/vnd.openxmlformats-officedocument.presentationml.slideLayout+xml"/>
  <Override PartName="/ppt/slideLayouts/slideLayout3980.xml" ContentType="application/vnd.openxmlformats-officedocument.presentationml.slideLayout+xml"/>
  <Override PartName="/ppt/slideLayouts/slideLayout3981.xml" ContentType="application/vnd.openxmlformats-officedocument.presentationml.slideLayout+xml"/>
  <Override PartName="/ppt/slideLayouts/slideLayout3982.xml" ContentType="application/vnd.openxmlformats-officedocument.presentationml.slideLayout+xml"/>
  <Override PartName="/ppt/slideLayouts/slideLayout3983.xml" ContentType="application/vnd.openxmlformats-officedocument.presentationml.slideLayout+xml"/>
  <Override PartName="/ppt/slideLayouts/slideLayout3984.xml" ContentType="application/vnd.openxmlformats-officedocument.presentationml.slideLayout+xml"/>
  <Override PartName="/ppt/slideLayouts/slideLayout3985.xml" ContentType="application/vnd.openxmlformats-officedocument.presentationml.slideLayout+xml"/>
  <Override PartName="/ppt/slideLayouts/slideLayout3986.xml" ContentType="application/vnd.openxmlformats-officedocument.presentationml.slideLayout+xml"/>
  <Override PartName="/ppt/slideLayouts/slideLayout3987.xml" ContentType="application/vnd.openxmlformats-officedocument.presentationml.slideLayout+xml"/>
  <Override PartName="/ppt/slideLayouts/slideLayout3988.xml" ContentType="application/vnd.openxmlformats-officedocument.presentationml.slideLayout+xml"/>
  <Override PartName="/ppt/slideLayouts/slideLayout3989.xml" ContentType="application/vnd.openxmlformats-officedocument.presentationml.slideLayout+xml"/>
  <Override PartName="/ppt/slideLayouts/slideLayout3990.xml" ContentType="application/vnd.openxmlformats-officedocument.presentationml.slideLayout+xml"/>
  <Override PartName="/ppt/slideLayouts/slideLayout3991.xml" ContentType="application/vnd.openxmlformats-officedocument.presentationml.slideLayout+xml"/>
  <Override PartName="/ppt/slideLayouts/slideLayout3992.xml" ContentType="application/vnd.openxmlformats-officedocument.presentationml.slideLayout+xml"/>
  <Override PartName="/ppt/slideLayouts/slideLayout3993.xml" ContentType="application/vnd.openxmlformats-officedocument.presentationml.slideLayout+xml"/>
  <Override PartName="/ppt/slideLayouts/slideLayout3994.xml" ContentType="application/vnd.openxmlformats-officedocument.presentationml.slideLayout+xml"/>
  <Override PartName="/ppt/slideLayouts/slideLayout3995.xml" ContentType="application/vnd.openxmlformats-officedocument.presentationml.slideLayout+xml"/>
  <Override PartName="/ppt/slideLayouts/slideLayout3996.xml" ContentType="application/vnd.openxmlformats-officedocument.presentationml.slideLayout+xml"/>
  <Override PartName="/ppt/slideLayouts/slideLayout3997.xml" ContentType="application/vnd.openxmlformats-officedocument.presentationml.slideLayout+xml"/>
  <Override PartName="/ppt/slideLayouts/slideLayout3998.xml" ContentType="application/vnd.openxmlformats-officedocument.presentationml.slideLayout+xml"/>
  <Override PartName="/ppt/slideLayouts/slideLayout3999.xml" ContentType="application/vnd.openxmlformats-officedocument.presentationml.slideLayout+xml"/>
  <Override PartName="/ppt/slideLayouts/slideLayout4000.xml" ContentType="application/vnd.openxmlformats-officedocument.presentationml.slideLayout+xml"/>
  <Override PartName="/ppt/slideLayouts/slideLayout4001.xml" ContentType="application/vnd.openxmlformats-officedocument.presentationml.slideLayout+xml"/>
  <Override PartName="/ppt/slideLayouts/slideLayout4002.xml" ContentType="application/vnd.openxmlformats-officedocument.presentationml.slideLayout+xml"/>
  <Override PartName="/ppt/slideLayouts/slideLayout4003.xml" ContentType="application/vnd.openxmlformats-officedocument.presentationml.slideLayout+xml"/>
  <Override PartName="/ppt/slideLayouts/slideLayout4004.xml" ContentType="application/vnd.openxmlformats-officedocument.presentationml.slideLayout+xml"/>
  <Override PartName="/ppt/slideLayouts/slideLayout4005.xml" ContentType="application/vnd.openxmlformats-officedocument.presentationml.slideLayout+xml"/>
  <Override PartName="/ppt/slideLayouts/slideLayout4006.xml" ContentType="application/vnd.openxmlformats-officedocument.presentationml.slideLayout+xml"/>
  <Override PartName="/ppt/slideLayouts/slideLayout4007.xml" ContentType="application/vnd.openxmlformats-officedocument.presentationml.slideLayout+xml"/>
  <Override PartName="/ppt/slideLayouts/slideLayout4008.xml" ContentType="application/vnd.openxmlformats-officedocument.presentationml.slideLayout+xml"/>
  <Override PartName="/ppt/slideLayouts/slideLayout4009.xml" ContentType="application/vnd.openxmlformats-officedocument.presentationml.slideLayout+xml"/>
  <Override PartName="/ppt/slideLayouts/slideLayout4010.xml" ContentType="application/vnd.openxmlformats-officedocument.presentationml.slideLayout+xml"/>
  <Override PartName="/ppt/slideLayouts/slideLayout4011.xml" ContentType="application/vnd.openxmlformats-officedocument.presentationml.slideLayout+xml"/>
  <Override PartName="/ppt/slideLayouts/slideLayout4012.xml" ContentType="application/vnd.openxmlformats-officedocument.presentationml.slideLayout+xml"/>
  <Override PartName="/ppt/slideLayouts/slideLayout4013.xml" ContentType="application/vnd.openxmlformats-officedocument.presentationml.slideLayout+xml"/>
  <Override PartName="/ppt/slideLayouts/slideLayout4014.xml" ContentType="application/vnd.openxmlformats-officedocument.presentationml.slideLayout+xml"/>
  <Override PartName="/ppt/slideLayouts/slideLayout4015.xml" ContentType="application/vnd.openxmlformats-officedocument.presentationml.slideLayout+xml"/>
  <Override PartName="/ppt/slideLayouts/slideLayout4016.xml" ContentType="application/vnd.openxmlformats-officedocument.presentationml.slideLayout+xml"/>
  <Override PartName="/ppt/slideLayouts/slideLayout4017.xml" ContentType="application/vnd.openxmlformats-officedocument.presentationml.slideLayout+xml"/>
  <Override PartName="/ppt/slideLayouts/slideLayout4018.xml" ContentType="application/vnd.openxmlformats-officedocument.presentationml.slideLayout+xml"/>
  <Override PartName="/ppt/slideLayouts/slideLayout4019.xml" ContentType="application/vnd.openxmlformats-officedocument.presentationml.slideLayout+xml"/>
  <Override PartName="/ppt/slideLayouts/slideLayout4020.xml" ContentType="application/vnd.openxmlformats-officedocument.presentationml.slideLayout+xml"/>
  <Override PartName="/ppt/slideLayouts/slideLayout4021.xml" ContentType="application/vnd.openxmlformats-officedocument.presentationml.slideLayout+xml"/>
  <Override PartName="/ppt/slideLayouts/slideLayout4022.xml" ContentType="application/vnd.openxmlformats-officedocument.presentationml.slideLayout+xml"/>
  <Override PartName="/ppt/slideLayouts/slideLayout4023.xml" ContentType="application/vnd.openxmlformats-officedocument.presentationml.slideLayout+xml"/>
  <Override PartName="/ppt/slideLayouts/slideLayout4024.xml" ContentType="application/vnd.openxmlformats-officedocument.presentationml.slideLayout+xml"/>
  <Override PartName="/ppt/slideLayouts/slideLayout4025.xml" ContentType="application/vnd.openxmlformats-officedocument.presentationml.slideLayout+xml"/>
  <Override PartName="/ppt/slideLayouts/slideLayout4026.xml" ContentType="application/vnd.openxmlformats-officedocument.presentationml.slideLayout+xml"/>
  <Override PartName="/ppt/slideLayouts/slideLayout4027.xml" ContentType="application/vnd.openxmlformats-officedocument.presentationml.slideLayout+xml"/>
  <Override PartName="/ppt/slideLayouts/slideLayout4028.xml" ContentType="application/vnd.openxmlformats-officedocument.presentationml.slideLayout+xml"/>
  <Override PartName="/ppt/slideLayouts/slideLayout4029.xml" ContentType="application/vnd.openxmlformats-officedocument.presentationml.slideLayout+xml"/>
  <Override PartName="/ppt/slideLayouts/slideLayout4030.xml" ContentType="application/vnd.openxmlformats-officedocument.presentationml.slideLayout+xml"/>
  <Override PartName="/ppt/slideLayouts/slideLayout4031.xml" ContentType="application/vnd.openxmlformats-officedocument.presentationml.slideLayout+xml"/>
  <Override PartName="/ppt/slideLayouts/slideLayout4032.xml" ContentType="application/vnd.openxmlformats-officedocument.presentationml.slideLayout+xml"/>
  <Override PartName="/ppt/slideLayouts/slideLayout4033.xml" ContentType="application/vnd.openxmlformats-officedocument.presentationml.slideLayout+xml"/>
  <Override PartName="/ppt/slideLayouts/slideLayout4034.xml" ContentType="application/vnd.openxmlformats-officedocument.presentationml.slideLayout+xml"/>
  <Override PartName="/ppt/slideLayouts/slideLayout4035.xml" ContentType="application/vnd.openxmlformats-officedocument.presentationml.slideLayout+xml"/>
  <Override PartName="/ppt/slideLayouts/slideLayout4036.xml" ContentType="application/vnd.openxmlformats-officedocument.presentationml.slideLayout+xml"/>
  <Override PartName="/ppt/slideLayouts/slideLayout4037.xml" ContentType="application/vnd.openxmlformats-officedocument.presentationml.slideLayout+xml"/>
  <Override PartName="/ppt/slideLayouts/slideLayout4038.xml" ContentType="application/vnd.openxmlformats-officedocument.presentationml.slideLayout+xml"/>
  <Override PartName="/ppt/slideLayouts/slideLayout4039.xml" ContentType="application/vnd.openxmlformats-officedocument.presentationml.slideLayout+xml"/>
  <Override PartName="/ppt/slideLayouts/slideLayout4040.xml" ContentType="application/vnd.openxmlformats-officedocument.presentationml.slideLayout+xml"/>
  <Override PartName="/ppt/slideLayouts/slideLayout4041.xml" ContentType="application/vnd.openxmlformats-officedocument.presentationml.slideLayout+xml"/>
  <Override PartName="/ppt/slideLayouts/slideLayout4042.xml" ContentType="application/vnd.openxmlformats-officedocument.presentationml.slideLayout+xml"/>
  <Override PartName="/ppt/slideLayouts/slideLayout4043.xml" ContentType="application/vnd.openxmlformats-officedocument.presentationml.slideLayout+xml"/>
  <Override PartName="/ppt/slideLayouts/slideLayout4044.xml" ContentType="application/vnd.openxmlformats-officedocument.presentationml.slideLayout+xml"/>
  <Override PartName="/ppt/slideLayouts/slideLayout4045.xml" ContentType="application/vnd.openxmlformats-officedocument.presentationml.slideLayout+xml"/>
  <Override PartName="/ppt/slideLayouts/slideLayout4046.xml" ContentType="application/vnd.openxmlformats-officedocument.presentationml.slideLayout+xml"/>
  <Override PartName="/ppt/slideLayouts/slideLayout4047.xml" ContentType="application/vnd.openxmlformats-officedocument.presentationml.slideLayout+xml"/>
  <Override PartName="/ppt/slideLayouts/slideLayout4048.xml" ContentType="application/vnd.openxmlformats-officedocument.presentationml.slideLayout+xml"/>
  <Override PartName="/ppt/slideLayouts/slideLayout4049.xml" ContentType="application/vnd.openxmlformats-officedocument.presentationml.slideLayout+xml"/>
  <Override PartName="/ppt/slideLayouts/slideLayout4050.xml" ContentType="application/vnd.openxmlformats-officedocument.presentationml.slideLayout+xml"/>
  <Override PartName="/ppt/slideLayouts/slideLayout4051.xml" ContentType="application/vnd.openxmlformats-officedocument.presentationml.slideLayout+xml"/>
  <Override PartName="/ppt/slideLayouts/slideLayout4052.xml" ContentType="application/vnd.openxmlformats-officedocument.presentationml.slideLayout+xml"/>
  <Override PartName="/ppt/slideLayouts/slideLayout4053.xml" ContentType="application/vnd.openxmlformats-officedocument.presentationml.slideLayout+xml"/>
  <Override PartName="/ppt/slideLayouts/slideLayout4054.xml" ContentType="application/vnd.openxmlformats-officedocument.presentationml.slideLayout+xml"/>
  <Override PartName="/ppt/slideLayouts/slideLayout4055.xml" ContentType="application/vnd.openxmlformats-officedocument.presentationml.slideLayout+xml"/>
  <Override PartName="/ppt/slideLayouts/slideLayout4056.xml" ContentType="application/vnd.openxmlformats-officedocument.presentationml.slideLayout+xml"/>
  <Override PartName="/ppt/slideLayouts/slideLayout4057.xml" ContentType="application/vnd.openxmlformats-officedocument.presentationml.slideLayout+xml"/>
  <Override PartName="/ppt/slideLayouts/slideLayout4058.xml" ContentType="application/vnd.openxmlformats-officedocument.presentationml.slideLayout+xml"/>
  <Override PartName="/ppt/slideLayouts/slideLayout4059.xml" ContentType="application/vnd.openxmlformats-officedocument.presentationml.slideLayout+xml"/>
  <Override PartName="/ppt/slideLayouts/slideLayout4060.xml" ContentType="application/vnd.openxmlformats-officedocument.presentationml.slideLayout+xml"/>
  <Override PartName="/ppt/slideLayouts/slideLayout4061.xml" ContentType="application/vnd.openxmlformats-officedocument.presentationml.slideLayout+xml"/>
  <Override PartName="/ppt/slideLayouts/slideLayout4062.xml" ContentType="application/vnd.openxmlformats-officedocument.presentationml.slideLayout+xml"/>
  <Override PartName="/ppt/slideLayouts/slideLayout4063.xml" ContentType="application/vnd.openxmlformats-officedocument.presentationml.slideLayout+xml"/>
  <Override PartName="/ppt/slideLayouts/slideLayout4064.xml" ContentType="application/vnd.openxmlformats-officedocument.presentationml.slideLayout+xml"/>
  <Override PartName="/ppt/slideLayouts/slideLayout4065.xml" ContentType="application/vnd.openxmlformats-officedocument.presentationml.slideLayout+xml"/>
  <Override PartName="/ppt/slideLayouts/slideLayout4066.xml" ContentType="application/vnd.openxmlformats-officedocument.presentationml.slideLayout+xml"/>
  <Override PartName="/ppt/slideLayouts/slideLayout4067.xml" ContentType="application/vnd.openxmlformats-officedocument.presentationml.slideLayout+xml"/>
  <Override PartName="/ppt/slideLayouts/slideLayout4068.xml" ContentType="application/vnd.openxmlformats-officedocument.presentationml.slideLayout+xml"/>
  <Override PartName="/ppt/slideLayouts/slideLayout4069.xml" ContentType="application/vnd.openxmlformats-officedocument.presentationml.slideLayout+xml"/>
  <Override PartName="/ppt/slideLayouts/slideLayout4070.xml" ContentType="application/vnd.openxmlformats-officedocument.presentationml.slideLayout+xml"/>
  <Override PartName="/ppt/slideLayouts/slideLayout4071.xml" ContentType="application/vnd.openxmlformats-officedocument.presentationml.slideLayout+xml"/>
  <Override PartName="/ppt/slideLayouts/slideLayout4072.xml" ContentType="application/vnd.openxmlformats-officedocument.presentationml.slideLayout+xml"/>
  <Override PartName="/ppt/slideLayouts/slideLayout4073.xml" ContentType="application/vnd.openxmlformats-officedocument.presentationml.slideLayout+xml"/>
  <Override PartName="/ppt/slideLayouts/slideLayout4074.xml" ContentType="application/vnd.openxmlformats-officedocument.presentationml.slideLayout+xml"/>
  <Override PartName="/ppt/slideLayouts/slideLayout4075.xml" ContentType="application/vnd.openxmlformats-officedocument.presentationml.slideLayout+xml"/>
  <Override PartName="/ppt/slideLayouts/slideLayout4076.xml" ContentType="application/vnd.openxmlformats-officedocument.presentationml.slideLayout+xml"/>
  <Override PartName="/ppt/slideLayouts/slideLayout4077.xml" ContentType="application/vnd.openxmlformats-officedocument.presentationml.slideLayout+xml"/>
  <Override PartName="/ppt/slideLayouts/slideLayout4078.xml" ContentType="application/vnd.openxmlformats-officedocument.presentationml.slideLayout+xml"/>
  <Override PartName="/ppt/slideLayouts/slideLayout4079.xml" ContentType="application/vnd.openxmlformats-officedocument.presentationml.slideLayout+xml"/>
  <Override PartName="/ppt/slideLayouts/slideLayout4080.xml" ContentType="application/vnd.openxmlformats-officedocument.presentationml.slideLayout+xml"/>
  <Override PartName="/ppt/slideLayouts/slideLayout4081.xml" ContentType="application/vnd.openxmlformats-officedocument.presentationml.slideLayout+xml"/>
  <Override PartName="/ppt/slideLayouts/slideLayout4082.xml" ContentType="application/vnd.openxmlformats-officedocument.presentationml.slideLayout+xml"/>
  <Override PartName="/ppt/slideLayouts/slideLayout4083.xml" ContentType="application/vnd.openxmlformats-officedocument.presentationml.slideLayout+xml"/>
  <Override PartName="/ppt/slideLayouts/slideLayout4084.xml" ContentType="application/vnd.openxmlformats-officedocument.presentationml.slideLayout+xml"/>
  <Override PartName="/ppt/slideLayouts/slideLayout4085.xml" ContentType="application/vnd.openxmlformats-officedocument.presentationml.slideLayout+xml"/>
  <Override PartName="/ppt/slideLayouts/slideLayout4086.xml" ContentType="application/vnd.openxmlformats-officedocument.presentationml.slideLayout+xml"/>
  <Override PartName="/ppt/slideLayouts/slideLayout4087.xml" ContentType="application/vnd.openxmlformats-officedocument.presentationml.slideLayout+xml"/>
  <Override PartName="/ppt/slideLayouts/slideLayout4088.xml" ContentType="application/vnd.openxmlformats-officedocument.presentationml.slideLayout+xml"/>
  <Override PartName="/ppt/slideLayouts/slideLayout4089.xml" ContentType="application/vnd.openxmlformats-officedocument.presentationml.slideLayout+xml"/>
  <Override PartName="/ppt/slideLayouts/slideLayout4090.xml" ContentType="application/vnd.openxmlformats-officedocument.presentationml.slideLayout+xml"/>
  <Override PartName="/ppt/slideLayouts/slideLayout4091.xml" ContentType="application/vnd.openxmlformats-officedocument.presentationml.slideLayout+xml"/>
  <Override PartName="/ppt/slideLayouts/slideLayout4092.xml" ContentType="application/vnd.openxmlformats-officedocument.presentationml.slideLayout+xml"/>
  <Override PartName="/ppt/slideLayouts/slideLayout4093.xml" ContentType="application/vnd.openxmlformats-officedocument.presentationml.slideLayout+xml"/>
  <Override PartName="/ppt/slideLayouts/slideLayout4094.xml" ContentType="application/vnd.openxmlformats-officedocument.presentationml.slideLayout+xml"/>
  <Override PartName="/ppt/slideLayouts/slideLayout4095.xml" ContentType="application/vnd.openxmlformats-officedocument.presentationml.slideLayout+xml"/>
  <Override PartName="/ppt/slideLayouts/slideLayout4096.xml" ContentType="application/vnd.openxmlformats-officedocument.presentationml.slideLayout+xml"/>
  <Override PartName="/ppt/slideLayouts/slideLayout4097.xml" ContentType="application/vnd.openxmlformats-officedocument.presentationml.slideLayout+xml"/>
  <Override PartName="/ppt/slideLayouts/slideLayout4098.xml" ContentType="application/vnd.openxmlformats-officedocument.presentationml.slideLayout+xml"/>
  <Override PartName="/ppt/slideLayouts/slideLayout4099.xml" ContentType="application/vnd.openxmlformats-officedocument.presentationml.slideLayout+xml"/>
  <Override PartName="/ppt/slideLayouts/slideLayout4100.xml" ContentType="application/vnd.openxmlformats-officedocument.presentationml.slideLayout+xml"/>
  <Override PartName="/ppt/slideLayouts/slideLayout4101.xml" ContentType="application/vnd.openxmlformats-officedocument.presentationml.slideLayout+xml"/>
  <Override PartName="/ppt/slideLayouts/slideLayout4102.xml" ContentType="application/vnd.openxmlformats-officedocument.presentationml.slideLayout+xml"/>
  <Override PartName="/ppt/slideLayouts/slideLayout4103.xml" ContentType="application/vnd.openxmlformats-officedocument.presentationml.slideLayout+xml"/>
  <Override PartName="/ppt/slideLayouts/slideLayout4104.xml" ContentType="application/vnd.openxmlformats-officedocument.presentationml.slideLayout+xml"/>
  <Override PartName="/ppt/slideLayouts/slideLayout4105.xml" ContentType="application/vnd.openxmlformats-officedocument.presentationml.slideLayout+xml"/>
  <Override PartName="/ppt/slideLayouts/slideLayout4106.xml" ContentType="application/vnd.openxmlformats-officedocument.presentationml.slideLayout+xml"/>
  <Override PartName="/ppt/slideLayouts/slideLayout4107.xml" ContentType="application/vnd.openxmlformats-officedocument.presentationml.slideLayout+xml"/>
  <Override PartName="/ppt/slideLayouts/slideLayout4108.xml" ContentType="application/vnd.openxmlformats-officedocument.presentationml.slideLayout+xml"/>
  <Override PartName="/ppt/slideLayouts/slideLayout4109.xml" ContentType="application/vnd.openxmlformats-officedocument.presentationml.slideLayout+xml"/>
  <Override PartName="/ppt/slideLayouts/slideLayout4110.xml" ContentType="application/vnd.openxmlformats-officedocument.presentationml.slideLayout+xml"/>
  <Override PartName="/ppt/slideLayouts/slideLayout4111.xml" ContentType="application/vnd.openxmlformats-officedocument.presentationml.slideLayout+xml"/>
  <Override PartName="/ppt/slideLayouts/slideLayout4112.xml" ContentType="application/vnd.openxmlformats-officedocument.presentationml.slideLayout+xml"/>
  <Override PartName="/ppt/slideLayouts/slideLayout4113.xml" ContentType="application/vnd.openxmlformats-officedocument.presentationml.slideLayout+xml"/>
  <Override PartName="/ppt/slideLayouts/slideLayout4114.xml" ContentType="application/vnd.openxmlformats-officedocument.presentationml.slideLayout+xml"/>
  <Override PartName="/ppt/slideLayouts/slideLayout4115.xml" ContentType="application/vnd.openxmlformats-officedocument.presentationml.slideLayout+xml"/>
  <Override PartName="/ppt/slideLayouts/slideLayout4116.xml" ContentType="application/vnd.openxmlformats-officedocument.presentationml.slideLayout+xml"/>
  <Override PartName="/ppt/slideLayouts/slideLayout4117.xml" ContentType="application/vnd.openxmlformats-officedocument.presentationml.slideLayout+xml"/>
  <Override PartName="/ppt/slideLayouts/slideLayout4118.xml" ContentType="application/vnd.openxmlformats-officedocument.presentationml.slideLayout+xml"/>
  <Override PartName="/ppt/slideLayouts/slideLayout4119.xml" ContentType="application/vnd.openxmlformats-officedocument.presentationml.slideLayout+xml"/>
  <Override PartName="/ppt/slideLayouts/slideLayout4120.xml" ContentType="application/vnd.openxmlformats-officedocument.presentationml.slideLayout+xml"/>
  <Override PartName="/ppt/slideLayouts/slideLayout4121.xml" ContentType="application/vnd.openxmlformats-officedocument.presentationml.slideLayout+xml"/>
  <Override PartName="/ppt/slideLayouts/slideLayout4122.xml" ContentType="application/vnd.openxmlformats-officedocument.presentationml.slideLayout+xml"/>
  <Override PartName="/ppt/slideLayouts/slideLayout4123.xml" ContentType="application/vnd.openxmlformats-officedocument.presentationml.slideLayout+xml"/>
  <Override PartName="/ppt/slideLayouts/slideLayout4124.xml" ContentType="application/vnd.openxmlformats-officedocument.presentationml.slideLayout+xml"/>
  <Override PartName="/ppt/slideLayouts/slideLayout4125.xml" ContentType="application/vnd.openxmlformats-officedocument.presentationml.slideLayout+xml"/>
  <Override PartName="/ppt/slideLayouts/slideLayout4126.xml" ContentType="application/vnd.openxmlformats-officedocument.presentationml.slideLayout+xml"/>
  <Override PartName="/ppt/slideLayouts/slideLayout4127.xml" ContentType="application/vnd.openxmlformats-officedocument.presentationml.slideLayout+xml"/>
  <Override PartName="/ppt/slideLayouts/slideLayout4128.xml" ContentType="application/vnd.openxmlformats-officedocument.presentationml.slideLayout+xml"/>
  <Override PartName="/ppt/slideLayouts/slideLayout4129.xml" ContentType="application/vnd.openxmlformats-officedocument.presentationml.slideLayout+xml"/>
  <Override PartName="/ppt/slideLayouts/slideLayout4130.xml" ContentType="application/vnd.openxmlformats-officedocument.presentationml.slideLayout+xml"/>
  <Override PartName="/ppt/slideLayouts/slideLayout4131.xml" ContentType="application/vnd.openxmlformats-officedocument.presentationml.slideLayout+xml"/>
  <Override PartName="/ppt/slideLayouts/slideLayout4132.xml" ContentType="application/vnd.openxmlformats-officedocument.presentationml.slideLayout+xml"/>
  <Override PartName="/ppt/slideLayouts/slideLayout4133.xml" ContentType="application/vnd.openxmlformats-officedocument.presentationml.slideLayout+xml"/>
  <Override PartName="/ppt/slideLayouts/slideLayout4134.xml" ContentType="application/vnd.openxmlformats-officedocument.presentationml.slideLayout+xml"/>
  <Override PartName="/ppt/slideLayouts/slideLayout4135.xml" ContentType="application/vnd.openxmlformats-officedocument.presentationml.slideLayout+xml"/>
  <Override PartName="/ppt/slideLayouts/slideLayout4136.xml" ContentType="application/vnd.openxmlformats-officedocument.presentationml.slideLayout+xml"/>
  <Override PartName="/ppt/slideLayouts/slideLayout4137.xml" ContentType="application/vnd.openxmlformats-officedocument.presentationml.slideLayout+xml"/>
  <Override PartName="/ppt/slideLayouts/slideLayout4138.xml" ContentType="application/vnd.openxmlformats-officedocument.presentationml.slideLayout+xml"/>
  <Override PartName="/ppt/slideLayouts/slideLayout4139.xml" ContentType="application/vnd.openxmlformats-officedocument.presentationml.slideLayout+xml"/>
  <Override PartName="/ppt/slideLayouts/slideLayout4140.xml" ContentType="application/vnd.openxmlformats-officedocument.presentationml.slideLayout+xml"/>
  <Override PartName="/ppt/slideLayouts/slideLayout4141.xml" ContentType="application/vnd.openxmlformats-officedocument.presentationml.slideLayout+xml"/>
  <Override PartName="/ppt/slideLayouts/slideLayout4142.xml" ContentType="application/vnd.openxmlformats-officedocument.presentationml.slideLayout+xml"/>
  <Override PartName="/ppt/slideLayouts/slideLayout4143.xml" ContentType="application/vnd.openxmlformats-officedocument.presentationml.slideLayout+xml"/>
  <Override PartName="/ppt/slideLayouts/slideLayout4144.xml" ContentType="application/vnd.openxmlformats-officedocument.presentationml.slideLayout+xml"/>
  <Override PartName="/ppt/slideLayouts/slideLayout4145.xml" ContentType="application/vnd.openxmlformats-officedocument.presentationml.slideLayout+xml"/>
  <Override PartName="/ppt/slideLayouts/slideLayout4146.xml" ContentType="application/vnd.openxmlformats-officedocument.presentationml.slideLayout+xml"/>
  <Override PartName="/ppt/slideLayouts/slideLayout4147.xml" ContentType="application/vnd.openxmlformats-officedocument.presentationml.slideLayout+xml"/>
  <Override PartName="/ppt/slideLayouts/slideLayout4148.xml" ContentType="application/vnd.openxmlformats-officedocument.presentationml.slideLayout+xml"/>
  <Override PartName="/ppt/slideLayouts/slideLayout4149.xml" ContentType="application/vnd.openxmlformats-officedocument.presentationml.slideLayout+xml"/>
  <Override PartName="/ppt/slideLayouts/slideLayout4150.xml" ContentType="application/vnd.openxmlformats-officedocument.presentationml.slideLayout+xml"/>
  <Override PartName="/ppt/slideLayouts/slideLayout4151.xml" ContentType="application/vnd.openxmlformats-officedocument.presentationml.slideLayout+xml"/>
  <Override PartName="/ppt/slideLayouts/slideLayout4152.xml" ContentType="application/vnd.openxmlformats-officedocument.presentationml.slideLayout+xml"/>
  <Override PartName="/ppt/slideLayouts/slideLayout4153.xml" ContentType="application/vnd.openxmlformats-officedocument.presentationml.slideLayout+xml"/>
  <Override PartName="/ppt/slideLayouts/slideLayout4154.xml" ContentType="application/vnd.openxmlformats-officedocument.presentationml.slideLayout+xml"/>
  <Override PartName="/ppt/slideLayouts/slideLayout4155.xml" ContentType="application/vnd.openxmlformats-officedocument.presentationml.slideLayout+xml"/>
  <Override PartName="/ppt/slideLayouts/slideLayout4156.xml" ContentType="application/vnd.openxmlformats-officedocument.presentationml.slideLayout+xml"/>
  <Override PartName="/ppt/slideLayouts/slideLayout4157.xml" ContentType="application/vnd.openxmlformats-officedocument.presentationml.slideLayout+xml"/>
  <Override PartName="/ppt/slideLayouts/slideLayout4158.xml" ContentType="application/vnd.openxmlformats-officedocument.presentationml.slideLayout+xml"/>
  <Override PartName="/ppt/slideLayouts/slideLayout4159.xml" ContentType="application/vnd.openxmlformats-officedocument.presentationml.slideLayout+xml"/>
  <Override PartName="/ppt/slideLayouts/slideLayout4160.xml" ContentType="application/vnd.openxmlformats-officedocument.presentationml.slideLayout+xml"/>
  <Override PartName="/ppt/slideLayouts/slideLayout4161.xml" ContentType="application/vnd.openxmlformats-officedocument.presentationml.slideLayout+xml"/>
  <Override PartName="/ppt/slideLayouts/slideLayout4162.xml" ContentType="application/vnd.openxmlformats-officedocument.presentationml.slideLayout+xml"/>
  <Override PartName="/ppt/slideLayouts/slideLayout4163.xml" ContentType="application/vnd.openxmlformats-officedocument.presentationml.slideLayout+xml"/>
  <Override PartName="/ppt/slideLayouts/slideLayout4164.xml" ContentType="application/vnd.openxmlformats-officedocument.presentationml.slideLayout+xml"/>
  <Override PartName="/ppt/slideLayouts/slideLayout4165.xml" ContentType="application/vnd.openxmlformats-officedocument.presentationml.slideLayout+xml"/>
  <Override PartName="/ppt/slideLayouts/slideLayout4166.xml" ContentType="application/vnd.openxmlformats-officedocument.presentationml.slideLayout+xml"/>
  <Override PartName="/ppt/slideLayouts/slideLayout4167.xml" ContentType="application/vnd.openxmlformats-officedocument.presentationml.slideLayout+xml"/>
  <Override PartName="/ppt/slideLayouts/slideLayout4168.xml" ContentType="application/vnd.openxmlformats-officedocument.presentationml.slideLayout+xml"/>
  <Override PartName="/ppt/slideLayouts/slideLayout4169.xml" ContentType="application/vnd.openxmlformats-officedocument.presentationml.slideLayout+xml"/>
  <Override PartName="/ppt/slideLayouts/slideLayout4170.xml" ContentType="application/vnd.openxmlformats-officedocument.presentationml.slideLayout+xml"/>
  <Override PartName="/ppt/slideLayouts/slideLayout4171.xml" ContentType="application/vnd.openxmlformats-officedocument.presentationml.slideLayout+xml"/>
  <Override PartName="/ppt/slideLayouts/slideLayout4172.xml" ContentType="application/vnd.openxmlformats-officedocument.presentationml.slideLayout+xml"/>
  <Override PartName="/ppt/slideLayouts/slideLayout4173.xml" ContentType="application/vnd.openxmlformats-officedocument.presentationml.slideLayout+xml"/>
  <Override PartName="/ppt/slideLayouts/slideLayout4174.xml" ContentType="application/vnd.openxmlformats-officedocument.presentationml.slideLayout+xml"/>
  <Override PartName="/ppt/slideLayouts/slideLayout4175.xml" ContentType="application/vnd.openxmlformats-officedocument.presentationml.slideLayout+xml"/>
  <Override PartName="/ppt/slideLayouts/slideLayout4176.xml" ContentType="application/vnd.openxmlformats-officedocument.presentationml.slideLayout+xml"/>
  <Override PartName="/ppt/slideLayouts/slideLayout4177.xml" ContentType="application/vnd.openxmlformats-officedocument.presentationml.slideLayout+xml"/>
  <Override PartName="/ppt/slideLayouts/slideLayout4178.xml" ContentType="application/vnd.openxmlformats-officedocument.presentationml.slideLayout+xml"/>
  <Override PartName="/ppt/slideLayouts/slideLayout4179.xml" ContentType="application/vnd.openxmlformats-officedocument.presentationml.slideLayout+xml"/>
  <Override PartName="/ppt/slideLayouts/slideLayout4180.xml" ContentType="application/vnd.openxmlformats-officedocument.presentationml.slideLayout+xml"/>
  <Override PartName="/ppt/slideLayouts/slideLayout4181.xml" ContentType="application/vnd.openxmlformats-officedocument.presentationml.slideLayout+xml"/>
  <Override PartName="/ppt/slideLayouts/slideLayout4182.xml" ContentType="application/vnd.openxmlformats-officedocument.presentationml.slideLayout+xml"/>
  <Override PartName="/ppt/slideLayouts/slideLayout4183.xml" ContentType="application/vnd.openxmlformats-officedocument.presentationml.slideLayout+xml"/>
  <Override PartName="/ppt/slideLayouts/slideLayout4184.xml" ContentType="application/vnd.openxmlformats-officedocument.presentationml.slideLayout+xml"/>
  <Override PartName="/ppt/slideLayouts/slideLayout4185.xml" ContentType="application/vnd.openxmlformats-officedocument.presentationml.slideLayout+xml"/>
  <Override PartName="/ppt/slideLayouts/slideLayout4186.xml" ContentType="application/vnd.openxmlformats-officedocument.presentationml.slideLayout+xml"/>
  <Override PartName="/ppt/slideLayouts/slideLayout4187.xml" ContentType="application/vnd.openxmlformats-officedocument.presentationml.slideLayout+xml"/>
  <Override PartName="/ppt/slideLayouts/slideLayout4188.xml" ContentType="application/vnd.openxmlformats-officedocument.presentationml.slideLayout+xml"/>
  <Override PartName="/ppt/slideLayouts/slideLayout4189.xml" ContentType="application/vnd.openxmlformats-officedocument.presentationml.slideLayout+xml"/>
  <Override PartName="/ppt/slideLayouts/slideLayout4190.xml" ContentType="application/vnd.openxmlformats-officedocument.presentationml.slideLayout+xml"/>
  <Override PartName="/ppt/slideLayouts/slideLayout4191.xml" ContentType="application/vnd.openxmlformats-officedocument.presentationml.slideLayout+xml"/>
  <Override PartName="/ppt/slideLayouts/slideLayout4192.xml" ContentType="application/vnd.openxmlformats-officedocument.presentationml.slideLayout+xml"/>
  <Override PartName="/ppt/slideLayouts/slideLayout4193.xml" ContentType="application/vnd.openxmlformats-officedocument.presentationml.slideLayout+xml"/>
  <Override PartName="/ppt/slideLayouts/slideLayout4194.xml" ContentType="application/vnd.openxmlformats-officedocument.presentationml.slideLayout+xml"/>
  <Override PartName="/ppt/slideLayouts/slideLayout4195.xml" ContentType="application/vnd.openxmlformats-officedocument.presentationml.slideLayout+xml"/>
  <Override PartName="/ppt/slideLayouts/slideLayout4196.xml" ContentType="application/vnd.openxmlformats-officedocument.presentationml.slideLayout+xml"/>
  <Override PartName="/ppt/slideLayouts/slideLayout4197.xml" ContentType="application/vnd.openxmlformats-officedocument.presentationml.slideLayout+xml"/>
  <Override PartName="/ppt/slideLayouts/slideLayout4198.xml" ContentType="application/vnd.openxmlformats-officedocument.presentationml.slideLayout+xml"/>
  <Override PartName="/ppt/slideLayouts/slideLayout4199.xml" ContentType="application/vnd.openxmlformats-officedocument.presentationml.slideLayout+xml"/>
  <Override PartName="/ppt/slideLayouts/slideLayout4200.xml" ContentType="application/vnd.openxmlformats-officedocument.presentationml.slideLayout+xml"/>
  <Override PartName="/ppt/slideLayouts/slideLayout4201.xml" ContentType="application/vnd.openxmlformats-officedocument.presentationml.slideLayout+xml"/>
  <Override PartName="/ppt/slideLayouts/slideLayout4202.xml" ContentType="application/vnd.openxmlformats-officedocument.presentationml.slideLayout+xml"/>
  <Override PartName="/ppt/slideLayouts/slideLayout4203.xml" ContentType="application/vnd.openxmlformats-officedocument.presentationml.slideLayout+xml"/>
  <Override PartName="/ppt/slideLayouts/slideLayout4204.xml" ContentType="application/vnd.openxmlformats-officedocument.presentationml.slideLayout+xml"/>
  <Override PartName="/ppt/slideLayouts/slideLayout4205.xml" ContentType="application/vnd.openxmlformats-officedocument.presentationml.slideLayout+xml"/>
  <Override PartName="/ppt/slideLayouts/slideLayout4206.xml" ContentType="application/vnd.openxmlformats-officedocument.presentationml.slideLayout+xml"/>
  <Override PartName="/ppt/slideLayouts/slideLayout4207.xml" ContentType="application/vnd.openxmlformats-officedocument.presentationml.slideLayout+xml"/>
  <Override PartName="/ppt/slideLayouts/slideLayout4208.xml" ContentType="application/vnd.openxmlformats-officedocument.presentationml.slideLayout+xml"/>
  <Override PartName="/ppt/slideLayouts/slideLayout4209.xml" ContentType="application/vnd.openxmlformats-officedocument.presentationml.slideLayout+xml"/>
  <Override PartName="/ppt/slideLayouts/slideLayout4210.xml" ContentType="application/vnd.openxmlformats-officedocument.presentationml.slideLayout+xml"/>
  <Override PartName="/ppt/slideLayouts/slideLayout4211.xml" ContentType="application/vnd.openxmlformats-officedocument.presentationml.slideLayout+xml"/>
  <Override PartName="/ppt/slideLayouts/slideLayout4212.xml" ContentType="application/vnd.openxmlformats-officedocument.presentationml.slideLayout+xml"/>
  <Override PartName="/ppt/slideLayouts/slideLayout4213.xml" ContentType="application/vnd.openxmlformats-officedocument.presentationml.slideLayout+xml"/>
  <Override PartName="/ppt/slideLayouts/slideLayout4214.xml" ContentType="application/vnd.openxmlformats-officedocument.presentationml.slideLayout+xml"/>
  <Override PartName="/ppt/slideLayouts/slideLayout4215.xml" ContentType="application/vnd.openxmlformats-officedocument.presentationml.slideLayout+xml"/>
  <Override PartName="/ppt/slideLayouts/slideLayout4216.xml" ContentType="application/vnd.openxmlformats-officedocument.presentationml.slideLayout+xml"/>
  <Override PartName="/ppt/slideLayouts/slideLayout4217.xml" ContentType="application/vnd.openxmlformats-officedocument.presentationml.slideLayout+xml"/>
  <Override PartName="/ppt/slideLayouts/slideLayout4218.xml" ContentType="application/vnd.openxmlformats-officedocument.presentationml.slideLayout+xml"/>
  <Override PartName="/ppt/slideLayouts/slideLayout4219.xml" ContentType="application/vnd.openxmlformats-officedocument.presentationml.slideLayout+xml"/>
  <Override PartName="/ppt/slideLayouts/slideLayout4220.xml" ContentType="application/vnd.openxmlformats-officedocument.presentationml.slideLayout+xml"/>
  <Override PartName="/ppt/slideLayouts/slideLayout4221.xml" ContentType="application/vnd.openxmlformats-officedocument.presentationml.slideLayout+xml"/>
  <Override PartName="/ppt/slideLayouts/slideLayout4222.xml" ContentType="application/vnd.openxmlformats-officedocument.presentationml.slideLayout+xml"/>
  <Override PartName="/ppt/slideLayouts/slideLayout4223.xml" ContentType="application/vnd.openxmlformats-officedocument.presentationml.slideLayout+xml"/>
  <Override PartName="/ppt/slideLayouts/slideLayout4224.xml" ContentType="application/vnd.openxmlformats-officedocument.presentationml.slideLayout+xml"/>
  <Override PartName="/ppt/slideLayouts/slideLayout4225.xml" ContentType="application/vnd.openxmlformats-officedocument.presentationml.slideLayout+xml"/>
  <Override PartName="/ppt/slideLayouts/slideLayout4226.xml" ContentType="application/vnd.openxmlformats-officedocument.presentationml.slideLayout+xml"/>
  <Override PartName="/ppt/slideLayouts/slideLayout4227.xml" ContentType="application/vnd.openxmlformats-officedocument.presentationml.slideLayout+xml"/>
  <Override PartName="/ppt/slideLayouts/slideLayout4228.xml" ContentType="application/vnd.openxmlformats-officedocument.presentationml.slideLayout+xml"/>
  <Override PartName="/ppt/slideLayouts/slideLayout4229.xml" ContentType="application/vnd.openxmlformats-officedocument.presentationml.slideLayout+xml"/>
  <Override PartName="/ppt/slideLayouts/slideLayout4230.xml" ContentType="application/vnd.openxmlformats-officedocument.presentationml.slideLayout+xml"/>
  <Override PartName="/ppt/slideLayouts/slideLayout4231.xml" ContentType="application/vnd.openxmlformats-officedocument.presentationml.slideLayout+xml"/>
  <Override PartName="/ppt/slideLayouts/slideLayout4232.xml" ContentType="application/vnd.openxmlformats-officedocument.presentationml.slideLayout+xml"/>
  <Override PartName="/ppt/slideLayouts/slideLayout4233.xml" ContentType="application/vnd.openxmlformats-officedocument.presentationml.slideLayout+xml"/>
  <Override PartName="/ppt/slideLayouts/slideLayout4234.xml" ContentType="application/vnd.openxmlformats-officedocument.presentationml.slideLayout+xml"/>
  <Override PartName="/ppt/slideLayouts/slideLayout4235.xml" ContentType="application/vnd.openxmlformats-officedocument.presentationml.slideLayout+xml"/>
  <Override PartName="/ppt/slideLayouts/slideLayout4236.xml" ContentType="application/vnd.openxmlformats-officedocument.presentationml.slideLayout+xml"/>
  <Override PartName="/ppt/slideLayouts/slideLayout4237.xml" ContentType="application/vnd.openxmlformats-officedocument.presentationml.slideLayout+xml"/>
  <Override PartName="/ppt/slideLayouts/slideLayout4238.xml" ContentType="application/vnd.openxmlformats-officedocument.presentationml.slideLayout+xml"/>
  <Override PartName="/ppt/slideLayouts/slideLayout4239.xml" ContentType="application/vnd.openxmlformats-officedocument.presentationml.slideLayout+xml"/>
  <Override PartName="/ppt/slideLayouts/slideLayout4240.xml" ContentType="application/vnd.openxmlformats-officedocument.presentationml.slideLayout+xml"/>
  <Override PartName="/ppt/slideLayouts/slideLayout4241.xml" ContentType="application/vnd.openxmlformats-officedocument.presentationml.slideLayout+xml"/>
  <Override PartName="/ppt/slideLayouts/slideLayout4242.xml" ContentType="application/vnd.openxmlformats-officedocument.presentationml.slideLayout+xml"/>
  <Override PartName="/ppt/slideLayouts/slideLayout4243.xml" ContentType="application/vnd.openxmlformats-officedocument.presentationml.slideLayout+xml"/>
  <Override PartName="/ppt/slideLayouts/slideLayout4244.xml" ContentType="application/vnd.openxmlformats-officedocument.presentationml.slideLayout+xml"/>
  <Override PartName="/ppt/slideLayouts/slideLayout4245.xml" ContentType="application/vnd.openxmlformats-officedocument.presentationml.slideLayout+xml"/>
  <Override PartName="/ppt/slideLayouts/slideLayout4246.xml" ContentType="application/vnd.openxmlformats-officedocument.presentationml.slideLayout+xml"/>
  <Override PartName="/ppt/slideLayouts/slideLayout4247.xml" ContentType="application/vnd.openxmlformats-officedocument.presentationml.slideLayout+xml"/>
  <Override PartName="/ppt/slideLayouts/slideLayout4248.xml" ContentType="application/vnd.openxmlformats-officedocument.presentationml.slideLayout+xml"/>
  <Override PartName="/ppt/slideLayouts/slideLayout4249.xml" ContentType="application/vnd.openxmlformats-officedocument.presentationml.slideLayout+xml"/>
  <Override PartName="/ppt/slideLayouts/slideLayout4250.xml" ContentType="application/vnd.openxmlformats-officedocument.presentationml.slideLayout+xml"/>
  <Override PartName="/ppt/slideLayouts/slideLayout4251.xml" ContentType="application/vnd.openxmlformats-officedocument.presentationml.slideLayout+xml"/>
  <Override PartName="/ppt/slideLayouts/slideLayout4252.xml" ContentType="application/vnd.openxmlformats-officedocument.presentationml.slideLayout+xml"/>
  <Override PartName="/ppt/slideLayouts/slideLayout4253.xml" ContentType="application/vnd.openxmlformats-officedocument.presentationml.slideLayout+xml"/>
  <Override PartName="/ppt/slideLayouts/slideLayout4254.xml" ContentType="application/vnd.openxmlformats-officedocument.presentationml.slideLayout+xml"/>
  <Override PartName="/ppt/slideLayouts/slideLayout4255.xml" ContentType="application/vnd.openxmlformats-officedocument.presentationml.slideLayout+xml"/>
  <Override PartName="/ppt/slideLayouts/slideLayout4256.xml" ContentType="application/vnd.openxmlformats-officedocument.presentationml.slideLayout+xml"/>
  <Override PartName="/ppt/slideLayouts/slideLayout4257.xml" ContentType="application/vnd.openxmlformats-officedocument.presentationml.slideLayout+xml"/>
  <Override PartName="/ppt/slideLayouts/slideLayout4258.xml" ContentType="application/vnd.openxmlformats-officedocument.presentationml.slideLayout+xml"/>
  <Override PartName="/ppt/slideLayouts/slideLayout4259.xml" ContentType="application/vnd.openxmlformats-officedocument.presentationml.slideLayout+xml"/>
  <Override PartName="/ppt/slideLayouts/slideLayout4260.xml" ContentType="application/vnd.openxmlformats-officedocument.presentationml.slideLayout+xml"/>
  <Override PartName="/ppt/slideLayouts/slideLayout4261.xml" ContentType="application/vnd.openxmlformats-officedocument.presentationml.slideLayout+xml"/>
  <Override PartName="/ppt/slideLayouts/slideLayout4262.xml" ContentType="application/vnd.openxmlformats-officedocument.presentationml.slideLayout+xml"/>
  <Override PartName="/ppt/slideLayouts/slideLayout4263.xml" ContentType="application/vnd.openxmlformats-officedocument.presentationml.slideLayout+xml"/>
  <Override PartName="/ppt/slideLayouts/slideLayout4264.xml" ContentType="application/vnd.openxmlformats-officedocument.presentationml.slideLayout+xml"/>
  <Override PartName="/ppt/slideLayouts/slideLayout4265.xml" ContentType="application/vnd.openxmlformats-officedocument.presentationml.slideLayout+xml"/>
  <Override PartName="/ppt/slideLayouts/slideLayout4266.xml" ContentType="application/vnd.openxmlformats-officedocument.presentationml.slideLayout+xml"/>
  <Override PartName="/ppt/slideLayouts/slideLayout4267.xml" ContentType="application/vnd.openxmlformats-officedocument.presentationml.slideLayout+xml"/>
  <Override PartName="/ppt/slideLayouts/slideLayout4268.xml" ContentType="application/vnd.openxmlformats-officedocument.presentationml.slideLayout+xml"/>
  <Override PartName="/ppt/slideLayouts/slideLayout4269.xml" ContentType="application/vnd.openxmlformats-officedocument.presentationml.slideLayout+xml"/>
  <Override PartName="/ppt/slideLayouts/slideLayout4270.xml" ContentType="application/vnd.openxmlformats-officedocument.presentationml.slideLayout+xml"/>
  <Override PartName="/ppt/slideLayouts/slideLayout4271.xml" ContentType="application/vnd.openxmlformats-officedocument.presentationml.slideLayout+xml"/>
  <Override PartName="/ppt/slideLayouts/slideLayout4272.xml" ContentType="application/vnd.openxmlformats-officedocument.presentationml.slideLayout+xml"/>
  <Override PartName="/ppt/slideLayouts/slideLayout4273.xml" ContentType="application/vnd.openxmlformats-officedocument.presentationml.slideLayout+xml"/>
  <Override PartName="/ppt/slideLayouts/slideLayout4274.xml" ContentType="application/vnd.openxmlformats-officedocument.presentationml.slideLayout+xml"/>
  <Override PartName="/ppt/slideLayouts/slideLayout4275.xml" ContentType="application/vnd.openxmlformats-officedocument.presentationml.slideLayout+xml"/>
  <Override PartName="/ppt/slideLayouts/slideLayout4276.xml" ContentType="application/vnd.openxmlformats-officedocument.presentationml.slideLayout+xml"/>
  <Override PartName="/ppt/slideLayouts/slideLayout4277.xml" ContentType="application/vnd.openxmlformats-officedocument.presentationml.slideLayout+xml"/>
  <Override PartName="/ppt/slideLayouts/slideLayout4278.xml" ContentType="application/vnd.openxmlformats-officedocument.presentationml.slideLayout+xml"/>
  <Override PartName="/ppt/slideLayouts/slideLayout4279.xml" ContentType="application/vnd.openxmlformats-officedocument.presentationml.slideLayout+xml"/>
  <Override PartName="/ppt/slideLayouts/slideLayout4280.xml" ContentType="application/vnd.openxmlformats-officedocument.presentationml.slideLayout+xml"/>
  <Override PartName="/ppt/slideLayouts/slideLayout4281.xml" ContentType="application/vnd.openxmlformats-officedocument.presentationml.slideLayout+xml"/>
  <Override PartName="/ppt/slideLayouts/slideLayout4282.xml" ContentType="application/vnd.openxmlformats-officedocument.presentationml.slideLayout+xml"/>
  <Override PartName="/ppt/slideLayouts/slideLayout4283.xml" ContentType="application/vnd.openxmlformats-officedocument.presentationml.slideLayout+xml"/>
  <Override PartName="/ppt/slideLayouts/slideLayout4284.xml" ContentType="application/vnd.openxmlformats-officedocument.presentationml.slideLayout+xml"/>
  <Override PartName="/ppt/slideLayouts/slideLayout4285.xml" ContentType="application/vnd.openxmlformats-officedocument.presentationml.slideLayout+xml"/>
  <Override PartName="/ppt/slideLayouts/slideLayout4286.xml" ContentType="application/vnd.openxmlformats-officedocument.presentationml.slideLayout+xml"/>
  <Override PartName="/ppt/slideLayouts/slideLayout4287.xml" ContentType="application/vnd.openxmlformats-officedocument.presentationml.slideLayout+xml"/>
  <Override PartName="/ppt/slideLayouts/slideLayout4288.xml" ContentType="application/vnd.openxmlformats-officedocument.presentationml.slideLayout+xml"/>
  <Override PartName="/ppt/slideLayouts/slideLayout4289.xml" ContentType="application/vnd.openxmlformats-officedocument.presentationml.slideLayout+xml"/>
  <Override PartName="/ppt/slideLayouts/slideLayout4290.xml" ContentType="application/vnd.openxmlformats-officedocument.presentationml.slideLayout+xml"/>
  <Override PartName="/ppt/slideLayouts/slideLayout4291.xml" ContentType="application/vnd.openxmlformats-officedocument.presentationml.slideLayout+xml"/>
  <Override PartName="/ppt/slideLayouts/slideLayout4292.xml" ContentType="application/vnd.openxmlformats-officedocument.presentationml.slideLayout+xml"/>
  <Override PartName="/ppt/slideLayouts/slideLayout4293.xml" ContentType="application/vnd.openxmlformats-officedocument.presentationml.slideLayout+xml"/>
  <Override PartName="/ppt/slideLayouts/slideLayout4294.xml" ContentType="application/vnd.openxmlformats-officedocument.presentationml.slideLayout+xml"/>
  <Override PartName="/ppt/slideLayouts/slideLayout4295.xml" ContentType="application/vnd.openxmlformats-officedocument.presentationml.slideLayout+xml"/>
  <Override PartName="/ppt/slideLayouts/slideLayout4296.xml" ContentType="application/vnd.openxmlformats-officedocument.presentationml.slideLayout+xml"/>
  <Override PartName="/ppt/slideLayouts/slideLayout4297.xml" ContentType="application/vnd.openxmlformats-officedocument.presentationml.slideLayout+xml"/>
  <Override PartName="/ppt/slideLayouts/slideLayout4298.xml" ContentType="application/vnd.openxmlformats-officedocument.presentationml.slideLayout+xml"/>
  <Override PartName="/ppt/slideLayouts/slideLayout4299.xml" ContentType="application/vnd.openxmlformats-officedocument.presentationml.slideLayout+xml"/>
  <Override PartName="/ppt/slideLayouts/slideLayout4300.xml" ContentType="application/vnd.openxmlformats-officedocument.presentationml.slideLayout+xml"/>
  <Override PartName="/ppt/slideLayouts/slideLayout4301.xml" ContentType="application/vnd.openxmlformats-officedocument.presentationml.slideLayout+xml"/>
  <Override PartName="/ppt/slideLayouts/slideLayout4302.xml" ContentType="application/vnd.openxmlformats-officedocument.presentationml.slideLayout+xml"/>
  <Override PartName="/ppt/slideLayouts/slideLayout4303.xml" ContentType="application/vnd.openxmlformats-officedocument.presentationml.slideLayout+xml"/>
  <Override PartName="/ppt/slideLayouts/slideLayout4304.xml" ContentType="application/vnd.openxmlformats-officedocument.presentationml.slideLayout+xml"/>
  <Override PartName="/ppt/slideLayouts/slideLayout4305.xml" ContentType="application/vnd.openxmlformats-officedocument.presentationml.slideLayout+xml"/>
  <Override PartName="/ppt/slideLayouts/slideLayout4306.xml" ContentType="application/vnd.openxmlformats-officedocument.presentationml.slideLayout+xml"/>
  <Override PartName="/ppt/slideLayouts/slideLayout4307.xml" ContentType="application/vnd.openxmlformats-officedocument.presentationml.slideLayout+xml"/>
  <Override PartName="/ppt/slideLayouts/slideLayout4308.xml" ContentType="application/vnd.openxmlformats-officedocument.presentationml.slideLayout+xml"/>
  <Override PartName="/ppt/slideLayouts/slideLayout4309.xml" ContentType="application/vnd.openxmlformats-officedocument.presentationml.slideLayout+xml"/>
  <Override PartName="/ppt/slideLayouts/slideLayout4310.xml" ContentType="application/vnd.openxmlformats-officedocument.presentationml.slideLayout+xml"/>
  <Override PartName="/ppt/slideLayouts/slideLayout4311.xml" ContentType="application/vnd.openxmlformats-officedocument.presentationml.slideLayout+xml"/>
  <Override PartName="/ppt/slideLayouts/slideLayout43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186" r:id="rId3"/>
    <p:sldMasterId id="2147484734" r:id="rId4"/>
    <p:sldMasterId id="2147485282" r:id="rId5"/>
    <p:sldMasterId id="2147485825" r:id="rId6"/>
    <p:sldMasterId id="2147486626" r:id="rId7"/>
    <p:sldMasterId id="2147487427" r:id="rId8"/>
  </p:sldMasterIdLst>
  <p:notesMasterIdLst>
    <p:notesMasterId r:id="rId21"/>
  </p:notesMasterIdLst>
  <p:sldIdLst>
    <p:sldId id="257" r:id="rId9"/>
    <p:sldId id="258" r:id="rId10"/>
    <p:sldId id="302" r:id="rId11"/>
    <p:sldId id="260" r:id="rId12"/>
    <p:sldId id="261" r:id="rId13"/>
    <p:sldId id="262" r:id="rId14"/>
    <p:sldId id="263" r:id="rId15"/>
    <p:sldId id="291" r:id="rId16"/>
    <p:sldId id="292" r:id="rId17"/>
    <p:sldId id="293" r:id="rId18"/>
    <p:sldId id="294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2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2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2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2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0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0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0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3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3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3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3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3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3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3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3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3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3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3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4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4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4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83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6552222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86884409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6102765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3109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188498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86545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697656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262501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24620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041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815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847204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37834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057583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828393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37978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99404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57603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90507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16712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54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84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69234"/>
      </p:ext>
    </p:extLst>
  </p:cSld>
  <p:clrMapOvr>
    <a:masterClrMapping/>
  </p:clrMapOvr>
  <p:transition spd="slow" advClick="0" advTm="0">
    <p:random/>
  </p:transition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88828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180588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53043944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37832043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6726802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96699456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3822076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09830906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6097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826244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91166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74332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268884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54269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99823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8212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81402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78008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548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04006170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98080358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11581618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33056915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81828770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296576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46211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47673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61080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711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6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9376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460704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843841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517413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025556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32085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39475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326462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612054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1151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4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02828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942300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59598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53896"/>
      </p:ext>
    </p:extLst>
  </p:cSld>
  <p:clrMapOvr>
    <a:masterClrMapping/>
  </p:clrMapOvr>
  <p:transition spd="slow" advClick="0" advTm="0">
    <p:random/>
  </p:transition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640932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58520"/>
      </p:ext>
    </p:extLst>
  </p:cSld>
  <p:clrMapOvr>
    <a:masterClrMapping/>
  </p:clrMapOvr>
  <p:transition spd="slow" advTm="3000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469320"/>
      </p:ext>
    </p:extLst>
  </p:cSld>
  <p:clrMapOvr>
    <a:masterClrMapping/>
  </p:clrMapOvr>
  <p:transition spd="slow" advTm="3000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385165"/>
      </p:ext>
    </p:extLst>
  </p:cSld>
  <p:clrMapOvr>
    <a:masterClrMapping/>
  </p:clrMapOvr>
  <p:transition spd="slow" advTm="3000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87663"/>
      </p:ext>
    </p:extLst>
  </p:cSld>
  <p:clrMapOvr>
    <a:masterClrMapping/>
  </p:clrMapOvr>
  <p:transition spd="slow" advTm="3000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119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82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670355"/>
      </p:ext>
    </p:extLst>
  </p:cSld>
  <p:clrMapOvr>
    <a:masterClrMapping/>
  </p:clrMapOvr>
  <p:transition spd="slow" advTm="3000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69638"/>
      </p:ext>
    </p:extLst>
  </p:cSld>
  <p:clrMapOvr>
    <a:masterClrMapping/>
  </p:clrMapOvr>
  <p:transition spd="slow" advTm="3000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07432"/>
      </p:ext>
    </p:extLst>
  </p:cSld>
  <p:clrMapOvr>
    <a:masterClrMapping/>
  </p:clrMapOvr>
  <p:transition spd="slow" advTm="3000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64622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241033"/>
      </p:ext>
    </p:extLst>
  </p:cSld>
  <p:clrMapOvr>
    <a:masterClrMapping/>
  </p:clrMapOvr>
  <p:transition spd="slow" advTm="3000">
    <p:random/>
  </p:transition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216826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24940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6137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159753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695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0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14759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626997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8670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707669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2213C-12CC-447D-9B3C-64769B6717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B5848-353B-4955-B59D-1B95126E22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374"/>
      </p:ext>
    </p:extLst>
  </p:cSld>
  <p:clrMapOvr>
    <a:masterClrMapping/>
  </p:clrMapOvr>
  <p:hf hdr="0" ftr="0" dt="0"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6C4A-DCD8-4EF0-94B9-83FB2B18C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2492-377B-476E-A83A-52B646A439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21417"/>
      </p:ext>
    </p:extLst>
  </p:cSld>
  <p:clrMapOvr>
    <a:masterClrMapping/>
  </p:clrMapOvr>
  <p:hf hdr="0" ftr="0" dt="0"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CC59B-4A1B-4093-AE28-737BB54472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0EA1-1AFF-4E73-AE60-7634F6F355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25216"/>
      </p:ext>
    </p:extLst>
  </p:cSld>
  <p:clrMapOvr>
    <a:masterClrMapping/>
  </p:clrMapOvr>
  <p:hf hdr="0" ftr="0" dt="0"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9376-7491-40E6-ABA6-FE76AABB8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0DDD-EF4D-42A1-95DF-466471CFF7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35937"/>
      </p:ext>
    </p:extLst>
  </p:cSld>
  <p:clrMapOvr>
    <a:masterClrMapping/>
  </p:clrMapOvr>
  <p:hf hdr="0" ftr="0" dt="0"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3377C-8955-4C3A-B02E-4F410D2C61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ED20-295A-44B1-81D3-74501B1E95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87297"/>
      </p:ext>
    </p:extLst>
  </p:cSld>
  <p:clrMapOvr>
    <a:masterClrMapping/>
  </p:clrMapOvr>
  <p:hf hdr="0" ftr="0" dt="0"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14ADE717-9388-402D-8D60-C4137116F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552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6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F5F7-AB16-4A24-9109-AC90A6AEF2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91191-C361-4BD8-90FB-45DF1C661F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44508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96568-22A0-4B45-A5C7-DD7A810166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21238-295F-4458-A528-9700150889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12839"/>
      </p:ext>
    </p:extLst>
  </p:cSld>
  <p:clrMapOvr>
    <a:masterClrMapping/>
  </p:clrMapOvr>
  <p:hf hdr="0" ftr="0" dt="0"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904C-AB32-4C46-8A7D-CBDCB6E68F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7FF18-5AD6-4DED-89FB-D0146BB1F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07913"/>
      </p:ext>
    </p:extLst>
  </p:cSld>
  <p:clrMapOvr>
    <a:masterClrMapping/>
  </p:clrMapOvr>
  <p:hf hdr="0" ftr="0" dt="0"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A0D5-C750-42B3-A853-DE5A214A1B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4267-F70F-42E4-A066-A9C18ACC36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02863"/>
      </p:ext>
    </p:extLst>
  </p:cSld>
  <p:clrMapOvr>
    <a:masterClrMapping/>
  </p:clrMapOvr>
  <p:hf hdr="0" ftr="0" dt="0"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0B29-2058-4D5C-80B4-C4F58668EF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A165-2903-4913-B9EB-E20164386E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22856"/>
      </p:ext>
    </p:extLst>
  </p:cSld>
  <p:clrMapOvr>
    <a:masterClrMapping/>
  </p:clrMapOvr>
  <p:hf hdr="0" ftr="0" dt="0"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772080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834275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7845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349393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63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1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99855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59956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0704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058996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35075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31652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34241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95804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427382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4840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7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607567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69504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602691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96869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74322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82991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8210346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3418848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60353871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95787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55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77950206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3677101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69206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406883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73217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27560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68307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250264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29697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2211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7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56384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890040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67423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00562153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8717044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3018031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49904016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45526584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85775478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818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41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789857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373486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59795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127925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431334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248935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581647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9030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71332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452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5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07195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76287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48521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69056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002387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75854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084897"/>
      </p:ext>
    </p:extLst>
  </p:cSld>
  <p:clrMapOvr>
    <a:masterClrMapping/>
  </p:clrMapOvr>
  <p:transition spd="slow" advClick="0" advTm="0">
    <p:random/>
  </p:transition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44517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75677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141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61207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307503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612839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90210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739312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3789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350309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143058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51700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2570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648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53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017477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09379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63966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08097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27636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18781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37470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72289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8261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4175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85030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548416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72839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403437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77378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686159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33983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525725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55688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58264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263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52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00148381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6312519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1604263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8369043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2971528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1094706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69036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79732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14376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4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50162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24995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59355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25554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12880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808689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73826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6506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7738607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2964228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57422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87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9809176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01166351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8015865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9208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00539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162261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201129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387864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937508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454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33360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03039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65926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039795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592845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45885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79931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75288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037653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704114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326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0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050043"/>
      </p:ext>
    </p:extLst>
  </p:cSld>
  <p:clrMapOvr>
    <a:masterClrMapping/>
  </p:clrMapOvr>
  <p:transition spd="slow" advClick="0" advTm="0">
    <p:random/>
  </p:transition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63719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480742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7080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0666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807743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354134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538817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674289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404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67933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42537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115376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322685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29056867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4688167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9262263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08480268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64440487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1130890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145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85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74185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52941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595367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911989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58214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86256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49181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36901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9804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162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232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7152985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1542159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87848123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591832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67891445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167972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984147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65763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308187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3629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84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6073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000441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96058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11631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53139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16663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35191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07782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7104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310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36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916363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4461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23461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83862"/>
      </p:ext>
    </p:extLst>
  </p:cSld>
  <p:clrMapOvr>
    <a:masterClrMapping/>
  </p:clrMapOvr>
  <p:transition spd="slow" advClick="0" advTm="0">
    <p:random/>
  </p:transition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177257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36751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25583"/>
      </p:ext>
    </p:extLst>
  </p:cSld>
  <p:clrMapOvr>
    <a:masterClrMapping/>
  </p:clrMapOvr>
  <p:transition spd="slow" advTm="3000">
    <p:random/>
  </p:transition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01297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429245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503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96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9324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72942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692365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4078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83743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9771"/>
      </p:ext>
    </p:extLst>
  </p:cSld>
  <p:clrMapOvr>
    <a:masterClrMapping/>
  </p:clrMapOvr>
  <p:transition spd="slow" advTm="3000">
    <p:random/>
  </p:transition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635339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511182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767498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59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84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2888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44329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822813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34256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69938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319063"/>
      </p:ext>
    </p:extLst>
  </p:cSld>
  <p:clrMapOvr>
    <a:masterClrMapping/>
  </p:clrMapOvr>
  <p:transition spd="slow" advClick="0" advTm="4000">
    <p:comb/>
  </p:transition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58583"/>
      </p:ext>
    </p:extLst>
  </p:cSld>
  <p:clrMapOvr>
    <a:masterClrMapping/>
  </p:clrMapOvr>
  <p:transition spd="slow"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65764"/>
      </p:ext>
    </p:extLst>
  </p:cSld>
  <p:clrMapOvr>
    <a:masterClrMapping/>
  </p:clrMapOvr>
  <p:transition spd="slow"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169954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22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41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51767"/>
      </p:ext>
    </p:extLst>
  </p:cSld>
  <p:clrMapOvr>
    <a:masterClrMapping/>
  </p:clrMapOvr>
  <p:transition spd="slow" advTm="3000">
    <p:random/>
  </p:transition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5139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711804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388757"/>
      </p:ext>
    </p:extLst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221229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093364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54569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62283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51829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65858"/>
      </p:ext>
    </p:extLst>
  </p:cSld>
  <p:clrMapOvr>
    <a:masterClrMapping/>
  </p:clrMapOvr>
  <p:transition spd="slow" advTm="300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5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9626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267391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45913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8215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77419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99086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720377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76686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120077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90878"/>
      </p:ext>
    </p:extLst>
  </p:cSld>
  <p:clrMapOvr>
    <a:masterClrMapping/>
  </p:clrMapOvr>
  <p:transition spd="slow" advClick="0" advTm="4000">
    <p:comb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80430"/>
      </p:ext>
    </p:extLst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96862"/>
      </p:ext>
    </p:extLst>
  </p:cSld>
  <p:clrMapOvr>
    <a:masterClrMapping/>
  </p:clrMapOvr>
  <p:transition spd="slow"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08706"/>
      </p:ext>
    </p:extLst>
  </p:cSld>
  <p:clrMapOvr>
    <a:masterClrMapping/>
  </p:clrMapOvr>
  <p:transition spd="slow"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782715"/>
      </p:ext>
    </p:extLst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0706"/>
      </p:ext>
    </p:extLst>
  </p:cSld>
  <p:clrMapOvr>
    <a:masterClrMapping/>
  </p:clrMapOvr>
  <p:transition spd="slow" advTm="3000">
    <p:random/>
  </p:transition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556030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08918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622172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75720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02137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4015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46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326252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2393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975740"/>
      </p:ext>
    </p:extLst>
  </p:cSld>
  <p:clrMapOvr>
    <a:masterClrMapping/>
  </p:clrMapOvr>
  <p:transition spd="slow" advTm="3000">
    <p:random/>
  </p:transition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52682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06236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605032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62156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12710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859503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4483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5320"/>
      </p:ext>
    </p:extLst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97350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731195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75360"/>
      </p:ext>
    </p:extLst>
  </p:cSld>
  <p:clrMapOvr>
    <a:masterClrMapping/>
  </p:clrMapOvr>
  <p:transition spd="slow" advClick="0" advTm="4000">
    <p:comb/>
  </p:transition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991113"/>
      </p:ext>
    </p:extLst>
  </p:cSld>
  <p:clrMapOvr>
    <a:masterClrMapping/>
  </p:clrMapOvr>
  <p:transition spd="slow"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4296"/>
      </p:ext>
    </p:extLst>
  </p:cSld>
  <p:clrMapOvr>
    <a:masterClrMapping/>
  </p:clrMapOvr>
  <p:transition spd="slow"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47431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077679"/>
      </p:ext>
    </p:extLst>
  </p:cSld>
  <p:clrMapOvr>
    <a:masterClrMapping/>
  </p:clrMapOvr>
  <p:transition spd="slow" advTm="3000">
    <p:random/>
  </p:transition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57507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969628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492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9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84615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487414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0170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439667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346808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00375"/>
      </p:ext>
    </p:extLst>
  </p:cSld>
  <p:clrMapOvr>
    <a:masterClrMapping/>
  </p:clrMapOvr>
  <p:transition spd="slow" advTm="3000">
    <p:random/>
  </p:transition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23777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24410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3181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7947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93652"/>
      </p:ext>
    </p:extLst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96193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77805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92342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47080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38902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59103"/>
      </p:ext>
    </p:extLst>
  </p:cSld>
  <p:clrMapOvr>
    <a:masterClrMapping/>
  </p:clrMapOvr>
  <p:transition spd="slow" advClick="0" advTm="4000">
    <p:comb/>
  </p:transition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0298"/>
      </p:ext>
    </p:extLst>
  </p:cSld>
  <p:clrMapOvr>
    <a:masterClrMapping/>
  </p:clrMapOvr>
  <p:transition spd="slow"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356"/>
      </p:ext>
    </p:extLst>
  </p:cSld>
  <p:clrMapOvr>
    <a:masterClrMapping/>
  </p:clrMapOvr>
  <p:transition spd="slow"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60248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4466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1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14361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6289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343807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203020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96587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812826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9181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64564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91039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640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31626"/>
      </p:ext>
    </p:extLst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04465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33456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98845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71352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08119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2105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677598"/>
      </p:ext>
    </p:extLst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62835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9237"/>
      </p:ext>
    </p:extLst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867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2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27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6201848"/>
      </p:ext>
    </p:extLst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3026584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468537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34716956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61941008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0510105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493322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4525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279775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307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4500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477122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81973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01036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419636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56856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220026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02606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33763206"/>
      </p:ext>
    </p:extLst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42442387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368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3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02528458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3829337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3565280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30869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40298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04958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34055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340867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73278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304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2025/3/9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9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083520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01325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457008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65872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89424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0829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6287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08099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061845"/>
      </p:ext>
    </p:extLst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434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180700364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130869"/>
      </p:ext>
    </p:extLst>
  </p:cSld>
  <p:clrMapOvr>
    <a:masterClrMapping/>
  </p:clrMapOvr>
  <p:transition spd="slow" advClick="0" advTm="0">
    <p:random/>
  </p:transition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412893"/>
      </p:ext>
    </p:extLst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599010"/>
      </p:ext>
    </p:extLst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266827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83930"/>
      </p:ext>
    </p:extLst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29739"/>
      </p:ext>
    </p:extLst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84697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02385"/>
      </p:ext>
    </p:extLst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14421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20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384921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684593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955836"/>
      </p:ext>
    </p:extLst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113011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20591"/>
      </p:ext>
    </p:extLst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470931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17103"/>
      </p:ext>
    </p:extLst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618934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10042"/>
      </p:ext>
    </p:extLst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6315"/>
      </p:ext>
    </p:extLst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372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64164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75442"/>
      </p:ext>
    </p:extLst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25211"/>
      </p:ext>
    </p:extLst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701669"/>
      </p:ext>
    </p:extLst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04309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1073"/>
      </p:ext>
    </p:extLst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495800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716951"/>
      </p:ext>
    </p:extLst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309872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01846"/>
      </p:ext>
    </p:extLst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5790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366672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977589"/>
      </p:ext>
    </p:extLst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696451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057989"/>
      </p:ext>
    </p:extLst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932670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92137851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6865076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8325814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89035520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79740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861204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90831700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386797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35289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896514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476104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57118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14845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82119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592271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6098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021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6804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75404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67817571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2616627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64504306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75600813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3610365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675256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605150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11638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01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2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08564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60003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45365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4513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2493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39977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88834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63224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05980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842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45456"/>
      </p:ext>
    </p:extLst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84696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6134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455337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1731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716943"/>
      </p:ext>
    </p:extLst>
  </p:cSld>
  <p:clrMapOvr>
    <a:masterClrMapping/>
  </p:clrMapOvr>
  <p:transition spd="slow" advClick="0" advTm="0">
    <p:random/>
  </p:transition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07269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17062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21670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64597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313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 defTabSz="456777"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69925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87936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479918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5240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791657"/>
      </p:ext>
    </p:extLst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28031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41184"/>
      </p:ext>
    </p:extLst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49912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58295889"/>
      </p:ext>
    </p:extLst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43273796"/>
      </p:ext>
    </p:extLst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418493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03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14304996"/>
      </p:ext>
    </p:extLst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04410927"/>
      </p:ext>
    </p:extLst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78074612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868256"/>
      </p:ext>
    </p:extLst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51960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83504"/>
      </p:ext>
    </p:extLst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586005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142144"/>
      </p:ext>
    </p:extLst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50961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167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 defTabSz="456777"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87314"/>
      </p:ext>
    </p:extLst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64076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248140"/>
      </p:ext>
    </p:extLst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935517"/>
      </p:ext>
    </p:extLst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187843"/>
      </p:ext>
    </p:extLst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2180164"/>
      </p:ext>
    </p:extLst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66421739"/>
      </p:ext>
    </p:extLst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3032979"/>
      </p:ext>
    </p:extLst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256617"/>
      </p:ext>
    </p:extLst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6895829"/>
      </p:ext>
    </p:extLst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78226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26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88147"/>
      </p:ext>
    </p:extLst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26395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361229"/>
      </p:ext>
    </p:extLst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623843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825605"/>
      </p:ext>
    </p:extLst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82516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70394"/>
      </p:ext>
    </p:extLst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76125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833405"/>
      </p:ext>
    </p:extLst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9879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 defTabSz="456777"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07299"/>
      </p:ext>
    </p:extLst>
  </p:cSld>
  <p:clrMapOvr>
    <a:masterClrMapping/>
  </p:clrMapOvr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9968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1191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2090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8902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55270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53071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66924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764207"/>
      </p:ext>
    </p:extLst>
  </p:cSld>
  <p:clrMapOvr>
    <a:masterClrMapping/>
  </p:clrMapOvr>
  <p:transition spd="slow" advClick="0" advTm="0">
    <p:random/>
  </p:transition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83372"/>
      </p:ext>
    </p:extLst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570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7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18592907"/>
      </p:ext>
    </p:extLst>
  </p:cSld>
  <p:clrMapOvr>
    <a:masterClrMapping/>
  </p:clrMapOvr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5159053"/>
      </p:ext>
    </p:extLst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6110350"/>
      </p:ext>
    </p:extLst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66756729"/>
      </p:ext>
    </p:extLst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1635346"/>
      </p:ext>
    </p:extLst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4864338"/>
      </p:ext>
    </p:extLst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129257"/>
      </p:ext>
    </p:extLst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442267"/>
      </p:ext>
    </p:extLst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680581"/>
      </p:ext>
    </p:extLst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328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 defTabSz="456777"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52446"/>
      </p:ext>
    </p:extLst>
  </p:cSld>
  <p:clrMapOvr>
    <a:masterClrMapping/>
  </p:clrMapOvr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63794"/>
      </p:ext>
    </p:extLst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791479"/>
      </p:ext>
    </p:extLst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79005"/>
      </p:ext>
    </p:extLst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00037"/>
      </p:ext>
    </p:extLst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233380"/>
      </p:ext>
    </p:extLst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423656"/>
      </p:ext>
    </p:extLst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83203"/>
      </p:ext>
    </p:extLst>
  </p:cSld>
  <p:clrMapOvr>
    <a:masterClrMapping/>
  </p:clrMapOvr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9689676"/>
      </p:ext>
    </p:extLst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7687939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629278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88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89440375"/>
      </p:ext>
    </p:extLst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9556875"/>
      </p:ext>
    </p:extLst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855968"/>
      </p:ext>
    </p:extLst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72574"/>
      </p:ext>
    </p:extLst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98796"/>
      </p:ext>
    </p:extLst>
  </p:cSld>
  <p:clrMapOvr>
    <a:masterClrMapping/>
  </p:clrMapOvr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858808"/>
      </p:ext>
    </p:extLst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924222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21157"/>
      </p:ext>
    </p:extLst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82522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28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6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 defTabSz="456777"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92881"/>
      </p:ext>
    </p:extLst>
  </p:cSld>
  <p:clrMapOvr>
    <a:masterClrMapping/>
  </p:clrMapOvr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01045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561442"/>
      </p:ext>
    </p:extLst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08263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67701"/>
      </p:ext>
    </p:extLst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30194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44810"/>
      </p:ext>
    </p:extLst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78536"/>
      </p:ext>
    </p:extLst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30698"/>
      </p:ext>
    </p:extLst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119784"/>
      </p:ext>
    </p:extLst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152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1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02380"/>
      </p:ext>
    </p:extLst>
  </p:cSld>
  <p:clrMapOvr>
    <a:masterClrMapping/>
  </p:clrMapOvr>
  <p:transition spd="slow" advClick="0" advTm="0">
    <p:random/>
  </p:transition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78982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635486"/>
      </p:ext>
    </p:extLst>
  </p:cSld>
  <p:clrMapOvr>
    <a:masterClrMapping/>
  </p:clrMapOvr>
  <p:transition spd="slow" advTm="3000"/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284417"/>
      </p:ext>
    </p:extLst>
  </p:cSld>
  <p:clrMapOvr>
    <a:masterClrMapping/>
  </p:clrMapOvr>
  <p:transition spd="slow" advTm="3000"/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76018"/>
      </p:ext>
    </p:extLst>
  </p:cSld>
  <p:clrMapOvr>
    <a:masterClrMapping/>
  </p:clrMapOvr>
  <p:transition spd="slow" advTm="3000"/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8228"/>
      </p:ext>
    </p:extLst>
  </p:cSld>
  <p:clrMapOvr>
    <a:masterClrMapping/>
  </p:clrMapOvr>
  <p:transition spd="slow" advTm="3000"/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3944"/>
      </p:ext>
    </p:extLst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67895"/>
      </p:ext>
    </p:extLst>
  </p:cSld>
  <p:clrMapOvr>
    <a:masterClrMapping/>
  </p:clrMapOvr>
  <p:transition spd="slow" advTm="3000"/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28575"/>
      </p:ext>
    </p:extLst>
  </p:cSld>
  <p:clrMapOvr>
    <a:masterClrMapping/>
  </p:clrMapOvr>
  <p:transition spd="slow" advTm="3000"/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03388"/>
      </p:ext>
    </p:extLst>
  </p:cSld>
  <p:clrMapOvr>
    <a:masterClrMapping/>
  </p:clrMapOvr>
  <p:transition spd="slow" advTm="3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17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20869"/>
      </p:ext>
    </p:extLst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971126"/>
      </p:ext>
    </p:extLst>
  </p:cSld>
  <p:clrMapOvr>
    <a:masterClrMapping/>
  </p:clrMapOvr>
  <p:transition spd="slow" advTm="3000">
    <p:random/>
  </p:transition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08541"/>
      </p:ext>
    </p:extLst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914107"/>
      </p:ext>
    </p:extLst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44008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20551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535552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47817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3539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671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79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20861"/>
      </p:ext>
    </p:extLst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569651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674209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322515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187446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84624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943236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77871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078619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8994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13115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385237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310408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10739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09000"/>
      </p:ext>
    </p:extLst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375364"/>
      </p:ext>
    </p:extLst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388536"/>
      </p:ext>
    </p:extLst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379296"/>
      </p:ext>
    </p:extLst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193454"/>
      </p:ext>
    </p:extLst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4144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7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480789"/>
      </p:ext>
    </p:extLst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28252"/>
      </p:ext>
    </p:extLst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E77F65-21F1-460B-B951-F1D7AD3E1E0A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8E8A96-A3C3-42B8-B668-DE612E0D7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7826"/>
      </p:ext>
    </p:extLst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885588"/>
      </p:ext>
    </p:extLst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39118701"/>
      </p:ext>
    </p:extLst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48759431"/>
      </p:ext>
    </p:extLst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8035120"/>
      </p:ext>
    </p:extLst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801024"/>
      </p:ext>
    </p:extLst>
  </p:cSld>
  <p:clrMapOvr>
    <a:masterClrMapping/>
  </p:clrMapOvr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80767453"/>
      </p:ext>
    </p:extLst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985942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63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CBDF2-41C6-4C82-8984-8AF26EDCD22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A81283-BC67-4599-9992-973EEFA58A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6864"/>
      </p:ext>
    </p:extLst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22"/>
      </p:ext>
    </p:extLst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D650AA-66F1-46D4-86D0-5EF104C60B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0AA33C-16C2-4476-BCBD-A829EF55C9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722022"/>
      </p:ext>
    </p:extLst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77060"/>
      </p:ext>
    </p:extLst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8F6841-17CC-4E64-BC9E-7A5368249A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A22265-2D72-468A-871E-01B1747507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964763"/>
      </p:ext>
    </p:extLst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20424"/>
      </p:ext>
    </p:extLst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246BA4-B814-491E-A36D-74A40F548C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2EF894-80E9-418C-B88D-424E6DA37A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50127"/>
      </p:ext>
    </p:extLst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759894"/>
      </p:ext>
    </p:extLst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0B0F24-75BB-4F7F-BB2C-BECB04FAD6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C46BD1-3519-4109-8DDA-24ADF17317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00065"/>
      </p:ext>
    </p:extLst>
  </p:cSld>
  <p:clrMapOvr>
    <a:masterClrMapping/>
  </p:clrMapOvr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490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62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563558"/>
      </p:ext>
    </p:extLst>
  </p:cSld>
  <p:clrMapOvr>
    <a:masterClrMapping/>
  </p:clrMapOvr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5739769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48355532"/>
      </p:ext>
    </p:extLst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6072915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01407990"/>
      </p:ext>
    </p:extLst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92748997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66496465"/>
      </p:ext>
    </p:extLst>
  </p:cSld>
  <p:clrMapOvr>
    <a:masterClrMapping/>
  </p:clrMapOvr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076DE-BEFB-403C-8BC8-E59708BF263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DE1791-3970-4BDD-934A-605137EDD9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817018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030225"/>
      </p:ext>
    </p:extLst>
  </p:cSld>
  <p:clrMapOvr>
    <a:masterClrMapping/>
  </p:clrMapOvr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FACDF7-A53D-4FBD-B7EB-785D07BC10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C48273-DFC3-49F9-BB3C-47E7FC7A34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03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41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93196"/>
      </p:ext>
    </p:extLst>
  </p:cSld>
  <p:clrMapOvr>
    <a:masterClrMapping/>
  </p:clrMapOvr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686249-80AD-4176-872F-EBDBEDB605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87D949-2290-4583-8BAF-A1ECB882C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93788"/>
      </p:ext>
    </p:extLst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880310"/>
      </p:ext>
    </p:extLst>
  </p:cSld>
  <p:clrMapOvr>
    <a:masterClrMapping/>
  </p:clrMapOvr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7A9823-3CD2-452B-BE91-6F04F7098DE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823610-358F-41C4-A473-82D40FB59B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726320"/>
      </p:ext>
    </p:extLst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63940"/>
      </p:ext>
    </p:extLst>
  </p:cSld>
  <p:clrMapOvr>
    <a:masterClrMapping/>
  </p:clrMapOvr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70A5B9-4E99-4FBC-8076-50575240A7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92F4DE-4FA9-4D23-8859-69096A4A15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07348"/>
      </p:ext>
    </p:extLst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50171"/>
      </p:ext>
    </p:extLst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7C3959-1ECE-4703-A0FE-239B7EB2BBF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71A77E-A107-47A4-92DA-BBEFC593D0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04568"/>
      </p:ext>
    </p:extLst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AF1D187-1072-49E7-B76B-A3C193A2C5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ECEB462-618E-4515-9C8F-2B22594694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38312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44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18706"/>
      </p:ext>
    </p:extLst>
  </p:cSld>
  <p:clrMapOvr>
    <a:masterClrMapping/>
  </p:clrMapOvr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493261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7132"/>
      </p:ext>
    </p:extLst>
  </p:cSld>
  <p:clrMapOvr>
    <a:masterClrMapping/>
  </p:clrMapOvr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20CEFC-342D-460F-A896-4583134403B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67F6DB-9823-4240-98B1-ACA77BE84F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502729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30F226-4509-41D7-B05E-7E6AF9B6E3C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C477F-F0C8-4A8C-B781-621050306F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53654"/>
      </p:ext>
    </p:extLst>
  </p:cSld>
  <p:clrMapOvr>
    <a:masterClrMapping/>
  </p:clrMapOvr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382137"/>
      </p:ext>
    </p:extLst>
  </p:cSld>
  <p:clrMapOvr>
    <a:masterClrMapping/>
  </p:clrMapOvr>
  <p:transition spd="slow" advClick="0" advTm="0">
    <p:random/>
  </p:transition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8DD85E-918D-460B-893B-2121B4192AB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EBA3E7-9BD7-4893-8703-0E501FA64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684317"/>
      </p:ext>
    </p:extLst>
  </p:cSld>
  <p:clrMapOvr>
    <a:masterClrMapping/>
  </p:clrMapOvr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60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0" y="6042025"/>
            <a:ext cx="681038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0D2E3-853B-4591-8A6C-8B98987A8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525940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916906"/>
      </p:ext>
    </p:extLst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025661"/>
      </p:ext>
    </p:extLst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5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2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33240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41127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525741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3553F-5AD3-4BCA-8491-30EB1C8F4F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02681-D131-47FC-AD0E-D6C1CD56D7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35220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B5D04B-661F-4970-9217-5ADDC144F2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95727F-C59A-4424-B4E6-1F82DF3796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49544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494078"/>
      </p:ext>
    </p:extLst>
  </p:cSld>
  <p:clrMapOvr>
    <a:masterClrMapping/>
  </p:clrMapOvr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201828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65213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28052"/>
      </p:ext>
    </p:extLst>
  </p:cSld>
  <p:clrMapOvr>
    <a:masterClrMapping/>
  </p:clrMapOvr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72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23855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101"/>
      </p:ext>
    </p:extLst>
  </p:cSld>
  <p:clrMapOvr>
    <a:masterClrMapping/>
  </p:clrMapOvr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043048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77557"/>
      </p:ext>
    </p:extLst>
  </p:cSld>
  <p:clrMapOvr>
    <a:masterClrMapping/>
  </p:clrMapOvr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88801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403008"/>
      </p:ext>
    </p:extLst>
  </p:cSld>
  <p:clrMapOvr>
    <a:masterClrMapping/>
  </p:clrMapOvr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38772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685676"/>
      </p:ext>
    </p:extLst>
  </p:cSld>
  <p:clrMapOvr>
    <a:masterClrMapping/>
  </p:clrMapOvr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212857"/>
      </p:ext>
    </p:extLst>
  </p:cSld>
  <p:clrMapOvr>
    <a:masterClrMapping/>
  </p:clrMapOvr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01836"/>
      </p:ext>
    </p:extLst>
  </p:cSld>
  <p:clrMapOvr>
    <a:masterClrMapping/>
  </p:clrMapOvr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891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9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42924"/>
      </p:ext>
    </p:extLst>
  </p:cSld>
  <p:clrMapOvr>
    <a:masterClrMapping/>
  </p:clrMapOvr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386463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827074"/>
      </p:ext>
    </p:extLst>
  </p:cSld>
  <p:clrMapOvr>
    <a:masterClrMapping/>
  </p:clrMapOvr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3912"/>
      </p:ext>
    </p:extLst>
  </p:cSld>
  <p:clrMapOvr>
    <a:masterClrMapping/>
  </p:clrMapOvr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887522"/>
      </p:ext>
    </p:extLst>
  </p:cSld>
  <p:clrMapOvr>
    <a:masterClrMapping/>
  </p:clrMapOvr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75996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344313"/>
      </p:ext>
    </p:extLst>
  </p:cSld>
  <p:clrMapOvr>
    <a:masterClrMapping/>
  </p:clrMapOvr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04623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2438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88348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29106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4115520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70355419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8089785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27494765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6854122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8C42E3-05A7-4EB6-95E2-174A524C4CB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A17507-95EA-4BB6-AD31-2539B74E00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392088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452895"/>
      </p:ext>
    </p:extLst>
  </p:cSld>
  <p:clrMapOvr>
    <a:masterClrMapping/>
  </p:clrMapOvr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BC3F19-0F35-4DC7-BF2D-A8102D41115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245FF0-8F92-4C21-A0CF-A4A04B3D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296426"/>
      </p:ext>
    </p:extLst>
  </p:cSld>
  <p:clrMapOvr>
    <a:masterClrMapping/>
  </p:clrMapOvr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57954"/>
      </p:ext>
    </p:extLst>
  </p:cSld>
  <p:clrMapOvr>
    <a:masterClrMapping/>
  </p:clrMapOvr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6B78EA-D058-4A59-82AC-8227C43DE2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54A40-4F2F-4BCA-A8AD-C0C6E9AB76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165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63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57094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EC9DD3-C196-4FF8-8481-15222D94B3B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979627-35A2-4BCC-B413-545D8848D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51948"/>
      </p:ext>
    </p:extLst>
  </p:cSld>
  <p:clrMapOvr>
    <a:masterClrMapping/>
  </p:clrMapOvr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574793"/>
      </p:ext>
    </p:extLst>
  </p:cSld>
  <p:clrMapOvr>
    <a:masterClrMapping/>
  </p:clrMapOvr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5F67DC-B042-4DE9-8AD5-DE68C34B29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A77A16-8918-49F9-8946-66C834C7A3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029078"/>
      </p:ext>
    </p:extLst>
  </p:cSld>
  <p:clrMapOvr>
    <a:masterClrMapping/>
  </p:clrMapOvr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07591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669425"/>
      </p:ext>
    </p:extLst>
  </p:cSld>
  <p:clrMapOvr>
    <a:masterClrMapping/>
  </p:clrMapOvr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0974563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38320740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6434317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6797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85223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4496703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31389879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B8D424-2FBA-4D4B-94F7-046312A9A6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0B516B-6B3E-415D-A130-597AE68299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87445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81353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B3D632-6009-4329-848E-2D2705EDF9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98F1C-2200-4A7F-A2F1-69BBE4FF49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10238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609437"/>
      </p:ext>
    </p:extLst>
  </p:cSld>
  <p:clrMapOvr>
    <a:masterClrMapping/>
  </p:clrMapOvr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7CCB29-2AE4-4874-AE1D-1B61F2CA239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953E7-D14B-4FF0-B155-8E15E47D41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238943"/>
      </p:ext>
    </p:extLst>
  </p:cSld>
  <p:clrMapOvr>
    <a:masterClrMapping/>
  </p:clrMapOvr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495369"/>
      </p:ext>
    </p:extLst>
  </p:cSld>
  <p:clrMapOvr>
    <a:masterClrMapping/>
  </p:clrMapOvr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DE9740-EDC0-491F-9E28-969EB7D4A9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0C3952-2C79-4192-8702-C9B53B1B3D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105978"/>
      </p:ext>
    </p:extLst>
  </p:cSld>
  <p:clrMapOvr>
    <a:masterClrMapping/>
  </p:clrMapOvr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531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1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007FCF-2F73-4D91-85F4-8585CF909CE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0FCAE7-244F-46E1-893E-F5656D1470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1184"/>
      </p:ext>
    </p:extLst>
  </p:cSld>
  <p:clrMapOvr>
    <a:masterClrMapping/>
  </p:clrMapOvr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329129"/>
      </p:ext>
    </p:extLst>
  </p:cSld>
  <p:clrMapOvr>
    <a:masterClrMapping/>
  </p:clrMapOvr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C6D704-AC96-49C2-96B5-A45CB1F316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A500B8-F3DD-4AA2-B74F-88645A6173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18619"/>
      </p:ext>
    </p:extLst>
  </p:cSld>
  <p:clrMapOvr>
    <a:masterClrMapping/>
  </p:clrMapOvr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5303032-BD2D-4ACB-BBFB-A915391F8A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686E6D0-21B8-43BF-9FB0-7D5DB2B929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10231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917982"/>
      </p:ext>
    </p:extLst>
  </p:cSld>
  <p:clrMapOvr>
    <a:masterClrMapping/>
  </p:clrMapOvr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97274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317703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012F81-EC6B-4831-84FA-A41060DD0F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20FC14-6B7A-4530-9BEA-A04590648E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38636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D30508-C96D-47C9-A185-F0FC3EEF5B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DFE825-D905-4E52-8091-283D96DBA4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193788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77784"/>
      </p:ext>
    </p:extLst>
  </p:cSld>
  <p:clrMapOvr>
    <a:masterClrMapping/>
  </p:clrMapOvr>
  <p:transition spd="slow" advClick="0" advTm="0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94440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55737F-B9EA-4910-A823-0154C400807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0562D4-7DE5-43F9-98A5-62BD9E721A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677974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BE5364-3A05-4C18-9F6E-76726E08CBD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DF80F1-B0CF-4302-8033-7FD45007EB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29838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23146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DF982-E2DA-40C7-B13A-D8BF4F2B2E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7AE428-EB41-4A17-9F6F-ED0D7073D7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164982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48066"/>
      </p:ext>
    </p:extLst>
  </p:cSld>
  <p:clrMapOvr>
    <a:masterClrMapping/>
  </p:clrMapOvr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286CE-AB4B-4CB5-90BD-3BCA58BB9C2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1D72B-5635-40F3-AC87-425E5F073B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08122"/>
      </p:ext>
    </p:extLst>
  </p:cSld>
  <p:clrMapOvr>
    <a:masterClrMapping/>
  </p:clrMapOvr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014719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D8286-3DAA-49E6-B87E-4CC42FE4E4A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3DFB71-57AB-4D10-91F6-370149DFC4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153754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133402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882BD7-AB27-417A-B9F3-E60685773A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1C2E34-EC2C-4CE8-A2F8-EDA1CCB389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21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15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44216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368720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09724068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0361719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5797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2648122"/>
      </p:ext>
    </p:extLst>
  </p:cSld>
  <p:clrMapOvr>
    <a:masterClrMapping/>
  </p:clrMapOvr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2358625"/>
      </p:ext>
    </p:extLst>
  </p:cSld>
  <p:clrMapOvr>
    <a:masterClrMapping/>
  </p:clrMapOvr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4073869"/>
      </p:ext>
    </p:extLst>
  </p:cSld>
  <p:clrMapOvr>
    <a:masterClrMapping/>
  </p:clrMapOvr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C468AF-1A6C-4698-B782-3554BBBED63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C54CCF-B938-432A-BAB0-DD9DEB5879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08418"/>
      </p:ext>
    </p:extLst>
  </p:cSld>
  <p:clrMapOvr>
    <a:masterClrMapping/>
  </p:clrMapOvr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2592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3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7C852E-6030-4554-9843-0F5B181B3E5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B25A1E-7202-4FCE-B444-32B662E56C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13598"/>
      </p:ext>
    </p:extLst>
  </p:cSld>
  <p:clrMapOvr>
    <a:masterClrMapping/>
  </p:clrMapOvr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223155"/>
      </p:ext>
    </p:extLst>
  </p:cSld>
  <p:clrMapOvr>
    <a:masterClrMapping/>
  </p:clrMapOvr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2E5E29-081E-4C63-AA0F-1FC557D897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7D3708-32DB-4415-8F56-2D603CE052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001786"/>
      </p:ext>
    </p:extLst>
  </p:cSld>
  <p:clrMapOvr>
    <a:masterClrMapping/>
  </p:clrMapOvr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6542"/>
      </p:ext>
    </p:extLst>
  </p:cSld>
  <p:clrMapOvr>
    <a:masterClrMapping/>
  </p:clrMapOvr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AA5680-1EAA-4CD2-9FC2-F25D9322DE6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0FB929-A9E7-4F12-BE40-004CBE9BDC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669409"/>
      </p:ext>
    </p:extLst>
  </p:cSld>
  <p:clrMapOvr>
    <a:masterClrMapping/>
  </p:clrMapOvr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456224"/>
      </p:ext>
    </p:extLst>
  </p:cSld>
  <p:clrMapOvr>
    <a:masterClrMapping/>
  </p:clrMapOvr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B3D3FD-7228-4D46-8CAA-12B3E35A3F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F84DD-91AC-4BEF-8BAA-C649B73297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987100"/>
      </p:ext>
    </p:extLst>
  </p:cSld>
  <p:clrMapOvr>
    <a:masterClrMapping/>
  </p:clrMapOvr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11333"/>
      </p:ext>
    </p:extLst>
  </p:cSld>
  <p:clrMapOvr>
    <a:masterClrMapping/>
  </p:clrMapOvr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743915"/>
      </p:ext>
    </p:extLst>
  </p:cSld>
  <p:clrMapOvr>
    <a:masterClrMapping/>
  </p:clrMapOvr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72401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3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68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9278119"/>
      </p:ext>
    </p:extLst>
  </p:cSld>
  <p:clrMapOvr>
    <a:masterClrMapping/>
  </p:clrMapOvr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60470053"/>
      </p:ext>
    </p:extLst>
  </p:cSld>
  <p:clrMapOvr>
    <a:masterClrMapping/>
  </p:clrMapOvr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83656957"/>
      </p:ext>
    </p:extLst>
  </p:cSld>
  <p:clrMapOvr>
    <a:masterClrMapping/>
  </p:clrMapOvr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80240693"/>
      </p:ext>
    </p:extLst>
  </p:cSld>
  <p:clrMapOvr>
    <a:masterClrMapping/>
  </p:clrMapOvr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765331"/>
      </p:ext>
    </p:extLst>
  </p:cSld>
  <p:clrMapOvr>
    <a:masterClrMapping/>
  </p:clrMapOvr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330CA4-EF72-4CC9-ADF9-4B02DB55AF5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EB6157-B640-4533-8E53-7A1A77665F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381824"/>
      </p:ext>
    </p:extLst>
  </p:cSld>
  <p:clrMapOvr>
    <a:masterClrMapping/>
  </p:clrMapOvr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86524"/>
      </p:ext>
    </p:extLst>
  </p:cSld>
  <p:clrMapOvr>
    <a:masterClrMapping/>
  </p:clrMapOvr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A2B9FF-18B7-42F2-B37B-21476FD966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17D35E-2190-4F58-AD18-9AE79B745D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812311"/>
      </p:ext>
    </p:extLst>
  </p:cSld>
  <p:clrMapOvr>
    <a:masterClrMapping/>
  </p:clrMapOvr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27571"/>
      </p:ext>
    </p:extLst>
  </p:cSld>
  <p:clrMapOvr>
    <a:masterClrMapping/>
  </p:clrMapOvr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84BCE8-E721-4B52-AE71-17A6E23ACC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A5335A-7864-4E71-9688-7B495450C6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918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93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61173"/>
      </p:ext>
    </p:extLst>
  </p:cSld>
  <p:clrMapOvr>
    <a:masterClrMapping/>
  </p:clrMapOvr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895864-FA74-4EE3-873A-4F1689E151D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46E62-8AE4-4D4C-BA97-27409E5F7A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75085"/>
      </p:ext>
    </p:extLst>
  </p:cSld>
  <p:clrMapOvr>
    <a:masterClrMapping/>
  </p:clrMapOvr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806782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5D9282-FDFC-4C1D-B94B-23FC2BD026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48BA61-D017-4FE7-B153-1A88A1514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31509"/>
      </p:ext>
    </p:extLst>
  </p:cSld>
  <p:clrMapOvr>
    <a:masterClrMapping/>
  </p:clrMapOvr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094028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0580F3-E33F-4224-AB2C-A5D124EE84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46D26A-4412-475B-8D60-BA9C355523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783076"/>
      </p:ext>
    </p:extLst>
  </p:cSld>
  <p:clrMapOvr>
    <a:masterClrMapping/>
  </p:clrMapOvr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12661DA-4508-4716-BBE5-BD06472E1F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56882DB-2579-4C69-B4D5-6AD91A65B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95644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589259"/>
      </p:ext>
    </p:extLst>
  </p:cSld>
  <p:clrMapOvr>
    <a:masterClrMapping/>
  </p:clrMapOvr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173058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7987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1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E4D015-F448-49CA-9549-F0093BB864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DD6A3E-DD90-44D3-A12C-C3A61D676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167654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64EA97-2664-4B97-8C7D-FFBA602666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2B1612-D614-47C6-B4DD-210565CC7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457512"/>
      </p:ext>
    </p:extLst>
  </p:cSld>
  <p:clrMapOvr>
    <a:masterClrMapping/>
  </p:clrMapOvr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18002"/>
      </p:ext>
    </p:extLst>
  </p:cSld>
  <p:clrMapOvr>
    <a:masterClrMapping/>
  </p:clrMapOvr>
  <p:transition spd="slow" advClick="0" advTm="0">
    <p:random/>
  </p:transition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D6AA7-AA4A-442C-B5D9-AD23A38567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3613AC-AF1E-424B-9168-BCA93BAF0A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608033"/>
      </p:ext>
    </p:extLst>
  </p:cSld>
  <p:clrMapOvr>
    <a:masterClrMapping/>
  </p:clrMapOvr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C020AB-473E-4103-88D0-2725C46A2892}" type="slidenum">
              <a:rPr 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7692"/>
      </p:ext>
    </p:extLst>
  </p:cSld>
  <p:clrMapOvr>
    <a:masterClrMapping/>
  </p:clrMapOvr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8917"/>
      </p:ext>
    </p:extLst>
  </p:cSld>
  <p:clrMapOvr>
    <a:masterClrMapping/>
  </p:clrMapOvr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12F4A-8263-4C57-A96E-5CDCE10B7E6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A567A8-DCEA-46C0-A404-8FEEC5CFD83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33624"/>
      </p:ext>
    </p:extLst>
  </p:cSld>
  <p:clrMapOvr>
    <a:masterClrMapping/>
  </p:clrMapOvr>
  <p:transition spd="slow" advTm="3000">
    <p:random/>
  </p:transition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311"/>
      </p:ext>
    </p:extLst>
  </p:cSld>
  <p:clrMapOvr>
    <a:masterClrMapping/>
  </p:clrMapOvr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410536"/>
      </p:ext>
    </p:extLst>
  </p:cSld>
  <p:clrMapOvr>
    <a:masterClrMapping/>
  </p:clrMapOvr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7255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32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617500"/>
      </p:ext>
    </p:extLst>
  </p:cSld>
  <p:clrMapOvr>
    <a:masterClrMapping/>
  </p:clrMapOvr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81730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951423"/>
      </p:ext>
    </p:extLst>
  </p:cSld>
  <p:clrMapOvr>
    <a:masterClrMapping/>
  </p:clrMapOvr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406957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72431"/>
      </p:ext>
    </p:extLst>
  </p:cSld>
  <p:clrMapOvr>
    <a:masterClrMapping/>
  </p:clrMapOvr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5232F-58EF-41D5-B203-F002C9D2AD9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8CADA2-13DF-4599-A9B6-4428805D7B04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58214"/>
      </p:ext>
    </p:extLst>
  </p:cSld>
  <p:clrMapOvr>
    <a:masterClrMapping/>
  </p:clrMapOvr>
  <p:transition spd="slow" advTm="3000">
    <p:random/>
  </p:transition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92503"/>
      </p:ext>
    </p:extLst>
  </p:cSld>
  <p:clrMapOvr>
    <a:masterClrMapping/>
  </p:clrMapOvr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304973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827026"/>
      </p:ext>
    </p:extLst>
  </p:cSld>
  <p:clrMapOvr>
    <a:masterClrMapping/>
  </p:clrMapOvr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1980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160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314491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864378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831233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396893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9251BC-B521-4655-AB4A-4D2267347B21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D747CA-DE06-40DE-9E7A-2B93ED4D7870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19504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701185"/>
      </p:ext>
    </p:extLst>
  </p:cSld>
  <p:clrMapOvr>
    <a:masterClrMapping/>
  </p:clrMapOvr>
  <p:transition spd="slow" advClick="0" advTm="4000">
    <p:comb/>
  </p:transition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10797"/>
      </p:ext>
    </p:extLst>
  </p:cSld>
  <p:clrMapOvr>
    <a:masterClrMapping/>
  </p:clrMapOvr>
  <p:transition spd="slow"/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59076"/>
      </p:ext>
    </p:extLst>
  </p:cSld>
  <p:clrMapOvr>
    <a:masterClrMapping/>
  </p:clrMapOvr>
  <p:transition spd="slow"/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570328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5456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50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8D9184-74BD-4585-B59C-989F444E1153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95BCAB-18AA-4240-A872-14DAEA3F5824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88959"/>
      </p:ext>
    </p:extLst>
  </p:cSld>
  <p:clrMapOvr>
    <a:masterClrMapping/>
  </p:clrMapOvr>
  <p:transition spd="slow" advTm="3000">
    <p:random/>
  </p:transition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784063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51950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265117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051235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596877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39317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928823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12979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1CA2C5-AC85-4E07-BF7B-C86AC2053F7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749DF1-C37B-480B-A98F-D7CC6BADB5E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72391"/>
      </p:ext>
    </p:extLst>
  </p:cSld>
  <p:clrMapOvr>
    <a:masterClrMapping/>
  </p:clrMapOvr>
  <p:transition spd="slow" advTm="3000"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35138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51457"/>
      </p:ext>
    </p:extLst>
  </p:cSld>
  <p:clrMapOvr>
    <a:masterClrMapping/>
  </p:clrMapOvr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673178"/>
      </p:ext>
    </p:extLst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41467"/>
      </p:ext>
    </p:extLst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5096"/>
      </p:ext>
    </p:extLst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2851"/>
      </p:ext>
    </p:extLst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40751"/>
      </p:ext>
    </p:extLst>
  </p:cSld>
  <p:clrMapOvr>
    <a:masterClrMapping/>
  </p:clrMapOvr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936388"/>
      </p:ext>
    </p:extLst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127101"/>
      </p:ext>
    </p:extLst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3692A4-F4AA-444C-88FD-9A38BFF248DF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F21BE6-F5CC-4E31-83AA-48DD762A5F0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07684"/>
      </p:ext>
    </p:extLst>
  </p:cSld>
  <p:clrMapOvr>
    <a:masterClrMapping/>
  </p:clrMapOvr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63461"/>
      </p:ext>
    </p:extLst>
  </p:cSld>
  <p:clrMapOvr>
    <a:masterClrMapping/>
  </p:clrMapOvr>
  <p:transition spd="slow" advClick="0" advTm="4000">
    <p:comb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2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889002"/>
      </p:ext>
    </p:extLst>
  </p:cSld>
  <p:clrMapOvr>
    <a:masterClrMapping/>
  </p:clrMapOvr>
  <p:transition spd="slow"/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69568"/>
      </p:ext>
    </p:extLst>
  </p:cSld>
  <p:clrMapOvr>
    <a:masterClrMapping/>
  </p:clrMapOvr>
  <p:transition spd="slow"/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58046"/>
      </p:ext>
    </p:extLst>
  </p:cSld>
  <p:clrMapOvr>
    <a:masterClrMapping/>
  </p:clrMapOvr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3E3EF2-B489-4386-953B-B634BFF042F9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72FE05-C2BD-4868-A80C-0C1D8BDE35E2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67445"/>
      </p:ext>
    </p:extLst>
  </p:cSld>
  <p:clrMapOvr>
    <a:masterClrMapping/>
  </p:clrMapOvr>
  <p:transition spd="slow" advTm="3000">
    <p:random/>
  </p:transition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78544"/>
      </p:ext>
    </p:extLst>
  </p:cSld>
  <p:clrMapOvr>
    <a:masterClrMapping/>
  </p:clrMapOvr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777808"/>
      </p:ext>
    </p:extLst>
  </p:cSld>
  <p:clrMapOvr>
    <a:masterClrMapping/>
  </p:clrMapOvr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99433"/>
      </p:ext>
    </p:extLst>
  </p:cSld>
  <p:clrMapOvr>
    <a:masterClrMapping/>
  </p:clrMapOvr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41970"/>
      </p:ext>
    </p:extLst>
  </p:cSld>
  <p:clrMapOvr>
    <a:masterClrMapping/>
  </p:clrMapOvr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128189"/>
      </p:ext>
    </p:extLst>
  </p:cSld>
  <p:clrMapOvr>
    <a:masterClrMapping/>
  </p:clrMapOvr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2308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83305"/>
      </p:ext>
    </p:extLst>
  </p:cSld>
  <p:clrMapOvr>
    <a:masterClrMapping/>
  </p:clrMapOvr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5734"/>
      </p:ext>
    </p:extLst>
  </p:cSld>
  <p:clrMapOvr>
    <a:masterClrMapping/>
  </p:clrMapOvr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491174"/>
      </p:ext>
    </p:extLst>
  </p:cSld>
  <p:clrMapOvr>
    <a:masterClrMapping/>
  </p:clrMapOvr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F76037-669C-4EDE-B7EC-ED8D7039289F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96CC0A-6E62-427A-8CDA-C0F1C3CA7963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23197"/>
      </p:ext>
    </p:extLst>
  </p:cSld>
  <p:clrMapOvr>
    <a:masterClrMapping/>
  </p:clrMapOvr>
  <p:transition spd="slow" advTm="3000">
    <p:random/>
  </p:transition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40251"/>
      </p:ext>
    </p:extLst>
  </p:cSld>
  <p:clrMapOvr>
    <a:masterClrMapping/>
  </p:clrMapOvr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976225"/>
      </p:ext>
    </p:extLst>
  </p:cSld>
  <p:clrMapOvr>
    <a:masterClrMapping/>
  </p:clrMapOvr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352367"/>
      </p:ext>
    </p:extLst>
  </p:cSld>
  <p:clrMapOvr>
    <a:masterClrMapping/>
  </p:clrMapOvr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746321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57859"/>
      </p:ext>
    </p:extLst>
  </p:cSld>
  <p:clrMapOvr>
    <a:masterClrMapping/>
  </p:clrMapOvr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93832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892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9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273664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A43B28-DE08-45C4-883B-04CFE544945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11AAA4-BB0F-46AC-B790-2913C1B7929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7735"/>
      </p:ext>
    </p:extLst>
  </p:cSld>
  <p:clrMapOvr>
    <a:masterClrMapping/>
  </p:clrMapOvr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283274"/>
      </p:ext>
    </p:extLst>
  </p:cSld>
  <p:clrMapOvr>
    <a:masterClrMapping/>
  </p:clrMapOvr>
  <p:transition spd="slow" advClick="0" advTm="4000">
    <p:comb/>
  </p:transition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082346"/>
      </p:ext>
    </p:extLst>
  </p:cSld>
  <p:clrMapOvr>
    <a:masterClrMapping/>
  </p:clrMapOvr>
  <p:transition spd="slow"/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9241"/>
      </p:ext>
    </p:extLst>
  </p:cSld>
  <p:clrMapOvr>
    <a:masterClrMapping/>
  </p:clrMapOvr>
  <p:transition spd="slow"/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64891"/>
      </p:ext>
    </p:extLst>
  </p:cSld>
  <p:clrMapOvr>
    <a:masterClrMapping/>
  </p:clrMapOvr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6A7701-25F8-4BAC-AD3E-C92E2A1A95DC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F62BC3-7DD3-4082-953D-9D9743FB27A8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404"/>
      </p:ext>
    </p:extLst>
  </p:cSld>
  <p:clrMapOvr>
    <a:masterClrMapping/>
  </p:clrMapOvr>
  <p:transition spd="slow" advTm="3000">
    <p:random/>
  </p:transition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577651"/>
      </p:ext>
    </p:extLst>
  </p:cSld>
  <p:clrMapOvr>
    <a:masterClrMapping/>
  </p:clrMapOvr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988680"/>
      </p:ext>
    </p:extLst>
  </p:cSld>
  <p:clrMapOvr>
    <a:masterClrMapping/>
  </p:clrMapOvr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598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6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08934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6920"/>
      </p:ext>
    </p:extLst>
  </p:cSld>
  <p:clrMapOvr>
    <a:masterClrMapping/>
  </p:clrMapOvr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933122"/>
      </p:ext>
    </p:extLst>
  </p:cSld>
  <p:clrMapOvr>
    <a:masterClrMapping/>
  </p:clrMapOvr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384514"/>
      </p:ext>
    </p:extLst>
  </p:cSld>
  <p:clrMapOvr>
    <a:masterClrMapping/>
  </p:clrMapOvr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58154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41905"/>
      </p:ext>
    </p:extLst>
  </p:cSld>
  <p:clrMapOvr>
    <a:masterClrMapping/>
  </p:clrMapOvr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3D029E-04A0-4494-AE08-67B4743EC97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37B6BA-1528-4B8A-ACF3-D9A400E10B09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55616"/>
      </p:ext>
    </p:extLst>
  </p:cSld>
  <p:clrMapOvr>
    <a:masterClrMapping/>
  </p:clrMapOvr>
  <p:transition spd="slow" advTm="3000">
    <p:random/>
  </p:transition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529464"/>
      </p:ext>
    </p:extLst>
  </p:cSld>
  <p:clrMapOvr>
    <a:masterClrMapping/>
  </p:clrMapOvr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53757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82296"/>
      </p:ext>
    </p:extLst>
  </p:cSld>
  <p:clrMapOvr>
    <a:masterClrMapping/>
  </p:clrMapOvr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579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752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258556"/>
      </p:ext>
    </p:extLst>
  </p:cSld>
  <p:clrMapOvr>
    <a:masterClrMapping/>
  </p:clrMapOvr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900676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248820"/>
      </p:ext>
    </p:extLst>
  </p:cSld>
  <p:clrMapOvr>
    <a:masterClrMapping/>
  </p:clrMapOvr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62298"/>
      </p:ext>
    </p:extLst>
  </p:cSld>
  <p:clrMapOvr>
    <a:masterClrMapping/>
  </p:clrMapOvr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9B577-4C83-4CD6-A8BF-E41A01A9836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40A658-1C4F-47D2-BF34-73582F09610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60369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41794"/>
      </p:ext>
    </p:extLst>
  </p:cSld>
  <p:clrMapOvr>
    <a:masterClrMapping/>
  </p:clrMapOvr>
  <p:transition spd="slow" advClick="0" advTm="4000">
    <p:comb/>
  </p:transition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681526"/>
      </p:ext>
    </p:extLst>
  </p:cSld>
  <p:clrMapOvr>
    <a:masterClrMapping/>
  </p:clrMapOvr>
  <p:transition spd="slow"/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3775"/>
      </p:ext>
    </p:extLst>
  </p:cSld>
  <p:clrMapOvr>
    <a:masterClrMapping/>
  </p:clrMapOvr>
  <p:transition spd="slow"/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978C3B-F529-40D6-84FF-5713586CEA5E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64FB50-120E-4645-8570-D222BC4A3CB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72658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2ADD6468-72E9-4DAD-B49D-8EE60899E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9022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9945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1361E670-BD9F-4AAF-AFA8-5A86DB5E5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205130"/>
      </p:ext>
    </p:extLst>
  </p:cSld>
  <p:clrMapOvr>
    <a:masterClrMapping/>
  </p:clrMapOvr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44065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106053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098962"/>
      </p:ext>
    </p:extLst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62117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867019"/>
      </p:ext>
    </p:extLst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90614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002660"/>
      </p:ext>
    </p:extLst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44156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0306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00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220747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14380"/>
      </p:ext>
    </p:extLst>
  </p:cSld>
  <p:clrMapOvr>
    <a:masterClrMapping/>
  </p:clrMapOvr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75270"/>
      </p:ext>
    </p:extLst>
  </p:cSld>
  <p:clrMapOvr>
    <a:masterClrMapping/>
  </p:clrMapOvr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260264"/>
      </p:ext>
    </p:extLst>
  </p:cSld>
  <p:clrMapOvr>
    <a:masterClrMapping/>
  </p:clrMapOvr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439521"/>
      </p:ext>
    </p:extLst>
  </p:cSld>
  <p:clrMapOvr>
    <a:masterClrMapping/>
  </p:clrMapOvr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381971"/>
      </p:ext>
    </p:extLst>
  </p:cSld>
  <p:clrMapOvr>
    <a:masterClrMapping/>
  </p:clrMapOvr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92795"/>
      </p:ext>
    </p:extLst>
  </p:cSld>
  <p:clrMapOvr>
    <a:masterClrMapping/>
  </p:clrMapOvr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453466"/>
      </p:ext>
    </p:extLst>
  </p:cSld>
  <p:clrMapOvr>
    <a:masterClrMapping/>
  </p:clrMapOvr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63915"/>
      </p:ext>
    </p:extLst>
  </p:cSld>
  <p:clrMapOvr>
    <a:masterClrMapping/>
  </p:clrMapOvr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491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37381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234888"/>
      </p:ext>
    </p:extLst>
  </p:cSld>
  <p:clrMapOvr>
    <a:masterClrMapping/>
  </p:clrMapOvr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43996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34021392"/>
      </p:ext>
    </p:extLst>
  </p:cSld>
  <p:clrMapOvr>
    <a:masterClrMapping/>
  </p:clrMapOvr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4154927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0408814"/>
      </p:ext>
    </p:extLst>
  </p:cSld>
  <p:clrMapOvr>
    <a:masterClrMapping/>
  </p:clrMapOvr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399818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22089852"/>
      </p:ext>
    </p:extLst>
  </p:cSld>
  <p:clrMapOvr>
    <a:masterClrMapping/>
  </p:clrMapOvr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69120531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13F1C9E-444A-4EB6-B8F2-1496B1A630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57E7BC-FE6E-4618-9238-A881B3DF8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291308"/>
      </p:ext>
    </p:extLst>
  </p:cSld>
  <p:clrMapOvr>
    <a:masterClrMapping/>
  </p:clrMapOvr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987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21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B2D5636-4579-499D-9B82-9CF59DA3E96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3CD25AE-F81A-4539-A3CC-557678F345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822384"/>
      </p:ext>
    </p:extLst>
  </p:cSld>
  <p:clrMapOvr>
    <a:masterClrMapping/>
  </p:clrMapOvr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68366"/>
      </p:ext>
    </p:extLst>
  </p:cSld>
  <p:clrMapOvr>
    <a:masterClrMapping/>
  </p:clrMapOvr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A31564-BCE0-4523-A9D3-099963B8FD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74A2EAE-AB87-4639-A72C-F58B276BD4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852266"/>
      </p:ext>
    </p:extLst>
  </p:cSld>
  <p:clrMapOvr>
    <a:masterClrMapping/>
  </p:clrMapOvr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118054"/>
      </p:ext>
    </p:extLst>
  </p:cSld>
  <p:clrMapOvr>
    <a:masterClrMapping/>
  </p:clrMapOvr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3EA1E1F-A1D9-4729-954E-E70758D3CF4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58C037-5E89-4D15-A5CE-B37B727CD5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380305"/>
      </p:ext>
    </p:extLst>
  </p:cSld>
  <p:clrMapOvr>
    <a:masterClrMapping/>
  </p:clrMapOvr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45992"/>
      </p:ext>
    </p:extLst>
  </p:cSld>
  <p:clrMapOvr>
    <a:masterClrMapping/>
  </p:clrMapOvr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CF537-3053-4935-8E7D-F7B3DEAE91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9CFC225-9480-47F1-909D-B9D2C93841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726389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336906"/>
      </p:ext>
    </p:extLst>
  </p:cSld>
  <p:clrMapOvr>
    <a:masterClrMapping/>
  </p:clrMapOvr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741728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167675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sz="2398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z="2398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 sz="2398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1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2817656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611689"/>
      </p:ext>
    </p:extLst>
  </p:cSld>
  <p:clrMapOvr>
    <a:masterClrMapping/>
  </p:clrMapOvr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1770783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48226708"/>
      </p:ext>
    </p:extLst>
  </p:cSld>
  <p:clrMapOvr>
    <a:masterClrMapping/>
  </p:clrMapOvr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60425161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448736-53BE-41B3-932E-C6A3D5DD2D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FC21FAB-13A8-42BF-A509-F380E795C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21718"/>
      </p:ext>
    </p:extLst>
  </p:cSld>
  <p:clrMapOvr>
    <a:masterClrMapping/>
  </p:clrMapOvr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49098"/>
      </p:ext>
    </p:extLst>
  </p:cSld>
  <p:clrMapOvr>
    <a:masterClrMapping/>
  </p:clrMapOvr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9F92A6-52B0-48C7-A816-A19ABD0604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83CD08-68C7-49CF-A6D2-CC93F28E67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387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47170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8F6FEA-44A5-4E0B-9E85-F715AB675EA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01E950-BCB6-40AA-A6AF-745AB53AE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349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973256594"/>
      </p:ext>
    </p:extLst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590397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2FCD5D-128A-4162-ADAC-DE45545AC73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364599-9477-4C4B-A655-E213734770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22211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33061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7DD3A9-8BA0-4F47-BD06-378FDAE06C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4EDD4E5-2D8E-44AE-8171-A4F981D9E3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138877"/>
      </p:ext>
    </p:extLst>
  </p:cSld>
  <p:clrMapOvr>
    <a:masterClrMapping/>
  </p:clrMapOvr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23352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E8D5FF-C23C-42E5-AAAA-78D324A1DA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42FCC1-1355-4DE1-A7C6-55F7CE2DBA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7469"/>
      </p:ext>
    </p:extLst>
  </p:cSld>
  <p:clrMapOvr>
    <a:masterClrMapping/>
  </p:clrMapOvr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A88C9F7-CD79-4815-A394-FFB7DAA2460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7681F9D-0024-4C96-A160-35AF99770C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37031"/>
      </p:ext>
    </p:extLst>
  </p:cSld>
  <p:clrMapOvr>
    <a:masterClrMapping/>
  </p:clrMapOvr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04244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211347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447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85237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F767E0-1D63-4DD3-9772-A4E3EF572AA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EEC213-BE87-4F6B-B051-8EB1CBAE06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806828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D991B4-A8E4-411E-B20B-22874E86D92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FDB55AC-DC97-4ED9-AFB7-7031A7D2AF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0089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7579"/>
      </p:ext>
    </p:extLst>
  </p:cSld>
  <p:clrMapOvr>
    <a:masterClrMapping/>
  </p:clrMapOvr>
  <p:transition spd="slow" advClick="0" advTm="0">
    <p:random/>
  </p:transition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3EB5A5-466B-43CC-90B2-28B75CB900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DB29C1-023A-435C-969D-C307B2B5CD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59075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84227"/>
      </p:ext>
    </p:extLst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476058"/>
      </p:ext>
    </p:extLst>
  </p:cSld>
  <p:clrMapOvr>
    <a:masterClrMapping/>
  </p:clrMapOvr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65217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125030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028591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341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426201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0AFFDB-0F47-426F-8DBB-C335B08553A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3EBD58-F9E8-4DEC-9C9D-9247F959CC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9514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7DD574-D608-4067-8157-D0280BE5FB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D57356-A6E5-4AF0-BC82-93C92B7D81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11993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6934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93963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08085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529405"/>
      </p:ext>
    </p:extLst>
  </p:cSld>
  <p:clrMapOvr>
    <a:masterClrMapping/>
  </p:clrMapOvr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222809"/>
      </p:ext>
    </p:extLst>
  </p:cSld>
  <p:clrMapOvr>
    <a:masterClrMapping/>
  </p:clrMapOvr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61608"/>
      </p:ext>
    </p:extLst>
  </p:cSld>
  <p:clrMapOvr>
    <a:masterClrMapping/>
  </p:clrMapOvr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691015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9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40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15381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296205"/>
      </p:ext>
    </p:extLst>
  </p:cSld>
  <p:clrMapOvr>
    <a:masterClrMapping/>
  </p:clrMapOvr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154617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29354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567700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775615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061337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66635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011467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616502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216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529173440"/>
      </p:ext>
    </p:extLst>
  </p:cSld>
  <p:clrMapOvr>
    <a:masterClrMapping/>
  </p:clrMapOvr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525034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22020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577281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586766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124898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93649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22379997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4397654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04501746"/>
      </p:ext>
    </p:extLst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56875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93303"/>
      </p:ext>
    </p:extLst>
  </p:cSld>
  <p:clrMapOvr>
    <a:masterClrMapping/>
  </p:clrMapOvr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1122033"/>
      </p:ext>
    </p:extLst>
  </p:cSld>
  <p:clrMapOvr>
    <a:masterClrMapping/>
  </p:clrMapOvr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4695707"/>
      </p:ext>
    </p:extLst>
  </p:cSld>
  <p:clrMapOvr>
    <a:masterClrMapping/>
  </p:clrMapOvr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784BEC3-2EE7-4D5C-95DB-D2BE4FF291D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F08C192-2AD6-47D9-A4D9-1BCB58DB49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76574"/>
      </p:ext>
    </p:extLst>
  </p:cSld>
  <p:clrMapOvr>
    <a:masterClrMapping/>
  </p:clrMapOvr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0967"/>
      </p:ext>
    </p:extLst>
  </p:cSld>
  <p:clrMapOvr>
    <a:masterClrMapping/>
  </p:clrMapOvr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52B70FE-2295-455E-8AB3-0133ACDAC9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3BFE65-44F0-447C-8FBB-84FBED28DF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57305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84018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ED65FD-59CC-4403-985A-EFBB41FD61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BAAEFB1-794F-491B-A568-9351659E2E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79867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66469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AD74E6-4BF2-4AC7-88E5-5A755004A8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844AE92-7425-4242-ADAA-BB944B69B0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031140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915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F1F10F-DDD0-404C-960B-25760468FE4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3149FD-B40E-4216-9CA9-9BC7DB8F55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634778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805012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68893"/>
      </p:ext>
    </p:extLst>
  </p:cSld>
  <p:clrMapOvr>
    <a:masterClrMapping/>
  </p:clrMapOvr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322407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7385638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856181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1452197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77145236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94355255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0CF6C5-64C8-4B4D-A2C1-DA1ED8688A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0AF6B5-B296-4BE9-9CBE-95C510F2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902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88834"/>
      </p:ext>
    </p:extLst>
  </p:cSld>
  <p:clrMapOvr>
    <a:masterClrMapping/>
  </p:clrMapOvr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29711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C4327F-678E-4827-81E6-1D6FEADE07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8A4548E-9CA1-4E63-A423-9C83201783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478187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25615"/>
      </p:ext>
    </p:extLst>
  </p:cSld>
  <p:clrMapOvr>
    <a:masterClrMapping/>
  </p:clrMapOvr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B7A26E0-AF6D-4695-8FC8-E83F321C3A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B8C8D73-79FC-43A8-9D32-A3FB369957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5089"/>
      </p:ext>
    </p:extLst>
  </p:cSld>
  <p:clrMapOvr>
    <a:masterClrMapping/>
  </p:clrMapOvr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157228"/>
      </p:ext>
    </p:extLst>
  </p:cSld>
  <p:clrMapOvr>
    <a:masterClrMapping/>
  </p:clrMapOvr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30C1B9A-46A1-44F7-8EC2-F051FE5B98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0F03DE-2AB7-4929-87A8-1DC7957DBE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534785"/>
      </p:ext>
    </p:extLst>
  </p:cSld>
  <p:clrMapOvr>
    <a:masterClrMapping/>
  </p:clrMapOvr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00656"/>
      </p:ext>
    </p:extLst>
  </p:cSld>
  <p:clrMapOvr>
    <a:masterClrMapping/>
  </p:clrMapOvr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20FB5BE-002F-4017-A909-9CAE8CDC90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5E79D9B-F156-49F4-B23E-508AA2E343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81476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928748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210EC1-8D92-45B4-A450-488BE17DBF1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BF54DE6-3C1F-4183-B96F-6643A52ACB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639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57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6783556-7E81-465B-A434-64269C701B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041B0FD-19DF-49F8-A6AC-BF31F611DA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589306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354962"/>
      </p:ext>
    </p:extLst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63926"/>
      </p:ext>
    </p:extLst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982465"/>
      </p:ext>
    </p:extLst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379310-DCAB-4D38-B7B3-62D21CF946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614AA-4E46-409F-976A-24CFE9249A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623165"/>
      </p:ext>
    </p:extLst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C740D2D-826C-4CA8-B6E8-8CB7CBAEF5B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61CB46C-5E9C-48F2-AD8D-1FF0527C6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25351"/>
      </p:ext>
    </p:extLst>
  </p:cSld>
  <p:clrMapOvr>
    <a:masterClrMapping/>
  </p:clrMapOvr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830991"/>
      </p:ext>
    </p:extLst>
  </p:cSld>
  <p:clrMapOvr>
    <a:masterClrMapping/>
  </p:clrMapOvr>
  <p:transition spd="slow" advClick="0" advTm="0">
    <p:random/>
  </p:transition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046D03-CEF8-47A7-AD4C-91FF34AF5E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F7A8BE-8974-4726-8717-18A37EAC98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48298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203110-6762-42F6-AED5-216F98F58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AA0EB7-84E7-4E16-BD14-EA0BE1D7CB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616225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6592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9073"/>
      </p:ext>
    </p:extLst>
  </p:cSld>
  <p:clrMapOvr>
    <a:masterClrMapping/>
  </p:clrMapOvr>
  <p:transition spd="slow" advTm="3000">
    <p:random/>
  </p:transition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097CC15-6BE7-4ED9-8561-0FDD1FB519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4A5CD3A-8A24-4E49-9799-BFBA614D7E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19174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126420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610C28-9DB2-42F6-92D6-D75A21CEACC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1273058-5B14-4804-9091-CD7280E22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497258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688191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9AA518-133E-4A2E-8380-88B873DE41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456A27-51DC-4D69-AFF5-BDA38C6CA4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72967"/>
      </p:ext>
    </p:extLst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89116"/>
      </p:ext>
    </p:extLst>
  </p:cSld>
  <p:clrMapOvr>
    <a:masterClrMapping/>
  </p:clrMapOvr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2B7ED6-C311-4B3D-981D-8409FE75AC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B12DC8-CC88-4CEC-A630-E87BBA1A55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280445"/>
      </p:ext>
    </p:extLst>
  </p:cSld>
  <p:clrMapOvr>
    <a:masterClrMapping/>
  </p:clrMapOvr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521834"/>
      </p:ext>
    </p:extLst>
  </p:cSld>
  <p:clrMapOvr>
    <a:masterClrMapping/>
  </p:clrMapOvr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93754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586051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38994"/>
      </p:ext>
    </p:extLst>
  </p:cSld>
  <p:clrMapOvr>
    <a:masterClrMapping/>
  </p:clrMapOvr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42625685"/>
      </p:ext>
    </p:extLst>
  </p:cSld>
  <p:clrMapOvr>
    <a:masterClrMapping/>
  </p:clrMapOvr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6326108"/>
      </p:ext>
    </p:extLst>
  </p:cSld>
  <p:clrMapOvr>
    <a:masterClrMapping/>
  </p:clrMapOvr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80840533"/>
      </p:ext>
    </p:extLst>
  </p:cSld>
  <p:clrMapOvr>
    <a:masterClrMapping/>
  </p:clrMapOvr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7923054"/>
      </p:ext>
    </p:extLst>
  </p:cSld>
  <p:clrMapOvr>
    <a:masterClrMapping/>
  </p:clrMapOvr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45066201"/>
      </p:ext>
    </p:extLst>
  </p:cSld>
  <p:clrMapOvr>
    <a:masterClrMapping/>
  </p:clrMapOvr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7EEE6D-8F8A-427E-A76C-71DF21DD652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31B6F3F-B820-423B-A9D1-052D1B29F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10046"/>
      </p:ext>
    </p:extLst>
  </p:cSld>
  <p:clrMapOvr>
    <a:masterClrMapping/>
  </p:clrMapOvr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416247"/>
      </p:ext>
    </p:extLst>
  </p:cSld>
  <p:clrMapOvr>
    <a:masterClrMapping/>
  </p:clrMapOvr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5F3C97-A448-4636-A23F-744DF55B36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5457B37-55EF-4705-AFFE-4F6920A82E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196624"/>
      </p:ext>
    </p:extLst>
  </p:cSld>
  <p:clrMapOvr>
    <a:masterClrMapping/>
  </p:clrMapOvr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433047"/>
      </p:ext>
    </p:extLst>
  </p:cSld>
  <p:clrMapOvr>
    <a:masterClrMapping/>
  </p:clrMapOvr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2F7EC8E-FF9A-4C90-B781-A5E9F7D518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A36126C-B845-404E-9FB9-84DD8F4697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675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77944"/>
      </p:ext>
    </p:extLst>
  </p:cSld>
  <p:clrMapOvr>
    <a:masterClrMapping/>
  </p:clrMapOvr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013654"/>
      </p:ext>
    </p:extLst>
  </p:cSld>
  <p:clrMapOvr>
    <a:masterClrMapping/>
  </p:clrMapOvr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CF42D99-A175-4579-AF7F-C6E1DB562C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92674D6-CBD9-45F6-BEE6-797D6E2C0F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30044"/>
      </p:ext>
    </p:extLst>
  </p:cSld>
  <p:clrMapOvr>
    <a:masterClrMapping/>
  </p:clrMapOvr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88000"/>
      </p:ext>
    </p:extLst>
  </p:cSld>
  <p:clrMapOvr>
    <a:masterClrMapping/>
  </p:clrMapOvr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4B52C22-B1EE-4521-8C86-1BC5508322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4F2147-C90F-4FF4-ACA9-B173AF6AC0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271966"/>
      </p:ext>
    </p:extLst>
  </p:cSld>
  <p:clrMapOvr>
    <a:masterClrMapping/>
  </p:clrMapOvr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60770"/>
      </p:ext>
    </p:extLst>
  </p:cSld>
  <p:clrMapOvr>
    <a:masterClrMapping/>
  </p:clrMapOvr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977407"/>
      </p:ext>
    </p:extLst>
  </p:cSld>
  <p:clrMapOvr>
    <a:masterClrMapping/>
  </p:clrMapOvr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9025768"/>
      </p:ext>
    </p:extLst>
  </p:cSld>
  <p:clrMapOvr>
    <a:masterClrMapping/>
  </p:clrMapOvr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9711475"/>
      </p:ext>
    </p:extLst>
  </p:cSld>
  <p:clrMapOvr>
    <a:masterClrMapping/>
  </p:clrMapOvr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2560642"/>
      </p:ext>
    </p:extLst>
  </p:cSld>
  <p:clrMapOvr>
    <a:masterClrMapping/>
  </p:clrMapOvr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6798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537424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23251813"/>
      </p:ext>
    </p:extLst>
  </p:cSld>
  <p:clrMapOvr>
    <a:masterClrMapping/>
  </p:clrMapOvr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6596533"/>
      </p:ext>
    </p:extLst>
  </p:cSld>
  <p:clrMapOvr>
    <a:masterClrMapping/>
  </p:clrMapOvr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6FA3C53-E949-405F-BD29-3DB7AFABCDF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83E1B7F-1A22-4EA5-A349-EBD04B5DC2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68454"/>
      </p:ext>
    </p:extLst>
  </p:cSld>
  <p:clrMapOvr>
    <a:masterClrMapping/>
  </p:clrMapOvr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516396"/>
      </p:ext>
    </p:extLst>
  </p:cSld>
  <p:clrMapOvr>
    <a:masterClrMapping/>
  </p:clrMapOvr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843595-FBA7-4CC9-B7D8-86903F2CF0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0E03A5-83FE-41EB-AB66-D38279D062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834477"/>
      </p:ext>
    </p:extLst>
  </p:cSld>
  <p:clrMapOvr>
    <a:masterClrMapping/>
  </p:clrMapOvr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390348"/>
      </p:ext>
    </p:extLst>
  </p:cSld>
  <p:clrMapOvr>
    <a:masterClrMapping/>
  </p:clrMapOvr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965F17-D3A5-437F-896B-D570C0F9F9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88A17FA-2CC6-4EB3-8628-509BC2BC54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396192"/>
      </p:ext>
    </p:extLst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497942"/>
      </p:ext>
    </p:extLst>
  </p:cSld>
  <p:clrMapOvr>
    <a:masterClrMapping/>
  </p:clrMapOvr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83FF458-2AEB-4460-AC79-D5FB885D98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1BED19D-2C83-4E52-99C4-D6D7134E6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998847"/>
      </p:ext>
    </p:extLst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302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3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600395"/>
      </p:ext>
    </p:extLst>
  </p:cSld>
  <p:clrMapOvr>
    <a:masterClrMapping/>
  </p:clrMapOvr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C62E27-B85D-4FF8-96AE-9E3D5B4023D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694B81-5A2F-48BF-AB64-865BD1AE1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458671"/>
      </p:ext>
    </p:extLst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868120"/>
      </p:ext>
    </p:extLst>
  </p:cSld>
  <p:clrMapOvr>
    <a:masterClrMapping/>
  </p:clrMapOvr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8266CF-443E-4CB1-A473-88DA46E54EE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9A2389-F038-457F-91C2-4A318C87E9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704792"/>
      </p:ext>
    </p:extLst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2515AA8-E4B9-497D-BCC2-4DBE9EADE27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FBB598A-D813-410F-90F1-64311AF85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98039"/>
      </p:ext>
    </p:extLst>
  </p:cSld>
  <p:clrMapOvr>
    <a:masterClrMapping/>
  </p:clrMapOvr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149541"/>
      </p:ext>
    </p:extLst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89049"/>
      </p:ext>
    </p:extLst>
  </p:cSld>
  <p:clrMapOvr>
    <a:masterClrMapping/>
  </p:clrMapOvr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384345"/>
      </p:ext>
    </p:extLst>
  </p:cSld>
  <p:clrMapOvr>
    <a:masterClrMapping/>
  </p:clrMapOvr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C7211E-EDA1-4F91-BE60-F93D8409556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C660AE-0430-43E7-8C3E-EA998B3534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981095"/>
      </p:ext>
    </p:extLst>
  </p:cSld>
  <p:clrMapOvr>
    <a:masterClrMapping/>
  </p:clrMapOvr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FA7816A-A88F-4EF5-8FAC-41EB256C6F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551FF2-63D9-4FE6-80F2-F72C844295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05025"/>
      </p:ext>
    </p:extLst>
  </p:cSld>
  <p:clrMapOvr>
    <a:masterClrMapping/>
  </p:clrMapOvr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78916"/>
      </p:ext>
    </p:extLst>
  </p:cSld>
  <p:clrMapOvr>
    <a:masterClrMapping/>
  </p:clrMapOvr>
  <p:transition spd="slow" advClick="0" advTm="0">
    <p:rand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568358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9F2C00C-6164-45D4-9B27-32B6A89E44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F0B8DF-7FC7-4035-BBA1-B588AB22B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635382"/>
      </p:ext>
    </p:extLst>
  </p:cSld>
  <p:clrMapOvr>
    <a:masterClrMapping/>
  </p:clrMapOvr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996583"/>
      </p:ext>
    </p:extLst>
  </p:cSld>
  <p:clrMapOvr>
    <a:masterClrMapping/>
  </p:clrMapOvr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5534060"/>
      </p:ext>
    </p:extLst>
  </p:cSld>
  <p:clrMapOvr>
    <a:masterClrMapping/>
  </p:clrMapOvr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00358378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10181871"/>
      </p:ext>
    </p:extLst>
  </p:cSld>
  <p:clrMapOvr>
    <a:masterClrMapping/>
  </p:clrMapOvr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6641266"/>
      </p:ext>
    </p:extLst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03294404"/>
      </p:ext>
    </p:extLst>
  </p:cSld>
  <p:clrMapOvr>
    <a:masterClrMapping/>
  </p:clrMapOvr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0910373"/>
      </p:ext>
    </p:extLst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70CDE-E7DF-4768-81E7-622C5A76CF0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20529C-3AA2-47F0-AB37-D7498F8625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61591"/>
      </p:ext>
    </p:extLst>
  </p:cSld>
  <p:clrMapOvr>
    <a:masterClrMapping/>
  </p:clrMapOvr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777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54094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CB7B16-E010-4082-B8DC-7BA6BE555F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DA0D1C-8D6D-4EBB-9AD8-D3DC409129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699773"/>
      </p:ext>
    </p:extLst>
  </p:cSld>
  <p:clrMapOvr>
    <a:masterClrMapping/>
  </p:clrMapOvr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1793"/>
      </p:ext>
    </p:extLst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E02D7A-2B07-4BFC-BA53-F7A9E90A33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9DC703-85C4-4C70-955F-7088878026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441319"/>
      </p:ext>
    </p:extLst>
  </p:cSld>
  <p:clrMapOvr>
    <a:masterClrMapping/>
  </p:clrMapOvr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513585"/>
      </p:ext>
    </p:extLst>
  </p:cSld>
  <p:clrMapOvr>
    <a:masterClrMapping/>
  </p:clrMapOvr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916A1-E65B-4F5A-BACB-1C93605612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184A0-3999-4CAB-86AB-2599928C2D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721170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73319"/>
      </p:ext>
    </p:extLst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561714-91B2-4E55-9E6E-BA48226B46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397676-C224-4B7F-AE62-C1C1116A1A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550222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39501"/>
      </p:ext>
    </p:extLst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91069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0423757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876801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58222694"/>
      </p:ext>
    </p:extLst>
  </p:cSld>
  <p:clrMapOvr>
    <a:masterClrMapping/>
  </p:clrMapOvr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21842578"/>
      </p:ext>
    </p:extLst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6580780"/>
      </p:ext>
    </p:extLst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52710234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0417288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5427C-05BD-4CF9-8BFD-0E8E2F6E8B3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BFA1F0-E152-4503-BFB8-FF999F06BD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2700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83319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4B1FAE-CB11-4B05-B5B7-3F3BD2E606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FA011-15EF-4ECC-ADDB-E49E41A0C6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319895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33500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36B067-9CB1-440C-8D67-FC87993905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B5A8E7-76B4-4F4A-B824-549552ADB8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4013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454907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636172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CCE4E1-13CC-434F-BA8F-880A08DA240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CB2E8B-552F-45FC-AADB-B8230D875D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72073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209918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EAFE9F-2057-4D64-B2AB-CC6E5322B8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D7FB34-63C9-42A7-B42E-4C55D1BD59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29366"/>
      </p:ext>
    </p:extLst>
  </p:cSld>
  <p:clrMapOvr>
    <a:masterClrMapping/>
  </p:clrMapOvr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336790"/>
      </p:ext>
    </p:extLst>
  </p:cSld>
  <p:clrMapOvr>
    <a:masterClrMapping/>
  </p:clrMapOvr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41DD85-E83B-4CF8-BD3E-A8DBBF738A4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1182AE-E91B-47BB-8B82-2A5CE54E5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42429"/>
      </p:ext>
    </p:extLst>
  </p:cSld>
  <p:clrMapOvr>
    <a:masterClrMapping/>
  </p:clrMapOvr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D43F8A9-9840-4E9D-9516-B3C6CF7635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BE299D-DD63-48F0-9B04-15AF243853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43860"/>
      </p:ext>
    </p:extLst>
  </p:cSld>
  <p:clrMapOvr>
    <a:masterClrMapping/>
  </p:clrMapOvr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2696"/>
      </p:ext>
    </p:extLst>
  </p:cSld>
  <p:clrMapOvr>
    <a:masterClrMapping/>
  </p:clrMapOvr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419597"/>
      </p:ext>
    </p:extLst>
  </p:cSld>
  <p:clrMapOvr>
    <a:masterClrMapping/>
  </p:clrMapOvr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295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14078"/>
      </p:ext>
    </p:extLst>
  </p:cSld>
  <p:clrMapOvr>
    <a:masterClrMapping/>
  </p:clrMapOvr>
  <p:transition spd="slow" advTm="3000">
    <p:random/>
  </p:transition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B0C110-9907-443B-8ED9-1E0F640B76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A7F5A1-2835-41F4-81AF-0137CBDEB6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64219"/>
      </p:ext>
    </p:extLst>
  </p:cSld>
  <p:clrMapOvr>
    <a:masterClrMapping/>
  </p:clrMapOvr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7D5F83-C2B1-484E-A40C-5580550D957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DFA147-AFA6-4596-9BE9-742AFBFF8A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46472"/>
      </p:ext>
    </p:extLst>
  </p:cSld>
  <p:clrMapOvr>
    <a:masterClrMapping/>
  </p:clrMapOvr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42877"/>
      </p:ext>
    </p:extLst>
  </p:cSld>
  <p:clrMapOvr>
    <a:masterClrMapping/>
  </p:clrMapOvr>
  <p:transition spd="slow" advClick="0" advTm="0">
    <p:random/>
  </p:transition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6D1872-43EF-4F1B-BDD1-067C20B6D6A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E66C66-B740-449F-86BE-FB7709E09B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967319"/>
      </p:ext>
    </p:extLst>
  </p:cSld>
  <p:clrMapOvr>
    <a:masterClrMapping/>
  </p:clrMapOvr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725197"/>
      </p:ext>
    </p:extLst>
  </p:cSld>
  <p:clrMapOvr>
    <a:masterClrMapping/>
  </p:clrMapOvr>
  <p:transition spd="slow" advTm="3000"/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96281"/>
      </p:ext>
    </p:extLst>
  </p:cSld>
  <p:clrMapOvr>
    <a:masterClrMapping/>
  </p:clrMapOvr>
  <p:transition spd="slow" advTm="3000"/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572199"/>
      </p:ext>
    </p:extLst>
  </p:cSld>
  <p:clrMapOvr>
    <a:masterClrMapping/>
  </p:clrMapOvr>
  <p:transition spd="slow" advTm="3000"/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860793"/>
      </p:ext>
    </p:extLst>
  </p:cSld>
  <p:clrMapOvr>
    <a:masterClrMapping/>
  </p:clrMapOvr>
  <p:transition spd="slow" advTm="3000"/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FEC462-8713-4052-BF99-9AA95E74458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2675DD-ADD1-4673-9058-9E116E4F0F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898300"/>
      </p:ext>
    </p:extLst>
  </p:cSld>
  <p:clrMapOvr>
    <a:masterClrMapping/>
  </p:clrMapOvr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55993"/>
      </p:ext>
    </p:extLst>
  </p:cSld>
  <p:clrMapOvr>
    <a:masterClrMapping/>
  </p:clrMapOvr>
  <p:transition spd="slow" advTm="300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03294"/>
      </p:ext>
    </p:extLst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60505"/>
      </p:ext>
    </p:extLst>
  </p:cSld>
  <p:clrMapOvr>
    <a:masterClrMapping/>
  </p:clrMapOvr>
  <p:transition spd="slow" advTm="3000"/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575362"/>
      </p:ext>
    </p:extLst>
  </p:cSld>
  <p:clrMapOvr>
    <a:masterClrMapping/>
  </p:clrMapOvr>
  <p:transition spd="slow" advTm="3000"/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00AD0CA-CA31-440C-A904-E531555D2A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F572C1-F2D8-4F36-A295-C6750F3C92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776224"/>
      </p:ext>
    </p:extLst>
  </p:cSld>
  <p:clrMapOvr>
    <a:masterClrMapping/>
  </p:clrMapOvr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3AF193-B4B3-4C93-BB70-F3E24E644D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1A292CC8-DBDF-4D82-B386-D59AB3E409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17911"/>
      </p:ext>
    </p:extLst>
  </p:cSld>
  <p:clrMapOvr>
    <a:masterClrMapping/>
  </p:clrMapOvr>
  <p:transition spd="slow" advTm="3000">
    <p:random/>
  </p:transition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657688"/>
      </p:ext>
    </p:extLst>
  </p:cSld>
  <p:clrMapOvr>
    <a:masterClrMapping/>
  </p:clrMapOvr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80899"/>
      </p:ext>
    </p:extLst>
  </p:cSld>
  <p:clrMapOvr>
    <a:masterClrMapping/>
  </p:clrMapOvr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241706"/>
      </p:ext>
    </p:extLst>
  </p:cSld>
  <p:clrMapOvr>
    <a:masterClrMapping/>
  </p:clrMapOvr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744927"/>
      </p:ext>
    </p:extLst>
  </p:cSld>
  <p:clrMapOvr>
    <a:masterClrMapping/>
  </p:clrMapOvr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72963"/>
      </p:ext>
    </p:extLst>
  </p:cSld>
  <p:clrMapOvr>
    <a:masterClrMapping/>
  </p:clrMapOvr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8885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421780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164127"/>
      </p:ext>
    </p:extLst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21237"/>
      </p:ext>
    </p:extLst>
  </p:cSld>
  <p:clrMapOvr>
    <a:masterClrMapping/>
  </p:clrMapOvr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B509E0-44BA-49ED-9607-8E2B921A0AD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B31DAC-BD20-4C24-A003-51248D8DE9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5259"/>
      </p:ext>
    </p:extLst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186492"/>
      </p:ext>
    </p:extLst>
  </p:cSld>
  <p:clrMapOvr>
    <a:masterClrMapping/>
  </p:clrMapOvr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184986"/>
      </p:ext>
    </p:extLst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30302"/>
      </p:ext>
    </p:extLst>
  </p:cSld>
  <p:clrMapOvr>
    <a:masterClrMapping/>
  </p:clrMapOvr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601339"/>
      </p:ext>
    </p:extLst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857226"/>
      </p:ext>
    </p:extLst>
  </p:cSld>
  <p:clrMapOvr>
    <a:masterClrMapping/>
  </p:clrMapOvr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240427"/>
      </p:ext>
    </p:extLst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6488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25087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87326"/>
      </p:ext>
    </p:extLst>
  </p:cSld>
  <p:clrMapOvr>
    <a:masterClrMapping/>
  </p:clrMapOvr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449890"/>
      </p:ext>
    </p:extLst>
  </p:cSld>
  <p:clrMapOvr>
    <a:masterClrMapping/>
  </p:clrMapOvr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41020"/>
      </p:ext>
    </p:extLst>
  </p:cSld>
  <p:clrMapOvr>
    <a:masterClrMapping/>
  </p:clrMapOvr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37387"/>
      </p:ext>
    </p:extLst>
  </p:cSld>
  <p:clrMapOvr>
    <a:masterClrMapping/>
  </p:clrMapOvr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681451"/>
      </p:ext>
    </p:extLst>
  </p:cSld>
  <p:clrMapOvr>
    <a:masterClrMapping/>
  </p:clrMapOvr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77908"/>
      </p:ext>
    </p:extLst>
  </p:cSld>
  <p:clrMapOvr>
    <a:masterClrMapping/>
  </p:clrMapOvr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079597"/>
      </p:ext>
    </p:extLst>
  </p:cSld>
  <p:clrMapOvr>
    <a:masterClrMapping/>
  </p:clrMapOvr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857518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382433"/>
      </p:ext>
    </p:extLst>
  </p:cSld>
  <p:clrMapOvr>
    <a:masterClrMapping/>
  </p:clrMapOvr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169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4638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7197"/>
      </p:ext>
    </p:extLst>
  </p:cSld>
  <p:clrMapOvr>
    <a:masterClrMapping/>
  </p:clrMapOvr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86196"/>
      </p:ext>
    </p:extLst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75891"/>
      </p:ext>
    </p:extLst>
  </p:cSld>
  <p:clrMapOvr>
    <a:masterClrMapping/>
  </p:clrMapOvr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403725"/>
      </p:ext>
    </p:extLst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67F5C9-E37B-4F0D-8E7E-4B7ED7CF80A1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3905B94-11D5-4C76-9BAB-F9E225B57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21082"/>
      </p:ext>
    </p:extLst>
  </p:cSld>
  <p:clrMapOvr>
    <a:masterClrMapping/>
  </p:clrMapOvr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869339"/>
      </p:ext>
    </p:extLst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382332"/>
      </p:ext>
    </p:extLst>
  </p:cSld>
  <p:clrMapOvr>
    <a:masterClrMapping/>
  </p:clrMapOvr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50729717"/>
      </p:ext>
    </p:extLst>
  </p:cSld>
  <p:clrMapOvr>
    <a:masterClrMapping/>
  </p:clrMapOvr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29799563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76106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0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10476"/>
      </p:ext>
    </p:extLst>
  </p:cSld>
  <p:clrMapOvr>
    <a:masterClrMapping/>
  </p:clrMapOvr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1523323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23224249"/>
      </p:ext>
    </p:extLst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686ABD6-6C8C-4419-8DB5-F9C3A50AFE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86EEC41-FD1A-48FE-BB2B-C04AEF2862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615170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59132"/>
      </p:ext>
    </p:extLst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BB83BAB-EC29-498D-860C-025658A6D7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676C04F-7E3A-46BC-B015-BD313D26C0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57437"/>
      </p:ext>
    </p:extLst>
  </p:cSld>
  <p:clrMapOvr>
    <a:masterClrMapping/>
  </p:clrMapOvr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58984"/>
      </p:ext>
    </p:extLst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65D9BE-12D0-4488-AA85-A9490DE1567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81B709-2FCF-4677-8ED3-0D2E52667E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25648"/>
      </p:ext>
    </p:extLst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670351"/>
      </p:ext>
    </p:extLst>
  </p:cSld>
  <p:clrMapOvr>
    <a:masterClrMapping/>
  </p:clrMapOvr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41C4AB-9C9D-46F0-833F-1855EC99B6E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3342097-FA8D-41CC-B4CD-0B2DC7F386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9329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536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85640"/>
      </p:ext>
    </p:extLst>
  </p:cSld>
  <p:clrMapOvr>
    <a:masterClrMapping/>
  </p:clrMapOvr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C4B5A4-B6B1-4F3B-9CD9-DE4509834D3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1271D37-FD32-41AC-BF91-311BC2DC4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777404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54558"/>
      </p:ext>
    </p:extLst>
  </p:cSld>
  <p:clrMapOvr>
    <a:masterClrMapping/>
  </p:clrMapOvr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905317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3134499"/>
      </p:ext>
    </p:extLst>
  </p:cSld>
  <p:clrMapOvr>
    <a:masterClrMapping/>
  </p:clrMapOvr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67860761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70840588"/>
      </p:ext>
    </p:extLst>
  </p:cSld>
  <p:clrMapOvr>
    <a:masterClrMapping/>
  </p:clrMapOvr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72708800"/>
      </p:ext>
    </p:extLst>
  </p:cSld>
  <p:clrMapOvr>
    <a:masterClrMapping/>
  </p:clrMapOvr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332633"/>
      </p:ext>
    </p:extLst>
  </p:cSld>
  <p:clrMapOvr>
    <a:masterClrMapping/>
  </p:clrMapOvr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39176161"/>
      </p:ext>
    </p:extLst>
  </p:cSld>
  <p:clrMapOvr>
    <a:masterClrMapping/>
  </p:clrMapOvr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B1BD3E-3592-4C26-935E-CBE42905EC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6E65C1-5D74-488C-8934-A7DAD42A82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88698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4105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18825"/>
      </p:ext>
    </p:extLst>
  </p:cSld>
  <p:clrMapOvr>
    <a:masterClrMapping/>
  </p:clrMapOvr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BB0B47-275D-4FFC-AB9A-2FF4DD6455C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E75C9E-97DD-4B37-BE08-1808307AE4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108947"/>
      </p:ext>
    </p:extLst>
  </p:cSld>
  <p:clrMapOvr>
    <a:masterClrMapping/>
  </p:clrMapOvr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24745"/>
      </p:ext>
    </p:extLst>
  </p:cSld>
  <p:clrMapOvr>
    <a:masterClrMapping/>
  </p:clrMapOvr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E528EF-7549-4F60-A45F-A795688AB99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2B52614-2995-41FE-ACB1-4BDE95D5E9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04700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5649"/>
      </p:ext>
    </p:extLst>
  </p:cSld>
  <p:clrMapOvr>
    <a:masterClrMapping/>
  </p:clrMapOvr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97F19C-4094-40C4-B97F-AA80851E605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50C30E-4758-44AB-A910-F2FED5AFD7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8961"/>
      </p:ext>
    </p:extLst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55748"/>
      </p:ext>
    </p:extLst>
  </p:cSld>
  <p:clrMapOvr>
    <a:masterClrMapping/>
  </p:clrMapOvr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5BDF2CD-1281-4296-8048-216E42F0F1D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B66AA2-C8F5-44EF-9AC6-891ED906DD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27850"/>
      </p:ext>
    </p:extLst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951942"/>
      </p:ext>
    </p:extLst>
  </p:cSld>
  <p:clrMapOvr>
    <a:masterClrMapping/>
  </p:clrMapOvr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7E2C58-5F02-4F0A-9092-EAC65A7FD5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CAEFB3-7B3E-4798-B340-79341BB087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476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838516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AB48600-8551-4C6C-9C8A-057E93804F4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538BA72-F20B-4BBB-8B70-AD87B214B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704889"/>
      </p:ext>
    </p:extLst>
  </p:cSld>
  <p:clrMapOvr>
    <a:masterClrMapping/>
  </p:clrMapOvr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853183"/>
      </p:ext>
    </p:extLst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785780"/>
      </p:ext>
    </p:extLst>
  </p:cSld>
  <p:clrMapOvr>
    <a:masterClrMapping/>
  </p:clrMapOvr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292144"/>
      </p:ext>
    </p:extLst>
  </p:cSld>
  <p:clrMapOvr>
    <a:masterClrMapping/>
  </p:clrMapOvr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5CE913-9AD4-4150-9E05-694BD5E89F0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7BE5A8-2ADF-4B23-A43F-900EED542A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397813"/>
      </p:ext>
    </p:extLst>
  </p:cSld>
  <p:clrMapOvr>
    <a:masterClrMapping/>
  </p:clrMapOvr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068699-F7DA-4C2B-BCB4-AB7933B423B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E9C7D0-6C32-4312-A398-FFE2A460B0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88145"/>
      </p:ext>
    </p:extLst>
  </p:cSld>
  <p:clrMapOvr>
    <a:masterClrMapping/>
  </p:clrMapOvr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265044"/>
      </p:ext>
    </p:extLst>
  </p:cSld>
  <p:clrMapOvr>
    <a:masterClrMapping/>
  </p:clrMapOvr>
  <p:transition spd="slow" advClick="0" advTm="0">
    <p:random/>
  </p:transition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F7CABE4-CDA4-43D4-97A5-785C076FF11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92F16AF-7F17-49D1-9798-1EC9F5AFBA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745731"/>
      </p:ext>
    </p:extLst>
  </p:cSld>
  <p:clrMapOvr>
    <a:masterClrMapping/>
  </p:clrMapOvr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499542"/>
      </p:ext>
    </p:extLst>
  </p:cSld>
  <p:clrMapOvr>
    <a:masterClrMapping/>
  </p:clrMapOvr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5216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2567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109226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428960"/>
      </p:ext>
    </p:extLst>
  </p:cSld>
  <p:clrMapOvr>
    <a:masterClrMapping/>
  </p:clrMapOvr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170049"/>
      </p:ext>
    </p:extLst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92916"/>
      </p:ext>
    </p:extLst>
  </p:cSld>
  <p:clrMapOvr>
    <a:masterClrMapping/>
  </p:clrMapOvr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49C098-A22B-47F7-AAB4-01D7D4AAB0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973F4C-4E2A-476A-9542-D5C6CDC432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47608"/>
      </p:ext>
    </p:extLst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EBD710-49B7-483B-9B3C-B63583139EA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A37976-1217-4924-BB6B-F4B4467AC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19475"/>
      </p:ext>
    </p:extLst>
  </p:cSld>
  <p:clrMapOvr>
    <a:masterClrMapping/>
  </p:clrMapOvr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095712"/>
      </p:ext>
    </p:extLst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740389"/>
      </p:ext>
    </p:extLst>
  </p:cSld>
  <p:clrMapOvr>
    <a:masterClrMapping/>
  </p:clrMapOvr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405882"/>
      </p:ext>
    </p:extLst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5114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7396"/>
      </p:ext>
    </p:extLst>
  </p:cSld>
  <p:clrMapOvr>
    <a:masterClrMapping/>
  </p:clrMapOvr>
  <p:transition spd="slow" advClick="0" advTm="4000">
    <p:comb/>
  </p:transition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232115"/>
      </p:ext>
    </p:extLst>
  </p:cSld>
  <p:clrMapOvr>
    <a:masterClrMapping/>
  </p:clrMapOvr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036839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66596"/>
      </p:ext>
    </p:extLst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838691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983540"/>
      </p:ext>
    </p:extLst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692810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70965"/>
      </p:ext>
    </p:extLst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651066"/>
      </p:ext>
    </p:extLst>
  </p:cSld>
  <p:clrMapOvr>
    <a:masterClrMapping/>
  </p:clrMapOvr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230713"/>
      </p:ext>
    </p:extLst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0179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8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96350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67863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43006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20054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841089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95065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81054"/>
      </p:ext>
    </p:extLst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401730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107777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2058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6257375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18362117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9053099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1293452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02106599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5131142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670DE44-D3B2-41AC-8F1C-9D1719F8A15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AAD0F7-0094-42B2-BDCC-5FD9C0A52D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85574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45348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7670BA-E17E-4E94-A4B7-BF1C3A31BC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2DBAE88-F1DF-4744-BD7C-5589E23E15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811476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06358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759210"/>
      </p:ext>
    </p:extLst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61FEF70-42E8-44A9-B06C-8DF0045144E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72B45C-0804-46D8-8122-7D4E1F7A97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16551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29248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B9F663-0981-457A-A316-B6F27641AA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D356-B0BA-4B3F-BCA2-F7E8FBAF4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920446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44254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641043-BBC7-42CB-8F69-8183698845D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3012178-C573-4DB2-9947-C7D732934A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905857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495377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32842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20685549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89685200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769374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23047986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09102037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9499132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F61D04-2C90-4338-9D8F-8D0498E8427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6E6EBD9-4FC5-4F96-9446-EBA0FEB2D5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16560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878409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5ED7ABE-CB41-479F-819D-E8577DBA128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A80806-9699-44A4-A68B-D5E7E9F84C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550294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047084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78B6BB-0B9F-4BD2-82C1-40548EA138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DBFE74-CF25-4C38-808C-9703428B6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81400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680027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5DE07B-DD51-494E-AB3B-F0FE2D6226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90DC52-0B7F-4443-AEEA-DDEBFBF3F7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1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77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97499"/>
      </p:ext>
    </p:extLst>
  </p:cSld>
  <p:clrMapOvr>
    <a:masterClrMapping/>
  </p:clrMapOvr>
  <p:transition spd="slow" advTm="3000">
    <p:random/>
  </p:transition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66962"/>
      </p:ext>
    </p:extLst>
  </p:cSld>
  <p:clrMapOvr>
    <a:masterClrMapping/>
  </p:clrMapOvr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CF355E-E5A2-4F03-9CE3-D8D3CA91E4D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70D06F-651E-427B-891C-1762B7FD9C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840523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885619"/>
      </p:ext>
    </p:extLst>
  </p:cSld>
  <p:clrMapOvr>
    <a:masterClrMapping/>
  </p:clrMapOvr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F3ECAD2-7728-44D9-86C8-3BA645F163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1B9F4F-D79B-4510-B5F7-ACA03F3FA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20901"/>
      </p:ext>
    </p:extLst>
  </p:cSld>
  <p:clrMapOvr>
    <a:masterClrMapping/>
  </p:clrMapOvr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140C637-2196-4D5C-AC99-871D6E01AD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044B5D0-24D8-4AC4-AA08-4F7175CAFE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076660"/>
      </p:ext>
    </p:extLst>
  </p:cSld>
  <p:clrMapOvr>
    <a:masterClrMapping/>
  </p:clrMapOvr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038916"/>
      </p:ext>
    </p:extLst>
  </p:cSld>
  <p:clrMapOvr>
    <a:masterClrMapping/>
  </p:clrMapOvr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298044"/>
      </p:ext>
    </p:extLst>
  </p:cSld>
  <p:clrMapOvr>
    <a:masterClrMapping/>
  </p:clrMapOvr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083124"/>
      </p:ext>
    </p:extLst>
  </p:cSld>
  <p:clrMapOvr>
    <a:masterClrMapping/>
  </p:clrMapOvr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5437DE-AE02-4345-B425-B0878AE285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6FF98F-8EE8-4667-ABAE-1C64112F08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33180"/>
      </p:ext>
    </p:extLst>
  </p:cSld>
  <p:clrMapOvr>
    <a:masterClrMapping/>
  </p:clrMapOvr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6355CE8-F0C4-433B-BC46-FC145A3FF4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DA58045-C02D-43DF-B6A5-452F0D7D54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755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747965"/>
      </p:ext>
    </p:extLst>
  </p:cSld>
  <p:clrMapOvr>
    <a:masterClrMapping/>
  </p:clrMapOvr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03465"/>
      </p:ext>
    </p:extLst>
  </p:cSld>
  <p:clrMapOvr>
    <a:masterClrMapping/>
  </p:clrMapOvr>
  <p:transition spd="slow" advClick="0" advTm="0">
    <p:random/>
  </p:transition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3D56E4B-6B24-4219-9599-3CC1756C0D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94A86A0-1078-4582-9EF2-17020102EF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861777"/>
      </p:ext>
    </p:extLst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3F0123-4CCB-43D3-83B7-250A5EB841F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966CB4-8033-40F7-856A-B355CD2255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948550"/>
      </p:ext>
    </p:extLst>
  </p:cSld>
  <p:clrMapOvr>
    <a:masterClrMapping/>
  </p:clrMapOvr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67233"/>
      </p:ext>
    </p:extLst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13F4114-7141-4F1E-9163-B8166E22E89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E48339-9107-4E63-AC61-5387DBBCCA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862"/>
      </p:ext>
    </p:extLst>
  </p:cSld>
  <p:clrMapOvr>
    <a:masterClrMapping/>
  </p:clrMapOvr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38751"/>
      </p:ext>
    </p:extLst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493260-E44E-4C1C-9A80-76C9C4F5E9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A146EE5-5EDD-44EC-98EB-93382BB85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99697"/>
      </p:ext>
    </p:extLst>
  </p:cSld>
  <p:clrMapOvr>
    <a:masterClrMapping/>
  </p:clrMapOvr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112603"/>
      </p:ext>
    </p:extLst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7274C0-8F8A-4D56-883B-9DB442D04B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BE52410-CEC1-4026-83D3-A34E5BC7EC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51848"/>
      </p:ext>
    </p:extLst>
  </p:cSld>
  <p:clrMapOvr>
    <a:masterClrMapping/>
  </p:clrMapOvr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915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35452"/>
      </p:ext>
    </p:extLst>
  </p:cSld>
  <p:clrMapOvr>
    <a:masterClrMapping/>
  </p:clrMapOvr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E77FEEA-1A17-40BD-A690-1A86B73AA3C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7E85522-C466-4E89-A014-ECF9A1D575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54098"/>
      </p:ext>
    </p:extLst>
  </p:cSld>
  <p:clrMapOvr>
    <a:masterClrMapping/>
  </p:clrMapOvr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171230"/>
      </p:ext>
    </p:extLst>
  </p:cSld>
  <p:clrMapOvr>
    <a:masterClrMapping/>
  </p:clrMapOvr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160579"/>
      </p:ext>
    </p:extLst>
  </p:cSld>
  <p:clrMapOvr>
    <a:masterClrMapping/>
  </p:clrMapOvr>
  <p:transition spd="slow" advTm="3000"/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28224"/>
      </p:ext>
    </p:extLst>
  </p:cSld>
  <p:clrMapOvr>
    <a:masterClrMapping/>
  </p:clrMapOvr>
  <p:transition spd="slow" advTm="3000"/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108723"/>
      </p:ext>
    </p:extLst>
  </p:cSld>
  <p:clrMapOvr>
    <a:masterClrMapping/>
  </p:clrMapOvr>
  <p:transition spd="slow" advTm="3000"/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386272"/>
      </p:ext>
    </p:extLst>
  </p:cSld>
  <p:clrMapOvr>
    <a:masterClrMapping/>
  </p:clrMapOvr>
  <p:transition spd="slow" advTm="3000"/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FE5412-2010-4183-9C35-EBDE40B77B3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CF4D27-6D50-4F67-B53E-83D903DB41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732153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119558"/>
      </p:ext>
    </p:extLst>
  </p:cSld>
  <p:clrMapOvr>
    <a:masterClrMapping/>
  </p:clrMapOvr>
  <p:transition spd="slow" advTm="3000"/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23104"/>
      </p:ext>
    </p:extLst>
  </p:cSld>
  <p:clrMapOvr>
    <a:masterClrMapping/>
  </p:clrMapOvr>
  <p:transition spd="slow" advTm="3000"/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19664"/>
      </p:ext>
    </p:extLst>
  </p:cSld>
  <p:clrMapOvr>
    <a:masterClrMapping/>
  </p:clrMapOvr>
  <p:transition spd="slow" advTm="300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090473"/>
      </p:ext>
    </p:extLst>
  </p:cSld>
  <p:clrMapOvr>
    <a:masterClrMapping/>
  </p:clrMapOvr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CA24F6-11AF-4A7E-BAA3-903809EC18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99391A0-8BC2-4625-B89D-F00469ACE8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39651"/>
      </p:ext>
    </p:extLst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9B7EBE-4F52-44EF-BF76-EC3614746B8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ECC1FBF7-1831-4568-BD42-EFF35CF9C2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008610"/>
      </p:ext>
    </p:extLst>
  </p:cSld>
  <p:clrMapOvr>
    <a:masterClrMapping/>
  </p:clrMapOvr>
  <p:transition spd="slow" advTm="3000">
    <p:random/>
  </p:transition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366693"/>
      </p:ext>
    </p:extLst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912296"/>
      </p:ext>
    </p:extLst>
  </p:cSld>
  <p:clrMapOvr>
    <a:masterClrMapping/>
  </p:clrMapOvr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488483"/>
      </p:ext>
    </p:extLst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62702"/>
      </p:ext>
    </p:extLst>
  </p:cSld>
  <p:clrMapOvr>
    <a:masterClrMapping/>
  </p:clrMapOvr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435540"/>
      </p:ext>
    </p:extLst>
  </p:cSld>
  <p:clrMapOvr>
    <a:masterClrMapping/>
  </p:clrMapOvr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745184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7263"/>
      </p:ext>
    </p:extLst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5335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37071"/>
      </p:ext>
    </p:extLst>
  </p:cSld>
  <p:clrMapOvr>
    <a:masterClrMapping/>
  </p:clrMapOvr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1D9E8F-C7AA-4B15-A498-FB59CE46263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3BEDB5-69C0-443B-9B16-1FCD6137DC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05882"/>
      </p:ext>
    </p:extLst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764254"/>
      </p:ext>
    </p:extLst>
  </p:cSld>
  <p:clrMapOvr>
    <a:masterClrMapping/>
  </p:clrMapOvr>
  <p:transition spd="slow" advTm="3000"/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552743"/>
      </p:ext>
    </p:extLst>
  </p:cSld>
  <p:clrMapOvr>
    <a:masterClrMapping/>
  </p:clrMapOvr>
  <p:transition spd="slow" advTm="3000"/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65145"/>
      </p:ext>
    </p:extLst>
  </p:cSld>
  <p:clrMapOvr>
    <a:masterClrMapping/>
  </p:clrMapOvr>
  <p:transition spd="slow" advTm="3000"/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481791"/>
      </p:ext>
    </p:extLst>
  </p:cSld>
  <p:clrMapOvr>
    <a:masterClrMapping/>
  </p:clrMapOvr>
  <p:transition spd="slow" advTm="3000"/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9378EA-13D5-4E4D-996B-1180279ECC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0FE3ABC-EAB6-4C8F-92A3-3C5A957C83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2684"/>
      </p:ext>
    </p:extLst>
  </p:cSld>
  <p:clrMapOvr>
    <a:masterClrMapping/>
  </p:clrMapOvr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93380"/>
      </p:ext>
    </p:extLst>
  </p:cSld>
  <p:clrMapOvr>
    <a:masterClrMapping/>
  </p:clrMapOvr>
  <p:transition spd="slow" advTm="3000"/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979349"/>
      </p:ext>
    </p:extLst>
  </p:cSld>
  <p:clrMapOvr>
    <a:masterClrMapping/>
  </p:clrMapOvr>
  <p:transition spd="slow" advTm="3000"/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492607"/>
      </p:ext>
    </p:extLst>
  </p:cSld>
  <p:clrMapOvr>
    <a:masterClrMapping/>
  </p:clrMapOvr>
  <p:transition spd="slow" advTm="3000"/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7580D-4859-4636-9B34-11916665A54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229EF14-3D84-4E03-BB21-4F72567B59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2934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93227"/>
      </p:ext>
    </p:extLst>
  </p:cSld>
  <p:clrMapOvr>
    <a:masterClrMapping/>
  </p:clrMapOvr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ABE4D2-4FB8-41F3-A838-4B083CA743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791ECAEC-3899-44C1-92DD-097F281D1B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691584"/>
      </p:ext>
    </p:extLst>
  </p:cSld>
  <p:clrMapOvr>
    <a:masterClrMapping/>
  </p:clrMapOvr>
  <p:transition spd="slow" advTm="3000">
    <p:random/>
  </p:transition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05865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61615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395660"/>
      </p:ext>
    </p:extLst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324086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675971"/>
      </p:ext>
    </p:extLst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836270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294524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80205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B2B66-B117-4057-A498-ACCE966B02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1E3075-5BF4-4763-B353-42CF7CAEF1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3945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93810"/>
      </p:ext>
    </p:extLst>
  </p:cSld>
  <p:clrMapOvr>
    <a:masterClrMapping/>
  </p:clrMapOvr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49086"/>
      </p:ext>
    </p:extLst>
  </p:cSld>
  <p:clrMapOvr>
    <a:masterClrMapping/>
  </p:clrMapOvr>
  <p:transition spd="slow" advTm="3000"/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262834"/>
      </p:ext>
    </p:extLst>
  </p:cSld>
  <p:clrMapOvr>
    <a:masterClrMapping/>
  </p:clrMapOvr>
  <p:transition spd="slow" advTm="3000"/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046989"/>
      </p:ext>
    </p:extLst>
  </p:cSld>
  <p:clrMapOvr>
    <a:masterClrMapping/>
  </p:clrMapOvr>
  <p:transition spd="slow" advTm="3000"/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102296"/>
      </p:ext>
    </p:extLst>
  </p:cSld>
  <p:clrMapOvr>
    <a:masterClrMapping/>
  </p:clrMapOvr>
  <p:transition spd="slow" advTm="3000"/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B44366-A8A2-45D0-9411-C180BE1586A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F5C19F2-A9C8-48D6-9042-6ED2566411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994270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09778"/>
      </p:ext>
    </p:extLst>
  </p:cSld>
  <p:clrMapOvr>
    <a:masterClrMapping/>
  </p:clrMapOvr>
  <p:transition spd="slow" advTm="3000"/>
</p:sldLayout>
</file>

<file path=ppt/slideLayouts/slideLayout2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16120"/>
      </p:ext>
    </p:extLst>
  </p:cSld>
  <p:clrMapOvr>
    <a:masterClrMapping/>
  </p:clrMapOvr>
  <p:transition spd="slow" advTm="3000"/>
</p:sldLayout>
</file>

<file path=ppt/slideLayouts/slideLayout2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127924"/>
      </p:ext>
    </p:extLst>
  </p:cSld>
  <p:clrMapOvr>
    <a:masterClrMapping/>
  </p:clrMapOvr>
  <p:transition spd="slow" advTm="3000"/>
</p:sldLayout>
</file>

<file path=ppt/slideLayouts/slideLayout2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382740-3F99-400A-947A-908BEA864B5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4F4044-4649-4A2D-BF26-4159139BB8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230762"/>
      </p:ext>
    </p:extLst>
  </p:cSld>
  <p:clrMapOvr>
    <a:masterClrMapping/>
  </p:clrMapOvr>
</p:sldLayout>
</file>

<file path=ppt/slideLayouts/slideLayout2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D22059-BB9D-432F-B6EA-8A9F1A2D81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AF64F7B9-3115-4B40-ACAC-A17790A54E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63682"/>
      </p:ext>
    </p:extLst>
  </p:cSld>
  <p:clrMapOvr>
    <a:masterClrMapping/>
  </p:clrMapOvr>
  <p:transition spd="slow" advTm="3000"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018034"/>
      </p:ext>
    </p:extLst>
  </p:cSld>
  <p:clrMapOvr>
    <a:masterClrMapping/>
  </p:clrMapOvr>
</p:sldLayout>
</file>

<file path=ppt/slideLayouts/slideLayout2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287720"/>
      </p:ext>
    </p:extLst>
  </p:cSld>
  <p:clrMapOvr>
    <a:masterClrMapping/>
  </p:clrMapOvr>
</p:sldLayout>
</file>

<file path=ppt/slideLayouts/slideLayout2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07438"/>
      </p:ext>
    </p:extLst>
  </p:cSld>
  <p:clrMapOvr>
    <a:masterClrMapping/>
  </p:clrMapOvr>
</p:sldLayout>
</file>

<file path=ppt/slideLayouts/slideLayout2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848566"/>
      </p:ext>
    </p:extLst>
  </p:cSld>
  <p:clrMapOvr>
    <a:masterClrMapping/>
  </p:clrMapOvr>
</p:sldLayout>
</file>

<file path=ppt/slideLayouts/slideLayout2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91251"/>
      </p:ext>
    </p:extLst>
  </p:cSld>
  <p:clrMapOvr>
    <a:masterClrMapping/>
  </p:clrMapOvr>
</p:sldLayout>
</file>

<file path=ppt/slideLayouts/slideLayout2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462730"/>
      </p:ext>
    </p:extLst>
  </p:cSld>
  <p:clrMapOvr>
    <a:masterClrMapping/>
  </p:clrMapOvr>
</p:sldLayout>
</file>

<file path=ppt/slideLayouts/slideLayout2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8115"/>
      </p:ext>
    </p:extLst>
  </p:cSld>
  <p:clrMapOvr>
    <a:masterClrMapping/>
  </p:clrMapOvr>
</p:sldLayout>
</file>

<file path=ppt/slideLayouts/slideLayout2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407281"/>
      </p:ext>
    </p:extLst>
  </p:cSld>
  <p:clrMapOvr>
    <a:masterClrMapping/>
  </p:clrMapOvr>
</p:sldLayout>
</file>

<file path=ppt/slideLayouts/slideLayout2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20519"/>
      </p:ext>
    </p:extLst>
  </p:cSld>
  <p:clrMapOvr>
    <a:masterClrMapping/>
  </p:clrMapOvr>
</p:sldLayout>
</file>

<file path=ppt/slideLayouts/slideLayout2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6D5CDF6-ACBE-4804-95AF-A9553F88392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A44F7BB-090F-4E7D-804D-0620C47A1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54464"/>
      </p:ext>
    </p:extLst>
  </p:cSld>
  <p:clrMapOvr>
    <a:masterClrMapping/>
  </p:clrMapOvr>
</p:sldLayout>
</file>

<file path=ppt/slideLayouts/slideLayout2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E2E663-EA11-47D0-9779-E4205B0D5F7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003225EA-F39C-4160-8BA6-04C8A108F7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18055"/>
      </p:ext>
    </p:extLst>
  </p:cSld>
  <p:clrMapOvr>
    <a:masterClrMapping/>
  </p:clrMapOvr>
  <p:transition spd="slow" advTm="3000"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354230"/>
      </p:ext>
    </p:extLst>
  </p:cSld>
  <p:clrMapOvr>
    <a:masterClrMapping/>
  </p:clrMapOvr>
</p:sldLayout>
</file>

<file path=ppt/slideLayouts/slideLayout2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887155"/>
      </p:ext>
    </p:extLst>
  </p:cSld>
  <p:clrMapOvr>
    <a:masterClrMapping/>
  </p:clrMapOvr>
</p:sldLayout>
</file>

<file path=ppt/slideLayouts/slideLayout2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61579"/>
      </p:ext>
    </p:extLst>
  </p:cSld>
  <p:clrMapOvr>
    <a:masterClrMapping/>
  </p:clrMapOvr>
</p:sldLayout>
</file>

<file path=ppt/slideLayouts/slideLayout2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4957"/>
      </p:ext>
    </p:extLst>
  </p:cSld>
  <p:clrMapOvr>
    <a:masterClrMapping/>
  </p:clrMapOvr>
</p:sldLayout>
</file>

<file path=ppt/slideLayouts/slideLayout2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752713"/>
      </p:ext>
    </p:extLst>
  </p:cSld>
  <p:clrMapOvr>
    <a:masterClrMapping/>
  </p:clrMapOvr>
</p:sldLayout>
</file>

<file path=ppt/slideLayouts/slideLayout2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997205"/>
      </p:ext>
    </p:extLst>
  </p:cSld>
  <p:clrMapOvr>
    <a:masterClrMapping/>
  </p:clrMapOvr>
</p:sldLayout>
</file>

<file path=ppt/slideLayouts/slideLayout2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086601"/>
      </p:ext>
    </p:extLst>
  </p:cSld>
  <p:clrMapOvr>
    <a:masterClrMapping/>
  </p:clrMapOvr>
</p:sldLayout>
</file>

<file path=ppt/slideLayouts/slideLayout2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7381"/>
      </p:ext>
    </p:extLst>
  </p:cSld>
  <p:clrMapOvr>
    <a:masterClrMapping/>
  </p:clrMapOvr>
</p:sldLayout>
</file>

<file path=ppt/slideLayouts/slideLayout2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03286"/>
      </p:ext>
    </p:extLst>
  </p:cSld>
  <p:clrMapOvr>
    <a:masterClrMapping/>
  </p:clrMapOvr>
</p:sldLayout>
</file>

<file path=ppt/slideLayouts/slideLayout2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0E6BB2A-43F3-4587-9086-92F3714389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0286B6-B6AF-41EA-97DC-5B8C60BD42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497765"/>
      </p:ext>
    </p:extLst>
  </p:cSld>
  <p:clrMapOvr>
    <a:masterClrMapping/>
  </p:clrMapOvr>
</p:sldLayout>
</file>

<file path=ppt/slideLayouts/slideLayout2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877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92819"/>
      </p:ext>
    </p:extLst>
  </p:cSld>
  <p:clrMapOvr>
    <a:masterClrMapping/>
  </p:clrMapOvr>
  <p:transition spd="slow" advTm="3000">
    <p:random/>
  </p:transition>
</p:sldLayout>
</file>

<file path=ppt/slideLayouts/slideLayout2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61152"/>
      </p:ext>
    </p:extLst>
  </p:cSld>
  <p:clrMapOvr>
    <a:masterClrMapping/>
  </p:clrMapOvr>
</p:sldLayout>
</file>

<file path=ppt/slideLayouts/slideLayout2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266120"/>
      </p:ext>
    </p:extLst>
  </p:cSld>
  <p:clrMapOvr>
    <a:masterClrMapping/>
  </p:clrMapOvr>
</p:sldLayout>
</file>

<file path=ppt/slideLayouts/slideLayout2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716451"/>
      </p:ext>
    </p:extLst>
  </p:cSld>
  <p:clrMapOvr>
    <a:masterClrMapping/>
  </p:clrMapOvr>
</p:sldLayout>
</file>

<file path=ppt/slideLayouts/slideLayout2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259389"/>
      </p:ext>
    </p:extLst>
  </p:cSld>
  <p:clrMapOvr>
    <a:masterClrMapping/>
  </p:clrMapOvr>
</p:sldLayout>
</file>

<file path=ppt/slideLayouts/slideLayout2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777806"/>
      </p:ext>
    </p:extLst>
  </p:cSld>
  <p:clrMapOvr>
    <a:masterClrMapping/>
  </p:clrMapOvr>
</p:sldLayout>
</file>

<file path=ppt/slideLayouts/slideLayout2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784611"/>
      </p:ext>
    </p:extLst>
  </p:cSld>
  <p:clrMapOvr>
    <a:masterClrMapping/>
  </p:clrMapOvr>
</p:sldLayout>
</file>

<file path=ppt/slideLayouts/slideLayout2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881228"/>
      </p:ext>
    </p:extLst>
  </p:cSld>
  <p:clrMapOvr>
    <a:masterClrMapping/>
  </p:clrMapOvr>
</p:sldLayout>
</file>

<file path=ppt/slideLayouts/slideLayout2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555948"/>
      </p:ext>
    </p:extLst>
  </p:cSld>
  <p:clrMapOvr>
    <a:masterClrMapping/>
  </p:clrMapOvr>
</p:sldLayout>
</file>

<file path=ppt/slideLayouts/slideLayout2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66701"/>
      </p:ext>
    </p:extLst>
  </p:cSld>
  <p:clrMapOvr>
    <a:masterClrMapping/>
  </p:clrMapOvr>
</p:sldLayout>
</file>

<file path=ppt/slideLayouts/slideLayout2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24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05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4915"/>
      </p:ext>
    </p:extLst>
  </p:cSld>
  <p:clrMapOvr>
    <a:masterClrMapping/>
  </p:clrMapOvr>
</p:sldLayout>
</file>

<file path=ppt/slideLayouts/slideLayout2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004887"/>
      </p:ext>
    </p:extLst>
  </p:cSld>
  <p:clrMapOvr>
    <a:masterClrMapping/>
  </p:clrMapOvr>
</p:sldLayout>
</file>

<file path=ppt/slideLayouts/slideLayout2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147507"/>
      </p:ext>
    </p:extLst>
  </p:cSld>
  <p:clrMapOvr>
    <a:masterClrMapping/>
  </p:clrMapOvr>
</p:sldLayout>
</file>

<file path=ppt/slideLayouts/slideLayout2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851885"/>
      </p:ext>
    </p:extLst>
  </p:cSld>
  <p:clrMapOvr>
    <a:masterClrMapping/>
  </p:clrMapOvr>
</p:sldLayout>
</file>

<file path=ppt/slideLayouts/slideLayout2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635131"/>
      </p:ext>
    </p:extLst>
  </p:cSld>
  <p:clrMapOvr>
    <a:masterClrMapping/>
  </p:clrMapOvr>
</p:sldLayout>
</file>

<file path=ppt/slideLayouts/slideLayout2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48156"/>
      </p:ext>
    </p:extLst>
  </p:cSld>
  <p:clrMapOvr>
    <a:masterClrMapping/>
  </p:clrMapOvr>
</p:sldLayout>
</file>

<file path=ppt/slideLayouts/slideLayout2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23201"/>
      </p:ext>
    </p:extLst>
  </p:cSld>
  <p:clrMapOvr>
    <a:masterClrMapping/>
  </p:clrMapOvr>
</p:sldLayout>
</file>

<file path=ppt/slideLayouts/slideLayout2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983893"/>
      </p:ext>
    </p:extLst>
  </p:cSld>
  <p:clrMapOvr>
    <a:masterClrMapping/>
  </p:clrMapOvr>
</p:sldLayout>
</file>

<file path=ppt/slideLayouts/slideLayout2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665523"/>
      </p:ext>
    </p:extLst>
  </p:cSld>
  <p:clrMapOvr>
    <a:masterClrMapping/>
  </p:clrMapOvr>
</p:sldLayout>
</file>

<file path=ppt/slideLayouts/slideLayout2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009653"/>
      </p:ext>
    </p:extLst>
  </p:cSld>
  <p:clrMapOvr>
    <a:masterClrMapping/>
  </p:clrMapOvr>
</p:sldLayout>
</file>

<file path=ppt/slideLayouts/slideLayout2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770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95564"/>
      </p:ext>
    </p:extLst>
  </p:cSld>
  <p:clrMapOvr>
    <a:masterClrMapping/>
  </p:clrMapOvr>
</p:sldLayout>
</file>

<file path=ppt/slideLayouts/slideLayout2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31894996"/>
      </p:ext>
    </p:extLst>
  </p:cSld>
  <p:clrMapOvr>
    <a:masterClrMapping/>
  </p:clrMapOvr>
</p:sldLayout>
</file>

<file path=ppt/slideLayouts/slideLayout2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49232119"/>
      </p:ext>
    </p:extLst>
  </p:cSld>
  <p:clrMapOvr>
    <a:masterClrMapping/>
  </p:clrMapOvr>
</p:sldLayout>
</file>

<file path=ppt/slideLayouts/slideLayout2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309903"/>
      </p:ext>
    </p:extLst>
  </p:cSld>
  <p:clrMapOvr>
    <a:masterClrMapping/>
  </p:clrMapOvr>
</p:sldLayout>
</file>

<file path=ppt/slideLayouts/slideLayout2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64495044"/>
      </p:ext>
    </p:extLst>
  </p:cSld>
  <p:clrMapOvr>
    <a:masterClrMapping/>
  </p:clrMapOvr>
</p:sldLayout>
</file>

<file path=ppt/slideLayouts/slideLayout2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47710179"/>
      </p:ext>
    </p:extLst>
  </p:cSld>
  <p:clrMapOvr>
    <a:masterClrMapping/>
  </p:clrMapOvr>
</p:sldLayout>
</file>

<file path=ppt/slideLayouts/slideLayout2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18734579"/>
      </p:ext>
    </p:extLst>
  </p:cSld>
  <p:clrMapOvr>
    <a:masterClrMapping/>
  </p:clrMapOvr>
</p:sldLayout>
</file>

<file path=ppt/slideLayouts/slideLayout2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1BD7B6-A3D6-49B0-B014-5745811F761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17BC0D-3BF9-49B7-AA41-D92BF834DD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000830"/>
      </p:ext>
    </p:extLst>
  </p:cSld>
  <p:clrMapOvr>
    <a:masterClrMapping/>
  </p:clrMapOvr>
</p:sldLayout>
</file>

<file path=ppt/slideLayouts/slideLayout2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69543"/>
      </p:ext>
    </p:extLst>
  </p:cSld>
  <p:clrMapOvr>
    <a:masterClrMapping/>
  </p:clrMapOvr>
</p:sldLayout>
</file>

<file path=ppt/slideLayouts/slideLayout2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2791D-5606-442F-AAEE-FFA9529BA9B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C259EB-4F71-47D0-9F36-CAD522D912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87316"/>
      </p:ext>
    </p:extLst>
  </p:cSld>
  <p:clrMapOvr>
    <a:masterClrMapping/>
  </p:clrMapOvr>
</p:sldLayout>
</file>

<file path=ppt/slideLayouts/slideLayout2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3364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4921"/>
      </p:ext>
    </p:extLst>
  </p:cSld>
  <p:clrMapOvr>
    <a:masterClrMapping/>
  </p:clrMapOvr>
</p:sldLayout>
</file>

<file path=ppt/slideLayouts/slideLayout2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FB5CCD-D2A5-467F-BE36-414591F8B3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F790B9-5121-4816-8A83-C9E2EFE107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548246"/>
      </p:ext>
    </p:extLst>
  </p:cSld>
  <p:clrMapOvr>
    <a:masterClrMapping/>
  </p:clrMapOvr>
</p:sldLayout>
</file>

<file path=ppt/slideLayouts/slideLayout2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40072"/>
      </p:ext>
    </p:extLst>
  </p:cSld>
  <p:clrMapOvr>
    <a:masterClrMapping/>
  </p:clrMapOvr>
</p:sldLayout>
</file>

<file path=ppt/slideLayouts/slideLayout2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974C86-39E6-473C-A6D4-4C85D5802BA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6A9202-F3EF-4BC3-BBF8-DEB9E2CE8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592214"/>
      </p:ext>
    </p:extLst>
  </p:cSld>
  <p:clrMapOvr>
    <a:masterClrMapping/>
  </p:clrMapOvr>
</p:sldLayout>
</file>

<file path=ppt/slideLayouts/slideLayout2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288047"/>
      </p:ext>
    </p:extLst>
  </p:cSld>
  <p:clrMapOvr>
    <a:masterClrMapping/>
  </p:clrMapOvr>
</p:sldLayout>
</file>

<file path=ppt/slideLayouts/slideLayout2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836DEC-0526-43AF-8745-48344B4A9A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ADFF10-1832-4200-8651-9E62B787F1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20971"/>
      </p:ext>
    </p:extLst>
  </p:cSld>
  <p:clrMapOvr>
    <a:masterClrMapping/>
  </p:clrMapOvr>
</p:sldLayout>
</file>

<file path=ppt/slideLayouts/slideLayout2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421186"/>
      </p:ext>
    </p:extLst>
  </p:cSld>
  <p:clrMapOvr>
    <a:masterClrMapping/>
  </p:clrMapOvr>
</p:sldLayout>
</file>

<file path=ppt/slideLayouts/slideLayout2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084479"/>
      </p:ext>
    </p:extLst>
  </p:cSld>
  <p:clrMapOvr>
    <a:masterClrMapping/>
  </p:clrMapOvr>
</p:sldLayout>
</file>

<file path=ppt/slideLayouts/slideLayout2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7900288"/>
      </p:ext>
    </p:extLst>
  </p:cSld>
  <p:clrMapOvr>
    <a:masterClrMapping/>
  </p:clrMapOvr>
</p:sldLayout>
</file>

<file path=ppt/slideLayouts/slideLayout2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3250005"/>
      </p:ext>
    </p:extLst>
  </p:cSld>
  <p:clrMapOvr>
    <a:masterClrMapping/>
  </p:clrMapOvr>
</p:sldLayout>
</file>

<file path=ppt/slideLayouts/slideLayout2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868234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3256"/>
      </p:ext>
    </p:extLst>
  </p:cSld>
  <p:clrMapOvr>
    <a:masterClrMapping/>
  </p:clrMapOvr>
</p:sldLayout>
</file>

<file path=ppt/slideLayouts/slideLayout2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0894394"/>
      </p:ext>
    </p:extLst>
  </p:cSld>
  <p:clrMapOvr>
    <a:masterClrMapping/>
  </p:clrMapOvr>
</p:sldLayout>
</file>

<file path=ppt/slideLayouts/slideLayout2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23413318"/>
      </p:ext>
    </p:extLst>
  </p:cSld>
  <p:clrMapOvr>
    <a:masterClrMapping/>
  </p:clrMapOvr>
</p:sldLayout>
</file>

<file path=ppt/slideLayouts/slideLayout2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5030000"/>
      </p:ext>
    </p:extLst>
  </p:cSld>
  <p:clrMapOvr>
    <a:masterClrMapping/>
  </p:clrMapOvr>
</p:sldLayout>
</file>

<file path=ppt/slideLayouts/slideLayout2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016C51-74BD-4AAC-B669-B0BB2B5406B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16456E-13E6-4BBD-B2F4-D9525634B9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045913"/>
      </p:ext>
    </p:extLst>
  </p:cSld>
  <p:clrMapOvr>
    <a:masterClrMapping/>
  </p:clrMapOvr>
</p:sldLayout>
</file>

<file path=ppt/slideLayouts/slideLayout2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391144"/>
      </p:ext>
    </p:extLst>
  </p:cSld>
  <p:clrMapOvr>
    <a:masterClrMapping/>
  </p:clrMapOvr>
</p:sldLayout>
</file>

<file path=ppt/slideLayouts/slideLayout2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5F9B46-3685-4A4D-A866-0313502B62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E6B011-DDDC-45CC-816A-54EA344D87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28438"/>
      </p:ext>
    </p:extLst>
  </p:cSld>
  <p:clrMapOvr>
    <a:masterClrMapping/>
  </p:clrMapOvr>
</p:sldLayout>
</file>

<file path=ppt/slideLayouts/slideLayout2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042795"/>
      </p:ext>
    </p:extLst>
  </p:cSld>
  <p:clrMapOvr>
    <a:masterClrMapping/>
  </p:clrMapOvr>
</p:sldLayout>
</file>

<file path=ppt/slideLayouts/slideLayout2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027FFA-A3D7-4324-BCAD-F03CE643177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D08C0-F5AC-472A-9A3E-83A699E6A3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344036"/>
      </p:ext>
    </p:extLst>
  </p:cSld>
  <p:clrMapOvr>
    <a:masterClrMapping/>
  </p:clrMapOvr>
</p:sldLayout>
</file>

<file path=ppt/slideLayouts/slideLayout2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09391"/>
      </p:ext>
    </p:extLst>
  </p:cSld>
  <p:clrMapOvr>
    <a:masterClrMapping/>
  </p:clrMapOvr>
</p:sldLayout>
</file>

<file path=ppt/slideLayouts/slideLayout2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401976-1A1C-48AF-96FD-DE299C2C01D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AB689B-CAC1-4688-BF98-FADEBC8CC8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7295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904873"/>
      </p:ext>
    </p:extLst>
  </p:cSld>
  <p:clrMapOvr>
    <a:masterClrMapping/>
  </p:clrMapOvr>
</p:sldLayout>
</file>

<file path=ppt/slideLayouts/slideLayout2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700308"/>
      </p:ext>
    </p:extLst>
  </p:cSld>
  <p:clrMapOvr>
    <a:masterClrMapping/>
  </p:clrMapOvr>
</p:sldLayout>
</file>

<file path=ppt/slideLayouts/slideLayout2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0BF6C-E661-4333-9241-19430C6950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756BDA-CEE2-4CE0-B78D-2002DB9C66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195636"/>
      </p:ext>
    </p:extLst>
  </p:cSld>
  <p:clrMapOvr>
    <a:masterClrMapping/>
  </p:clrMapOvr>
</p:sldLayout>
</file>

<file path=ppt/slideLayouts/slideLayout2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277863"/>
      </p:ext>
    </p:extLst>
  </p:cSld>
  <p:clrMapOvr>
    <a:masterClrMapping/>
  </p:clrMapOvr>
</p:sldLayout>
</file>

<file path=ppt/slideLayouts/slideLayout2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1CF94-E2B7-4A75-9914-BDF10FB4364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48E950-558E-40DC-A7DC-C899D70A2C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57235"/>
      </p:ext>
    </p:extLst>
  </p:cSld>
  <p:clrMapOvr>
    <a:masterClrMapping/>
  </p:clrMapOvr>
</p:sldLayout>
</file>

<file path=ppt/slideLayouts/slideLayout2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A4E8A56-D5D2-4124-B51E-41D8215892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6383069-CF48-429A-B5B5-5B23FE0399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027414"/>
      </p:ext>
    </p:extLst>
  </p:cSld>
  <p:clrMapOvr>
    <a:masterClrMapping/>
  </p:clrMapOvr>
</p:sldLayout>
</file>

<file path=ppt/slideLayouts/slideLayout2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683460"/>
      </p:ext>
    </p:extLst>
  </p:cSld>
  <p:clrMapOvr>
    <a:masterClrMapping/>
  </p:clrMapOvr>
</p:sldLayout>
</file>

<file path=ppt/slideLayouts/slideLayout2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137220"/>
      </p:ext>
    </p:extLst>
  </p:cSld>
  <p:clrMapOvr>
    <a:masterClrMapping/>
  </p:clrMapOvr>
</p:sldLayout>
</file>

<file path=ppt/slideLayouts/slideLayout2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690467"/>
      </p:ext>
    </p:extLst>
  </p:cSld>
  <p:clrMapOvr>
    <a:masterClrMapping/>
  </p:clrMapOvr>
</p:sldLayout>
</file>

<file path=ppt/slideLayouts/slideLayout2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CBFB26-E149-473E-A160-2B7580472B5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A747CD-3D8B-4C75-A5D7-94CD54B93D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46543"/>
      </p:ext>
    </p:extLst>
  </p:cSld>
  <p:clrMapOvr>
    <a:masterClrMapping/>
  </p:clrMapOvr>
</p:sldLayout>
</file>

<file path=ppt/slideLayouts/slideLayout2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21BE1-C8B3-4DF8-A85E-5772161FAD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D61D-FBD6-4783-A537-52B4232A89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7760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831653"/>
      </p:ext>
    </p:extLst>
  </p:cSld>
  <p:clrMapOvr>
    <a:masterClrMapping/>
  </p:clrMapOvr>
</p:sldLayout>
</file>

<file path=ppt/slideLayouts/slideLayout2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05729"/>
      </p:ext>
    </p:extLst>
  </p:cSld>
  <p:clrMapOvr>
    <a:masterClrMapping/>
  </p:clrMapOvr>
  <p:transition spd="slow" advClick="0" advTm="0">
    <p:random/>
  </p:transition>
</p:sldLayout>
</file>

<file path=ppt/slideLayouts/slideLayout2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020AB1-C464-4BBF-B5E8-297E17BB37B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5FDA8C-3142-4FE9-A05F-DB46C1DB76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24971"/>
      </p:ext>
    </p:extLst>
  </p:cSld>
  <p:clrMapOvr>
    <a:masterClrMapping/>
  </p:clrMapOvr>
</p:sldLayout>
</file>

<file path=ppt/slideLayouts/slideLayout2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688739"/>
      </p:ext>
    </p:extLst>
  </p:cSld>
  <p:clrMapOvr>
    <a:masterClrMapping/>
  </p:clrMapOvr>
</p:sldLayout>
</file>

<file path=ppt/slideLayouts/slideLayout2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386105"/>
      </p:ext>
    </p:extLst>
  </p:cSld>
  <p:clrMapOvr>
    <a:masterClrMapping/>
  </p:clrMapOvr>
</p:sldLayout>
</file>

<file path=ppt/slideLayouts/slideLayout2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609326"/>
      </p:ext>
    </p:extLst>
  </p:cSld>
  <p:clrMapOvr>
    <a:masterClrMapping/>
  </p:clrMapOvr>
</p:sldLayout>
</file>

<file path=ppt/slideLayouts/slideLayout2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580054"/>
      </p:ext>
    </p:extLst>
  </p:cSld>
  <p:clrMapOvr>
    <a:masterClrMapping/>
  </p:clrMapOvr>
</p:sldLayout>
</file>

<file path=ppt/slideLayouts/slideLayout2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51465"/>
      </p:ext>
    </p:extLst>
  </p:cSld>
  <p:clrMapOvr>
    <a:masterClrMapping/>
  </p:clrMapOvr>
</p:sldLayout>
</file>

<file path=ppt/slideLayouts/slideLayout2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450318"/>
      </p:ext>
    </p:extLst>
  </p:cSld>
  <p:clrMapOvr>
    <a:masterClrMapping/>
  </p:clrMapOvr>
</p:sldLayout>
</file>

<file path=ppt/slideLayouts/slideLayout2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D41A52-FDBD-4604-80BC-BE323A65A7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554578-8C87-42C3-B9A4-C6300BDB64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43678"/>
      </p:ext>
    </p:extLst>
  </p:cSld>
  <p:clrMapOvr>
    <a:masterClrMapping/>
  </p:clrMapOvr>
</p:sldLayout>
</file>

<file path=ppt/slideLayouts/slideLayout2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E97017-BFE8-4EC5-BAC4-11720058B55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E69D9-32AE-449F-B91E-CD500FDAB9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6331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274152"/>
      </p:ext>
    </p:extLst>
  </p:cSld>
  <p:clrMapOvr>
    <a:masterClrMapping/>
  </p:clrMapOvr>
</p:sldLayout>
</file>

<file path=ppt/slideLayouts/slideLayout2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980200"/>
      </p:ext>
    </p:extLst>
  </p:cSld>
  <p:clrMapOvr>
    <a:masterClrMapping/>
  </p:clrMapOvr>
</p:sldLayout>
</file>

<file path=ppt/slideLayouts/slideLayout2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508996"/>
      </p:ext>
    </p:extLst>
  </p:cSld>
  <p:clrMapOvr>
    <a:masterClrMapping/>
  </p:clrMapOvr>
</p:sldLayout>
</file>

<file path=ppt/slideLayouts/slideLayout2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829528"/>
      </p:ext>
    </p:extLst>
  </p:cSld>
  <p:clrMapOvr>
    <a:masterClrMapping/>
  </p:clrMapOvr>
</p:sldLayout>
</file>

<file path=ppt/slideLayouts/slideLayout2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87995"/>
      </p:ext>
    </p:extLst>
  </p:cSld>
  <p:clrMapOvr>
    <a:masterClrMapping/>
  </p:clrMapOvr>
</p:sldLayout>
</file>

<file path=ppt/slideLayouts/slideLayout2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27346"/>
      </p:ext>
    </p:extLst>
  </p:cSld>
  <p:clrMapOvr>
    <a:masterClrMapping/>
  </p:clrMapOvr>
</p:sldLayout>
</file>

<file path=ppt/slideLayouts/slideLayout2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566387"/>
      </p:ext>
    </p:extLst>
  </p:cSld>
  <p:clrMapOvr>
    <a:masterClrMapping/>
  </p:clrMapOvr>
</p:sldLayout>
</file>

<file path=ppt/slideLayouts/slideLayout2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11073"/>
      </p:ext>
    </p:extLst>
  </p:cSld>
  <p:clrMapOvr>
    <a:masterClrMapping/>
  </p:clrMapOvr>
</p:sldLayout>
</file>

<file path=ppt/slideLayouts/slideLayout2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96500"/>
      </p:ext>
    </p:extLst>
  </p:cSld>
  <p:clrMapOvr>
    <a:masterClrMapping/>
  </p:clrMapOvr>
</p:sldLayout>
</file>

<file path=ppt/slideLayouts/slideLayout2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17391"/>
      </p:ext>
    </p:extLst>
  </p:cSld>
  <p:clrMapOvr>
    <a:masterClrMapping/>
  </p:clrMapOvr>
</p:sldLayout>
</file>

<file path=ppt/slideLayouts/slideLayout2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7872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25834"/>
      </p:ext>
    </p:extLst>
  </p:cSld>
  <p:clrMapOvr>
    <a:masterClrMapping/>
  </p:clrMapOvr>
</p:sldLayout>
</file>

<file path=ppt/slideLayouts/slideLayout2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91132"/>
      </p:ext>
    </p:extLst>
  </p:cSld>
  <p:clrMapOvr>
    <a:masterClrMapping/>
  </p:clrMapOvr>
</p:sldLayout>
</file>

<file path=ppt/slideLayouts/slideLayout2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462207"/>
      </p:ext>
    </p:extLst>
  </p:cSld>
  <p:clrMapOvr>
    <a:masterClrMapping/>
  </p:clrMapOvr>
</p:sldLayout>
</file>

<file path=ppt/slideLayouts/slideLayout2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036667"/>
      </p:ext>
    </p:extLst>
  </p:cSld>
  <p:clrMapOvr>
    <a:masterClrMapping/>
  </p:clrMapOvr>
</p:sldLayout>
</file>

<file path=ppt/slideLayouts/slideLayout2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66179"/>
      </p:ext>
    </p:extLst>
  </p:cSld>
  <p:clrMapOvr>
    <a:masterClrMapping/>
  </p:clrMapOvr>
</p:sldLayout>
</file>

<file path=ppt/slideLayouts/slideLayout2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09105"/>
      </p:ext>
    </p:extLst>
  </p:cSld>
  <p:clrMapOvr>
    <a:masterClrMapping/>
  </p:clrMapOvr>
</p:sldLayout>
</file>

<file path=ppt/slideLayouts/slideLayout2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27595"/>
      </p:ext>
    </p:extLst>
  </p:cSld>
  <p:clrMapOvr>
    <a:masterClrMapping/>
  </p:clrMapOvr>
</p:sldLayout>
</file>

<file path=ppt/slideLayouts/slideLayout2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321991"/>
      </p:ext>
    </p:extLst>
  </p:cSld>
  <p:clrMapOvr>
    <a:masterClrMapping/>
  </p:clrMapOvr>
</p:sldLayout>
</file>

<file path=ppt/slideLayouts/slideLayout2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33"/>
      </p:ext>
    </p:extLst>
  </p:cSld>
  <p:clrMapOvr>
    <a:masterClrMapping/>
  </p:clrMapOvr>
</p:sldLayout>
</file>

<file path=ppt/slideLayouts/slideLayout2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992461"/>
      </p:ext>
    </p:extLst>
  </p:cSld>
  <p:clrMapOvr>
    <a:masterClrMapping/>
  </p:clrMapOvr>
</p:sldLayout>
</file>

<file path=ppt/slideLayouts/slideLayout2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66947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05025"/>
      </p:ext>
    </p:extLst>
  </p:cSld>
  <p:clrMapOvr>
    <a:masterClrMapping/>
  </p:clrMapOvr>
</p:sldLayout>
</file>

<file path=ppt/slideLayouts/slideLayout2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37338"/>
      </p:ext>
    </p:extLst>
  </p:cSld>
  <p:clrMapOvr>
    <a:masterClrMapping/>
  </p:clrMapOvr>
</p:sldLayout>
</file>

<file path=ppt/slideLayouts/slideLayout2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282337"/>
      </p:ext>
    </p:extLst>
  </p:cSld>
  <p:clrMapOvr>
    <a:masterClrMapping/>
  </p:clrMapOvr>
</p:sldLayout>
</file>

<file path=ppt/slideLayouts/slideLayout2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167035"/>
      </p:ext>
    </p:extLst>
  </p:cSld>
  <p:clrMapOvr>
    <a:masterClrMapping/>
  </p:clrMapOvr>
</p:sldLayout>
</file>

<file path=ppt/slideLayouts/slideLayout2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510162"/>
      </p:ext>
    </p:extLst>
  </p:cSld>
  <p:clrMapOvr>
    <a:masterClrMapping/>
  </p:clrMapOvr>
</p:sldLayout>
</file>

<file path=ppt/slideLayouts/slideLayout2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4877039"/>
      </p:ext>
    </p:extLst>
  </p:cSld>
  <p:clrMapOvr>
    <a:masterClrMapping/>
  </p:clrMapOvr>
</p:sldLayout>
</file>

<file path=ppt/slideLayouts/slideLayout2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8420031"/>
      </p:ext>
    </p:extLst>
  </p:cSld>
  <p:clrMapOvr>
    <a:masterClrMapping/>
  </p:clrMapOvr>
</p:sldLayout>
</file>

<file path=ppt/slideLayouts/slideLayout2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4390876"/>
      </p:ext>
    </p:extLst>
  </p:cSld>
  <p:clrMapOvr>
    <a:masterClrMapping/>
  </p:clrMapOvr>
</p:sldLayout>
</file>

<file path=ppt/slideLayouts/slideLayout2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7023097"/>
      </p:ext>
    </p:extLst>
  </p:cSld>
  <p:clrMapOvr>
    <a:masterClrMapping/>
  </p:clrMapOvr>
</p:sldLayout>
</file>

<file path=ppt/slideLayouts/slideLayout2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08410731"/>
      </p:ext>
    </p:extLst>
  </p:cSld>
  <p:clrMapOvr>
    <a:masterClrMapping/>
  </p:clrMapOvr>
</p:sldLayout>
</file>

<file path=ppt/slideLayouts/slideLayout2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986343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870513"/>
      </p:ext>
    </p:extLst>
  </p:cSld>
  <p:clrMapOvr>
    <a:masterClrMapping/>
  </p:clrMapOvr>
  <p:transition spd="slow" advClick="0" advTm="4000">
    <p:comb/>
  </p:transition>
</p:sldLayout>
</file>

<file path=ppt/slideLayouts/slideLayout2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50B761-CC83-432D-8EF7-2D75AE5705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535B3-D64D-4559-B10F-EC609D42E5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904405"/>
      </p:ext>
    </p:extLst>
  </p:cSld>
  <p:clrMapOvr>
    <a:masterClrMapping/>
  </p:clrMapOvr>
</p:sldLayout>
</file>

<file path=ppt/slideLayouts/slideLayout2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67487"/>
      </p:ext>
    </p:extLst>
  </p:cSld>
  <p:clrMapOvr>
    <a:masterClrMapping/>
  </p:clrMapOvr>
</p:sldLayout>
</file>

<file path=ppt/slideLayouts/slideLayout2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A262F8-C300-4DE7-ABF4-63C7B8D7FE8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C97A00-796A-478F-A361-11BDE75A0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93059"/>
      </p:ext>
    </p:extLst>
  </p:cSld>
  <p:clrMapOvr>
    <a:masterClrMapping/>
  </p:clrMapOvr>
</p:sldLayout>
</file>

<file path=ppt/slideLayouts/slideLayout2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229430"/>
      </p:ext>
    </p:extLst>
  </p:cSld>
  <p:clrMapOvr>
    <a:masterClrMapping/>
  </p:clrMapOvr>
</p:sldLayout>
</file>

<file path=ppt/slideLayouts/slideLayout2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E20180-0004-48EE-9022-6BA8A5B5B0C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C7DA39-DB29-44DD-87AE-79AF11F67A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23992"/>
      </p:ext>
    </p:extLst>
  </p:cSld>
  <p:clrMapOvr>
    <a:masterClrMapping/>
  </p:clrMapOvr>
</p:sldLayout>
</file>

<file path=ppt/slideLayouts/slideLayout2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422906"/>
      </p:ext>
    </p:extLst>
  </p:cSld>
  <p:clrMapOvr>
    <a:masterClrMapping/>
  </p:clrMapOvr>
</p:sldLayout>
</file>

<file path=ppt/slideLayouts/slideLayout2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9BDC42-AB9E-4EAA-B500-061987F3B4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B3C976-251B-45F3-9F05-0D7E6D420E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106619"/>
      </p:ext>
    </p:extLst>
  </p:cSld>
  <p:clrMapOvr>
    <a:masterClrMapping/>
  </p:clrMapOvr>
</p:sldLayout>
</file>

<file path=ppt/slideLayouts/slideLayout2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898743"/>
      </p:ext>
    </p:extLst>
  </p:cSld>
  <p:clrMapOvr>
    <a:masterClrMapping/>
  </p:clrMapOvr>
</p:sldLayout>
</file>

<file path=ppt/slideLayouts/slideLayout2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CBC2EF-A0EC-4013-9D68-F41290D8AE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E4B9F9-AB85-41F9-B5F6-E2D7F8DC18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294175"/>
      </p:ext>
    </p:extLst>
  </p:cSld>
  <p:clrMapOvr>
    <a:masterClrMapping/>
  </p:clrMapOvr>
</p:sldLayout>
</file>

<file path=ppt/slideLayouts/slideLayout2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3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1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4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633682"/>
      </p:ext>
    </p:extLst>
  </p:cSld>
  <p:clrMapOvr>
    <a:masterClrMapping/>
  </p:clrMapOvr>
</p:sldLayout>
</file>

<file path=ppt/slideLayouts/slideLayout2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1354127"/>
      </p:ext>
    </p:extLst>
  </p:cSld>
  <p:clrMapOvr>
    <a:masterClrMapping/>
  </p:clrMapOvr>
</p:sldLayout>
</file>

<file path=ppt/slideLayouts/slideLayout2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5634870"/>
      </p:ext>
    </p:extLst>
  </p:cSld>
  <p:clrMapOvr>
    <a:masterClrMapping/>
  </p:clrMapOvr>
</p:sldLayout>
</file>

<file path=ppt/slideLayouts/slideLayout2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6340229"/>
      </p:ext>
    </p:extLst>
  </p:cSld>
  <p:clrMapOvr>
    <a:masterClrMapping/>
  </p:clrMapOvr>
</p:sldLayout>
</file>

<file path=ppt/slideLayouts/slideLayout2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5267473"/>
      </p:ext>
    </p:extLst>
  </p:cSld>
  <p:clrMapOvr>
    <a:masterClrMapping/>
  </p:clrMapOvr>
</p:sldLayout>
</file>

<file path=ppt/slideLayouts/slideLayout2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2386474"/>
      </p:ext>
    </p:extLst>
  </p:cSld>
  <p:clrMapOvr>
    <a:masterClrMapping/>
  </p:clrMapOvr>
</p:sldLayout>
</file>

<file path=ppt/slideLayouts/slideLayout2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35890683"/>
      </p:ext>
    </p:extLst>
  </p:cSld>
  <p:clrMapOvr>
    <a:masterClrMapping/>
  </p:clrMapOvr>
</p:sldLayout>
</file>

<file path=ppt/slideLayouts/slideLayout2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544C3-560D-4F1B-94C7-092E450130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EE95DC-99A8-4248-8022-DD78FD8858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22370"/>
      </p:ext>
    </p:extLst>
  </p:cSld>
  <p:clrMapOvr>
    <a:masterClrMapping/>
  </p:clrMapOvr>
</p:sldLayout>
</file>

<file path=ppt/slideLayouts/slideLayout2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62146"/>
      </p:ext>
    </p:extLst>
  </p:cSld>
  <p:clrMapOvr>
    <a:masterClrMapping/>
  </p:clrMapOvr>
</p:sldLayout>
</file>

<file path=ppt/slideLayouts/slideLayout2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D5B575-9590-41D9-A25F-D0E8198A975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689909-B226-47B7-B3AF-6B1E53F9E1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9397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748214"/>
      </p:ext>
    </p:extLst>
  </p:cSld>
  <p:clrMapOvr>
    <a:masterClrMapping/>
  </p:clrMapOvr>
</p:sldLayout>
</file>

<file path=ppt/slideLayouts/slideLayout2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EA84FD-8CAF-4277-86CC-1669F24B341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286DB6-6CBD-44F8-90DE-19D8F296B6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754194"/>
      </p:ext>
    </p:extLst>
  </p:cSld>
  <p:clrMapOvr>
    <a:masterClrMapping/>
  </p:clrMapOvr>
</p:sldLayout>
</file>

<file path=ppt/slideLayouts/slideLayout2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695023"/>
      </p:ext>
    </p:extLst>
  </p:cSld>
  <p:clrMapOvr>
    <a:masterClrMapping/>
  </p:clrMapOvr>
</p:sldLayout>
</file>

<file path=ppt/slideLayouts/slideLayout2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026283-9B88-426E-B089-A6108A47070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33149D-72A6-4D08-85FC-1F21BFA104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91221"/>
      </p:ext>
    </p:extLst>
  </p:cSld>
  <p:clrMapOvr>
    <a:masterClrMapping/>
  </p:clrMapOvr>
</p:sldLayout>
</file>

<file path=ppt/slideLayouts/slideLayout2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613697"/>
      </p:ext>
    </p:extLst>
  </p:cSld>
  <p:clrMapOvr>
    <a:masterClrMapping/>
  </p:clrMapOvr>
</p:sldLayout>
</file>

<file path=ppt/slideLayouts/slideLayout2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815D88-CC51-4367-A61F-6C67413C94D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64E0A7-3845-4671-9825-EEB0304BFA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98663"/>
      </p:ext>
    </p:extLst>
  </p:cSld>
  <p:clrMapOvr>
    <a:masterClrMapping/>
  </p:clrMapOvr>
</p:sldLayout>
</file>

<file path=ppt/slideLayouts/slideLayout2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81153"/>
      </p:ext>
    </p:extLst>
  </p:cSld>
  <p:clrMapOvr>
    <a:masterClrMapping/>
  </p:clrMapOvr>
</p:sldLayout>
</file>

<file path=ppt/slideLayouts/slideLayout2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3E151A-22B1-4C08-AFB9-1B9B4B8439C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FFCE15-8FE3-465D-AD77-54E6F6D179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433988"/>
      </p:ext>
    </p:extLst>
  </p:cSld>
  <p:clrMapOvr>
    <a:masterClrMapping/>
  </p:clrMapOvr>
</p:sldLayout>
</file>

<file path=ppt/slideLayouts/slideLayout2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83E1B24-4B0A-4F94-9061-934E68ED0B8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E9C2F7-0C98-4EE7-A93D-F910F68138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128438"/>
      </p:ext>
    </p:extLst>
  </p:cSld>
  <p:clrMapOvr>
    <a:masterClrMapping/>
  </p:clrMapOvr>
</p:sldLayout>
</file>

<file path=ppt/slideLayouts/slideLayout2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179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08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880801"/>
      </p:ext>
    </p:extLst>
  </p:cSld>
  <p:clrMapOvr>
    <a:masterClrMapping/>
  </p:clrMapOvr>
</p:sldLayout>
</file>

<file path=ppt/slideLayouts/slideLayout2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256861"/>
      </p:ext>
    </p:extLst>
  </p:cSld>
  <p:clrMapOvr>
    <a:masterClrMapping/>
  </p:clrMapOvr>
</p:sldLayout>
</file>

<file path=ppt/slideLayouts/slideLayout2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740DF9-309F-4C97-9A49-D4301B57F6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0EB64-EF6E-48D8-BF1C-1EB8FCF08F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42457"/>
      </p:ext>
    </p:extLst>
  </p:cSld>
  <p:clrMapOvr>
    <a:masterClrMapping/>
  </p:clrMapOvr>
</p:sldLayout>
</file>

<file path=ppt/slideLayouts/slideLayout2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0C624B-727E-4DA2-8CA4-F3F9A6AB33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6F260-E934-4F64-A7DA-2C1BEB8BA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7258"/>
      </p:ext>
    </p:extLst>
  </p:cSld>
  <p:clrMapOvr>
    <a:masterClrMapping/>
  </p:clrMapOvr>
</p:sldLayout>
</file>

<file path=ppt/slideLayouts/slideLayout2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571055"/>
      </p:ext>
    </p:extLst>
  </p:cSld>
  <p:clrMapOvr>
    <a:masterClrMapping/>
  </p:clrMapOvr>
  <p:transition spd="slow" advClick="0" advTm="0">
    <p:random/>
  </p:transition>
</p:sldLayout>
</file>

<file path=ppt/slideLayouts/slideLayout2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BF3394-D00D-44BA-841C-F274877E93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1EAB3-DF3D-47AF-915D-F4EADEECF9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95620"/>
      </p:ext>
    </p:extLst>
  </p:cSld>
  <p:clrMapOvr>
    <a:masterClrMapping/>
  </p:clrMapOvr>
</p:sldLayout>
</file>

<file path=ppt/slideLayouts/slideLayout2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CC8625-7FA6-490F-8ABA-77823D3944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AF56E4-B783-470F-A41B-7A2C54724E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85534"/>
      </p:ext>
    </p:extLst>
  </p:cSld>
  <p:clrMapOvr>
    <a:masterClrMapping/>
  </p:clrMapOvr>
</p:sldLayout>
</file>

<file path=ppt/slideLayouts/slideLayout2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21497"/>
      </p:ext>
    </p:extLst>
  </p:cSld>
  <p:clrMapOvr>
    <a:masterClrMapping/>
  </p:clrMapOvr>
</p:sldLayout>
</file>

<file path=ppt/slideLayouts/slideLayout2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E0E230-54DC-40B6-9A3D-59CF0A847F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74B9F1-4634-47E6-8EBA-50B24C045D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086066"/>
      </p:ext>
    </p:extLst>
  </p:cSld>
  <p:clrMapOvr>
    <a:masterClrMapping/>
  </p:clrMapOvr>
</p:sldLayout>
</file>

<file path=ppt/slideLayouts/slideLayout2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98177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75365"/>
      </p:ext>
    </p:extLst>
  </p:cSld>
  <p:clrMapOvr>
    <a:masterClrMapping/>
  </p:clrMapOvr>
  <p:transition spd="slow" advTm="3000">
    <p:random/>
  </p:transition>
</p:sldLayout>
</file>

<file path=ppt/slideLayouts/slideLayout2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733361-697B-461E-80B6-79556B3AA9D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54DE84-2047-48B0-8255-F442BD70C0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5026"/>
      </p:ext>
    </p:extLst>
  </p:cSld>
  <p:clrMapOvr>
    <a:masterClrMapping/>
  </p:clrMapOvr>
</p:sldLayout>
</file>

<file path=ppt/slideLayouts/slideLayout2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741841"/>
      </p:ext>
    </p:extLst>
  </p:cSld>
  <p:clrMapOvr>
    <a:masterClrMapping/>
  </p:clrMapOvr>
</p:sldLayout>
</file>

<file path=ppt/slideLayouts/slideLayout2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064765-BDC0-4C08-A6D6-F9016AD487B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7BA5CC-BE3A-4E97-9123-F72E72E043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648593"/>
      </p:ext>
    </p:extLst>
  </p:cSld>
  <p:clrMapOvr>
    <a:masterClrMapping/>
  </p:clrMapOvr>
</p:sldLayout>
</file>

<file path=ppt/slideLayouts/slideLayout2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43401"/>
      </p:ext>
    </p:extLst>
  </p:cSld>
  <p:clrMapOvr>
    <a:masterClrMapping/>
  </p:clrMapOvr>
</p:sldLayout>
</file>

<file path=ppt/slideLayouts/slideLayout2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5F4E1F-C7DC-4866-809D-32257AB04E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ECF03A-2323-4B89-86FA-224FA84E66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21700"/>
      </p:ext>
    </p:extLst>
  </p:cSld>
  <p:clrMapOvr>
    <a:masterClrMapping/>
  </p:clrMapOvr>
</p:sldLayout>
</file>

<file path=ppt/slideLayouts/slideLayout2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26891"/>
      </p:ext>
    </p:extLst>
  </p:cSld>
  <p:clrMapOvr>
    <a:masterClrMapping/>
  </p:clrMapOvr>
</p:sldLayout>
</file>

<file path=ppt/slideLayouts/slideLayout2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998069"/>
      </p:ext>
    </p:extLst>
  </p:cSld>
  <p:clrMapOvr>
    <a:masterClrMapping/>
  </p:clrMapOvr>
</p:sldLayout>
</file>

<file path=ppt/slideLayouts/slideLayout2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4897841"/>
      </p:ext>
    </p:extLst>
  </p:cSld>
  <p:clrMapOvr>
    <a:masterClrMapping/>
  </p:clrMapOvr>
</p:sldLayout>
</file>

<file path=ppt/slideLayouts/slideLayout2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2324729"/>
      </p:ext>
    </p:extLst>
  </p:cSld>
  <p:clrMapOvr>
    <a:masterClrMapping/>
  </p:clrMapOvr>
</p:sldLayout>
</file>

<file path=ppt/slideLayouts/slideLayout2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644673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892328"/>
      </p:ext>
    </p:extLst>
  </p:cSld>
  <p:clrMapOvr>
    <a:masterClrMapping/>
  </p:clrMapOvr>
</p:sldLayout>
</file>

<file path=ppt/slideLayouts/slideLayout2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28071072"/>
      </p:ext>
    </p:extLst>
  </p:cSld>
  <p:clrMapOvr>
    <a:masterClrMapping/>
  </p:clrMapOvr>
</p:sldLayout>
</file>

<file path=ppt/slideLayouts/slideLayout2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464491"/>
      </p:ext>
    </p:extLst>
  </p:cSld>
  <p:clrMapOvr>
    <a:masterClrMapping/>
  </p:clrMapOvr>
</p:sldLayout>
</file>

<file path=ppt/slideLayouts/slideLayout2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07787546"/>
      </p:ext>
    </p:extLst>
  </p:cSld>
  <p:clrMapOvr>
    <a:masterClrMapping/>
  </p:clrMapOvr>
</p:sldLayout>
</file>

<file path=ppt/slideLayouts/slideLayout2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BE038F-D45D-463E-B413-2C1D1361CD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6DE774-F8E2-43CF-8FCB-3B3A36ADF0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10612"/>
      </p:ext>
    </p:extLst>
  </p:cSld>
  <p:clrMapOvr>
    <a:masterClrMapping/>
  </p:clrMapOvr>
</p:sldLayout>
</file>

<file path=ppt/slideLayouts/slideLayout2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217384"/>
      </p:ext>
    </p:extLst>
  </p:cSld>
  <p:clrMapOvr>
    <a:masterClrMapping/>
  </p:clrMapOvr>
</p:sldLayout>
</file>

<file path=ppt/slideLayouts/slideLayout2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C679BC-D3B3-48CB-928A-A471DBB0E2F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DB30AF-AF6B-4693-BE58-57E088E447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16650"/>
      </p:ext>
    </p:extLst>
  </p:cSld>
  <p:clrMapOvr>
    <a:masterClrMapping/>
  </p:clrMapOvr>
</p:sldLayout>
</file>

<file path=ppt/slideLayouts/slideLayout2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46682"/>
      </p:ext>
    </p:extLst>
  </p:cSld>
  <p:clrMapOvr>
    <a:masterClrMapping/>
  </p:clrMapOvr>
</p:sldLayout>
</file>

<file path=ppt/slideLayouts/slideLayout2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218AC1-24F5-48D7-9ED1-211BD93649F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83A934-40C4-4ADA-824D-2D606131B8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283695"/>
      </p:ext>
    </p:extLst>
  </p:cSld>
  <p:clrMapOvr>
    <a:masterClrMapping/>
  </p:clrMapOvr>
</p:sldLayout>
</file>

<file path=ppt/slideLayouts/slideLayout2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80069"/>
      </p:ext>
    </p:extLst>
  </p:cSld>
  <p:clrMapOvr>
    <a:masterClrMapping/>
  </p:clrMapOvr>
</p:sldLayout>
</file>

<file path=ppt/slideLayouts/slideLayout2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585344-60CA-4C40-A158-24F73C4D7B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C572E7-62A9-4EF8-BE7B-BE83E0527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8845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353340"/>
      </p:ext>
    </p:extLst>
  </p:cSld>
  <p:clrMapOvr>
    <a:masterClrMapping/>
  </p:clrMapOvr>
</p:sldLayout>
</file>

<file path=ppt/slideLayouts/slideLayout2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864738"/>
      </p:ext>
    </p:extLst>
  </p:cSld>
  <p:clrMapOvr>
    <a:masterClrMapping/>
  </p:clrMapOvr>
</p:sldLayout>
</file>

<file path=ppt/slideLayouts/slideLayout2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0AFF9F-2713-435B-A46A-C1FAF74FCD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1C2EC3-EB60-4FB8-9022-DA0F8E287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415678"/>
      </p:ext>
    </p:extLst>
  </p:cSld>
  <p:clrMapOvr>
    <a:masterClrMapping/>
  </p:clrMapOvr>
</p:sldLayout>
</file>

<file path=ppt/slideLayouts/slideLayout2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106277"/>
      </p:ext>
    </p:extLst>
  </p:cSld>
  <p:clrMapOvr>
    <a:masterClrMapping/>
  </p:clrMapOvr>
</p:sldLayout>
</file>

<file path=ppt/slideLayouts/slideLayout2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88733"/>
      </p:ext>
    </p:extLst>
  </p:cSld>
  <p:clrMapOvr>
    <a:masterClrMapping/>
  </p:clrMapOvr>
</p:sldLayout>
</file>

<file path=ppt/slideLayouts/slideLayout2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67235021"/>
      </p:ext>
    </p:extLst>
  </p:cSld>
  <p:clrMapOvr>
    <a:masterClrMapping/>
  </p:clrMapOvr>
</p:sldLayout>
</file>

<file path=ppt/slideLayouts/slideLayout2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45362599"/>
      </p:ext>
    </p:extLst>
  </p:cSld>
  <p:clrMapOvr>
    <a:masterClrMapping/>
  </p:clrMapOvr>
</p:sldLayout>
</file>

<file path=ppt/slideLayouts/slideLayout2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0759666"/>
      </p:ext>
    </p:extLst>
  </p:cSld>
  <p:clrMapOvr>
    <a:masterClrMapping/>
  </p:clrMapOvr>
</p:sldLayout>
</file>

<file path=ppt/slideLayouts/slideLayout2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62553740"/>
      </p:ext>
    </p:extLst>
  </p:cSld>
  <p:clrMapOvr>
    <a:masterClrMapping/>
  </p:clrMapOvr>
</p:sldLayout>
</file>

<file path=ppt/slideLayouts/slideLayout2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7188978"/>
      </p:ext>
    </p:extLst>
  </p:cSld>
  <p:clrMapOvr>
    <a:masterClrMapping/>
  </p:clrMapOvr>
</p:sldLayout>
</file>

<file path=ppt/slideLayouts/slideLayout2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167280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48626"/>
      </p:ext>
    </p:extLst>
  </p:cSld>
  <p:clrMapOvr>
    <a:masterClrMapping/>
  </p:clrMapOvr>
</p:sldLayout>
</file>

<file path=ppt/slideLayouts/slideLayout2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B87E2F-D433-4F46-A897-6AC6C230917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49A793-5566-49F3-8AA3-F31496A396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05965"/>
      </p:ext>
    </p:extLst>
  </p:cSld>
  <p:clrMapOvr>
    <a:masterClrMapping/>
  </p:clrMapOvr>
</p:sldLayout>
</file>

<file path=ppt/slideLayouts/slideLayout2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573170"/>
      </p:ext>
    </p:extLst>
  </p:cSld>
  <p:clrMapOvr>
    <a:masterClrMapping/>
  </p:clrMapOvr>
</p:sldLayout>
</file>

<file path=ppt/slideLayouts/slideLayout2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FE4DD1-8523-41FD-A45F-A0568D102B3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B68CAD-0044-43DD-AB12-5DDAA393B2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385538"/>
      </p:ext>
    </p:extLst>
  </p:cSld>
  <p:clrMapOvr>
    <a:masterClrMapping/>
  </p:clrMapOvr>
</p:sldLayout>
</file>

<file path=ppt/slideLayouts/slideLayout2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32794"/>
      </p:ext>
    </p:extLst>
  </p:cSld>
  <p:clrMapOvr>
    <a:masterClrMapping/>
  </p:clrMapOvr>
</p:sldLayout>
</file>

<file path=ppt/slideLayouts/slideLayout2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F658A-020E-4197-9476-8720498DE92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48919-9D05-4B89-A942-79404A449E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321642"/>
      </p:ext>
    </p:extLst>
  </p:cSld>
  <p:clrMapOvr>
    <a:masterClrMapping/>
  </p:clrMapOvr>
</p:sldLayout>
</file>

<file path=ppt/slideLayouts/slideLayout2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355973"/>
      </p:ext>
    </p:extLst>
  </p:cSld>
  <p:clrMapOvr>
    <a:masterClrMapping/>
  </p:clrMapOvr>
</p:sldLayout>
</file>

<file path=ppt/slideLayouts/slideLayout2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0568E-C14C-4B2F-A709-E2A66A91A0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8B9FC2-EC36-45EE-9CC7-7416D0AFF8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944225"/>
      </p:ext>
    </p:extLst>
  </p:cSld>
  <p:clrMapOvr>
    <a:masterClrMapping/>
  </p:clrMapOvr>
</p:sldLayout>
</file>

<file path=ppt/slideLayouts/slideLayout2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151793"/>
      </p:ext>
    </p:extLst>
  </p:cSld>
  <p:clrMapOvr>
    <a:masterClrMapping/>
  </p:clrMapOvr>
</p:sldLayout>
</file>

<file path=ppt/slideLayouts/slideLayout2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FC5E58-11A6-46D9-82D2-FF5B7B7DAC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F8DBE9-5A9E-43F7-A6EA-29927C9DC1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374655"/>
      </p:ext>
    </p:extLst>
  </p:cSld>
  <p:clrMapOvr>
    <a:masterClrMapping/>
  </p:clrMapOvr>
</p:sldLayout>
</file>

<file path=ppt/slideLayouts/slideLayout2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11052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57266"/>
      </p:ext>
    </p:extLst>
  </p:cSld>
  <p:clrMapOvr>
    <a:masterClrMapping/>
  </p:clrMapOvr>
</p:sldLayout>
</file>

<file path=ppt/slideLayouts/slideLayout2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031A0C-C55F-4861-AEEC-C4D0E45CE33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1C121C-07CE-4B27-863B-45A50BFF26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00291"/>
      </p:ext>
    </p:extLst>
  </p:cSld>
  <p:clrMapOvr>
    <a:masterClrMapping/>
  </p:clrMapOvr>
</p:sldLayout>
</file>

<file path=ppt/slideLayouts/slideLayout2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879FFEE-6F59-4D70-BCF0-2EEC6A2E26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4FC86FD-0771-47D1-B7AA-5F876B025B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80769"/>
      </p:ext>
    </p:extLst>
  </p:cSld>
  <p:clrMapOvr>
    <a:masterClrMapping/>
  </p:clrMapOvr>
</p:sldLayout>
</file>

<file path=ppt/slideLayouts/slideLayout2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364010"/>
      </p:ext>
    </p:extLst>
  </p:cSld>
  <p:clrMapOvr>
    <a:masterClrMapping/>
  </p:clrMapOvr>
</p:sldLayout>
</file>

<file path=ppt/slideLayouts/slideLayout2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596733"/>
      </p:ext>
    </p:extLst>
  </p:cSld>
  <p:clrMapOvr>
    <a:masterClrMapping/>
  </p:clrMapOvr>
</p:sldLayout>
</file>

<file path=ppt/slideLayouts/slideLayout2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994410"/>
      </p:ext>
    </p:extLst>
  </p:cSld>
  <p:clrMapOvr>
    <a:masterClrMapping/>
  </p:clrMapOvr>
</p:sldLayout>
</file>

<file path=ppt/slideLayouts/slideLayout2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8A8FB5-AA2F-43B5-AE83-373C3E87A68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D18437-3DD1-4EC2-9E91-17DA861DCE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927257"/>
      </p:ext>
    </p:extLst>
  </p:cSld>
  <p:clrMapOvr>
    <a:masterClrMapping/>
  </p:clrMapOvr>
</p:sldLayout>
</file>

<file path=ppt/slideLayouts/slideLayout2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897B4-4BF6-4CB0-A4DB-81E1EE9C54D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72E2CC-E057-439F-B79A-A422CA971C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54686"/>
      </p:ext>
    </p:extLst>
  </p:cSld>
  <p:clrMapOvr>
    <a:masterClrMapping/>
  </p:clrMapOvr>
</p:sldLayout>
</file>

<file path=ppt/slideLayouts/slideLayout2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717030"/>
      </p:ext>
    </p:extLst>
  </p:cSld>
  <p:clrMapOvr>
    <a:masterClrMapping/>
  </p:clrMapOvr>
  <p:transition spd="slow" advClick="0" advTm="0">
    <p:random/>
  </p:transition>
</p:sldLayout>
</file>

<file path=ppt/slideLayouts/slideLayout2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17BADB-0BAA-4C6A-BCAB-864B924511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434172-4FDC-4FE1-AC10-9F23E851AA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051089"/>
      </p:ext>
    </p:extLst>
  </p:cSld>
  <p:clrMapOvr>
    <a:masterClrMapping/>
  </p:clrMapOvr>
</p:sldLayout>
</file>

<file path=ppt/slideLayouts/slideLayout2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0728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028914"/>
      </p:ext>
    </p:extLst>
  </p:cSld>
  <p:clrMapOvr>
    <a:masterClrMapping/>
  </p:clrMapOvr>
</p:sldLayout>
</file>

<file path=ppt/slideLayouts/slideLayout2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C02AF6-796E-48C1-9C8C-04E1C964A6F9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AE627E-5A02-4134-AD3C-2E5CB56CC34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92436"/>
      </p:ext>
    </p:extLst>
  </p:cSld>
  <p:clrMapOvr>
    <a:masterClrMapping/>
  </p:clrMapOvr>
  <p:transition spd="slow" advTm="3000">
    <p:random/>
  </p:transition>
</p:sldLayout>
</file>

<file path=ppt/slideLayouts/slideLayout2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222802"/>
      </p:ext>
    </p:extLst>
  </p:cSld>
  <p:clrMapOvr>
    <a:masterClrMapping/>
  </p:clrMapOvr>
</p:sldLayout>
</file>

<file path=ppt/slideLayouts/slideLayout2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869577"/>
      </p:ext>
    </p:extLst>
  </p:cSld>
  <p:clrMapOvr>
    <a:masterClrMapping/>
  </p:clrMapOvr>
</p:sldLayout>
</file>

<file path=ppt/slideLayouts/slideLayout2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96814"/>
      </p:ext>
    </p:extLst>
  </p:cSld>
  <p:clrMapOvr>
    <a:masterClrMapping/>
  </p:clrMapOvr>
</p:sldLayout>
</file>

<file path=ppt/slideLayouts/slideLayout2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734262"/>
      </p:ext>
    </p:extLst>
  </p:cSld>
  <p:clrMapOvr>
    <a:masterClrMapping/>
  </p:clrMapOvr>
</p:sldLayout>
</file>

<file path=ppt/slideLayouts/slideLayout2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03273"/>
      </p:ext>
    </p:extLst>
  </p:cSld>
  <p:clrMapOvr>
    <a:masterClrMapping/>
  </p:clrMapOvr>
</p:sldLayout>
</file>

<file path=ppt/slideLayouts/slideLayout2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782299"/>
      </p:ext>
    </p:extLst>
  </p:cSld>
  <p:clrMapOvr>
    <a:masterClrMapping/>
  </p:clrMapOvr>
</p:sldLayout>
</file>

<file path=ppt/slideLayouts/slideLayout2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182355"/>
      </p:ext>
    </p:extLst>
  </p:cSld>
  <p:clrMapOvr>
    <a:masterClrMapping/>
  </p:clrMapOvr>
</p:sldLayout>
</file>

<file path=ppt/slideLayouts/slideLayout2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697424"/>
      </p:ext>
    </p:extLst>
  </p:cSld>
  <p:clrMapOvr>
    <a:masterClrMapping/>
  </p:clrMapOvr>
</p:sldLayout>
</file>

<file path=ppt/slideLayouts/slideLayout2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23998E-E4D6-470B-B82E-CD04D6CEE81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B6B875-9C45-42C9-B696-6A47E29E54F6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29272"/>
      </p:ext>
    </p:extLst>
  </p:cSld>
  <p:clrMapOvr>
    <a:masterClrMapping/>
  </p:clrMapOvr>
  <p:transition spd="slow" advTm="3000">
    <p:rand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970909"/>
      </p:ext>
    </p:extLst>
  </p:cSld>
  <p:clrMapOvr>
    <a:masterClrMapping/>
  </p:clrMapOvr>
</p:sldLayout>
</file>

<file path=ppt/slideLayouts/slideLayout2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49796"/>
      </p:ext>
    </p:extLst>
  </p:cSld>
  <p:clrMapOvr>
    <a:masterClrMapping/>
  </p:clrMapOvr>
</p:sldLayout>
</file>

<file path=ppt/slideLayouts/slideLayout2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44916"/>
      </p:ext>
    </p:extLst>
  </p:cSld>
  <p:clrMapOvr>
    <a:masterClrMapping/>
  </p:clrMapOvr>
</p:sldLayout>
</file>

<file path=ppt/slideLayouts/slideLayout2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820486"/>
      </p:ext>
    </p:extLst>
  </p:cSld>
  <p:clrMapOvr>
    <a:masterClrMapping/>
  </p:clrMapOvr>
</p:sldLayout>
</file>

<file path=ppt/slideLayouts/slideLayout2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743444"/>
      </p:ext>
    </p:extLst>
  </p:cSld>
  <p:clrMapOvr>
    <a:masterClrMapping/>
  </p:clrMapOvr>
</p:sldLayout>
</file>

<file path=ppt/slideLayouts/slideLayout2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78922"/>
      </p:ext>
    </p:extLst>
  </p:cSld>
  <p:clrMapOvr>
    <a:masterClrMapping/>
  </p:clrMapOvr>
</p:sldLayout>
</file>

<file path=ppt/slideLayouts/slideLayout2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807791"/>
      </p:ext>
    </p:extLst>
  </p:cSld>
  <p:clrMapOvr>
    <a:masterClrMapping/>
  </p:clrMapOvr>
</p:sldLayout>
</file>

<file path=ppt/slideLayouts/slideLayout2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011098"/>
      </p:ext>
    </p:extLst>
  </p:cSld>
  <p:clrMapOvr>
    <a:masterClrMapping/>
  </p:clrMapOvr>
</p:sldLayout>
</file>

<file path=ppt/slideLayouts/slideLayout2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60337"/>
      </p:ext>
    </p:extLst>
  </p:cSld>
  <p:clrMapOvr>
    <a:masterClrMapping/>
  </p:clrMapOvr>
</p:sldLayout>
</file>

<file path=ppt/slideLayouts/slideLayout2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AF05B8-240C-4704-AF78-9D429FE96755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59977B-A7E6-4E1C-ACC9-36B81DF06092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79397"/>
      </p:ext>
    </p:extLst>
  </p:cSld>
  <p:clrMapOvr>
    <a:masterClrMapping/>
  </p:clrMapOvr>
</p:sldLayout>
</file>

<file path=ppt/slideLayouts/slideLayout2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38676"/>
      </p:ext>
    </p:extLst>
  </p:cSld>
  <p:clrMapOvr>
    <a:masterClrMapping/>
  </p:clrMapOvr>
  <p:transition spd="slow" advClick="0" advTm="4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85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099051"/>
      </p:ext>
    </p:extLst>
  </p:cSld>
  <p:clrMapOvr>
    <a:masterClrMapping/>
  </p:clrMapOvr>
</p:sldLayout>
</file>

<file path=ppt/slideLayouts/slideLayout2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753573"/>
      </p:ext>
    </p:extLst>
  </p:cSld>
  <p:clrMapOvr>
    <a:masterClrMapping/>
  </p:clrMapOvr>
  <p:transition spd="slow"/>
</p:sldLayout>
</file>

<file path=ppt/slideLayouts/slideLayout2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12469"/>
      </p:ext>
    </p:extLst>
  </p:cSld>
  <p:clrMapOvr>
    <a:masterClrMapping/>
  </p:clrMapOvr>
  <p:transition spd="slow"/>
</p:sldLayout>
</file>

<file path=ppt/slideLayouts/slideLayout2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174405"/>
      </p:ext>
    </p:extLst>
  </p:cSld>
  <p:clrMapOvr>
    <a:masterClrMapping/>
  </p:clrMapOvr>
</p:sldLayout>
</file>

<file path=ppt/slideLayouts/slideLayout2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82412"/>
      </p:ext>
    </p:extLst>
  </p:cSld>
  <p:clrMapOvr>
    <a:masterClrMapping/>
  </p:clrMapOvr>
</p:sldLayout>
</file>

<file path=ppt/slideLayouts/slideLayout2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9AFF7F-9863-4194-82A4-86456BD8034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87EBE56-7951-4111-A880-A3096E40D93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48807"/>
      </p:ext>
    </p:extLst>
  </p:cSld>
  <p:clrMapOvr>
    <a:masterClrMapping/>
  </p:clrMapOvr>
  <p:transition spd="slow" advTm="3000">
    <p:random/>
  </p:transition>
</p:sldLayout>
</file>

<file path=ppt/slideLayouts/slideLayout2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40581"/>
      </p:ext>
    </p:extLst>
  </p:cSld>
  <p:clrMapOvr>
    <a:masterClrMapping/>
  </p:clrMapOvr>
</p:sldLayout>
</file>

<file path=ppt/slideLayouts/slideLayout2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577990"/>
      </p:ext>
    </p:extLst>
  </p:cSld>
  <p:clrMapOvr>
    <a:masterClrMapping/>
  </p:clrMapOvr>
</p:sldLayout>
</file>

<file path=ppt/slideLayouts/slideLayout2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11487"/>
      </p:ext>
    </p:extLst>
  </p:cSld>
  <p:clrMapOvr>
    <a:masterClrMapping/>
  </p:clrMapOvr>
</p:sldLayout>
</file>

<file path=ppt/slideLayouts/slideLayout2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47174"/>
      </p:ext>
    </p:extLst>
  </p:cSld>
  <p:clrMapOvr>
    <a:masterClrMapping/>
  </p:clrMapOvr>
</p:sldLayout>
</file>

<file path=ppt/slideLayouts/slideLayout2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500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655089"/>
      </p:ext>
    </p:extLst>
  </p:cSld>
  <p:clrMapOvr>
    <a:masterClrMapping/>
  </p:clrMapOvr>
</p:sldLayout>
</file>

<file path=ppt/slideLayouts/slideLayout2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84508"/>
      </p:ext>
    </p:extLst>
  </p:cSld>
  <p:clrMapOvr>
    <a:masterClrMapping/>
  </p:clrMapOvr>
</p:sldLayout>
</file>

<file path=ppt/slideLayouts/slideLayout2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015275"/>
      </p:ext>
    </p:extLst>
  </p:cSld>
  <p:clrMapOvr>
    <a:masterClrMapping/>
  </p:clrMapOvr>
</p:sldLayout>
</file>

<file path=ppt/slideLayouts/slideLayout2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53605"/>
      </p:ext>
    </p:extLst>
  </p:cSld>
  <p:clrMapOvr>
    <a:masterClrMapping/>
  </p:clrMapOvr>
</p:sldLayout>
</file>

<file path=ppt/slideLayouts/slideLayout2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52D267-E181-4D32-8717-958EAD8392C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E2E6C-C664-4FC3-92DF-740E279B5540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29403"/>
      </p:ext>
    </p:extLst>
  </p:cSld>
  <p:clrMapOvr>
    <a:masterClrMapping/>
  </p:clrMapOvr>
  <p:transition spd="slow" advTm="3000">
    <p:random/>
  </p:transition>
</p:sldLayout>
</file>

<file path=ppt/slideLayouts/slideLayout2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891050"/>
      </p:ext>
    </p:extLst>
  </p:cSld>
  <p:clrMapOvr>
    <a:masterClrMapping/>
  </p:clrMapOvr>
</p:sldLayout>
</file>

<file path=ppt/slideLayouts/slideLayout2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81724"/>
      </p:ext>
    </p:extLst>
  </p:cSld>
  <p:clrMapOvr>
    <a:masterClrMapping/>
  </p:clrMapOvr>
</p:sldLayout>
</file>

<file path=ppt/slideLayouts/slideLayout2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875867"/>
      </p:ext>
    </p:extLst>
  </p:cSld>
  <p:clrMapOvr>
    <a:masterClrMapping/>
  </p:clrMapOvr>
</p:sldLayout>
</file>

<file path=ppt/slideLayouts/slideLayout2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209826"/>
      </p:ext>
    </p:extLst>
  </p:cSld>
  <p:clrMapOvr>
    <a:masterClrMapping/>
  </p:clrMapOvr>
</p:sldLayout>
</file>

<file path=ppt/slideLayouts/slideLayout2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67827"/>
      </p:ext>
    </p:extLst>
  </p:cSld>
  <p:clrMapOvr>
    <a:masterClrMapping/>
  </p:clrMapOvr>
</p:sldLayout>
</file>

<file path=ppt/slideLayouts/slideLayout2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50800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01801"/>
      </p:ext>
    </p:extLst>
  </p:cSld>
  <p:clrMapOvr>
    <a:masterClrMapping/>
  </p:clrMapOvr>
  <p:transition spd="slow" advTm="3000">
    <p:random/>
  </p:transition>
</p:sldLayout>
</file>

<file path=ppt/slideLayouts/slideLayout2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47335"/>
      </p:ext>
    </p:extLst>
  </p:cSld>
  <p:clrMapOvr>
    <a:masterClrMapping/>
  </p:clrMapOvr>
</p:sldLayout>
</file>

<file path=ppt/slideLayouts/slideLayout2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69361"/>
      </p:ext>
    </p:extLst>
  </p:cSld>
  <p:clrMapOvr>
    <a:masterClrMapping/>
  </p:clrMapOvr>
</p:sldLayout>
</file>

<file path=ppt/slideLayouts/slideLayout2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167E89-A378-4047-9EEF-CC31E4BD089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D99A95-2CF0-43B8-9B52-C52167F5876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58959"/>
      </p:ext>
    </p:extLst>
  </p:cSld>
  <p:clrMapOvr>
    <a:masterClrMapping/>
  </p:clrMapOvr>
</p:sldLayout>
</file>

<file path=ppt/slideLayouts/slideLayout2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587941"/>
      </p:ext>
    </p:extLst>
  </p:cSld>
  <p:clrMapOvr>
    <a:masterClrMapping/>
  </p:clrMapOvr>
  <p:transition spd="slow" advClick="0" advTm="4000">
    <p:comb/>
  </p:transition>
</p:sldLayout>
</file>

<file path=ppt/slideLayouts/slideLayout2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511792"/>
      </p:ext>
    </p:extLst>
  </p:cSld>
  <p:clrMapOvr>
    <a:masterClrMapping/>
  </p:clrMapOvr>
  <p:transition spd="slow"/>
</p:sldLayout>
</file>

<file path=ppt/slideLayouts/slideLayout2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49901"/>
      </p:ext>
    </p:extLst>
  </p:cSld>
  <p:clrMapOvr>
    <a:masterClrMapping/>
  </p:clrMapOvr>
  <p:transition spd="slow"/>
</p:sldLayout>
</file>

<file path=ppt/slideLayouts/slideLayout2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06609"/>
      </p:ext>
    </p:extLst>
  </p:cSld>
  <p:clrMapOvr>
    <a:masterClrMapping/>
  </p:clrMapOvr>
</p:sldLayout>
</file>

<file path=ppt/slideLayouts/slideLayout2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CDA6F7-228D-4153-9A23-A97295DC8EFE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C6F35C-3FE6-4BD6-9A0D-93524C4A729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742"/>
      </p:ext>
    </p:extLst>
  </p:cSld>
  <p:clrMapOvr>
    <a:masterClrMapping/>
  </p:clrMapOvr>
  <p:transition spd="slow" advTm="3000">
    <p:random/>
  </p:transition>
</p:sldLayout>
</file>

<file path=ppt/slideLayouts/slideLayout2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639644"/>
      </p:ext>
    </p:extLst>
  </p:cSld>
  <p:clrMapOvr>
    <a:masterClrMapping/>
  </p:clrMapOvr>
</p:sldLayout>
</file>

<file path=ppt/slideLayouts/slideLayout2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28223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394553"/>
      </p:ext>
    </p:extLst>
  </p:cSld>
  <p:clrMapOvr>
    <a:masterClrMapping/>
  </p:clrMapOvr>
</p:sldLayout>
</file>

<file path=ppt/slideLayouts/slideLayout2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09490"/>
      </p:ext>
    </p:extLst>
  </p:cSld>
  <p:clrMapOvr>
    <a:masterClrMapping/>
  </p:clrMapOvr>
</p:sldLayout>
</file>

<file path=ppt/slideLayouts/slideLayout2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60704"/>
      </p:ext>
    </p:extLst>
  </p:cSld>
  <p:clrMapOvr>
    <a:masterClrMapping/>
  </p:clrMapOvr>
</p:sldLayout>
</file>

<file path=ppt/slideLayouts/slideLayout2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136625"/>
      </p:ext>
    </p:extLst>
  </p:cSld>
  <p:clrMapOvr>
    <a:masterClrMapping/>
  </p:clrMapOvr>
</p:sldLayout>
</file>

<file path=ppt/slideLayouts/slideLayout2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9776"/>
      </p:ext>
    </p:extLst>
  </p:cSld>
  <p:clrMapOvr>
    <a:masterClrMapping/>
  </p:clrMapOvr>
</p:sldLayout>
</file>

<file path=ppt/slideLayouts/slideLayout2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46831"/>
      </p:ext>
    </p:extLst>
  </p:cSld>
  <p:clrMapOvr>
    <a:masterClrMapping/>
  </p:clrMapOvr>
</p:sldLayout>
</file>

<file path=ppt/slideLayouts/slideLayout2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23332"/>
      </p:ext>
    </p:extLst>
  </p:cSld>
  <p:clrMapOvr>
    <a:masterClrMapping/>
  </p:clrMapOvr>
</p:sldLayout>
</file>

<file path=ppt/slideLayouts/slideLayout2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E544F4-1CD4-40C3-8991-707A996EE70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913751-9D3D-4A01-B85E-6BAD00728C8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85890"/>
      </p:ext>
    </p:extLst>
  </p:cSld>
  <p:clrMapOvr>
    <a:masterClrMapping/>
  </p:clrMapOvr>
  <p:transition spd="slow" advTm="3000">
    <p:random/>
  </p:transition>
</p:sldLayout>
</file>

<file path=ppt/slideLayouts/slideLayout2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491793"/>
      </p:ext>
    </p:extLst>
  </p:cSld>
  <p:clrMapOvr>
    <a:masterClrMapping/>
  </p:clrMapOvr>
</p:sldLayout>
</file>

<file path=ppt/slideLayouts/slideLayout2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001964"/>
      </p:ext>
    </p:extLst>
  </p:cSld>
  <p:clrMapOvr>
    <a:masterClrMapping/>
  </p:clrMapOvr>
</p:sldLayout>
</file>

<file path=ppt/slideLayouts/slideLayout2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7378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48944"/>
      </p:ext>
    </p:extLst>
  </p:cSld>
  <p:clrMapOvr>
    <a:masterClrMapping/>
  </p:clrMapOvr>
</p:sldLayout>
</file>

<file path=ppt/slideLayouts/slideLayout2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23707"/>
      </p:ext>
    </p:extLst>
  </p:cSld>
  <p:clrMapOvr>
    <a:masterClrMapping/>
  </p:clrMapOvr>
</p:sldLayout>
</file>

<file path=ppt/slideLayouts/slideLayout2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26735"/>
      </p:ext>
    </p:extLst>
  </p:cSld>
  <p:clrMapOvr>
    <a:masterClrMapping/>
  </p:clrMapOvr>
</p:sldLayout>
</file>

<file path=ppt/slideLayouts/slideLayout2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208485"/>
      </p:ext>
    </p:extLst>
  </p:cSld>
  <p:clrMapOvr>
    <a:masterClrMapping/>
  </p:clrMapOvr>
</p:sldLayout>
</file>

<file path=ppt/slideLayouts/slideLayout2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55770"/>
      </p:ext>
    </p:extLst>
  </p:cSld>
  <p:clrMapOvr>
    <a:masterClrMapping/>
  </p:clrMapOvr>
</p:sldLayout>
</file>

<file path=ppt/slideLayouts/slideLayout2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3190"/>
      </p:ext>
    </p:extLst>
  </p:cSld>
  <p:clrMapOvr>
    <a:masterClrMapping/>
  </p:clrMapOvr>
</p:sldLayout>
</file>

<file path=ppt/slideLayouts/slideLayout2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C166D7-D09F-4521-966D-747AD7AFC6C6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86CE4B-B588-40E5-8ECD-4B5D285880A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0868"/>
      </p:ext>
    </p:extLst>
  </p:cSld>
  <p:clrMapOvr>
    <a:masterClrMapping/>
  </p:clrMapOvr>
</p:sldLayout>
</file>

<file path=ppt/slideLayouts/slideLayout2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661183"/>
      </p:ext>
    </p:extLst>
  </p:cSld>
  <p:clrMapOvr>
    <a:masterClrMapping/>
  </p:clrMapOvr>
  <p:transition spd="slow" advClick="0" advTm="4000">
    <p:comb/>
  </p:transition>
</p:sldLayout>
</file>

<file path=ppt/slideLayouts/slideLayout2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49265"/>
      </p:ext>
    </p:extLst>
  </p:cSld>
  <p:clrMapOvr>
    <a:masterClrMapping/>
  </p:clrMapOvr>
  <p:transition spd="slow"/>
</p:sldLayout>
</file>

<file path=ppt/slideLayouts/slideLayout2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85258"/>
      </p:ext>
    </p:extLst>
  </p:cSld>
  <p:clrMapOvr>
    <a:masterClrMapping/>
  </p:clrMapOvr>
  <p:transition spd="slow"/>
</p:sldLayout>
</file>

<file path=ppt/slideLayouts/slideLayout2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39483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95363"/>
      </p:ext>
    </p:extLst>
  </p:cSld>
  <p:clrMapOvr>
    <a:masterClrMapping/>
  </p:clrMapOvr>
</p:sldLayout>
</file>

<file path=ppt/slideLayouts/slideLayout2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C8C2E7-D9A1-4F2A-B1D7-EB8F11C63E0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BAE42-B845-4293-A59C-2457E7C6BCE1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89784"/>
      </p:ext>
    </p:extLst>
  </p:cSld>
  <p:clrMapOvr>
    <a:masterClrMapping/>
  </p:clrMapOvr>
  <p:transition spd="slow" advTm="3000">
    <p:random/>
  </p:transition>
</p:sldLayout>
</file>

<file path=ppt/slideLayouts/slideLayout2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62265"/>
      </p:ext>
    </p:extLst>
  </p:cSld>
  <p:clrMapOvr>
    <a:masterClrMapping/>
  </p:clrMapOvr>
</p:sldLayout>
</file>

<file path=ppt/slideLayouts/slideLayout2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95897"/>
      </p:ext>
    </p:extLst>
  </p:cSld>
  <p:clrMapOvr>
    <a:masterClrMapping/>
  </p:clrMapOvr>
</p:sldLayout>
</file>

<file path=ppt/slideLayouts/slideLayout2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106048"/>
      </p:ext>
    </p:extLst>
  </p:cSld>
  <p:clrMapOvr>
    <a:masterClrMapping/>
  </p:clrMapOvr>
</p:sldLayout>
</file>

<file path=ppt/slideLayouts/slideLayout2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42913"/>
      </p:ext>
    </p:extLst>
  </p:cSld>
  <p:clrMapOvr>
    <a:masterClrMapping/>
  </p:clrMapOvr>
</p:sldLayout>
</file>

<file path=ppt/slideLayouts/slideLayout2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62248"/>
      </p:ext>
    </p:extLst>
  </p:cSld>
  <p:clrMapOvr>
    <a:masterClrMapping/>
  </p:clrMapOvr>
</p:sldLayout>
</file>

<file path=ppt/slideLayouts/slideLayout2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847438"/>
      </p:ext>
    </p:extLst>
  </p:cSld>
  <p:clrMapOvr>
    <a:masterClrMapping/>
  </p:clrMapOvr>
</p:sldLayout>
</file>

<file path=ppt/slideLayouts/slideLayout2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479198"/>
      </p:ext>
    </p:extLst>
  </p:cSld>
  <p:clrMapOvr>
    <a:masterClrMapping/>
  </p:clrMapOvr>
</p:sldLayout>
</file>

<file path=ppt/slideLayouts/slideLayout2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85874"/>
      </p:ext>
    </p:extLst>
  </p:cSld>
  <p:clrMapOvr>
    <a:masterClrMapping/>
  </p:clrMapOvr>
</p:sldLayout>
</file>

<file path=ppt/slideLayouts/slideLayout2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0C6EB5-EA0A-43A0-98EF-ED36E722F0E5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7AE998-C692-4090-8E4D-3E37D5BCFB8C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16095"/>
      </p:ext>
    </p:extLst>
  </p:cSld>
  <p:clrMapOvr>
    <a:masterClrMapping/>
  </p:clrMapOvr>
  <p:transition spd="slow" advTm="3000">
    <p:rand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064546"/>
      </p:ext>
    </p:extLst>
  </p:cSld>
  <p:clrMapOvr>
    <a:masterClrMapping/>
  </p:clrMapOvr>
</p:sldLayout>
</file>

<file path=ppt/slideLayouts/slideLayout2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15666"/>
      </p:ext>
    </p:extLst>
  </p:cSld>
  <p:clrMapOvr>
    <a:masterClrMapping/>
  </p:clrMapOvr>
</p:sldLayout>
</file>

<file path=ppt/slideLayouts/slideLayout2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358383"/>
      </p:ext>
    </p:extLst>
  </p:cSld>
  <p:clrMapOvr>
    <a:masterClrMapping/>
  </p:clrMapOvr>
</p:sldLayout>
</file>

<file path=ppt/slideLayouts/slideLayout2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275505"/>
      </p:ext>
    </p:extLst>
  </p:cSld>
  <p:clrMapOvr>
    <a:masterClrMapping/>
  </p:clrMapOvr>
</p:sldLayout>
</file>

<file path=ppt/slideLayouts/slideLayout2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756903"/>
      </p:ext>
    </p:extLst>
  </p:cSld>
  <p:clrMapOvr>
    <a:masterClrMapping/>
  </p:clrMapOvr>
</p:sldLayout>
</file>

<file path=ppt/slideLayouts/slideLayout2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333278"/>
      </p:ext>
    </p:extLst>
  </p:cSld>
  <p:clrMapOvr>
    <a:masterClrMapping/>
  </p:clrMapOvr>
</p:sldLayout>
</file>

<file path=ppt/slideLayouts/slideLayout2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955577"/>
      </p:ext>
    </p:extLst>
  </p:cSld>
  <p:clrMapOvr>
    <a:masterClrMapping/>
  </p:clrMapOvr>
</p:sldLayout>
</file>

<file path=ppt/slideLayouts/slideLayout2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266298"/>
      </p:ext>
    </p:extLst>
  </p:cSld>
  <p:clrMapOvr>
    <a:masterClrMapping/>
  </p:clrMapOvr>
</p:sldLayout>
</file>

<file path=ppt/slideLayouts/slideLayout2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448905"/>
      </p:ext>
    </p:extLst>
  </p:cSld>
  <p:clrMapOvr>
    <a:masterClrMapping/>
  </p:clrMapOvr>
</p:sldLayout>
</file>

<file path=ppt/slideLayouts/slideLayout2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17F40E-A9C8-40ED-844A-908214B46A98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E6D993-4093-47EC-9FCC-D49C45A27B13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5535"/>
      </p:ext>
    </p:extLst>
  </p:cSld>
  <p:clrMapOvr>
    <a:masterClrMapping/>
  </p:clrMapOvr>
</p:sldLayout>
</file>

<file path=ppt/slideLayouts/slideLayout2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215241"/>
      </p:ext>
    </p:extLst>
  </p:cSld>
  <p:clrMapOvr>
    <a:masterClrMapping/>
  </p:clrMapOvr>
  <p:transition spd="slow" advClick="0" advTm="4000">
    <p:comb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35847"/>
      </p:ext>
    </p:extLst>
  </p:cSld>
  <p:clrMapOvr>
    <a:masterClrMapping/>
  </p:clrMapOvr>
</p:sldLayout>
</file>

<file path=ppt/slideLayouts/slideLayout2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00995"/>
      </p:ext>
    </p:extLst>
  </p:cSld>
  <p:clrMapOvr>
    <a:masterClrMapping/>
  </p:clrMapOvr>
  <p:transition spd="slow"/>
</p:sldLayout>
</file>

<file path=ppt/slideLayouts/slideLayout2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57697"/>
      </p:ext>
    </p:extLst>
  </p:cSld>
  <p:clrMapOvr>
    <a:masterClrMapping/>
  </p:clrMapOvr>
  <p:transition spd="slow"/>
</p:sldLayout>
</file>

<file path=ppt/slideLayouts/slideLayout2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292B34-5883-4B8B-B3BA-FA0ACEFF868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23BE82-519B-417D-A8EA-517AF68D8DF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79107"/>
      </p:ext>
    </p:extLst>
  </p:cSld>
  <p:clrMapOvr>
    <a:masterClrMapping/>
  </p:clrMapOvr>
</p:sldLayout>
</file>

<file path=ppt/slideLayouts/slideLayout2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14586"/>
      </p:ext>
    </p:extLst>
  </p:cSld>
  <p:clrMapOvr>
    <a:masterClrMapping/>
  </p:clrMapOvr>
</p:sldLayout>
</file>

<file path=ppt/slideLayouts/slideLayout2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127150"/>
      </p:ext>
    </p:extLst>
  </p:cSld>
  <p:clrMapOvr>
    <a:masterClrMapping/>
  </p:clrMapOvr>
</p:sldLayout>
</file>

<file path=ppt/slideLayouts/slideLayout2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417688"/>
      </p:ext>
    </p:extLst>
  </p:cSld>
  <p:clrMapOvr>
    <a:masterClrMapping/>
  </p:clrMapOvr>
</p:sldLayout>
</file>

<file path=ppt/slideLayouts/slideLayout2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03911"/>
      </p:ext>
    </p:extLst>
  </p:cSld>
  <p:clrMapOvr>
    <a:masterClrMapping/>
  </p:clrMapOvr>
</p:sldLayout>
</file>

<file path=ppt/slideLayouts/slideLayout2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28106"/>
      </p:ext>
    </p:extLst>
  </p:cSld>
  <p:clrMapOvr>
    <a:masterClrMapping/>
  </p:clrMapOvr>
</p:sldLayout>
</file>

<file path=ppt/slideLayouts/slideLayout2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8358"/>
      </p:ext>
    </p:extLst>
  </p:cSld>
  <p:clrMapOvr>
    <a:masterClrMapping/>
  </p:clrMapOvr>
</p:sldLayout>
</file>

<file path=ppt/slideLayouts/slideLayout2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0047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069017"/>
      </p:ext>
    </p:extLst>
  </p:cSld>
  <p:clrMapOvr>
    <a:masterClrMapping/>
  </p:clrMapOvr>
</p:sldLayout>
</file>

<file path=ppt/slideLayouts/slideLayout2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89125"/>
      </p:ext>
    </p:extLst>
  </p:cSld>
  <p:clrMapOvr>
    <a:masterClrMapping/>
  </p:clrMapOvr>
</p:sldLayout>
</file>

<file path=ppt/slideLayouts/slideLayout2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97230"/>
      </p:ext>
    </p:extLst>
  </p:cSld>
  <p:clrMapOvr>
    <a:masterClrMapping/>
  </p:clrMapOvr>
</p:sldLayout>
</file>

<file path=ppt/slideLayouts/slideLayout2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004484"/>
      </p:ext>
    </p:extLst>
  </p:cSld>
  <p:clrMapOvr>
    <a:masterClrMapping/>
  </p:clrMapOvr>
</p:sldLayout>
</file>

<file path=ppt/slideLayouts/slideLayout2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822165"/>
      </p:ext>
    </p:extLst>
  </p:cSld>
  <p:clrMapOvr>
    <a:masterClrMapping/>
  </p:clrMapOvr>
</p:sldLayout>
</file>

<file path=ppt/slideLayouts/slideLayout2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9102"/>
      </p:ext>
    </p:extLst>
  </p:cSld>
  <p:clrMapOvr>
    <a:masterClrMapping/>
  </p:clrMapOvr>
</p:sldLayout>
</file>

<file path=ppt/slideLayouts/slideLayout2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286189"/>
      </p:ext>
    </p:extLst>
  </p:cSld>
  <p:clrMapOvr>
    <a:masterClrMapping/>
  </p:clrMapOvr>
</p:sldLayout>
</file>

<file path=ppt/slideLayouts/slideLayout2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39444"/>
      </p:ext>
    </p:extLst>
  </p:cSld>
  <p:clrMapOvr>
    <a:masterClrMapping/>
  </p:clrMapOvr>
</p:sldLayout>
</file>

<file path=ppt/slideLayouts/slideLayout2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69569"/>
      </p:ext>
    </p:extLst>
  </p:cSld>
  <p:clrMapOvr>
    <a:masterClrMapping/>
  </p:clrMapOvr>
</p:sldLayout>
</file>

<file path=ppt/slideLayouts/slideLayout2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319979"/>
      </p:ext>
    </p:extLst>
  </p:cSld>
  <p:clrMapOvr>
    <a:masterClrMapping/>
  </p:clrMapOvr>
</p:sldLayout>
</file>

<file path=ppt/slideLayouts/slideLayout2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061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519548"/>
      </p:ext>
    </p:extLst>
  </p:cSld>
  <p:clrMapOvr>
    <a:masterClrMapping/>
  </p:clrMapOvr>
</p:sldLayout>
</file>

<file path=ppt/slideLayouts/slideLayout2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77481"/>
      </p:ext>
    </p:extLst>
  </p:cSld>
  <p:clrMapOvr>
    <a:masterClrMapping/>
  </p:clrMapOvr>
</p:sldLayout>
</file>

<file path=ppt/slideLayouts/slideLayout2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40714"/>
      </p:ext>
    </p:extLst>
  </p:cSld>
  <p:clrMapOvr>
    <a:masterClrMapping/>
  </p:clrMapOvr>
</p:sldLayout>
</file>

<file path=ppt/slideLayouts/slideLayout2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425178"/>
      </p:ext>
    </p:extLst>
  </p:cSld>
  <p:clrMapOvr>
    <a:masterClrMapping/>
  </p:clrMapOvr>
</p:sldLayout>
</file>

<file path=ppt/slideLayouts/slideLayout2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934128"/>
      </p:ext>
    </p:extLst>
  </p:cSld>
  <p:clrMapOvr>
    <a:masterClrMapping/>
  </p:clrMapOvr>
</p:sldLayout>
</file>

<file path=ppt/slideLayouts/slideLayout2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9237137"/>
      </p:ext>
    </p:extLst>
  </p:cSld>
  <p:clrMapOvr>
    <a:masterClrMapping/>
  </p:clrMapOvr>
</p:sldLayout>
</file>

<file path=ppt/slideLayouts/slideLayout2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27056492"/>
      </p:ext>
    </p:extLst>
  </p:cSld>
  <p:clrMapOvr>
    <a:masterClrMapping/>
  </p:clrMapOvr>
</p:sldLayout>
</file>

<file path=ppt/slideLayouts/slideLayout2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41550648"/>
      </p:ext>
    </p:extLst>
  </p:cSld>
  <p:clrMapOvr>
    <a:masterClrMapping/>
  </p:clrMapOvr>
</p:sldLayout>
</file>

<file path=ppt/slideLayouts/slideLayout2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07941273"/>
      </p:ext>
    </p:extLst>
  </p:cSld>
  <p:clrMapOvr>
    <a:masterClrMapping/>
  </p:clrMapOvr>
</p:sldLayout>
</file>

<file path=ppt/slideLayouts/slideLayout2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9818681"/>
      </p:ext>
    </p:extLst>
  </p:cSld>
  <p:clrMapOvr>
    <a:masterClrMapping/>
  </p:clrMapOvr>
</p:sldLayout>
</file>

<file path=ppt/slideLayouts/slideLayout2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3067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56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29633"/>
      </p:ext>
    </p:extLst>
  </p:cSld>
  <p:clrMapOvr>
    <a:masterClrMapping/>
  </p:clrMapOvr>
</p:sldLayout>
</file>

<file path=ppt/slideLayouts/slideLayout2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8BA031-7A04-4F30-A9D1-CB685CA735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7C31E6-FACD-476F-9CF6-01BBC798C4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340463"/>
      </p:ext>
    </p:extLst>
  </p:cSld>
  <p:clrMapOvr>
    <a:masterClrMapping/>
  </p:clrMapOvr>
</p:sldLayout>
</file>

<file path=ppt/slideLayouts/slideLayout2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98425"/>
      </p:ext>
    </p:extLst>
  </p:cSld>
  <p:clrMapOvr>
    <a:masterClrMapping/>
  </p:clrMapOvr>
</p:sldLayout>
</file>

<file path=ppt/slideLayouts/slideLayout2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BCC6EB-F95B-4E4C-8E14-68E0F041763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FA22D60-79BB-45A5-9765-A67AFCE26A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604053"/>
      </p:ext>
    </p:extLst>
  </p:cSld>
  <p:clrMapOvr>
    <a:masterClrMapping/>
  </p:clrMapOvr>
</p:sldLayout>
</file>

<file path=ppt/slideLayouts/slideLayout2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867552"/>
      </p:ext>
    </p:extLst>
  </p:cSld>
  <p:clrMapOvr>
    <a:masterClrMapping/>
  </p:clrMapOvr>
</p:sldLayout>
</file>

<file path=ppt/slideLayouts/slideLayout2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260DC1B-B3EF-46F7-8557-0827D21187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D8B02A-D227-4516-8937-BF8FEA5DD4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853810"/>
      </p:ext>
    </p:extLst>
  </p:cSld>
  <p:clrMapOvr>
    <a:masterClrMapping/>
  </p:clrMapOvr>
</p:sldLayout>
</file>

<file path=ppt/slideLayouts/slideLayout2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573739"/>
      </p:ext>
    </p:extLst>
  </p:cSld>
  <p:clrMapOvr>
    <a:masterClrMapping/>
  </p:clrMapOvr>
</p:sldLayout>
</file>

<file path=ppt/slideLayouts/slideLayout2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0FC47F7-AA7A-4485-AFDD-A750FB10D0E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D62D9F-9CA3-4373-8CC0-6194827AB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40105"/>
      </p:ext>
    </p:extLst>
  </p:cSld>
  <p:clrMapOvr>
    <a:masterClrMapping/>
  </p:clrMapOvr>
</p:sldLayout>
</file>

<file path=ppt/slideLayouts/slideLayout2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7544"/>
      </p:ext>
    </p:extLst>
  </p:cSld>
  <p:clrMapOvr>
    <a:masterClrMapping/>
  </p:clrMapOvr>
</p:sldLayout>
</file>

<file path=ppt/slideLayouts/slideLayout2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8DF0E4-0C48-4AAF-B20A-C7B45898493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8CA8076-6CE2-462C-BD6A-35269E6FE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6191"/>
      </p:ext>
    </p:extLst>
  </p:cSld>
  <p:clrMapOvr>
    <a:masterClrMapping/>
  </p:clrMapOvr>
</p:sldLayout>
</file>

<file path=ppt/slideLayouts/slideLayout2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8181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98450"/>
      </p:ext>
    </p:extLst>
  </p:cSld>
  <p:clrMapOvr>
    <a:masterClrMapping/>
  </p:clrMapOvr>
</p:sldLayout>
</file>

<file path=ppt/slideLayouts/slideLayout2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967151"/>
      </p:ext>
    </p:extLst>
  </p:cSld>
  <p:clrMapOvr>
    <a:masterClrMapping/>
  </p:clrMapOvr>
</p:sldLayout>
</file>

<file path=ppt/slideLayouts/slideLayout2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2088207"/>
      </p:ext>
    </p:extLst>
  </p:cSld>
  <p:clrMapOvr>
    <a:masterClrMapping/>
  </p:clrMapOvr>
</p:sldLayout>
</file>

<file path=ppt/slideLayouts/slideLayout2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28411033"/>
      </p:ext>
    </p:extLst>
  </p:cSld>
  <p:clrMapOvr>
    <a:masterClrMapping/>
  </p:clrMapOvr>
</p:sldLayout>
</file>

<file path=ppt/slideLayouts/slideLayout2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0526663"/>
      </p:ext>
    </p:extLst>
  </p:cSld>
  <p:clrMapOvr>
    <a:masterClrMapping/>
  </p:clrMapOvr>
</p:sldLayout>
</file>

<file path=ppt/slideLayouts/slideLayout2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60278199"/>
      </p:ext>
    </p:extLst>
  </p:cSld>
  <p:clrMapOvr>
    <a:masterClrMapping/>
  </p:clrMapOvr>
</p:sldLayout>
</file>

<file path=ppt/slideLayouts/slideLayout2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6757701"/>
      </p:ext>
    </p:extLst>
  </p:cSld>
  <p:clrMapOvr>
    <a:masterClrMapping/>
  </p:clrMapOvr>
</p:sldLayout>
</file>

<file path=ppt/slideLayouts/slideLayout2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45658984"/>
      </p:ext>
    </p:extLst>
  </p:cSld>
  <p:clrMapOvr>
    <a:masterClrMapping/>
  </p:clrMapOvr>
</p:sldLayout>
</file>

<file path=ppt/slideLayouts/slideLayout2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1BEDFD-6B39-4FB7-BF88-48C6A06DCB2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0D435EB-9964-444A-B522-FD46CF1911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8882"/>
      </p:ext>
    </p:extLst>
  </p:cSld>
  <p:clrMapOvr>
    <a:masterClrMapping/>
  </p:clrMapOvr>
</p:sldLayout>
</file>

<file path=ppt/slideLayouts/slideLayout2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18395"/>
      </p:ext>
    </p:extLst>
  </p:cSld>
  <p:clrMapOvr>
    <a:masterClrMapping/>
  </p:clrMapOvr>
</p:sldLayout>
</file>

<file path=ppt/slideLayouts/slideLayout2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C7EFAC-FEFB-4689-81F0-9C76E6F980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B98FC8-939C-47B7-AE97-056089A55F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9271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40446"/>
      </p:ext>
    </p:extLst>
  </p:cSld>
  <p:clrMapOvr>
    <a:masterClrMapping/>
  </p:clrMapOvr>
  <p:transition spd="slow" advClick="0" advTm="4000">
    <p:comb/>
  </p:transition>
</p:sldLayout>
</file>

<file path=ppt/slideLayouts/slideLayout2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08812"/>
      </p:ext>
    </p:extLst>
  </p:cSld>
  <p:clrMapOvr>
    <a:masterClrMapping/>
  </p:clrMapOvr>
</p:sldLayout>
</file>

<file path=ppt/slideLayouts/slideLayout2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90A386-EFD5-46A6-8254-F2FC0AA0B0F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E9BBA9E-6095-4846-BF3E-F8EC34AEDC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332886"/>
      </p:ext>
    </p:extLst>
  </p:cSld>
  <p:clrMapOvr>
    <a:masterClrMapping/>
  </p:clrMapOvr>
</p:sldLayout>
</file>

<file path=ppt/slideLayouts/slideLayout2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400078"/>
      </p:ext>
    </p:extLst>
  </p:cSld>
  <p:clrMapOvr>
    <a:masterClrMapping/>
  </p:clrMapOvr>
</p:sldLayout>
</file>

<file path=ppt/slideLayouts/slideLayout2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D01BBBA-F409-4C05-B8AC-A8ECAB4F11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22C912-944C-4A48-963F-6E0FD0EE1C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04990"/>
      </p:ext>
    </p:extLst>
  </p:cSld>
  <p:clrMapOvr>
    <a:masterClrMapping/>
  </p:clrMapOvr>
</p:sldLayout>
</file>

<file path=ppt/slideLayouts/slideLayout2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39038"/>
      </p:ext>
    </p:extLst>
  </p:cSld>
  <p:clrMapOvr>
    <a:masterClrMapping/>
  </p:clrMapOvr>
</p:sldLayout>
</file>

<file path=ppt/slideLayouts/slideLayout2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E017C77-A737-4C4C-9C9A-C889CEFD90B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832B00-3FAD-4673-8285-236B783AD7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76536"/>
      </p:ext>
    </p:extLst>
  </p:cSld>
  <p:clrMapOvr>
    <a:masterClrMapping/>
  </p:clrMapOvr>
</p:sldLayout>
</file>

<file path=ppt/slideLayouts/slideLayout2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76682"/>
      </p:ext>
    </p:extLst>
  </p:cSld>
  <p:clrMapOvr>
    <a:masterClrMapping/>
  </p:clrMapOvr>
</p:sldLayout>
</file>

<file path=ppt/slideLayouts/slideLayout2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8D03E80-6151-414B-AC71-EFCDCF6453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89ECDE6-5CF5-47D2-90E3-F152563EF6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604620"/>
      </p:ext>
    </p:extLst>
  </p:cSld>
  <p:clrMapOvr>
    <a:masterClrMapping/>
  </p:clrMapOvr>
</p:sldLayout>
</file>

<file path=ppt/slideLayouts/slideLayout2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E064EE-7E38-48BB-B720-AF28BB630D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1CB13EF-6087-4E41-A5F0-5F7A3D3A8B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911771"/>
      </p:ext>
    </p:extLst>
  </p:cSld>
  <p:clrMapOvr>
    <a:masterClrMapping/>
  </p:clrMapOvr>
</p:sldLayout>
</file>

<file path=ppt/slideLayouts/slideLayout2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341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6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948324"/>
      </p:ext>
    </p:extLst>
  </p:cSld>
  <p:clrMapOvr>
    <a:masterClrMapping/>
  </p:clrMapOvr>
</p:sldLayout>
</file>

<file path=ppt/slideLayouts/slideLayout2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29791"/>
      </p:ext>
    </p:extLst>
  </p:cSld>
  <p:clrMapOvr>
    <a:masterClrMapping/>
  </p:clrMapOvr>
</p:sldLayout>
</file>

<file path=ppt/slideLayouts/slideLayout2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614EBB-4B8F-4EAE-BD19-C210E3DE571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776189-53FC-40AA-B36F-67657DE8D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792887"/>
      </p:ext>
    </p:extLst>
  </p:cSld>
  <p:clrMapOvr>
    <a:masterClrMapping/>
  </p:clrMapOvr>
</p:sldLayout>
</file>

<file path=ppt/slideLayouts/slideLayout2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2DA3C8-5D9F-43D0-97EA-F32B98F938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13957CD-5CB9-481B-B5E5-E4F8014D81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648941"/>
      </p:ext>
    </p:extLst>
  </p:cSld>
  <p:clrMapOvr>
    <a:masterClrMapping/>
  </p:clrMapOvr>
</p:sldLayout>
</file>

<file path=ppt/slideLayouts/slideLayout2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01369"/>
      </p:ext>
    </p:extLst>
  </p:cSld>
  <p:clrMapOvr>
    <a:masterClrMapping/>
  </p:clrMapOvr>
  <p:transition spd="slow" advClick="0" advTm="0">
    <p:random/>
  </p:transition>
</p:sldLayout>
</file>

<file path=ppt/slideLayouts/slideLayout2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121AE68-BAFF-4003-A40E-16C2230056B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D0E452F-DF74-496C-AF96-27B0B36706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330128"/>
      </p:ext>
    </p:extLst>
  </p:cSld>
  <p:clrMapOvr>
    <a:masterClrMapping/>
  </p:clrMapOvr>
</p:sldLayout>
</file>

<file path=ppt/slideLayouts/slideLayout2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298513"/>
      </p:ext>
    </p:extLst>
  </p:cSld>
  <p:clrMapOvr>
    <a:masterClrMapping/>
  </p:clrMapOvr>
</p:sldLayout>
</file>

<file path=ppt/slideLayouts/slideLayout2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570916"/>
      </p:ext>
    </p:extLst>
  </p:cSld>
  <p:clrMapOvr>
    <a:masterClrMapping/>
  </p:clrMapOvr>
</p:sldLayout>
</file>

<file path=ppt/slideLayouts/slideLayout2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376484"/>
      </p:ext>
    </p:extLst>
  </p:cSld>
  <p:clrMapOvr>
    <a:masterClrMapping/>
  </p:clrMapOvr>
</p:sldLayout>
</file>

<file path=ppt/slideLayouts/slideLayout2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952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238940"/>
      </p:ext>
    </p:extLst>
  </p:cSld>
  <p:clrMapOvr>
    <a:masterClrMapping/>
  </p:clrMapOvr>
</p:sldLayout>
</file>

<file path=ppt/slideLayouts/slideLayout2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299913"/>
      </p:ext>
    </p:extLst>
  </p:cSld>
  <p:clrMapOvr>
    <a:masterClrMapping/>
  </p:clrMapOvr>
</p:sldLayout>
</file>

<file path=ppt/slideLayouts/slideLayout2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512DE2-4DC4-4326-88D7-FDB36F34959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3CB965-1D2E-4B56-8C18-787DF2C0E0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9330"/>
      </p:ext>
    </p:extLst>
  </p:cSld>
  <p:clrMapOvr>
    <a:masterClrMapping/>
  </p:clrMapOvr>
</p:sldLayout>
</file>

<file path=ppt/slideLayouts/slideLayout2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01F2E2-11DA-4ED6-B192-87E0BAB6A4F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165B0F-3C23-4B38-9C1F-F3F7FFA261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815908"/>
      </p:ext>
    </p:extLst>
  </p:cSld>
  <p:clrMapOvr>
    <a:masterClrMapping/>
  </p:clrMapOvr>
</p:sldLayout>
</file>

<file path=ppt/slideLayouts/slideLayout2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880900"/>
      </p:ext>
    </p:extLst>
  </p:cSld>
  <p:clrMapOvr>
    <a:masterClrMapping/>
  </p:clrMapOvr>
</p:sldLayout>
</file>

<file path=ppt/slideLayouts/slideLayout2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92560"/>
      </p:ext>
    </p:extLst>
  </p:cSld>
  <p:clrMapOvr>
    <a:masterClrMapping/>
  </p:clrMapOvr>
</p:sldLayout>
</file>

<file path=ppt/slideLayouts/slideLayout2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234403"/>
      </p:ext>
    </p:extLst>
  </p:cSld>
  <p:clrMapOvr>
    <a:masterClrMapping/>
  </p:clrMapOvr>
</p:sldLayout>
</file>

<file path=ppt/slideLayouts/slideLayout2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515558"/>
      </p:ext>
    </p:extLst>
  </p:cSld>
  <p:clrMapOvr>
    <a:masterClrMapping/>
  </p:clrMapOvr>
</p:sldLayout>
</file>

<file path=ppt/slideLayouts/slideLayout2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710380"/>
      </p:ext>
    </p:extLst>
  </p:cSld>
  <p:clrMapOvr>
    <a:masterClrMapping/>
  </p:clrMapOvr>
</p:sldLayout>
</file>

<file path=ppt/slideLayouts/slideLayout2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77944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3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41393"/>
      </p:ext>
    </p:extLst>
  </p:cSld>
  <p:clrMapOvr>
    <a:masterClrMapping/>
  </p:clrMapOvr>
</p:sldLayout>
</file>

<file path=ppt/slideLayouts/slideLayout2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865869"/>
      </p:ext>
    </p:extLst>
  </p:cSld>
  <p:clrMapOvr>
    <a:masterClrMapping/>
  </p:clrMapOvr>
</p:sldLayout>
</file>

<file path=ppt/slideLayouts/slideLayout2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70661"/>
      </p:ext>
    </p:extLst>
  </p:cSld>
  <p:clrMapOvr>
    <a:masterClrMapping/>
  </p:clrMapOvr>
</p:sldLayout>
</file>

<file path=ppt/slideLayouts/slideLayout2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45229"/>
      </p:ext>
    </p:extLst>
  </p:cSld>
  <p:clrMapOvr>
    <a:masterClrMapping/>
  </p:clrMapOvr>
</p:sldLayout>
</file>

<file path=ppt/slideLayouts/slideLayout2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90182"/>
      </p:ext>
    </p:extLst>
  </p:cSld>
  <p:clrMapOvr>
    <a:masterClrMapping/>
  </p:clrMapOvr>
</p:sldLayout>
</file>

<file path=ppt/slideLayouts/slideLayout2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012122"/>
      </p:ext>
    </p:extLst>
  </p:cSld>
  <p:clrMapOvr>
    <a:masterClrMapping/>
  </p:clrMapOvr>
</p:sldLayout>
</file>

<file path=ppt/slideLayouts/slideLayout2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653400"/>
      </p:ext>
    </p:extLst>
  </p:cSld>
  <p:clrMapOvr>
    <a:masterClrMapping/>
  </p:clrMapOvr>
</p:sldLayout>
</file>

<file path=ppt/slideLayouts/slideLayout2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66094"/>
      </p:ext>
    </p:extLst>
  </p:cSld>
  <p:clrMapOvr>
    <a:masterClrMapping/>
  </p:clrMapOvr>
</p:sldLayout>
</file>

<file path=ppt/slideLayouts/slideLayout2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115165"/>
      </p:ext>
    </p:extLst>
  </p:cSld>
  <p:clrMapOvr>
    <a:masterClrMapping/>
  </p:clrMapOvr>
</p:sldLayout>
</file>

<file path=ppt/slideLayouts/slideLayout2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6494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7833"/>
      </p:ext>
    </p:extLst>
  </p:cSld>
  <p:clrMapOvr>
    <a:masterClrMapping/>
  </p:clrMapOvr>
  <p:transition spd="slow" advTm="3000">
    <p:random/>
  </p:transition>
</p:sldLayout>
</file>

<file path=ppt/slideLayouts/slideLayout2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077435"/>
      </p:ext>
    </p:extLst>
  </p:cSld>
  <p:clrMapOvr>
    <a:masterClrMapping/>
  </p:clrMapOvr>
</p:sldLayout>
</file>

<file path=ppt/slideLayouts/slideLayout2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52076"/>
      </p:ext>
    </p:extLst>
  </p:cSld>
  <p:clrMapOvr>
    <a:masterClrMapping/>
  </p:clrMapOvr>
</p:sldLayout>
</file>

<file path=ppt/slideLayouts/slideLayout2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034348"/>
      </p:ext>
    </p:extLst>
  </p:cSld>
  <p:clrMapOvr>
    <a:masterClrMapping/>
  </p:clrMapOvr>
</p:sldLayout>
</file>

<file path=ppt/slideLayouts/slideLayout2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67429"/>
      </p:ext>
    </p:extLst>
  </p:cSld>
  <p:clrMapOvr>
    <a:masterClrMapping/>
  </p:clrMapOvr>
</p:sldLayout>
</file>

<file path=ppt/slideLayouts/slideLayout2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983964"/>
      </p:ext>
    </p:extLst>
  </p:cSld>
  <p:clrMapOvr>
    <a:masterClrMapping/>
  </p:clrMapOvr>
</p:sldLayout>
</file>

<file path=ppt/slideLayouts/slideLayout2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87448"/>
      </p:ext>
    </p:extLst>
  </p:cSld>
  <p:clrMapOvr>
    <a:masterClrMapping/>
  </p:clrMapOvr>
</p:sldLayout>
</file>

<file path=ppt/slideLayouts/slideLayout2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5273"/>
      </p:ext>
    </p:extLst>
  </p:cSld>
  <p:clrMapOvr>
    <a:masterClrMapping/>
  </p:clrMapOvr>
</p:sldLayout>
</file>

<file path=ppt/slideLayouts/slideLayout2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10285"/>
      </p:ext>
    </p:extLst>
  </p:cSld>
  <p:clrMapOvr>
    <a:masterClrMapping/>
  </p:clrMapOvr>
</p:sldLayout>
</file>

<file path=ppt/slideLayouts/slideLayout2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6797111"/>
      </p:ext>
    </p:extLst>
  </p:cSld>
  <p:clrMapOvr>
    <a:masterClrMapping/>
  </p:clrMapOvr>
</p:sldLayout>
</file>

<file path=ppt/slideLayouts/slideLayout2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7025497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225707"/>
      </p:ext>
    </p:extLst>
  </p:cSld>
  <p:clrMapOvr>
    <a:masterClrMapping/>
  </p:clrMapOvr>
</p:sldLayout>
</file>

<file path=ppt/slideLayouts/slideLayout2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3479947"/>
      </p:ext>
    </p:extLst>
  </p:cSld>
  <p:clrMapOvr>
    <a:masterClrMapping/>
  </p:clrMapOvr>
</p:sldLayout>
</file>

<file path=ppt/slideLayouts/slideLayout2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9021014"/>
      </p:ext>
    </p:extLst>
  </p:cSld>
  <p:clrMapOvr>
    <a:masterClrMapping/>
  </p:clrMapOvr>
</p:sldLayout>
</file>

<file path=ppt/slideLayouts/slideLayout2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65212478"/>
      </p:ext>
    </p:extLst>
  </p:cSld>
  <p:clrMapOvr>
    <a:masterClrMapping/>
  </p:clrMapOvr>
</p:sldLayout>
</file>

<file path=ppt/slideLayouts/slideLayout2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38505094"/>
      </p:ext>
    </p:extLst>
  </p:cSld>
  <p:clrMapOvr>
    <a:masterClrMapping/>
  </p:clrMapOvr>
</p:sldLayout>
</file>

<file path=ppt/slideLayouts/slideLayout2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DD61224-0495-441C-BD06-51514C906F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81F6E73-2F6A-4BF2-B1CC-590D039CB0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70386"/>
      </p:ext>
    </p:extLst>
  </p:cSld>
  <p:clrMapOvr>
    <a:masterClrMapping/>
  </p:clrMapOvr>
</p:sldLayout>
</file>

<file path=ppt/slideLayouts/slideLayout2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520263"/>
      </p:ext>
    </p:extLst>
  </p:cSld>
  <p:clrMapOvr>
    <a:masterClrMapping/>
  </p:clrMapOvr>
</p:sldLayout>
</file>

<file path=ppt/slideLayouts/slideLayout2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8BC3FCE-0E5C-4B8B-BCBE-6F568FB560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4DF756D-4853-4965-A10E-090D72F40C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121801"/>
      </p:ext>
    </p:extLst>
  </p:cSld>
  <p:clrMapOvr>
    <a:masterClrMapping/>
  </p:clrMapOvr>
</p:sldLayout>
</file>

<file path=ppt/slideLayouts/slideLayout2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892859"/>
      </p:ext>
    </p:extLst>
  </p:cSld>
  <p:clrMapOvr>
    <a:masterClrMapping/>
  </p:clrMapOvr>
</p:sldLayout>
</file>

<file path=ppt/slideLayouts/slideLayout2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2B59E68-510C-4900-A49A-C787891A56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3AC1612-1816-42A7-85A2-AEA8A8B500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25524"/>
      </p:ext>
    </p:extLst>
  </p:cSld>
  <p:clrMapOvr>
    <a:masterClrMapping/>
  </p:clrMapOvr>
</p:sldLayout>
</file>

<file path=ppt/slideLayouts/slideLayout2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84800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27585"/>
      </p:ext>
    </p:extLst>
  </p:cSld>
  <p:clrMapOvr>
    <a:masterClrMapping/>
  </p:clrMapOvr>
</p:sldLayout>
</file>

<file path=ppt/slideLayouts/slideLayout2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0F134BC-AFDC-4093-899F-32AED061E90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2BF43-426C-475A-85F1-7C76D6C40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91115"/>
      </p:ext>
    </p:extLst>
  </p:cSld>
  <p:clrMapOvr>
    <a:masterClrMapping/>
  </p:clrMapOvr>
</p:sldLayout>
</file>

<file path=ppt/slideLayouts/slideLayout2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151879"/>
      </p:ext>
    </p:extLst>
  </p:cSld>
  <p:clrMapOvr>
    <a:masterClrMapping/>
  </p:clrMapOvr>
</p:sldLayout>
</file>

<file path=ppt/slideLayouts/slideLayout2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60C7E0-4413-4026-9A2D-FEDF8C1855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0CC2AE7-45DD-4A3E-AB00-F3AA7E7A62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72836"/>
      </p:ext>
    </p:extLst>
  </p:cSld>
  <p:clrMapOvr>
    <a:masterClrMapping/>
  </p:clrMapOvr>
</p:sldLayout>
</file>

<file path=ppt/slideLayouts/slideLayout2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330552"/>
      </p:ext>
    </p:extLst>
  </p:cSld>
  <p:clrMapOvr>
    <a:masterClrMapping/>
  </p:clrMapOvr>
</p:sldLayout>
</file>

<file path=ppt/slideLayouts/slideLayout2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568553"/>
      </p:ext>
    </p:extLst>
  </p:cSld>
  <p:clrMapOvr>
    <a:masterClrMapping/>
  </p:clrMapOvr>
</p:sldLayout>
</file>

<file path=ppt/slideLayouts/slideLayout2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30574010"/>
      </p:ext>
    </p:extLst>
  </p:cSld>
  <p:clrMapOvr>
    <a:masterClrMapping/>
  </p:clrMapOvr>
</p:sldLayout>
</file>

<file path=ppt/slideLayouts/slideLayout2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98582835"/>
      </p:ext>
    </p:extLst>
  </p:cSld>
  <p:clrMapOvr>
    <a:masterClrMapping/>
  </p:clrMapOvr>
</p:sldLayout>
</file>

<file path=ppt/slideLayouts/slideLayout2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41952250"/>
      </p:ext>
    </p:extLst>
  </p:cSld>
  <p:clrMapOvr>
    <a:masterClrMapping/>
  </p:clrMapOvr>
</p:sldLayout>
</file>

<file path=ppt/slideLayouts/slideLayout2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29501390"/>
      </p:ext>
    </p:extLst>
  </p:cSld>
  <p:clrMapOvr>
    <a:masterClrMapping/>
  </p:clrMapOvr>
</p:sldLayout>
</file>

<file path=ppt/slideLayouts/slideLayout2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040919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574217"/>
      </p:ext>
    </p:extLst>
  </p:cSld>
  <p:clrMapOvr>
    <a:masterClrMapping/>
  </p:clrMapOvr>
</p:sldLayout>
</file>

<file path=ppt/slideLayouts/slideLayout2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55822314"/>
      </p:ext>
    </p:extLst>
  </p:cSld>
  <p:clrMapOvr>
    <a:masterClrMapping/>
  </p:clrMapOvr>
</p:sldLayout>
</file>

<file path=ppt/slideLayouts/slideLayout2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16B9C9-4EEC-4310-9F07-1E6C70BE244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6AA8ED-8F2C-4EC4-B82D-409B0CA45E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137390"/>
      </p:ext>
    </p:extLst>
  </p:cSld>
  <p:clrMapOvr>
    <a:masterClrMapping/>
  </p:clrMapOvr>
</p:sldLayout>
</file>

<file path=ppt/slideLayouts/slideLayout2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942577"/>
      </p:ext>
    </p:extLst>
  </p:cSld>
  <p:clrMapOvr>
    <a:masterClrMapping/>
  </p:clrMapOvr>
</p:sldLayout>
</file>

<file path=ppt/slideLayouts/slideLayout2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2B8EC4-8CD7-4D11-937C-4C44AA23B04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4CE660-90F1-419F-B5D1-58B14CBA1C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081824"/>
      </p:ext>
    </p:extLst>
  </p:cSld>
  <p:clrMapOvr>
    <a:masterClrMapping/>
  </p:clrMapOvr>
</p:sldLayout>
</file>

<file path=ppt/slideLayouts/slideLayout2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601744"/>
      </p:ext>
    </p:extLst>
  </p:cSld>
  <p:clrMapOvr>
    <a:masterClrMapping/>
  </p:clrMapOvr>
</p:sldLayout>
</file>

<file path=ppt/slideLayouts/slideLayout2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10D859-5EFB-48AE-8618-ADEAD2263A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AF3CBEE-269F-4CF3-BA82-EFD617615D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877840"/>
      </p:ext>
    </p:extLst>
  </p:cSld>
  <p:clrMapOvr>
    <a:masterClrMapping/>
  </p:clrMapOvr>
</p:sldLayout>
</file>

<file path=ppt/slideLayouts/slideLayout2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426057"/>
      </p:ext>
    </p:extLst>
  </p:cSld>
  <p:clrMapOvr>
    <a:masterClrMapping/>
  </p:clrMapOvr>
</p:sldLayout>
</file>

<file path=ppt/slideLayouts/slideLayout2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54DB51B-9531-4C19-A59B-92D39ABC23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019C77E-223C-4747-BE43-ECE2EE23F3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938750"/>
      </p:ext>
    </p:extLst>
  </p:cSld>
  <p:clrMapOvr>
    <a:masterClrMapping/>
  </p:clrMapOvr>
</p:sldLayout>
</file>

<file path=ppt/slideLayouts/slideLayout2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77456"/>
      </p:ext>
    </p:extLst>
  </p:cSld>
  <p:clrMapOvr>
    <a:masterClrMapping/>
  </p:clrMapOvr>
</p:sldLayout>
</file>

<file path=ppt/slideLayouts/slideLayout2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9B20BD9-3109-46DC-B888-C2F7EC396F8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02EF07-888D-4C91-BE15-677C5C658B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52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1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747381"/>
      </p:ext>
    </p:extLst>
  </p:cSld>
  <p:clrMapOvr>
    <a:masterClrMapping/>
  </p:clrMapOvr>
</p:sldLayout>
</file>

<file path=ppt/slideLayouts/slideLayout2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9304"/>
      </p:ext>
    </p:extLst>
  </p:cSld>
  <p:clrMapOvr>
    <a:masterClrMapping/>
  </p:clrMapOvr>
</p:sldLayout>
</file>

<file path=ppt/slideLayouts/slideLayout2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5585746-5F6C-4DD2-A04D-8A6778C6301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632962-CA3B-4A29-B32D-A6E5E0B3EB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96293"/>
      </p:ext>
    </p:extLst>
  </p:cSld>
  <p:clrMapOvr>
    <a:masterClrMapping/>
  </p:clrMapOvr>
</p:sldLayout>
</file>

<file path=ppt/slideLayouts/slideLayout2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81D8BF0-877F-4893-B423-965D80494B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227E2B7-FA8A-47D9-9D7D-4577453FB2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146545"/>
      </p:ext>
    </p:extLst>
  </p:cSld>
  <p:clrMapOvr>
    <a:masterClrMapping/>
  </p:clrMapOvr>
</p:sldLayout>
</file>

<file path=ppt/slideLayouts/slideLayout2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41421"/>
      </p:ext>
    </p:extLst>
  </p:cSld>
  <p:clrMapOvr>
    <a:masterClrMapping/>
  </p:clrMapOvr>
</p:sldLayout>
</file>

<file path=ppt/slideLayouts/slideLayout2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76208"/>
      </p:ext>
    </p:extLst>
  </p:cSld>
  <p:clrMapOvr>
    <a:masterClrMapping/>
  </p:clrMapOvr>
</p:sldLayout>
</file>

<file path=ppt/slideLayouts/slideLayout2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540759"/>
      </p:ext>
    </p:extLst>
  </p:cSld>
  <p:clrMapOvr>
    <a:masterClrMapping/>
  </p:clrMapOvr>
</p:sldLayout>
</file>

<file path=ppt/slideLayouts/slideLayout2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6384F-29FA-4B68-8C8E-802160D0B09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966F25-2422-42A9-BC63-EBC86F6A8A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430370"/>
      </p:ext>
    </p:extLst>
  </p:cSld>
  <p:clrMapOvr>
    <a:masterClrMapping/>
  </p:clrMapOvr>
</p:sldLayout>
</file>

<file path=ppt/slideLayouts/slideLayout2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F208C90-B6E7-4874-B28D-CDC06553675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DE23BA-B423-44CA-BA6A-28A4D3679C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19811"/>
      </p:ext>
    </p:extLst>
  </p:cSld>
  <p:clrMapOvr>
    <a:masterClrMapping/>
  </p:clrMapOvr>
</p:sldLayout>
</file>

<file path=ppt/slideLayouts/slideLayout2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007875"/>
      </p:ext>
    </p:extLst>
  </p:cSld>
  <p:clrMapOvr>
    <a:masterClrMapping/>
  </p:clrMapOvr>
  <p:transition spd="slow" advClick="0" advTm="0">
    <p:random/>
  </p:transition>
</p:sldLayout>
</file>

<file path=ppt/slideLayouts/slideLayout2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6FA13C-FCD4-4405-8692-E660DDE46F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C0C934-8066-477A-83D7-A584ADEDDB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089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871273"/>
      </p:ext>
    </p:extLst>
  </p:cSld>
  <p:clrMapOvr>
    <a:masterClrMapping/>
  </p:clrMapOvr>
</p:sldLayout>
</file>

<file path=ppt/slideLayouts/slideLayout2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3AA7AC-749F-4165-A2B4-13E8593CDA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74B0D1B-E5E8-4E7D-BE12-85DE3A2373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979543"/>
      </p:ext>
    </p:extLst>
  </p:cSld>
  <p:clrMapOvr>
    <a:masterClrMapping/>
  </p:clrMapOvr>
</p:sldLayout>
</file>

<file path=ppt/slideLayouts/slideLayout2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16271"/>
      </p:ext>
    </p:extLst>
  </p:cSld>
  <p:clrMapOvr>
    <a:masterClrMapping/>
  </p:clrMapOvr>
</p:sldLayout>
</file>

<file path=ppt/slideLayouts/slideLayout2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E9C4F45-617C-47A4-BFD2-F001668148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2BF9AA-F32A-4CB7-8273-2EAD486C7F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425687"/>
      </p:ext>
    </p:extLst>
  </p:cSld>
  <p:clrMapOvr>
    <a:masterClrMapping/>
  </p:clrMapOvr>
</p:sldLayout>
</file>

<file path=ppt/slideLayouts/slideLayout2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98040"/>
      </p:ext>
    </p:extLst>
  </p:cSld>
  <p:clrMapOvr>
    <a:masterClrMapping/>
  </p:clrMapOvr>
</p:sldLayout>
</file>

<file path=ppt/slideLayouts/slideLayout2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4FB4BBA-422A-4D90-8743-20F6C35C058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A1FA09-652B-410D-879F-9E22128F34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783222"/>
      </p:ext>
    </p:extLst>
  </p:cSld>
  <p:clrMapOvr>
    <a:masterClrMapping/>
  </p:clrMapOvr>
</p:sldLayout>
</file>

<file path=ppt/slideLayouts/slideLayout2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66401"/>
      </p:ext>
    </p:extLst>
  </p:cSld>
  <p:clrMapOvr>
    <a:masterClrMapping/>
  </p:clrMapOvr>
</p:sldLayout>
</file>

<file path=ppt/slideLayouts/slideLayout2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3B5269-58BC-4C09-A833-8BE82BB40BF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2CD641-620D-41F8-B5FC-FE3FDB5CCC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20236"/>
      </p:ext>
    </p:extLst>
  </p:cSld>
  <p:clrMapOvr>
    <a:masterClrMapping/>
  </p:clrMapOvr>
</p:sldLayout>
</file>

<file path=ppt/slideLayouts/slideLayout2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98694"/>
      </p:ext>
    </p:extLst>
  </p:cSld>
  <p:clrMapOvr>
    <a:masterClrMapping/>
  </p:clrMapOvr>
</p:sldLayout>
</file>

<file path=ppt/slideLayouts/slideLayout2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DDD443-B77E-4A2C-86BE-1D9E811151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37C41F-A2D8-4FA2-AB1D-EB1F73575A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166841"/>
      </p:ext>
    </p:extLst>
  </p:cSld>
  <p:clrMapOvr>
    <a:masterClrMapping/>
  </p:clrMapOvr>
</p:sldLayout>
</file>

<file path=ppt/slideLayouts/slideLayout2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61133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00481"/>
      </p:ext>
    </p:extLst>
  </p:cSld>
  <p:clrMapOvr>
    <a:masterClrMapping/>
  </p:clrMapOvr>
</p:sldLayout>
</file>

<file path=ppt/slideLayouts/slideLayout2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53958"/>
      </p:ext>
    </p:extLst>
  </p:cSld>
  <p:clrMapOvr>
    <a:masterClrMapping/>
  </p:clrMapOvr>
</p:sldLayout>
</file>

<file path=ppt/slideLayouts/slideLayout2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8830057"/>
      </p:ext>
    </p:extLst>
  </p:cSld>
  <p:clrMapOvr>
    <a:masterClrMapping/>
  </p:clrMapOvr>
</p:sldLayout>
</file>

<file path=ppt/slideLayouts/slideLayout2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5590324"/>
      </p:ext>
    </p:extLst>
  </p:cSld>
  <p:clrMapOvr>
    <a:masterClrMapping/>
  </p:clrMapOvr>
</p:sldLayout>
</file>

<file path=ppt/slideLayouts/slideLayout2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2598973"/>
      </p:ext>
    </p:extLst>
  </p:cSld>
  <p:clrMapOvr>
    <a:masterClrMapping/>
  </p:clrMapOvr>
</p:sldLayout>
</file>

<file path=ppt/slideLayouts/slideLayout2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0654583"/>
      </p:ext>
    </p:extLst>
  </p:cSld>
  <p:clrMapOvr>
    <a:masterClrMapping/>
  </p:clrMapOvr>
</p:sldLayout>
</file>

<file path=ppt/slideLayouts/slideLayout2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74073926"/>
      </p:ext>
    </p:extLst>
  </p:cSld>
  <p:clrMapOvr>
    <a:masterClrMapping/>
  </p:clrMapOvr>
</p:sldLayout>
</file>

<file path=ppt/slideLayouts/slideLayout2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29502906"/>
      </p:ext>
    </p:extLst>
  </p:cSld>
  <p:clrMapOvr>
    <a:masterClrMapping/>
  </p:clrMapOvr>
</p:sldLayout>
</file>

<file path=ppt/slideLayouts/slideLayout2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4FEC7C-AFF6-40C3-A69C-F5EEDA6F85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91B0A1B-A4BD-4273-B7A4-2F04B33783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64980"/>
      </p:ext>
    </p:extLst>
  </p:cSld>
  <p:clrMapOvr>
    <a:masterClrMapping/>
  </p:clrMapOvr>
</p:sldLayout>
</file>

<file path=ppt/slideLayouts/slideLayout2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674175"/>
      </p:ext>
    </p:extLst>
  </p:cSld>
  <p:clrMapOvr>
    <a:masterClrMapping/>
  </p:clrMapOvr>
</p:sldLayout>
</file>

<file path=ppt/slideLayouts/slideLayout2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6569BD-2532-495C-9688-3B960E983CC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27BC1FC-FDDB-48F4-ADAD-F766A48665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1747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534154"/>
      </p:ext>
    </p:extLst>
  </p:cSld>
  <p:clrMapOvr>
    <a:masterClrMapping/>
  </p:clrMapOvr>
</p:sldLayout>
</file>

<file path=ppt/slideLayouts/slideLayout2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46193"/>
      </p:ext>
    </p:extLst>
  </p:cSld>
  <p:clrMapOvr>
    <a:masterClrMapping/>
  </p:clrMapOvr>
</p:sldLayout>
</file>

<file path=ppt/slideLayouts/slideLayout2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A3A5277-5AFA-48CA-A260-05AFC874855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6B2875E-4070-4E6A-A276-286023FA52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447376"/>
      </p:ext>
    </p:extLst>
  </p:cSld>
  <p:clrMapOvr>
    <a:masterClrMapping/>
  </p:clrMapOvr>
</p:sldLayout>
</file>

<file path=ppt/slideLayouts/slideLayout2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304307"/>
      </p:ext>
    </p:extLst>
  </p:cSld>
  <p:clrMapOvr>
    <a:masterClrMapping/>
  </p:clrMapOvr>
</p:sldLayout>
</file>

<file path=ppt/slideLayouts/slideLayout2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34538-1EF2-457A-8F32-C512FD1D6B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F6DF3D-F4DE-4C2F-9544-46099B293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170681"/>
      </p:ext>
    </p:extLst>
  </p:cSld>
  <p:clrMapOvr>
    <a:masterClrMapping/>
  </p:clrMapOvr>
</p:sldLayout>
</file>

<file path=ppt/slideLayouts/slideLayout2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02883"/>
      </p:ext>
    </p:extLst>
  </p:cSld>
  <p:clrMapOvr>
    <a:masterClrMapping/>
  </p:clrMapOvr>
</p:sldLayout>
</file>

<file path=ppt/slideLayouts/slideLayout2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22A4107-B0A1-459E-903B-10822E0405C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E31633-4AA6-440C-9534-A3469AF7CD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802546"/>
      </p:ext>
    </p:extLst>
  </p:cSld>
  <p:clrMapOvr>
    <a:masterClrMapping/>
  </p:clrMapOvr>
</p:sldLayout>
</file>

<file path=ppt/slideLayouts/slideLayout2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293184"/>
      </p:ext>
    </p:extLst>
  </p:cSld>
  <p:clrMapOvr>
    <a:masterClrMapping/>
  </p:clrMapOvr>
</p:sldLayout>
</file>

<file path=ppt/slideLayouts/slideLayout2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032569"/>
      </p:ext>
    </p:extLst>
  </p:cSld>
  <p:clrMapOvr>
    <a:masterClrMapping/>
  </p:clrMapOvr>
</p:sldLayout>
</file>

<file path=ppt/slideLayouts/slideLayout2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349807"/>
      </p:ext>
    </p:extLst>
  </p:cSld>
  <p:clrMapOvr>
    <a:masterClrMapping/>
  </p:clrMapOvr>
</p:sldLayout>
</file>

<file path=ppt/slideLayouts/slideLayout2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2005571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245601"/>
      </p:ext>
    </p:extLst>
  </p:cSld>
  <p:clrMapOvr>
    <a:masterClrMapping/>
  </p:clrMapOvr>
</p:sldLayout>
</file>

<file path=ppt/slideLayouts/slideLayout2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174650"/>
      </p:ext>
    </p:extLst>
  </p:cSld>
  <p:clrMapOvr>
    <a:masterClrMapping/>
  </p:clrMapOvr>
</p:sldLayout>
</file>

<file path=ppt/slideLayouts/slideLayout2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71351568"/>
      </p:ext>
    </p:extLst>
  </p:cSld>
  <p:clrMapOvr>
    <a:masterClrMapping/>
  </p:clrMapOvr>
</p:sldLayout>
</file>

<file path=ppt/slideLayouts/slideLayout2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0487903"/>
      </p:ext>
    </p:extLst>
  </p:cSld>
  <p:clrMapOvr>
    <a:masterClrMapping/>
  </p:clrMapOvr>
</p:sldLayout>
</file>

<file path=ppt/slideLayouts/slideLayout2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5779718"/>
      </p:ext>
    </p:extLst>
  </p:cSld>
  <p:clrMapOvr>
    <a:masterClrMapping/>
  </p:clrMapOvr>
</p:sldLayout>
</file>

<file path=ppt/slideLayouts/slideLayout2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B0C0FB-29EA-4D61-86BD-A2DCA02E500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8A90D80-2089-4B2B-A830-2EB2AD680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78463"/>
      </p:ext>
    </p:extLst>
  </p:cSld>
  <p:clrMapOvr>
    <a:masterClrMapping/>
  </p:clrMapOvr>
</p:sldLayout>
</file>

<file path=ppt/slideLayouts/slideLayout2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73842"/>
      </p:ext>
    </p:extLst>
  </p:cSld>
  <p:clrMapOvr>
    <a:masterClrMapping/>
  </p:clrMapOvr>
</p:sldLayout>
</file>

<file path=ppt/slideLayouts/slideLayout2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A6BABE-1D06-4D2D-90C9-E8A68D1AEE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14D4874-E9D7-4BD7-882B-CDE2759109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30911"/>
      </p:ext>
    </p:extLst>
  </p:cSld>
  <p:clrMapOvr>
    <a:masterClrMapping/>
  </p:clrMapOvr>
</p:sldLayout>
</file>

<file path=ppt/slideLayouts/slideLayout2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70048"/>
      </p:ext>
    </p:extLst>
  </p:cSld>
  <p:clrMapOvr>
    <a:masterClrMapping/>
  </p:clrMapOvr>
</p:sldLayout>
</file>

<file path=ppt/slideLayouts/slideLayout2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47B1941-D711-46D8-B955-BFE6F2A74F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D17EEA-7F15-44BD-8C1B-59BDEBB80D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410962"/>
      </p:ext>
    </p:extLst>
  </p:cSld>
  <p:clrMapOvr>
    <a:masterClrMapping/>
  </p:clrMapOvr>
</p:sldLayout>
</file>

<file path=ppt/slideLayouts/slideLayout2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3868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398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31715"/>
      </p:ext>
    </p:extLst>
  </p:cSld>
  <p:clrMapOvr>
    <a:masterClrMapping/>
  </p:clrMapOvr>
  <p:transition spd="slow" advTm="3000">
    <p:random/>
  </p:transition>
</p:sldLayout>
</file>

<file path=ppt/slideLayouts/slideLayout2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8BF517-BFFE-4060-B21E-0ADEBEDDDB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E0A85F-EBA5-47ED-A844-861C201840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1411"/>
      </p:ext>
    </p:extLst>
  </p:cSld>
  <p:clrMapOvr>
    <a:masterClrMapping/>
  </p:clrMapOvr>
</p:sldLayout>
</file>

<file path=ppt/slideLayouts/slideLayout2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56301"/>
      </p:ext>
    </p:extLst>
  </p:cSld>
  <p:clrMapOvr>
    <a:masterClrMapping/>
  </p:clrMapOvr>
</p:sldLayout>
</file>

<file path=ppt/slideLayouts/slideLayout2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CCF687B-4CD6-4CAB-8DDA-8034461FE1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9D7741-E8B1-4D9B-8251-36D10D23A0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21150"/>
      </p:ext>
    </p:extLst>
  </p:cSld>
  <p:clrMapOvr>
    <a:masterClrMapping/>
  </p:clrMapOvr>
</p:sldLayout>
</file>

<file path=ppt/slideLayouts/slideLayout2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59326"/>
      </p:ext>
    </p:extLst>
  </p:cSld>
  <p:clrMapOvr>
    <a:masterClrMapping/>
  </p:clrMapOvr>
</p:sldLayout>
</file>

<file path=ppt/slideLayouts/slideLayout2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F3B492-C744-4465-BFBB-DBE2ABA738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885B7C-0836-42EB-A606-E9B53247CE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825552"/>
      </p:ext>
    </p:extLst>
  </p:cSld>
  <p:clrMapOvr>
    <a:masterClrMapping/>
  </p:clrMapOvr>
</p:sldLayout>
</file>

<file path=ppt/slideLayouts/slideLayout2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21254A7-536E-47AC-B2C5-9772F22216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9DA0774-5539-4134-B999-494B7D1FC4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753304"/>
      </p:ext>
    </p:extLst>
  </p:cSld>
  <p:clrMapOvr>
    <a:masterClrMapping/>
  </p:clrMapOvr>
</p:sldLayout>
</file>

<file path=ppt/slideLayouts/slideLayout2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802871"/>
      </p:ext>
    </p:extLst>
  </p:cSld>
  <p:clrMapOvr>
    <a:masterClrMapping/>
  </p:clrMapOvr>
</p:sldLayout>
</file>

<file path=ppt/slideLayouts/slideLayout2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481632"/>
      </p:ext>
    </p:extLst>
  </p:cSld>
  <p:clrMapOvr>
    <a:masterClrMapping/>
  </p:clrMapOvr>
</p:sldLayout>
</file>

<file path=ppt/slideLayouts/slideLayout2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185003"/>
      </p:ext>
    </p:extLst>
  </p:cSld>
  <p:clrMapOvr>
    <a:masterClrMapping/>
  </p:clrMapOvr>
</p:sldLayout>
</file>

<file path=ppt/slideLayouts/slideLayout2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CE46D-BECA-4C6E-A072-BD13EDB419F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ECBD4B-2BD0-417B-BC6E-CDE1A31BEA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826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159587"/>
      </p:ext>
    </p:extLst>
  </p:cSld>
  <p:clrMapOvr>
    <a:masterClrMapping/>
  </p:clrMapOvr>
</p:sldLayout>
</file>

<file path=ppt/slideLayouts/slideLayout2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85A40DF-DD3A-4F2B-810A-93DF1444787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4CD924-1350-4431-AB16-3298BBB0B0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072004"/>
      </p:ext>
    </p:extLst>
  </p:cSld>
  <p:clrMapOvr>
    <a:masterClrMapping/>
  </p:clrMapOvr>
</p:sldLayout>
</file>

<file path=ppt/slideLayouts/slideLayout2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526449"/>
      </p:ext>
    </p:extLst>
  </p:cSld>
  <p:clrMapOvr>
    <a:masterClrMapping/>
  </p:clrMapOvr>
  <p:transition spd="slow" advClick="0" advTm="0">
    <p:random/>
  </p:transition>
</p:sldLayout>
</file>

<file path=ppt/slideLayouts/slideLayout2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1A603E7-B2EC-46EB-A87C-F63CCA70271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F34C8F-D7E0-4F03-82D2-C4EC2A6D66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384199"/>
      </p:ext>
    </p:extLst>
  </p:cSld>
  <p:clrMapOvr>
    <a:masterClrMapping/>
  </p:clrMapOvr>
</p:sldLayout>
</file>

<file path=ppt/slideLayouts/slideLayout2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137391"/>
      </p:ext>
    </p:extLst>
  </p:cSld>
  <p:clrMapOvr>
    <a:masterClrMapping/>
  </p:clrMapOvr>
</p:sldLayout>
</file>

<file path=ppt/slideLayouts/slideLayout2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9929912"/>
      </p:ext>
    </p:extLst>
  </p:cSld>
  <p:clrMapOvr>
    <a:masterClrMapping/>
  </p:clrMapOvr>
</p:sldLayout>
</file>

<file path=ppt/slideLayouts/slideLayout2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2824184"/>
      </p:ext>
    </p:extLst>
  </p:cSld>
  <p:clrMapOvr>
    <a:masterClrMapping/>
  </p:clrMapOvr>
</p:sldLayout>
</file>

<file path=ppt/slideLayouts/slideLayout2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3437192"/>
      </p:ext>
    </p:extLst>
  </p:cSld>
  <p:clrMapOvr>
    <a:masterClrMapping/>
  </p:clrMapOvr>
</p:sldLayout>
</file>

<file path=ppt/slideLayouts/slideLayout2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2026543"/>
      </p:ext>
    </p:extLst>
  </p:cSld>
  <p:clrMapOvr>
    <a:masterClrMapping/>
  </p:clrMapOvr>
</p:sldLayout>
</file>

<file path=ppt/slideLayouts/slideLayout2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5488835"/>
      </p:ext>
    </p:extLst>
  </p:cSld>
  <p:clrMapOvr>
    <a:masterClrMapping/>
  </p:clrMapOvr>
</p:sldLayout>
</file>

<file path=ppt/slideLayouts/slideLayout2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0396030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806811"/>
      </p:ext>
    </p:extLst>
  </p:cSld>
  <p:clrMapOvr>
    <a:masterClrMapping/>
  </p:clrMapOvr>
</p:sldLayout>
</file>

<file path=ppt/slideLayouts/slideLayout2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6F658E-5C63-410D-A3C7-860B841E533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072011-69A9-4BFA-9668-2B8ABB2E3A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37910"/>
      </p:ext>
    </p:extLst>
  </p:cSld>
  <p:clrMapOvr>
    <a:masterClrMapping/>
  </p:clrMapOvr>
</p:sldLayout>
</file>

<file path=ppt/slideLayouts/slideLayout2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22675"/>
      </p:ext>
    </p:extLst>
  </p:cSld>
  <p:clrMapOvr>
    <a:masterClrMapping/>
  </p:clrMapOvr>
</p:sldLayout>
</file>

<file path=ppt/slideLayouts/slideLayout2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52DBBC-F09F-4D2A-9588-DAD48CC4290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0D6F6-8394-42BD-830A-BB00F0C372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3444"/>
      </p:ext>
    </p:extLst>
  </p:cSld>
  <p:clrMapOvr>
    <a:masterClrMapping/>
  </p:clrMapOvr>
</p:sldLayout>
</file>

<file path=ppt/slideLayouts/slideLayout2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985001"/>
      </p:ext>
    </p:extLst>
  </p:cSld>
  <p:clrMapOvr>
    <a:masterClrMapping/>
  </p:clrMapOvr>
</p:sldLayout>
</file>

<file path=ppt/slideLayouts/slideLayout2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15625-034A-4BAD-B397-E6A2BC083C2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E23CA8-4BEF-4B6C-B6C4-C7495C4917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70771"/>
      </p:ext>
    </p:extLst>
  </p:cSld>
  <p:clrMapOvr>
    <a:masterClrMapping/>
  </p:clrMapOvr>
</p:sldLayout>
</file>

<file path=ppt/slideLayouts/slideLayout2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17551"/>
      </p:ext>
    </p:extLst>
  </p:cSld>
  <p:clrMapOvr>
    <a:masterClrMapping/>
  </p:clrMapOvr>
</p:sldLayout>
</file>

<file path=ppt/slideLayouts/slideLayout2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DBC8B-0B8A-4AA5-907D-5A320A24DF8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2C833A-EDF2-484B-9653-87AF53C40E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724947"/>
      </p:ext>
    </p:extLst>
  </p:cSld>
  <p:clrMapOvr>
    <a:masterClrMapping/>
  </p:clrMapOvr>
</p:sldLayout>
</file>

<file path=ppt/slideLayouts/slideLayout2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22057"/>
      </p:ext>
    </p:extLst>
  </p:cSld>
  <p:clrMapOvr>
    <a:masterClrMapping/>
  </p:clrMapOvr>
</p:sldLayout>
</file>

<file path=ppt/slideLayouts/slideLayout2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5D679-CCD3-443E-84E3-EB98178E02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6C33C-BDD2-42CC-9D41-8F09435203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854531"/>
      </p:ext>
    </p:extLst>
  </p:cSld>
  <p:clrMapOvr>
    <a:masterClrMapping/>
  </p:clrMapOvr>
</p:sldLayout>
</file>

<file path=ppt/slideLayouts/slideLayout2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1039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614418"/>
      </p:ext>
    </p:extLst>
  </p:cSld>
  <p:clrMapOvr>
    <a:masterClrMapping/>
  </p:clrMapOvr>
</p:sldLayout>
</file>

<file path=ppt/slideLayouts/slideLayout2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29420"/>
      </p:ext>
    </p:extLst>
  </p:cSld>
  <p:clrMapOvr>
    <a:masterClrMapping/>
  </p:clrMapOvr>
</p:sldLayout>
</file>

<file path=ppt/slideLayouts/slideLayout2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1750421"/>
      </p:ext>
    </p:extLst>
  </p:cSld>
  <p:clrMapOvr>
    <a:masterClrMapping/>
  </p:clrMapOvr>
</p:sldLayout>
</file>

<file path=ppt/slideLayouts/slideLayout2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7295844"/>
      </p:ext>
    </p:extLst>
  </p:cSld>
  <p:clrMapOvr>
    <a:masterClrMapping/>
  </p:clrMapOvr>
</p:sldLayout>
</file>

<file path=ppt/slideLayouts/slideLayout2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7700797"/>
      </p:ext>
    </p:extLst>
  </p:cSld>
  <p:clrMapOvr>
    <a:masterClrMapping/>
  </p:clrMapOvr>
</p:sldLayout>
</file>

<file path=ppt/slideLayouts/slideLayout2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45829064"/>
      </p:ext>
    </p:extLst>
  </p:cSld>
  <p:clrMapOvr>
    <a:masterClrMapping/>
  </p:clrMapOvr>
</p:sldLayout>
</file>

<file path=ppt/slideLayouts/slideLayout2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9562484"/>
      </p:ext>
    </p:extLst>
  </p:cSld>
  <p:clrMapOvr>
    <a:masterClrMapping/>
  </p:clrMapOvr>
</p:sldLayout>
</file>

<file path=ppt/slideLayouts/slideLayout2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03049014"/>
      </p:ext>
    </p:extLst>
  </p:cSld>
  <p:clrMapOvr>
    <a:masterClrMapping/>
  </p:clrMapOvr>
</p:sldLayout>
</file>

<file path=ppt/slideLayouts/slideLayout2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FDFB3E-77D9-4D29-9288-579552B9976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869569-DE9D-43F2-B559-1A64BA1F58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52629"/>
      </p:ext>
    </p:extLst>
  </p:cSld>
  <p:clrMapOvr>
    <a:masterClrMapping/>
  </p:clrMapOvr>
</p:sldLayout>
</file>

<file path=ppt/slideLayouts/slideLayout2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664204"/>
      </p:ext>
    </p:extLst>
  </p:cSld>
  <p:clrMapOvr>
    <a:masterClrMapping/>
  </p:clrMapOvr>
</p:sldLayout>
</file>

<file path=ppt/slideLayouts/slideLayout2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927C24-6FDD-46AA-95A1-BD9B7D96A71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4BC64-713F-44BB-B16E-22C351E7D3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56200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09993"/>
      </p:ext>
    </p:extLst>
  </p:cSld>
  <p:clrMapOvr>
    <a:masterClrMapping/>
  </p:clrMapOvr>
</p:sldLayout>
</file>

<file path=ppt/slideLayouts/slideLayout2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950335"/>
      </p:ext>
    </p:extLst>
  </p:cSld>
  <p:clrMapOvr>
    <a:masterClrMapping/>
  </p:clrMapOvr>
</p:sldLayout>
</file>

<file path=ppt/slideLayouts/slideLayout2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86B63-E79F-4D33-BCF8-104A94765D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3F3DA-7A52-48EB-8B4C-711F95FD40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62526"/>
      </p:ext>
    </p:extLst>
  </p:cSld>
  <p:clrMapOvr>
    <a:masterClrMapping/>
  </p:clrMapOvr>
</p:sldLayout>
</file>

<file path=ppt/slideLayouts/slideLayout2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340052"/>
      </p:ext>
    </p:extLst>
  </p:cSld>
  <p:clrMapOvr>
    <a:masterClrMapping/>
  </p:clrMapOvr>
</p:sldLayout>
</file>

<file path=ppt/slideLayouts/slideLayout2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748CA5-40F4-4388-95B1-CB144C7456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F19ED0-9CF9-4EC0-969C-3A55CB5180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82536"/>
      </p:ext>
    </p:extLst>
  </p:cSld>
  <p:clrMapOvr>
    <a:masterClrMapping/>
  </p:clrMapOvr>
</p:sldLayout>
</file>

<file path=ppt/slideLayouts/slideLayout2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995284"/>
      </p:ext>
    </p:extLst>
  </p:cSld>
  <p:clrMapOvr>
    <a:masterClrMapping/>
  </p:clrMapOvr>
</p:sldLayout>
</file>

<file path=ppt/slideLayouts/slideLayout2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20673C-2892-4030-BE9B-5C1E0C04674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E30877-7FCD-45E4-B4B1-B114ECA76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32602"/>
      </p:ext>
    </p:extLst>
  </p:cSld>
  <p:clrMapOvr>
    <a:masterClrMapping/>
  </p:clrMapOvr>
</p:sldLayout>
</file>

<file path=ppt/slideLayouts/slideLayout2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897374"/>
      </p:ext>
    </p:extLst>
  </p:cSld>
  <p:clrMapOvr>
    <a:masterClrMapping/>
  </p:clrMapOvr>
</p:sldLayout>
</file>

<file path=ppt/slideLayouts/slideLayout2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E38B4E-4522-49CF-AA22-3B132B918FF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1B2283-4398-4189-841C-8077E651DA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521169"/>
      </p:ext>
    </p:extLst>
  </p:cSld>
  <p:clrMapOvr>
    <a:masterClrMapping/>
  </p:clrMapOvr>
</p:sldLayout>
</file>

<file path=ppt/slideLayouts/slideLayout2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7ECBEB0-3FD5-4434-830D-BB080752A9F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E5D3DBA-0B94-49A9-8EEC-CAF359B90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7765"/>
      </p:ext>
    </p:extLst>
  </p:cSld>
  <p:clrMapOvr>
    <a:masterClrMapping/>
  </p:clrMapOvr>
</p:sldLayout>
</file>

<file path=ppt/slideLayouts/slideLayout2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70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15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8008"/>
      </p:ext>
    </p:extLst>
  </p:cSld>
  <p:clrMapOvr>
    <a:masterClrMapping/>
  </p:clrMapOvr>
</p:sldLayout>
</file>

<file path=ppt/slideLayouts/slideLayout2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729744"/>
      </p:ext>
    </p:extLst>
  </p:cSld>
  <p:clrMapOvr>
    <a:masterClrMapping/>
  </p:clrMapOvr>
</p:sldLayout>
</file>

<file path=ppt/slideLayouts/slideLayout2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446939"/>
      </p:ext>
    </p:extLst>
  </p:cSld>
  <p:clrMapOvr>
    <a:masterClrMapping/>
  </p:clrMapOvr>
</p:sldLayout>
</file>

<file path=ppt/slideLayouts/slideLayout2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A6541-3C58-4A37-91A3-C97E146FF19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83899C-4321-4DD5-B0A2-7EBC633A4A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85640"/>
      </p:ext>
    </p:extLst>
  </p:cSld>
  <p:clrMapOvr>
    <a:masterClrMapping/>
  </p:clrMapOvr>
</p:sldLayout>
</file>

<file path=ppt/slideLayouts/slideLayout2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BA4E82-6FF9-4EBC-BA4F-357434473C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FE92E-1938-429F-853F-396AE8831D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73530"/>
      </p:ext>
    </p:extLst>
  </p:cSld>
  <p:clrMapOvr>
    <a:masterClrMapping/>
  </p:clrMapOvr>
</p:sldLayout>
</file>

<file path=ppt/slideLayouts/slideLayout2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20524"/>
      </p:ext>
    </p:extLst>
  </p:cSld>
  <p:clrMapOvr>
    <a:masterClrMapping/>
  </p:clrMapOvr>
  <p:transition spd="slow" advClick="0" advTm="0">
    <p:random/>
  </p:transition>
</p:sldLayout>
</file>

<file path=ppt/slideLayouts/slideLayout2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EFCC22-9C37-4E6B-885D-C663A110D9F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42F3C9-2DFD-429C-83F9-E54B07331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866294"/>
      </p:ext>
    </p:extLst>
  </p:cSld>
  <p:clrMapOvr>
    <a:masterClrMapping/>
  </p:clrMapOvr>
</p:sldLayout>
</file>

<file path=ppt/slideLayouts/slideLayout2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581738"/>
      </p:ext>
    </p:extLst>
  </p:cSld>
  <p:clrMapOvr>
    <a:masterClrMapping/>
  </p:clrMapOvr>
</p:sldLayout>
</file>

<file path=ppt/slideLayouts/slideLayout2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29958292"/>
      </p:ext>
    </p:extLst>
  </p:cSld>
  <p:clrMapOvr>
    <a:masterClrMapping/>
  </p:clrMapOvr>
</p:sldLayout>
</file>

<file path=ppt/slideLayouts/slideLayout2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7488274"/>
      </p:ext>
    </p:extLst>
  </p:cSld>
  <p:clrMapOvr>
    <a:masterClrMapping/>
  </p:clrMapOvr>
</p:sldLayout>
</file>

<file path=ppt/slideLayouts/slideLayout2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443904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661109"/>
      </p:ext>
    </p:extLst>
  </p:cSld>
  <p:clrMapOvr>
    <a:masterClrMapping/>
  </p:clrMapOvr>
</p:sldLayout>
</file>

<file path=ppt/slideLayouts/slideLayout2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48598217"/>
      </p:ext>
    </p:extLst>
  </p:cSld>
  <p:clrMapOvr>
    <a:masterClrMapping/>
  </p:clrMapOvr>
</p:sldLayout>
</file>

<file path=ppt/slideLayouts/slideLayout2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7975875"/>
      </p:ext>
    </p:extLst>
  </p:cSld>
  <p:clrMapOvr>
    <a:masterClrMapping/>
  </p:clrMapOvr>
</p:sldLayout>
</file>

<file path=ppt/slideLayouts/slideLayout2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52632464"/>
      </p:ext>
    </p:extLst>
  </p:cSld>
  <p:clrMapOvr>
    <a:masterClrMapping/>
  </p:clrMapOvr>
</p:sldLayout>
</file>

<file path=ppt/slideLayouts/slideLayout2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D8BEC0-3C5F-453A-B91A-8A3C7D87900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75A0C0-1370-4CA0-8435-116B6ED443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67575"/>
      </p:ext>
    </p:extLst>
  </p:cSld>
  <p:clrMapOvr>
    <a:masterClrMapping/>
  </p:clrMapOvr>
</p:sldLayout>
</file>

<file path=ppt/slideLayouts/slideLayout2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662940"/>
      </p:ext>
    </p:extLst>
  </p:cSld>
  <p:clrMapOvr>
    <a:masterClrMapping/>
  </p:clrMapOvr>
</p:sldLayout>
</file>

<file path=ppt/slideLayouts/slideLayout2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95187F-0515-4AB0-8F5E-38E35DFD750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F7341D-9EDD-4F5F-85B3-729F19FA96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92859"/>
      </p:ext>
    </p:extLst>
  </p:cSld>
  <p:clrMapOvr>
    <a:masterClrMapping/>
  </p:clrMapOvr>
</p:sldLayout>
</file>

<file path=ppt/slideLayouts/slideLayout2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99305"/>
      </p:ext>
    </p:extLst>
  </p:cSld>
  <p:clrMapOvr>
    <a:masterClrMapping/>
  </p:clrMapOvr>
</p:sldLayout>
</file>

<file path=ppt/slideLayouts/slideLayout2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1E60D7-83ED-4748-B842-238D77BFB7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3CB3AE-6DD2-47D6-8A4B-13BA446AA6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908697"/>
      </p:ext>
    </p:extLst>
  </p:cSld>
  <p:clrMapOvr>
    <a:masterClrMapping/>
  </p:clrMapOvr>
</p:sldLayout>
</file>

<file path=ppt/slideLayouts/slideLayout2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043054"/>
      </p:ext>
    </p:extLst>
  </p:cSld>
  <p:clrMapOvr>
    <a:masterClrMapping/>
  </p:clrMapOvr>
</p:sldLayout>
</file>

<file path=ppt/slideLayouts/slideLayout2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0B9B627-C9B9-49B7-87E0-89E02428D9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10F16DC-C107-4823-A1EA-C6B8DADDFC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53236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236305"/>
      </p:ext>
    </p:extLst>
  </p:cSld>
  <p:clrMapOvr>
    <a:masterClrMapping/>
  </p:clrMapOvr>
</p:sldLayout>
</file>

<file path=ppt/slideLayouts/slideLayout2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436566"/>
      </p:ext>
    </p:extLst>
  </p:cSld>
  <p:clrMapOvr>
    <a:masterClrMapping/>
  </p:clrMapOvr>
</p:sldLayout>
</file>

<file path=ppt/slideLayouts/slideLayout2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1E647D7-E82C-4155-9A93-B541C3EB687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4F709FA-7251-42EF-9D70-218B502BAD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26158"/>
      </p:ext>
    </p:extLst>
  </p:cSld>
  <p:clrMapOvr>
    <a:masterClrMapping/>
  </p:clrMapOvr>
</p:sldLayout>
</file>

<file path=ppt/slideLayouts/slideLayout2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33990"/>
      </p:ext>
    </p:extLst>
  </p:cSld>
  <p:clrMapOvr>
    <a:masterClrMapping/>
  </p:clrMapOvr>
</p:sldLayout>
</file>

<file path=ppt/slideLayouts/slideLayout2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22054"/>
      </p:ext>
    </p:extLst>
  </p:cSld>
  <p:clrMapOvr>
    <a:masterClrMapping/>
  </p:clrMapOvr>
</p:sldLayout>
</file>

<file path=ppt/slideLayouts/slideLayout2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97233577"/>
      </p:ext>
    </p:extLst>
  </p:cSld>
  <p:clrMapOvr>
    <a:masterClrMapping/>
  </p:clrMapOvr>
</p:sldLayout>
</file>

<file path=ppt/slideLayouts/slideLayout2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2704769"/>
      </p:ext>
    </p:extLst>
  </p:cSld>
  <p:clrMapOvr>
    <a:masterClrMapping/>
  </p:clrMapOvr>
</p:sldLayout>
</file>

<file path=ppt/slideLayouts/slideLayout2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0254"/>
      </p:ext>
    </p:extLst>
  </p:cSld>
  <p:clrMapOvr>
    <a:masterClrMapping/>
  </p:clrMapOvr>
</p:sldLayout>
</file>

<file path=ppt/slideLayouts/slideLayout2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49880558"/>
      </p:ext>
    </p:extLst>
  </p:cSld>
  <p:clrMapOvr>
    <a:masterClrMapping/>
  </p:clrMapOvr>
</p:sldLayout>
</file>

<file path=ppt/slideLayouts/slideLayout2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2803105"/>
      </p:ext>
    </p:extLst>
  </p:cSld>
  <p:clrMapOvr>
    <a:masterClrMapping/>
  </p:clrMapOvr>
</p:sldLayout>
</file>

<file path=ppt/slideLayouts/slideLayout2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69801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90048"/>
      </p:ext>
    </p:extLst>
  </p:cSld>
  <p:clrMapOvr>
    <a:masterClrMapping/>
  </p:clrMapOvr>
</p:sldLayout>
</file>

<file path=ppt/slideLayouts/slideLayout2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4BCC539-69EF-4ABD-B359-655ACEA2889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876A32-8F51-4E09-9775-F8265ABA67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792862"/>
      </p:ext>
    </p:extLst>
  </p:cSld>
  <p:clrMapOvr>
    <a:masterClrMapping/>
  </p:clrMapOvr>
</p:sldLayout>
</file>

<file path=ppt/slideLayouts/slideLayout2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900405"/>
      </p:ext>
    </p:extLst>
  </p:cSld>
  <p:clrMapOvr>
    <a:masterClrMapping/>
  </p:clrMapOvr>
</p:sldLayout>
</file>

<file path=ppt/slideLayouts/slideLayout2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D48996-8F59-490C-83AC-37C0D3A9C77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18404C-D8A9-4BAE-B589-8E9FB1B97B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05450"/>
      </p:ext>
    </p:extLst>
  </p:cSld>
  <p:clrMapOvr>
    <a:masterClrMapping/>
  </p:clrMapOvr>
</p:sldLayout>
</file>

<file path=ppt/slideLayouts/slideLayout2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29090"/>
      </p:ext>
    </p:extLst>
  </p:cSld>
  <p:clrMapOvr>
    <a:masterClrMapping/>
  </p:clrMapOvr>
</p:sldLayout>
</file>

<file path=ppt/slideLayouts/slideLayout2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F648CF-5625-4303-A64A-CCF66702B09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1C0978-F2D3-4E69-830F-439A10D871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653916"/>
      </p:ext>
    </p:extLst>
  </p:cSld>
  <p:clrMapOvr>
    <a:masterClrMapping/>
  </p:clrMapOvr>
</p:sldLayout>
</file>

<file path=ppt/slideLayouts/slideLayout2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74761"/>
      </p:ext>
    </p:extLst>
  </p:cSld>
  <p:clrMapOvr>
    <a:masterClrMapping/>
  </p:clrMapOvr>
</p:sldLayout>
</file>

<file path=ppt/slideLayouts/slideLayout2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3A4FD6E-C6F7-4C24-A3CD-0C460A23A46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7BD122-1FC9-4979-80F7-DB7EE7DBA1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364934"/>
      </p:ext>
    </p:extLst>
  </p:cSld>
  <p:clrMapOvr>
    <a:masterClrMapping/>
  </p:clrMapOvr>
</p:sldLayout>
</file>

<file path=ppt/slideLayouts/slideLayout2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096434"/>
      </p:ext>
    </p:extLst>
  </p:cSld>
  <p:clrMapOvr>
    <a:masterClrMapping/>
  </p:clrMapOvr>
</p:sldLayout>
</file>

<file path=ppt/slideLayouts/slideLayout2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43FC9A1-2C40-4DFD-B12E-A6F652C96D4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B1DD24-17B5-492C-BDF9-320B564051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743329"/>
      </p:ext>
    </p:extLst>
  </p:cSld>
  <p:clrMapOvr>
    <a:masterClrMapping/>
  </p:clrMapOvr>
</p:sldLayout>
</file>

<file path=ppt/slideLayouts/slideLayout2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60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68226"/>
      </p:ext>
    </p:extLst>
  </p:cSld>
  <p:clrMapOvr>
    <a:masterClrMapping/>
  </p:clrMapOvr>
</p:sldLayout>
</file>

<file path=ppt/slideLayouts/slideLayout2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8B69389-FD6C-4E76-94EF-AA04F95767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4B7BB54-A0D7-4D6B-915D-17C7C6C8F5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995874"/>
      </p:ext>
    </p:extLst>
  </p:cSld>
  <p:clrMapOvr>
    <a:masterClrMapping/>
  </p:clrMapOvr>
</p:sldLayout>
</file>

<file path=ppt/slideLayouts/slideLayout2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D7E1E25-72F9-4EF3-B1BC-5CD6ED24885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038CCC4-497F-4DD3-94E9-9AD17F7EB5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453084"/>
      </p:ext>
    </p:extLst>
  </p:cSld>
  <p:clrMapOvr>
    <a:masterClrMapping/>
  </p:clrMapOvr>
</p:sldLayout>
</file>

<file path=ppt/slideLayouts/slideLayout2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422"/>
      </p:ext>
    </p:extLst>
  </p:cSld>
  <p:clrMapOvr>
    <a:masterClrMapping/>
  </p:clrMapOvr>
</p:sldLayout>
</file>

<file path=ppt/slideLayouts/slideLayout2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51996"/>
      </p:ext>
    </p:extLst>
  </p:cSld>
  <p:clrMapOvr>
    <a:masterClrMapping/>
  </p:clrMapOvr>
</p:sldLayout>
</file>

<file path=ppt/slideLayouts/slideLayout2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170575"/>
      </p:ext>
    </p:extLst>
  </p:cSld>
  <p:clrMapOvr>
    <a:masterClrMapping/>
  </p:clrMapOvr>
</p:sldLayout>
</file>

<file path=ppt/slideLayouts/slideLayout2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EF9BF5-D28A-4917-A8FC-EAE4B49E73C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89AECE-280E-4C55-B854-F8FA69472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05286"/>
      </p:ext>
    </p:extLst>
  </p:cSld>
  <p:clrMapOvr>
    <a:masterClrMapping/>
  </p:clrMapOvr>
</p:sldLayout>
</file>

<file path=ppt/slideLayouts/slideLayout2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4D2AD47-3FDC-4423-A3E1-935D08E885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3DA8898-9042-42F3-ACE3-A62A0A681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89107"/>
      </p:ext>
    </p:extLst>
  </p:cSld>
  <p:clrMapOvr>
    <a:masterClrMapping/>
  </p:clrMapOvr>
</p:sldLayout>
</file>

<file path=ppt/slideLayouts/slideLayout2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291C749-4E63-48D4-941F-A3E4298D58A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3FDF3B9-354F-469D-BDBF-7A8D1649BB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60729"/>
      </p:ext>
    </p:extLst>
  </p:cSld>
  <p:clrMapOvr>
    <a:masterClrMapping/>
  </p:clrMapOvr>
</p:sldLayout>
</file>

<file path=ppt/slideLayouts/slideLayout2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E7C9E0D-D356-41E4-A9D8-0444FE82027C}" type="datetimeFigureOut">
              <a:rPr lang="zh-CN" altLang="en-US" sz="2400"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CDD7AAA-E8AC-46B9-9167-5079BA827B21}" type="slidenum">
              <a:rPr lang="zh-CN" altLang="en-US" sz="2400"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87167"/>
      </p:ext>
    </p:extLst>
  </p:cSld>
  <p:clrMapOvr>
    <a:masterClrMapping/>
  </p:clrMapOvr>
</p:sldLayout>
</file>

<file path=ppt/slideLayouts/slideLayout2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73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294985"/>
      </p:ext>
    </p:extLst>
  </p:cSld>
  <p:clrMapOvr>
    <a:masterClrMapping/>
  </p:clrMapOvr>
  <p:transition spd="slow" advClick="0" advTm="4000">
    <p:comb/>
  </p:transition>
</p:sldLayout>
</file>

<file path=ppt/slideLayouts/slideLayout2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4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400">
                <a:solidFill>
                  <a:srgbClr val="5FCBEF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solidFill>
                <a:srgbClr val="5FCBE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002"/>
      </p:ext>
    </p:extLst>
  </p:cSld>
  <p:clrMapOvr>
    <a:masterClrMapping/>
  </p:clrMapOvr>
  <p:transition spd="slow" advTm="3000">
    <p:random/>
  </p:transition>
</p:sldLayout>
</file>

<file path=ppt/slideLayouts/slideLayout2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62719"/>
      </p:ext>
    </p:extLst>
  </p:cSld>
  <p:clrMapOvr>
    <a:masterClrMapping/>
  </p:clrMapOvr>
</p:sldLayout>
</file>

<file path=ppt/slideLayouts/slideLayout2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169376"/>
      </p:ext>
    </p:extLst>
  </p:cSld>
  <p:clrMapOvr>
    <a:masterClrMapping/>
  </p:clrMapOvr>
</p:sldLayout>
</file>

<file path=ppt/slideLayouts/slideLayout2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097279"/>
      </p:ext>
    </p:extLst>
  </p:cSld>
  <p:clrMapOvr>
    <a:masterClrMapping/>
  </p:clrMapOvr>
</p:sldLayout>
</file>

<file path=ppt/slideLayouts/slideLayout2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762427"/>
      </p:ext>
    </p:extLst>
  </p:cSld>
  <p:clrMapOvr>
    <a:masterClrMapping/>
  </p:clrMapOvr>
</p:sldLayout>
</file>

<file path=ppt/slideLayouts/slideLayout2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738724"/>
      </p:ext>
    </p:extLst>
  </p:cSld>
  <p:clrMapOvr>
    <a:masterClrMapping/>
  </p:clrMapOvr>
</p:sldLayout>
</file>

<file path=ppt/slideLayouts/slideLayout2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325032"/>
      </p:ext>
    </p:extLst>
  </p:cSld>
  <p:clrMapOvr>
    <a:masterClrMapping/>
  </p:clrMapOvr>
</p:sldLayout>
</file>

<file path=ppt/slideLayouts/slideLayout2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504207"/>
      </p:ext>
    </p:extLst>
  </p:cSld>
  <p:clrMapOvr>
    <a:masterClrMapping/>
  </p:clrMapOvr>
</p:sldLayout>
</file>

<file path=ppt/slideLayouts/slideLayout2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58133"/>
      </p:ext>
    </p:extLst>
  </p:cSld>
  <p:clrMapOvr>
    <a:masterClrMapping/>
  </p:clrMapOvr>
</p:sldLayout>
</file>

<file path=ppt/slideLayouts/slideLayout2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4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400">
                <a:solidFill>
                  <a:srgbClr val="5FCBEF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solidFill>
                <a:srgbClr val="5FCBE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41420"/>
      </p:ext>
    </p:extLst>
  </p:cSld>
  <p:clrMapOvr>
    <a:masterClrMapping/>
  </p:clrMapOvr>
  <p:transition spd="slow" advTm="3000">
    <p:random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9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83833"/>
      </p:ext>
    </p:extLst>
  </p:cSld>
  <p:clrMapOvr>
    <a:masterClrMapping/>
  </p:clrMapOvr>
</p:sldLayout>
</file>

<file path=ppt/slideLayouts/slideLayout2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32458"/>
      </p:ext>
    </p:extLst>
  </p:cSld>
  <p:clrMapOvr>
    <a:masterClrMapping/>
  </p:clrMapOvr>
</p:sldLayout>
</file>

<file path=ppt/slideLayouts/slideLayout2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23371"/>
      </p:ext>
    </p:extLst>
  </p:cSld>
  <p:clrMapOvr>
    <a:masterClrMapping/>
  </p:clrMapOvr>
</p:sldLayout>
</file>

<file path=ppt/slideLayouts/slideLayout2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06598"/>
      </p:ext>
    </p:extLst>
  </p:cSld>
  <p:clrMapOvr>
    <a:masterClrMapping/>
  </p:clrMapOvr>
</p:sldLayout>
</file>

<file path=ppt/slideLayouts/slideLayout2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61194"/>
      </p:ext>
    </p:extLst>
  </p:cSld>
  <p:clrMapOvr>
    <a:masterClrMapping/>
  </p:clrMapOvr>
</p:sldLayout>
</file>

<file path=ppt/slideLayouts/slideLayout2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2477"/>
      </p:ext>
    </p:extLst>
  </p:cSld>
  <p:clrMapOvr>
    <a:masterClrMapping/>
  </p:clrMapOvr>
</p:sldLayout>
</file>

<file path=ppt/slideLayouts/slideLayout2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279670"/>
      </p:ext>
    </p:extLst>
  </p:cSld>
  <p:clrMapOvr>
    <a:masterClrMapping/>
  </p:clrMapOvr>
</p:sldLayout>
</file>

<file path=ppt/slideLayouts/slideLayout2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308192"/>
      </p:ext>
    </p:extLst>
  </p:cSld>
  <p:clrMapOvr>
    <a:masterClrMapping/>
  </p:clrMapOvr>
</p:sldLayout>
</file>

<file path=ppt/slideLayouts/slideLayout2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40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40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58921"/>
      </p:ext>
    </p:extLst>
  </p:cSld>
  <p:clrMapOvr>
    <a:masterClrMapping/>
  </p:clrMapOvr>
</p:sldLayout>
</file>

<file path=ppt/slideLayouts/slideLayout2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94216"/>
      </p:ext>
    </p:extLst>
  </p:cSld>
  <p:clrMapOvr>
    <a:masterClrMapping/>
  </p:clrMapOvr>
  <p:transition spd="slow" advClick="0" advTm="4000">
    <p:comb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481296"/>
      </p:ext>
    </p:extLst>
  </p:cSld>
  <p:clrMapOvr>
    <a:masterClrMapping/>
  </p:clrMapOvr>
</p:sldLayout>
</file>

<file path=ppt/slideLayouts/slideLayout2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60455"/>
      </p:ext>
    </p:extLst>
  </p:cSld>
  <p:clrMapOvr>
    <a:masterClrMapping/>
  </p:clrMapOvr>
</p:sldLayout>
</file>

<file path=ppt/slideLayouts/slideLayout2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48082"/>
      </p:ext>
    </p:extLst>
  </p:cSld>
  <p:clrMapOvr>
    <a:masterClrMapping/>
  </p:clrMapOvr>
</p:sldLayout>
</file>

<file path=ppt/slideLayouts/slideLayout2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759955"/>
      </p:ext>
    </p:extLst>
  </p:cSld>
  <p:clrMapOvr>
    <a:masterClrMapping/>
  </p:clrMapOvr>
</p:sldLayout>
</file>

<file path=ppt/slideLayouts/slideLayout2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79826"/>
      </p:ext>
    </p:extLst>
  </p:cSld>
  <p:clrMapOvr>
    <a:masterClrMapping/>
  </p:clrMapOvr>
</p:sldLayout>
</file>

<file path=ppt/slideLayouts/slideLayout2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60910"/>
      </p:ext>
    </p:extLst>
  </p:cSld>
  <p:clrMapOvr>
    <a:masterClrMapping/>
  </p:clrMapOvr>
</p:sldLayout>
</file>

<file path=ppt/slideLayouts/slideLayout2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400685"/>
      </p:ext>
    </p:extLst>
  </p:cSld>
  <p:clrMapOvr>
    <a:masterClrMapping/>
  </p:clrMapOvr>
</p:sldLayout>
</file>

<file path=ppt/slideLayouts/slideLayout2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874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398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39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2577"/>
      </p:ext>
    </p:extLst>
  </p:cSld>
  <p:clrMapOvr>
    <a:masterClrMapping/>
  </p:clrMapOvr>
</p:sldLayout>
</file>

<file path=ppt/slideLayouts/slideLayout29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456600"/>
      </p:ext>
    </p:extLst>
  </p:cSld>
  <p:clrMapOvr>
    <a:masterClrMapping/>
  </p:clrMapOvr>
</p:sldLayout>
</file>

<file path=ppt/slideLayouts/slideLayout2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093909"/>
      </p:ext>
    </p:extLst>
  </p:cSld>
  <p:clrMapOvr>
    <a:masterClrMapping/>
  </p:clrMapOvr>
</p:sldLayout>
</file>

<file path=ppt/slideLayouts/slideLayout2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11874"/>
      </p:ext>
    </p:extLst>
  </p:cSld>
  <p:clrMapOvr>
    <a:masterClrMapping/>
  </p:clrMapOvr>
</p:sldLayout>
</file>

<file path=ppt/slideLayouts/slideLayout2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24738"/>
      </p:ext>
    </p:extLst>
  </p:cSld>
  <p:clrMapOvr>
    <a:masterClrMapping/>
  </p:clrMapOvr>
</p:sldLayout>
</file>

<file path=ppt/slideLayouts/slideLayout2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091978"/>
      </p:ext>
    </p:extLst>
  </p:cSld>
  <p:clrMapOvr>
    <a:masterClrMapping/>
  </p:clrMapOvr>
</p:sldLayout>
</file>

<file path=ppt/slideLayouts/slideLayout2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629327"/>
      </p:ext>
    </p:extLst>
  </p:cSld>
  <p:clrMapOvr>
    <a:masterClrMapping/>
  </p:clrMapOvr>
</p:sldLayout>
</file>

<file path=ppt/slideLayouts/slideLayout2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496714"/>
      </p:ext>
    </p:extLst>
  </p:cSld>
  <p:clrMapOvr>
    <a:masterClrMapping/>
  </p:clrMapOvr>
</p:sldLayout>
</file>

<file path=ppt/slideLayouts/slideLayout2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35251"/>
      </p:ext>
    </p:extLst>
  </p:cSld>
  <p:clrMapOvr>
    <a:masterClrMapping/>
  </p:clrMapOvr>
</p:sldLayout>
</file>

<file path=ppt/slideLayouts/slideLayout2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98557"/>
      </p:ext>
    </p:extLst>
  </p:cSld>
  <p:clrMapOvr>
    <a:masterClrMapping/>
  </p:clrMapOvr>
</p:sldLayout>
</file>

<file path=ppt/slideLayouts/slideLayout2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875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sz="2398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sz="2398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53F6B7-A8A0-46ED-9730-F8B03403CB88}" type="slidenum">
              <a:rPr lang="en-US" altLang="en-US" sz="2398" smtClean="0">
                <a:solidFill>
                  <a:srgbClr val="000000"/>
                </a:solidFill>
              </a:rPr>
              <a:pPr/>
              <a:t>‹#›</a:t>
            </a:fld>
            <a:endParaRPr lang="en-US" altLang="en-US" sz="23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62510"/>
      </p:ext>
    </p:extLst>
  </p:cSld>
  <p:clrMapOvr>
    <a:masterClrMapping/>
  </p:clrMapOvr>
</p:sldLayout>
</file>

<file path=ppt/slideLayouts/slideLayout2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090734"/>
      </p:ext>
    </p:extLst>
  </p:cSld>
  <p:clrMapOvr>
    <a:masterClrMapping/>
  </p:clrMapOvr>
</p:sldLayout>
</file>

<file path=ppt/slideLayouts/slideLayout2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8846"/>
      </p:ext>
    </p:extLst>
  </p:cSld>
  <p:clrMapOvr>
    <a:masterClrMapping/>
  </p:clrMapOvr>
</p:sldLayout>
</file>

<file path=ppt/slideLayouts/slideLayout2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253993"/>
      </p:ext>
    </p:extLst>
  </p:cSld>
  <p:clrMapOvr>
    <a:masterClrMapping/>
  </p:clrMapOvr>
</p:sldLayout>
</file>

<file path=ppt/slideLayouts/slideLayout29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67F5C9-E37B-4F0D-8E7E-4B7ED7CF80A1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3905B94-11D5-4C76-9BAB-F9E225B57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5861"/>
      </p:ext>
    </p:extLst>
  </p:cSld>
  <p:clrMapOvr>
    <a:masterClrMapping/>
  </p:clrMapOvr>
</p:sldLayout>
</file>

<file path=ppt/slideLayouts/slideLayout29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526315"/>
      </p:ext>
    </p:extLst>
  </p:cSld>
  <p:clrMapOvr>
    <a:masterClrMapping/>
  </p:clrMapOvr>
</p:sldLayout>
</file>

<file path=ppt/slideLayouts/slideLayout2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50198931"/>
      </p:ext>
    </p:extLst>
  </p:cSld>
  <p:clrMapOvr>
    <a:masterClrMapping/>
  </p:clrMapOvr>
</p:sldLayout>
</file>

<file path=ppt/slideLayouts/slideLayout2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9844484"/>
      </p:ext>
    </p:extLst>
  </p:cSld>
  <p:clrMapOvr>
    <a:masterClrMapping/>
  </p:clrMapOvr>
</p:sldLayout>
</file>

<file path=ppt/slideLayouts/slideLayout2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001789"/>
      </p:ext>
    </p:extLst>
  </p:cSld>
  <p:clrMapOvr>
    <a:masterClrMapping/>
  </p:clrMapOvr>
</p:sldLayout>
</file>

<file path=ppt/slideLayouts/slideLayout2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05310145"/>
      </p:ext>
    </p:extLst>
  </p:cSld>
  <p:clrMapOvr>
    <a:masterClrMapping/>
  </p:clrMapOvr>
</p:sldLayout>
</file>

<file path=ppt/slideLayouts/slideLayout2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987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3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sz="2398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sz="2398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2D0459-96E7-44A8-8F49-9DF3FF6CFBC0}" type="slidenum">
              <a:rPr lang="en-US" altLang="en-US" sz="2398" smtClean="0">
                <a:solidFill>
                  <a:srgbClr val="000000"/>
                </a:solidFill>
              </a:rPr>
              <a:pPr/>
              <a:t>‹#›</a:t>
            </a:fld>
            <a:endParaRPr lang="en-US" altLang="en-US" sz="23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99996"/>
      </p:ext>
    </p:extLst>
  </p:cSld>
  <p:clrMapOvr>
    <a:masterClrMapping/>
  </p:clrMapOvr>
</p:sldLayout>
</file>

<file path=ppt/slideLayouts/slideLayout3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08167137"/>
      </p:ext>
    </p:extLst>
  </p:cSld>
  <p:clrMapOvr>
    <a:masterClrMapping/>
  </p:clrMapOvr>
</p:sldLayout>
</file>

<file path=ppt/slideLayouts/slideLayout3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686ABD6-6C8C-4419-8DB5-F9C3A50AFE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86EEC41-FD1A-48FE-BB2B-C04AEF2862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79682"/>
      </p:ext>
    </p:extLst>
  </p:cSld>
  <p:clrMapOvr>
    <a:masterClrMapping/>
  </p:clrMapOvr>
</p:sldLayout>
</file>

<file path=ppt/slideLayouts/slideLayout3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19121"/>
      </p:ext>
    </p:extLst>
  </p:cSld>
  <p:clrMapOvr>
    <a:masterClrMapping/>
  </p:clrMapOvr>
</p:sldLayout>
</file>

<file path=ppt/slideLayouts/slideLayout3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BB83BAB-EC29-498D-860C-025658A6D7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676C04F-7E3A-46BC-B015-BD313D26C0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377794"/>
      </p:ext>
    </p:extLst>
  </p:cSld>
  <p:clrMapOvr>
    <a:masterClrMapping/>
  </p:clrMapOvr>
</p:sldLayout>
</file>

<file path=ppt/slideLayouts/slideLayout3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951777"/>
      </p:ext>
    </p:extLst>
  </p:cSld>
  <p:clrMapOvr>
    <a:masterClrMapping/>
  </p:clrMapOvr>
</p:sldLayout>
</file>

<file path=ppt/slideLayouts/slideLayout3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65D9BE-12D0-4488-AA85-A9490DE1567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81B709-2FCF-4677-8ED3-0D2E52667E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91224"/>
      </p:ext>
    </p:extLst>
  </p:cSld>
  <p:clrMapOvr>
    <a:masterClrMapping/>
  </p:clrMapOvr>
</p:sldLayout>
</file>

<file path=ppt/slideLayouts/slideLayout3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38763"/>
      </p:ext>
    </p:extLst>
  </p:cSld>
  <p:clrMapOvr>
    <a:masterClrMapping/>
  </p:clrMapOvr>
</p:sldLayout>
</file>

<file path=ppt/slideLayouts/slideLayout3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41C4AB-9C9D-46F0-833F-1855EC99B6E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3342097-FA8D-41CC-B4CD-0B2DC7F386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47370"/>
      </p:ext>
    </p:extLst>
  </p:cSld>
  <p:clrMapOvr>
    <a:masterClrMapping/>
  </p:clrMapOvr>
</p:sldLayout>
</file>

<file path=ppt/slideLayouts/slideLayout3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12679"/>
      </p:ext>
    </p:extLst>
  </p:cSld>
  <p:clrMapOvr>
    <a:masterClrMapping/>
  </p:clrMapOvr>
</p:sldLayout>
</file>

<file path=ppt/slideLayouts/slideLayout3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C4B5A4-B6B1-4F3B-9CD9-DE4509834D3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1271D37-FD32-41AC-BF91-311BC2DC4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6108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5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589060"/>
      </p:ext>
    </p:extLst>
  </p:cSld>
  <p:clrMapOvr>
    <a:masterClrMapping/>
  </p:clrMapOvr>
</p:sldLayout>
</file>

<file path=ppt/slideLayouts/slideLayout3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866109"/>
      </p:ext>
    </p:extLst>
  </p:cSld>
  <p:clrMapOvr>
    <a:masterClrMapping/>
  </p:clrMapOvr>
</p:sldLayout>
</file>

<file path=ppt/slideLayouts/slideLayout3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45985818"/>
      </p:ext>
    </p:extLst>
  </p:cSld>
  <p:clrMapOvr>
    <a:masterClrMapping/>
  </p:clrMapOvr>
</p:sldLayout>
</file>

<file path=ppt/slideLayouts/slideLayout3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21406193"/>
      </p:ext>
    </p:extLst>
  </p:cSld>
  <p:clrMapOvr>
    <a:masterClrMapping/>
  </p:clrMapOvr>
</p:sldLayout>
</file>

<file path=ppt/slideLayouts/slideLayout3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2680049"/>
      </p:ext>
    </p:extLst>
  </p:cSld>
  <p:clrMapOvr>
    <a:masterClrMapping/>
  </p:clrMapOvr>
</p:sldLayout>
</file>

<file path=ppt/slideLayouts/slideLayout3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0609385"/>
      </p:ext>
    </p:extLst>
  </p:cSld>
  <p:clrMapOvr>
    <a:masterClrMapping/>
  </p:clrMapOvr>
</p:sldLayout>
</file>

<file path=ppt/slideLayouts/slideLayout3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7479956"/>
      </p:ext>
    </p:extLst>
  </p:cSld>
  <p:clrMapOvr>
    <a:masterClrMapping/>
  </p:clrMapOvr>
</p:sldLayout>
</file>

<file path=ppt/slideLayouts/slideLayout3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01525881"/>
      </p:ext>
    </p:extLst>
  </p:cSld>
  <p:clrMapOvr>
    <a:masterClrMapping/>
  </p:clrMapOvr>
</p:sldLayout>
</file>

<file path=ppt/slideLayouts/slideLayout3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B1BD3E-3592-4C26-935E-CBE42905EC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6E65C1-5D74-488C-8934-A7DAD42A82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02682"/>
      </p:ext>
    </p:extLst>
  </p:cSld>
  <p:clrMapOvr>
    <a:masterClrMapping/>
  </p:clrMapOvr>
</p:sldLayout>
</file>

<file path=ppt/slideLayouts/slideLayout3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93751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25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BB0B47-275D-4FFC-AB9A-2FF4DD6455C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E75C9E-97DD-4B37-BE08-1808307AE4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89451"/>
      </p:ext>
    </p:extLst>
  </p:cSld>
  <p:clrMapOvr>
    <a:masterClrMapping/>
  </p:clrMapOvr>
</p:sldLayout>
</file>

<file path=ppt/slideLayouts/slideLayout3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20673"/>
      </p:ext>
    </p:extLst>
  </p:cSld>
  <p:clrMapOvr>
    <a:masterClrMapping/>
  </p:clrMapOvr>
</p:sldLayout>
</file>

<file path=ppt/slideLayouts/slideLayout3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E528EF-7549-4F60-A45F-A795688AB99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2B52614-2995-41FE-ACB1-4BDE95D5E9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76125"/>
      </p:ext>
    </p:extLst>
  </p:cSld>
  <p:clrMapOvr>
    <a:masterClrMapping/>
  </p:clrMapOvr>
</p:sldLayout>
</file>

<file path=ppt/slideLayouts/slideLayout3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412816"/>
      </p:ext>
    </p:extLst>
  </p:cSld>
  <p:clrMapOvr>
    <a:masterClrMapping/>
  </p:clrMapOvr>
</p:sldLayout>
</file>

<file path=ppt/slideLayouts/slideLayout3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97F19C-4094-40C4-B97F-AA80851E605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50C30E-4758-44AB-A910-F2FED5AFD7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677335"/>
      </p:ext>
    </p:extLst>
  </p:cSld>
  <p:clrMapOvr>
    <a:masterClrMapping/>
  </p:clrMapOvr>
</p:sldLayout>
</file>

<file path=ppt/slideLayouts/slideLayout3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422268"/>
      </p:ext>
    </p:extLst>
  </p:cSld>
  <p:clrMapOvr>
    <a:masterClrMapping/>
  </p:clrMapOvr>
</p:sldLayout>
</file>

<file path=ppt/slideLayouts/slideLayout3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5BDF2CD-1281-4296-8048-216E42F0F1D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B66AA2-C8F5-44EF-9AC6-891ED906DD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641035"/>
      </p:ext>
    </p:extLst>
  </p:cSld>
  <p:clrMapOvr>
    <a:masterClrMapping/>
  </p:clrMapOvr>
</p:sldLayout>
</file>

<file path=ppt/slideLayouts/slideLayout3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57871"/>
      </p:ext>
    </p:extLst>
  </p:cSld>
  <p:clrMapOvr>
    <a:masterClrMapping/>
  </p:clrMapOvr>
</p:sldLayout>
</file>

<file path=ppt/slideLayouts/slideLayout3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7E2C58-5F02-4F0A-9092-EAC65A7FD5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CAEFB3-7B3E-4798-B340-79341BB087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328795"/>
      </p:ext>
    </p:extLst>
  </p:cSld>
  <p:clrMapOvr>
    <a:masterClrMapping/>
  </p:clrMapOvr>
</p:sldLayout>
</file>

<file path=ppt/slideLayouts/slideLayout3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AB48600-8551-4C6C-9C8A-057E93804F4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538BA72-F20B-4BBB-8B70-AD87B214B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6623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0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370052"/>
      </p:ext>
    </p:extLst>
  </p:cSld>
  <p:clrMapOvr>
    <a:masterClrMapping/>
  </p:clrMapOvr>
</p:sldLayout>
</file>

<file path=ppt/slideLayouts/slideLayout3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677836"/>
      </p:ext>
    </p:extLst>
  </p:cSld>
  <p:clrMapOvr>
    <a:masterClrMapping/>
  </p:clrMapOvr>
</p:sldLayout>
</file>

<file path=ppt/slideLayouts/slideLayout3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481558"/>
      </p:ext>
    </p:extLst>
  </p:cSld>
  <p:clrMapOvr>
    <a:masterClrMapping/>
  </p:clrMapOvr>
</p:sldLayout>
</file>

<file path=ppt/slideLayouts/slideLayout3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5CE913-9AD4-4150-9E05-694BD5E89F0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7BE5A8-2ADF-4B23-A43F-900EED542A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705436"/>
      </p:ext>
    </p:extLst>
  </p:cSld>
  <p:clrMapOvr>
    <a:masterClrMapping/>
  </p:clrMapOvr>
</p:sldLayout>
</file>

<file path=ppt/slideLayouts/slideLayout3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068699-F7DA-4C2B-BCB4-AB7933B423B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E9C7D0-6C32-4312-A398-FFE2A460B0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18988"/>
      </p:ext>
    </p:extLst>
  </p:cSld>
  <p:clrMapOvr>
    <a:masterClrMapping/>
  </p:clrMapOvr>
</p:sldLayout>
</file>

<file path=ppt/slideLayouts/slideLayout3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706631"/>
      </p:ext>
    </p:extLst>
  </p:cSld>
  <p:clrMapOvr>
    <a:masterClrMapping/>
  </p:clrMapOvr>
  <p:transition spd="slow" advClick="0" advTm="0">
    <p:random/>
  </p:transition>
</p:sldLayout>
</file>

<file path=ppt/slideLayouts/slideLayout3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F7CABE4-CDA4-43D4-97A5-785C076FF11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92F16AF-7F17-49D1-9798-1EC9F5AFBA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28221"/>
      </p:ext>
    </p:extLst>
  </p:cSld>
  <p:clrMapOvr>
    <a:masterClrMapping/>
  </p:clrMapOvr>
</p:sldLayout>
</file>

<file path=ppt/slideLayouts/slideLayout3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530290"/>
      </p:ext>
    </p:extLst>
  </p:cSld>
  <p:clrMapOvr>
    <a:masterClrMapping/>
  </p:clrMapOvr>
</p:sldLayout>
</file>

<file path=ppt/slideLayouts/slideLayout3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198795"/>
      </p:ext>
    </p:extLst>
  </p:cSld>
  <p:clrMapOvr>
    <a:masterClrMapping/>
  </p:clrMapOvr>
</p:sldLayout>
</file>

<file path=ppt/slideLayouts/slideLayout3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4695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3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71268"/>
      </p:ext>
    </p:extLst>
  </p:cSld>
  <p:clrMapOvr>
    <a:masterClrMapping/>
  </p:clrMapOvr>
</p:sldLayout>
</file>

<file path=ppt/slideLayouts/slideLayout3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997722"/>
      </p:ext>
    </p:extLst>
  </p:cSld>
  <p:clrMapOvr>
    <a:masterClrMapping/>
  </p:clrMapOvr>
</p:sldLayout>
</file>

<file path=ppt/slideLayouts/slideLayout3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08368"/>
      </p:ext>
    </p:extLst>
  </p:cSld>
  <p:clrMapOvr>
    <a:masterClrMapping/>
  </p:clrMapOvr>
</p:sldLayout>
</file>

<file path=ppt/slideLayouts/slideLayout3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49C098-A22B-47F7-AAB4-01D7D4AAB0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973F4C-4E2A-476A-9542-D5C6CDC432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34747"/>
      </p:ext>
    </p:extLst>
  </p:cSld>
  <p:clrMapOvr>
    <a:masterClrMapping/>
  </p:clrMapOvr>
</p:sldLayout>
</file>

<file path=ppt/slideLayouts/slideLayout3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EBD710-49B7-483B-9B3C-B63583139EA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A37976-1217-4924-BB6B-F4B4467AC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32553"/>
      </p:ext>
    </p:extLst>
  </p:cSld>
  <p:clrMapOvr>
    <a:masterClrMapping/>
  </p:clrMapOvr>
</p:sldLayout>
</file>

<file path=ppt/slideLayouts/slideLayout3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50438"/>
      </p:ext>
    </p:extLst>
  </p:cSld>
  <p:clrMapOvr>
    <a:masterClrMapping/>
  </p:clrMapOvr>
</p:sldLayout>
</file>

<file path=ppt/slideLayouts/slideLayout3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605501"/>
      </p:ext>
    </p:extLst>
  </p:cSld>
  <p:clrMapOvr>
    <a:masterClrMapping/>
  </p:clrMapOvr>
</p:sldLayout>
</file>

<file path=ppt/slideLayouts/slideLayout3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419209"/>
      </p:ext>
    </p:extLst>
  </p:cSld>
  <p:clrMapOvr>
    <a:masterClrMapping/>
  </p:clrMapOvr>
</p:sldLayout>
</file>

<file path=ppt/slideLayouts/slideLayout3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232332"/>
      </p:ext>
    </p:extLst>
  </p:cSld>
  <p:clrMapOvr>
    <a:masterClrMapping/>
  </p:clrMapOvr>
</p:sldLayout>
</file>

<file path=ppt/slideLayouts/slideLayout3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74986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84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793068"/>
      </p:ext>
    </p:extLst>
  </p:cSld>
  <p:clrMapOvr>
    <a:masterClrMapping/>
  </p:clrMapOvr>
</p:sldLayout>
</file>

<file path=ppt/slideLayouts/slideLayout3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391342"/>
      </p:ext>
    </p:extLst>
  </p:cSld>
  <p:clrMapOvr>
    <a:masterClrMapping/>
  </p:clrMapOvr>
</p:sldLayout>
</file>

<file path=ppt/slideLayouts/slideLayout3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85177"/>
      </p:ext>
    </p:extLst>
  </p:cSld>
  <p:clrMapOvr>
    <a:masterClrMapping/>
  </p:clrMapOvr>
</p:sldLayout>
</file>

<file path=ppt/slideLayouts/slideLayout3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954598"/>
      </p:ext>
    </p:extLst>
  </p:cSld>
  <p:clrMapOvr>
    <a:masterClrMapping/>
  </p:clrMapOvr>
</p:sldLayout>
</file>

<file path=ppt/slideLayouts/slideLayout3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536023"/>
      </p:ext>
    </p:extLst>
  </p:cSld>
  <p:clrMapOvr>
    <a:masterClrMapping/>
  </p:clrMapOvr>
</p:sldLayout>
</file>

<file path=ppt/slideLayouts/slideLayout3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56502"/>
      </p:ext>
    </p:extLst>
  </p:cSld>
  <p:clrMapOvr>
    <a:masterClrMapping/>
  </p:clrMapOvr>
</p:sldLayout>
</file>

<file path=ppt/slideLayouts/slideLayout3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79485"/>
      </p:ext>
    </p:extLst>
  </p:cSld>
  <p:clrMapOvr>
    <a:masterClrMapping/>
  </p:clrMapOvr>
</p:sldLayout>
</file>

<file path=ppt/slideLayouts/slideLayout3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14120"/>
      </p:ext>
    </p:extLst>
  </p:cSld>
  <p:clrMapOvr>
    <a:masterClrMapping/>
  </p:clrMapOvr>
</p:sldLayout>
</file>

<file path=ppt/slideLayouts/slideLayout3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92036"/>
      </p:ext>
    </p:extLst>
  </p:cSld>
  <p:clrMapOvr>
    <a:masterClrMapping/>
  </p:clrMapOvr>
</p:sldLayout>
</file>

<file path=ppt/slideLayouts/slideLayout3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6405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3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371430"/>
      </p:ext>
    </p:extLst>
  </p:cSld>
  <p:clrMapOvr>
    <a:masterClrMapping/>
  </p:clrMapOvr>
</p:sldLayout>
</file>

<file path=ppt/slideLayouts/slideLayout3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791899"/>
      </p:ext>
    </p:extLst>
  </p:cSld>
  <p:clrMapOvr>
    <a:masterClrMapping/>
  </p:clrMapOvr>
</p:sldLayout>
</file>

<file path=ppt/slideLayouts/slideLayout3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37165"/>
      </p:ext>
    </p:extLst>
  </p:cSld>
  <p:clrMapOvr>
    <a:masterClrMapping/>
  </p:clrMapOvr>
</p:sldLayout>
</file>

<file path=ppt/slideLayouts/slideLayout3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753925"/>
      </p:ext>
    </p:extLst>
  </p:cSld>
  <p:clrMapOvr>
    <a:masterClrMapping/>
  </p:clrMapOvr>
</p:sldLayout>
</file>

<file path=ppt/slideLayouts/slideLayout3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1864"/>
      </p:ext>
    </p:extLst>
  </p:cSld>
  <p:clrMapOvr>
    <a:masterClrMapping/>
  </p:clrMapOvr>
</p:sldLayout>
</file>

<file path=ppt/slideLayouts/slideLayout3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763522"/>
      </p:ext>
    </p:extLst>
  </p:cSld>
  <p:clrMapOvr>
    <a:masterClrMapping/>
  </p:clrMapOvr>
</p:sldLayout>
</file>

<file path=ppt/slideLayouts/slideLayout3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34452"/>
      </p:ext>
    </p:extLst>
  </p:cSld>
  <p:clrMapOvr>
    <a:masterClrMapping/>
  </p:clrMapOvr>
</p:sldLayout>
</file>

<file path=ppt/slideLayouts/slideLayout3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12597"/>
      </p:ext>
    </p:extLst>
  </p:cSld>
  <p:clrMapOvr>
    <a:masterClrMapping/>
  </p:clrMapOvr>
</p:sldLayout>
</file>

<file path=ppt/slideLayouts/slideLayout30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301652"/>
      </p:ext>
    </p:extLst>
  </p:cSld>
  <p:clrMapOvr>
    <a:masterClrMapping/>
  </p:clrMapOvr>
</p:sldLayout>
</file>

<file path=ppt/slideLayouts/slideLayout3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97311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5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054240"/>
      </p:ext>
    </p:extLst>
  </p:cSld>
  <p:clrMapOvr>
    <a:masterClrMapping/>
  </p:clrMapOvr>
</p:sldLayout>
</file>

<file path=ppt/slideLayouts/slideLayout3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83336537"/>
      </p:ext>
    </p:extLst>
  </p:cSld>
  <p:clrMapOvr>
    <a:masterClrMapping/>
  </p:clrMapOvr>
</p:sldLayout>
</file>

<file path=ppt/slideLayouts/slideLayout3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08498791"/>
      </p:ext>
    </p:extLst>
  </p:cSld>
  <p:clrMapOvr>
    <a:masterClrMapping/>
  </p:clrMapOvr>
</p:sldLayout>
</file>

<file path=ppt/slideLayouts/slideLayout3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5119373"/>
      </p:ext>
    </p:extLst>
  </p:cSld>
  <p:clrMapOvr>
    <a:masterClrMapping/>
  </p:clrMapOvr>
</p:sldLayout>
</file>

<file path=ppt/slideLayouts/slideLayout3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0649964"/>
      </p:ext>
    </p:extLst>
  </p:cSld>
  <p:clrMapOvr>
    <a:masterClrMapping/>
  </p:clrMapOvr>
</p:sldLayout>
</file>

<file path=ppt/slideLayouts/slideLayout3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670DE44-D3B2-41AC-8F1C-9D1719F8A15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AAD0F7-0094-42B2-BDCC-5FD9C0A52D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080455"/>
      </p:ext>
    </p:extLst>
  </p:cSld>
  <p:clrMapOvr>
    <a:masterClrMapping/>
  </p:clrMapOvr>
</p:sldLayout>
</file>

<file path=ppt/slideLayouts/slideLayout3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958965"/>
      </p:ext>
    </p:extLst>
  </p:cSld>
  <p:clrMapOvr>
    <a:masterClrMapping/>
  </p:clrMapOvr>
</p:sldLayout>
</file>

<file path=ppt/slideLayouts/slideLayout3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7670BA-E17E-4E94-A4B7-BF1C3A31BC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2DBAE88-F1DF-4744-BD7C-5589E23E15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09796"/>
      </p:ext>
    </p:extLst>
  </p:cSld>
  <p:clrMapOvr>
    <a:masterClrMapping/>
  </p:clrMapOvr>
</p:sldLayout>
</file>

<file path=ppt/slideLayouts/slideLayout3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86285"/>
      </p:ext>
    </p:extLst>
  </p:cSld>
  <p:clrMapOvr>
    <a:masterClrMapping/>
  </p:clrMapOvr>
</p:sldLayout>
</file>

<file path=ppt/slideLayouts/slideLayout3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61FEF70-42E8-44A9-B06C-8DF0045144E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72B45C-0804-46D8-8122-7D4E1F7A97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1675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19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95505"/>
      </p:ext>
    </p:extLst>
  </p:cSld>
  <p:clrMapOvr>
    <a:masterClrMapping/>
  </p:clrMapOvr>
</p:sldLayout>
</file>

<file path=ppt/slideLayouts/slideLayout3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B9F663-0981-457A-A316-B6F27641AA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D356-B0BA-4B3F-BCA2-F7E8FBAF4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84973"/>
      </p:ext>
    </p:extLst>
  </p:cSld>
  <p:clrMapOvr>
    <a:masterClrMapping/>
  </p:clrMapOvr>
</p:sldLayout>
</file>

<file path=ppt/slideLayouts/slideLayout3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096721"/>
      </p:ext>
    </p:extLst>
  </p:cSld>
  <p:clrMapOvr>
    <a:masterClrMapping/>
  </p:clrMapOvr>
</p:sldLayout>
</file>

<file path=ppt/slideLayouts/slideLayout3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641043-BBC7-42CB-8F69-8183698845D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3012178-C573-4DB2-9947-C7D732934A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87157"/>
      </p:ext>
    </p:extLst>
  </p:cSld>
  <p:clrMapOvr>
    <a:masterClrMapping/>
  </p:clrMapOvr>
</p:sldLayout>
</file>

<file path=ppt/slideLayouts/slideLayout3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194066"/>
      </p:ext>
    </p:extLst>
  </p:cSld>
  <p:clrMapOvr>
    <a:masterClrMapping/>
  </p:clrMapOvr>
</p:sldLayout>
</file>

<file path=ppt/slideLayouts/slideLayout30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756027"/>
      </p:ext>
    </p:extLst>
  </p:cSld>
  <p:clrMapOvr>
    <a:masterClrMapping/>
  </p:clrMapOvr>
</p:sldLayout>
</file>

<file path=ppt/slideLayouts/slideLayout3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9805883"/>
      </p:ext>
    </p:extLst>
  </p:cSld>
  <p:clrMapOvr>
    <a:masterClrMapping/>
  </p:clrMapOvr>
</p:sldLayout>
</file>

<file path=ppt/slideLayouts/slideLayout3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1184823"/>
      </p:ext>
    </p:extLst>
  </p:cSld>
  <p:clrMapOvr>
    <a:masterClrMapping/>
  </p:clrMapOvr>
</p:sldLayout>
</file>

<file path=ppt/slideLayouts/slideLayout3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9777875"/>
      </p:ext>
    </p:extLst>
  </p:cSld>
  <p:clrMapOvr>
    <a:masterClrMapping/>
  </p:clrMapOvr>
</p:sldLayout>
</file>

<file path=ppt/slideLayouts/slideLayout3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2073144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98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8305765"/>
      </p:ext>
    </p:extLst>
  </p:cSld>
  <p:clrMapOvr>
    <a:masterClrMapping/>
  </p:clrMapOvr>
</p:sldLayout>
</file>

<file path=ppt/slideLayouts/slideLayout3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5077064"/>
      </p:ext>
    </p:extLst>
  </p:cSld>
  <p:clrMapOvr>
    <a:masterClrMapping/>
  </p:clrMapOvr>
</p:sldLayout>
</file>

<file path=ppt/slideLayouts/slideLayout3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F61D04-2C90-4338-9D8F-8D0498E8427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6E6EBD9-4FC5-4F96-9446-EBA0FEB2D5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060710"/>
      </p:ext>
    </p:extLst>
  </p:cSld>
  <p:clrMapOvr>
    <a:masterClrMapping/>
  </p:clrMapOvr>
</p:sldLayout>
</file>

<file path=ppt/slideLayouts/slideLayout3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126070"/>
      </p:ext>
    </p:extLst>
  </p:cSld>
  <p:clrMapOvr>
    <a:masterClrMapping/>
  </p:clrMapOvr>
</p:sldLayout>
</file>

<file path=ppt/slideLayouts/slideLayout3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5ED7ABE-CB41-479F-819D-E8577DBA128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A80806-9699-44A4-A68B-D5E7E9F84C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218724"/>
      </p:ext>
    </p:extLst>
  </p:cSld>
  <p:clrMapOvr>
    <a:masterClrMapping/>
  </p:clrMapOvr>
</p:sldLayout>
</file>

<file path=ppt/slideLayouts/slideLayout3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45255"/>
      </p:ext>
    </p:extLst>
  </p:cSld>
  <p:clrMapOvr>
    <a:masterClrMapping/>
  </p:clrMapOvr>
</p:sldLayout>
</file>

<file path=ppt/slideLayouts/slideLayout3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78B6BB-0B9F-4BD2-82C1-40548EA138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DBFE74-CF25-4C38-808C-9703428B6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693358"/>
      </p:ext>
    </p:extLst>
  </p:cSld>
  <p:clrMapOvr>
    <a:masterClrMapping/>
  </p:clrMapOvr>
</p:sldLayout>
</file>

<file path=ppt/slideLayouts/slideLayout3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566612"/>
      </p:ext>
    </p:extLst>
  </p:cSld>
  <p:clrMapOvr>
    <a:masterClrMapping/>
  </p:clrMapOvr>
</p:sldLayout>
</file>

<file path=ppt/slideLayouts/slideLayout3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5DE07B-DD51-494E-AB3B-F0FE2D6226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90DC52-0B7F-4443-AEEA-DDEBFBF3F7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105586"/>
      </p:ext>
    </p:extLst>
  </p:cSld>
  <p:clrMapOvr>
    <a:masterClrMapping/>
  </p:clrMapOvr>
</p:sldLayout>
</file>

<file path=ppt/slideLayouts/slideLayout3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66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1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4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CF355E-E5A2-4F03-9CE3-D8D3CA91E4D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70D06F-651E-427B-891C-1762B7FD9C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865594"/>
      </p:ext>
    </p:extLst>
  </p:cSld>
  <p:clrMapOvr>
    <a:masterClrMapping/>
  </p:clrMapOvr>
</p:sldLayout>
</file>

<file path=ppt/slideLayouts/slideLayout3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255"/>
      </p:ext>
    </p:extLst>
  </p:cSld>
  <p:clrMapOvr>
    <a:masterClrMapping/>
  </p:clrMapOvr>
</p:sldLayout>
</file>

<file path=ppt/slideLayouts/slideLayout3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F3ECAD2-7728-44D9-86C8-3BA645F163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1B9F4F-D79B-4510-B5F7-ACA03F3FA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91751"/>
      </p:ext>
    </p:extLst>
  </p:cSld>
  <p:clrMapOvr>
    <a:masterClrMapping/>
  </p:clrMapOvr>
</p:sldLayout>
</file>

<file path=ppt/slideLayouts/slideLayout3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140C637-2196-4D5C-AC99-871D6E01AD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044B5D0-24D8-4AC4-AA08-4F7175CAFE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899399"/>
      </p:ext>
    </p:extLst>
  </p:cSld>
  <p:clrMapOvr>
    <a:masterClrMapping/>
  </p:clrMapOvr>
</p:sldLayout>
</file>

<file path=ppt/slideLayouts/slideLayout3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68396"/>
      </p:ext>
    </p:extLst>
  </p:cSld>
  <p:clrMapOvr>
    <a:masterClrMapping/>
  </p:clrMapOvr>
</p:sldLayout>
</file>

<file path=ppt/slideLayouts/slideLayout3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33937"/>
      </p:ext>
    </p:extLst>
  </p:cSld>
  <p:clrMapOvr>
    <a:masterClrMapping/>
  </p:clrMapOvr>
</p:sldLayout>
</file>

<file path=ppt/slideLayouts/slideLayout3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63436"/>
      </p:ext>
    </p:extLst>
  </p:cSld>
  <p:clrMapOvr>
    <a:masterClrMapping/>
  </p:clrMapOvr>
</p:sldLayout>
</file>

<file path=ppt/slideLayouts/slideLayout3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5437DE-AE02-4345-B425-B0878AE285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6FF98F-8EE8-4667-ABAE-1C64112F08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596766"/>
      </p:ext>
    </p:extLst>
  </p:cSld>
  <p:clrMapOvr>
    <a:masterClrMapping/>
  </p:clrMapOvr>
</p:sldLayout>
</file>

<file path=ppt/slideLayouts/slideLayout3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6355CE8-F0C4-433B-BC46-FC145A3FF4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DA58045-C02D-43DF-B6A5-452F0D7D54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485636"/>
      </p:ext>
    </p:extLst>
  </p:cSld>
  <p:clrMapOvr>
    <a:masterClrMapping/>
  </p:clrMapOvr>
</p:sldLayout>
</file>

<file path=ppt/slideLayouts/slideLayout3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39546"/>
      </p:ext>
    </p:extLst>
  </p:cSld>
  <p:clrMapOvr>
    <a:masterClrMapping/>
  </p:clrMapOvr>
  <p:transition spd="slow" advClick="0" advTm="0">
    <p:rand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9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3D56E4B-6B24-4219-9599-3CC1756C0D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94A86A0-1078-4582-9EF2-17020102EF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113621"/>
      </p:ext>
    </p:extLst>
  </p:cSld>
  <p:clrMapOvr>
    <a:masterClrMapping/>
  </p:clrMapOvr>
</p:sldLayout>
</file>

<file path=ppt/slideLayouts/slideLayout3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3F0123-4CCB-43D3-83B7-250A5EB841F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966CB4-8033-40F7-856A-B355CD2255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30558"/>
      </p:ext>
    </p:extLst>
  </p:cSld>
  <p:clrMapOvr>
    <a:masterClrMapping/>
  </p:clrMapOvr>
</p:sldLayout>
</file>

<file path=ppt/slideLayouts/slideLayout3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029482"/>
      </p:ext>
    </p:extLst>
  </p:cSld>
  <p:clrMapOvr>
    <a:masterClrMapping/>
  </p:clrMapOvr>
</p:sldLayout>
</file>

<file path=ppt/slideLayouts/slideLayout3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13F4114-7141-4F1E-9163-B8166E22E89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E48339-9107-4E63-AC61-5387DBBCCA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59489"/>
      </p:ext>
    </p:extLst>
  </p:cSld>
  <p:clrMapOvr>
    <a:masterClrMapping/>
  </p:clrMapOvr>
</p:sldLayout>
</file>

<file path=ppt/slideLayouts/slideLayout3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095257"/>
      </p:ext>
    </p:extLst>
  </p:cSld>
  <p:clrMapOvr>
    <a:masterClrMapping/>
  </p:clrMapOvr>
</p:sldLayout>
</file>

<file path=ppt/slideLayouts/slideLayout3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493260-E44E-4C1C-9A80-76C9C4F5E9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A146EE5-5EDD-44EC-98EB-93382BB85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7293"/>
      </p:ext>
    </p:extLst>
  </p:cSld>
  <p:clrMapOvr>
    <a:masterClrMapping/>
  </p:clrMapOvr>
</p:sldLayout>
</file>

<file path=ppt/slideLayouts/slideLayout3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475812"/>
      </p:ext>
    </p:extLst>
  </p:cSld>
  <p:clrMapOvr>
    <a:masterClrMapping/>
  </p:clrMapOvr>
</p:sldLayout>
</file>

<file path=ppt/slideLayouts/slideLayout3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7274C0-8F8A-4D56-883B-9DB442D04B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BE52410-CEC1-4026-83D3-A34E5BC7EC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795228"/>
      </p:ext>
    </p:extLst>
  </p:cSld>
  <p:clrMapOvr>
    <a:masterClrMapping/>
  </p:clrMapOvr>
</p:sldLayout>
</file>

<file path=ppt/slideLayouts/slideLayout3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9701"/>
      </p:ext>
    </p:extLst>
  </p:cSld>
  <p:clrMapOvr>
    <a:masterClrMapping/>
  </p:clrMapOvr>
</p:sldLayout>
</file>

<file path=ppt/slideLayouts/slideLayout3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E77FEEA-1A17-40BD-A690-1A86B73AA3C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7E85522-C466-4E89-A014-ECF9A1D575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25586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44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472135"/>
      </p:ext>
    </p:extLst>
  </p:cSld>
  <p:clrMapOvr>
    <a:masterClrMapping/>
  </p:clrMapOvr>
</p:sldLayout>
</file>

<file path=ppt/slideLayouts/slideLayout3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480480"/>
      </p:ext>
    </p:extLst>
  </p:cSld>
  <p:clrMapOvr>
    <a:masterClrMapping/>
  </p:clrMapOvr>
  <p:transition spd="slow" advTm="3000"/>
</p:sldLayout>
</file>

<file path=ppt/slideLayouts/slideLayout3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299498"/>
      </p:ext>
    </p:extLst>
  </p:cSld>
  <p:clrMapOvr>
    <a:masterClrMapping/>
  </p:clrMapOvr>
  <p:transition spd="slow" advTm="3000"/>
</p:sldLayout>
</file>

<file path=ppt/slideLayouts/slideLayout3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5185"/>
      </p:ext>
    </p:extLst>
  </p:cSld>
  <p:clrMapOvr>
    <a:masterClrMapping/>
  </p:clrMapOvr>
  <p:transition spd="slow" advTm="3000"/>
</p:sldLayout>
</file>

<file path=ppt/slideLayouts/slideLayout3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53361"/>
      </p:ext>
    </p:extLst>
  </p:cSld>
  <p:clrMapOvr>
    <a:masterClrMapping/>
  </p:clrMapOvr>
  <p:transition spd="slow" advTm="3000"/>
</p:sldLayout>
</file>

<file path=ppt/slideLayouts/slideLayout3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FE5412-2010-4183-9C35-EBDE40B77B3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CF4D27-6D50-4F67-B53E-83D903DB41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471053"/>
      </p:ext>
    </p:extLst>
  </p:cSld>
  <p:clrMapOvr>
    <a:masterClrMapping/>
  </p:clrMapOvr>
</p:sldLayout>
</file>

<file path=ppt/slideLayouts/slideLayout3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661170"/>
      </p:ext>
    </p:extLst>
  </p:cSld>
  <p:clrMapOvr>
    <a:masterClrMapping/>
  </p:clrMapOvr>
  <p:transition spd="slow" advTm="3000"/>
</p:sldLayout>
</file>

<file path=ppt/slideLayouts/slideLayout3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53469"/>
      </p:ext>
    </p:extLst>
  </p:cSld>
  <p:clrMapOvr>
    <a:masterClrMapping/>
  </p:clrMapOvr>
  <p:transition spd="slow" advTm="3000"/>
</p:sldLayout>
</file>

<file path=ppt/slideLayouts/slideLayout3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648989"/>
      </p:ext>
    </p:extLst>
  </p:cSld>
  <p:clrMapOvr>
    <a:masterClrMapping/>
  </p:clrMapOvr>
  <p:transition spd="slow" advTm="3000"/>
</p:sldLayout>
</file>

<file path=ppt/slideLayouts/slideLayout3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CA24F6-11AF-4A7E-BAA3-903809EC18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99391A0-8BC2-4625-B89D-F00469ACE8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482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81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9B7EBE-4F52-44EF-BF76-EC3614746B8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ECC1FBF7-1831-4568-BD42-EFF35CF9C2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21622"/>
      </p:ext>
    </p:extLst>
  </p:cSld>
  <p:clrMapOvr>
    <a:masterClrMapping/>
  </p:clrMapOvr>
  <p:transition spd="slow" advTm="3000">
    <p:random/>
  </p:transition>
</p:sldLayout>
</file>

<file path=ppt/slideLayouts/slideLayout3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551628"/>
      </p:ext>
    </p:extLst>
  </p:cSld>
  <p:clrMapOvr>
    <a:masterClrMapping/>
  </p:clrMapOvr>
</p:sldLayout>
</file>

<file path=ppt/slideLayouts/slideLayout3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176848"/>
      </p:ext>
    </p:extLst>
  </p:cSld>
  <p:clrMapOvr>
    <a:masterClrMapping/>
  </p:clrMapOvr>
</p:sldLayout>
</file>

<file path=ppt/slideLayouts/slideLayout3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26832"/>
      </p:ext>
    </p:extLst>
  </p:cSld>
  <p:clrMapOvr>
    <a:masterClrMapping/>
  </p:clrMapOvr>
</p:sldLayout>
</file>

<file path=ppt/slideLayouts/slideLayout3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00146"/>
      </p:ext>
    </p:extLst>
  </p:cSld>
  <p:clrMapOvr>
    <a:masterClrMapping/>
  </p:clrMapOvr>
</p:sldLayout>
</file>

<file path=ppt/slideLayouts/slideLayout3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064845"/>
      </p:ext>
    </p:extLst>
  </p:cSld>
  <p:clrMapOvr>
    <a:masterClrMapping/>
  </p:clrMapOvr>
</p:sldLayout>
</file>

<file path=ppt/slideLayouts/slideLayout3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60047"/>
      </p:ext>
    </p:extLst>
  </p:cSld>
  <p:clrMapOvr>
    <a:masterClrMapping/>
  </p:clrMapOvr>
</p:sldLayout>
</file>

<file path=ppt/slideLayouts/slideLayout3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917043"/>
      </p:ext>
    </p:extLst>
  </p:cSld>
  <p:clrMapOvr>
    <a:masterClrMapping/>
  </p:clrMapOvr>
</p:sldLayout>
</file>

<file path=ppt/slideLayouts/slideLayout3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108022"/>
      </p:ext>
    </p:extLst>
  </p:cSld>
  <p:clrMapOvr>
    <a:masterClrMapping/>
  </p:clrMapOvr>
</p:sldLayout>
</file>

<file path=ppt/slideLayouts/slideLayout3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1D9E8F-C7AA-4B15-A498-FB59CE46263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3BEDB5-69C0-443B-9B16-1FCD6137DC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90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8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675573"/>
      </p:ext>
    </p:extLst>
  </p:cSld>
  <p:clrMapOvr>
    <a:masterClrMapping/>
  </p:clrMapOvr>
  <p:transition spd="slow" advTm="3000"/>
</p:sldLayout>
</file>

<file path=ppt/slideLayouts/slideLayout3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27311"/>
      </p:ext>
    </p:extLst>
  </p:cSld>
  <p:clrMapOvr>
    <a:masterClrMapping/>
  </p:clrMapOvr>
  <p:transition spd="slow" advTm="3000"/>
</p:sldLayout>
</file>

<file path=ppt/slideLayouts/slideLayout3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04515"/>
      </p:ext>
    </p:extLst>
  </p:cSld>
  <p:clrMapOvr>
    <a:masterClrMapping/>
  </p:clrMapOvr>
  <p:transition spd="slow" advTm="3000"/>
</p:sldLayout>
</file>

<file path=ppt/slideLayouts/slideLayout3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621052"/>
      </p:ext>
    </p:extLst>
  </p:cSld>
  <p:clrMapOvr>
    <a:masterClrMapping/>
  </p:clrMapOvr>
  <p:transition spd="slow" advTm="3000"/>
</p:sldLayout>
</file>

<file path=ppt/slideLayouts/slideLayout3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9378EA-13D5-4E4D-996B-1180279ECC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0FE3ABC-EAB6-4C8F-92A3-3C5A957C83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153062"/>
      </p:ext>
    </p:extLst>
  </p:cSld>
  <p:clrMapOvr>
    <a:masterClrMapping/>
  </p:clrMapOvr>
</p:sldLayout>
</file>

<file path=ppt/slideLayouts/slideLayout3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53369"/>
      </p:ext>
    </p:extLst>
  </p:cSld>
  <p:clrMapOvr>
    <a:masterClrMapping/>
  </p:clrMapOvr>
  <p:transition spd="slow" advTm="3000"/>
</p:sldLayout>
</file>

<file path=ppt/slideLayouts/slideLayout3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634640"/>
      </p:ext>
    </p:extLst>
  </p:cSld>
  <p:clrMapOvr>
    <a:masterClrMapping/>
  </p:clrMapOvr>
  <p:transition spd="slow" advTm="3000"/>
</p:sldLayout>
</file>

<file path=ppt/slideLayouts/slideLayout3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889307"/>
      </p:ext>
    </p:extLst>
  </p:cSld>
  <p:clrMapOvr>
    <a:masterClrMapping/>
  </p:clrMapOvr>
  <p:transition spd="slow" advTm="3000"/>
</p:sldLayout>
</file>

<file path=ppt/slideLayouts/slideLayout3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7580D-4859-4636-9B34-11916665A54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229EF14-3D84-4E03-BB21-4F72567B59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2365"/>
      </p:ext>
    </p:extLst>
  </p:cSld>
  <p:clrMapOvr>
    <a:masterClrMapping/>
  </p:clrMapOvr>
</p:sldLayout>
</file>

<file path=ppt/slideLayouts/slideLayout3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AABE4D2-4FB8-41F3-A838-4B083CA743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791ECAEC-3899-44C1-92DD-097F281D1B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67682"/>
      </p:ext>
    </p:extLst>
  </p:cSld>
  <p:clrMapOvr>
    <a:masterClrMapping/>
  </p:clrMapOvr>
  <p:transition spd="slow" advTm="3000">
    <p:rand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01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98717"/>
      </p:ext>
    </p:extLst>
  </p:cSld>
  <p:clrMapOvr>
    <a:masterClrMapping/>
  </p:clrMapOvr>
</p:sldLayout>
</file>

<file path=ppt/slideLayouts/slideLayout3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728119"/>
      </p:ext>
    </p:extLst>
  </p:cSld>
  <p:clrMapOvr>
    <a:masterClrMapping/>
  </p:clrMapOvr>
</p:sldLayout>
</file>

<file path=ppt/slideLayouts/slideLayout3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598474"/>
      </p:ext>
    </p:extLst>
  </p:cSld>
  <p:clrMapOvr>
    <a:masterClrMapping/>
  </p:clrMapOvr>
</p:sldLayout>
</file>

<file path=ppt/slideLayouts/slideLayout3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17432"/>
      </p:ext>
    </p:extLst>
  </p:cSld>
  <p:clrMapOvr>
    <a:masterClrMapping/>
  </p:clrMapOvr>
</p:sldLayout>
</file>

<file path=ppt/slideLayouts/slideLayout3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35732"/>
      </p:ext>
    </p:extLst>
  </p:cSld>
  <p:clrMapOvr>
    <a:masterClrMapping/>
  </p:clrMapOvr>
</p:sldLayout>
</file>

<file path=ppt/slideLayouts/slideLayout3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02755"/>
      </p:ext>
    </p:extLst>
  </p:cSld>
  <p:clrMapOvr>
    <a:masterClrMapping/>
  </p:clrMapOvr>
</p:sldLayout>
</file>

<file path=ppt/slideLayouts/slideLayout3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311403"/>
      </p:ext>
    </p:extLst>
  </p:cSld>
  <p:clrMapOvr>
    <a:masterClrMapping/>
  </p:clrMapOvr>
</p:sldLayout>
</file>

<file path=ppt/slideLayouts/slideLayout3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422187"/>
      </p:ext>
    </p:extLst>
  </p:cSld>
  <p:clrMapOvr>
    <a:masterClrMapping/>
  </p:clrMapOvr>
</p:sldLayout>
</file>

<file path=ppt/slideLayouts/slideLayout3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B2B66-B117-4057-A498-ACCE966B02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1E3075-5BF4-4763-B353-42CF7CAEF1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910290"/>
      </p:ext>
    </p:extLst>
  </p:cSld>
  <p:clrMapOvr>
    <a:masterClrMapping/>
  </p:clrMapOvr>
</p:sldLayout>
</file>

<file path=ppt/slideLayouts/slideLayout3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1845"/>
      </p:ext>
    </p:extLst>
  </p:cSld>
  <p:clrMapOvr>
    <a:masterClrMapping/>
  </p:clrMapOvr>
  <p:transition spd="slow" advTm="300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30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780565"/>
      </p:ext>
    </p:extLst>
  </p:cSld>
  <p:clrMapOvr>
    <a:masterClrMapping/>
  </p:clrMapOvr>
  <p:transition spd="slow" advTm="3000"/>
</p:sldLayout>
</file>

<file path=ppt/slideLayouts/slideLayout3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59205"/>
      </p:ext>
    </p:extLst>
  </p:cSld>
  <p:clrMapOvr>
    <a:masterClrMapping/>
  </p:clrMapOvr>
  <p:transition spd="slow" advTm="3000"/>
</p:sldLayout>
</file>

<file path=ppt/slideLayouts/slideLayout3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648648"/>
      </p:ext>
    </p:extLst>
  </p:cSld>
  <p:clrMapOvr>
    <a:masterClrMapping/>
  </p:clrMapOvr>
  <p:transition spd="slow" advTm="3000"/>
</p:sldLayout>
</file>

<file path=ppt/slideLayouts/slideLayout3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B44366-A8A2-45D0-9411-C180BE1586A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F5C19F2-A9C8-48D6-9042-6ED2566411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633403"/>
      </p:ext>
    </p:extLst>
  </p:cSld>
  <p:clrMapOvr>
    <a:masterClrMapping/>
  </p:clrMapOvr>
</p:sldLayout>
</file>

<file path=ppt/slideLayouts/slideLayout3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865287"/>
      </p:ext>
    </p:extLst>
  </p:cSld>
  <p:clrMapOvr>
    <a:masterClrMapping/>
  </p:clrMapOvr>
  <p:transition spd="slow" advTm="3000"/>
</p:sldLayout>
</file>

<file path=ppt/slideLayouts/slideLayout3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63567"/>
      </p:ext>
    </p:extLst>
  </p:cSld>
  <p:clrMapOvr>
    <a:masterClrMapping/>
  </p:clrMapOvr>
  <p:transition spd="slow" advTm="3000"/>
</p:sldLayout>
</file>

<file path=ppt/slideLayouts/slideLayout3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880455"/>
      </p:ext>
    </p:extLst>
  </p:cSld>
  <p:clrMapOvr>
    <a:masterClrMapping/>
  </p:clrMapOvr>
  <p:transition spd="slow" advTm="3000"/>
</p:sldLayout>
</file>

<file path=ppt/slideLayouts/slideLayout3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382740-3F99-400A-947A-908BEA864B5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4F4044-4649-4A2D-BF26-4159139BB8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28809"/>
      </p:ext>
    </p:extLst>
  </p:cSld>
  <p:clrMapOvr>
    <a:masterClrMapping/>
  </p:clrMapOvr>
</p:sldLayout>
</file>

<file path=ppt/slideLayouts/slideLayout3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D22059-BB9D-432F-B6EA-8A9F1A2D81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AF64F7B9-3115-4B40-ACAC-A17790A54E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07665"/>
      </p:ext>
    </p:extLst>
  </p:cSld>
  <p:clrMapOvr>
    <a:masterClrMapping/>
  </p:clrMapOvr>
  <p:transition spd="slow" advTm="3000">
    <p:random/>
  </p:transition>
</p:sldLayout>
</file>

<file path=ppt/slideLayouts/slideLayout3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1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0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98988"/>
      </p:ext>
    </p:extLst>
  </p:cSld>
  <p:clrMapOvr>
    <a:masterClrMapping/>
  </p:clrMapOvr>
</p:sldLayout>
</file>

<file path=ppt/slideLayouts/slideLayout3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116131"/>
      </p:ext>
    </p:extLst>
  </p:cSld>
  <p:clrMapOvr>
    <a:masterClrMapping/>
  </p:clrMapOvr>
</p:sldLayout>
</file>

<file path=ppt/slideLayouts/slideLayout3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681978"/>
      </p:ext>
    </p:extLst>
  </p:cSld>
  <p:clrMapOvr>
    <a:masterClrMapping/>
  </p:clrMapOvr>
</p:sldLayout>
</file>

<file path=ppt/slideLayouts/slideLayout3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133166"/>
      </p:ext>
    </p:extLst>
  </p:cSld>
  <p:clrMapOvr>
    <a:masterClrMapping/>
  </p:clrMapOvr>
</p:sldLayout>
</file>

<file path=ppt/slideLayouts/slideLayout3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5338"/>
      </p:ext>
    </p:extLst>
  </p:cSld>
  <p:clrMapOvr>
    <a:masterClrMapping/>
  </p:clrMapOvr>
</p:sldLayout>
</file>

<file path=ppt/slideLayouts/slideLayout3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334013"/>
      </p:ext>
    </p:extLst>
  </p:cSld>
  <p:clrMapOvr>
    <a:masterClrMapping/>
  </p:clrMapOvr>
</p:sldLayout>
</file>

<file path=ppt/slideLayouts/slideLayout3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75939"/>
      </p:ext>
    </p:extLst>
  </p:cSld>
  <p:clrMapOvr>
    <a:masterClrMapping/>
  </p:clrMapOvr>
</p:sldLayout>
</file>

<file path=ppt/slideLayouts/slideLayout3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6D5CDF6-ACBE-4804-95AF-A9553F88392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A44F7BB-090F-4E7D-804D-0620C47A1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190551"/>
      </p:ext>
    </p:extLst>
  </p:cSld>
  <p:clrMapOvr>
    <a:masterClrMapping/>
  </p:clrMapOvr>
</p:sldLayout>
</file>

<file path=ppt/slideLayouts/slideLayout3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E2E663-EA11-47D0-9779-E4205B0D5F7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003225EA-F39C-4160-8BA6-04C8A108F7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279699"/>
      </p:ext>
    </p:extLst>
  </p:cSld>
  <p:clrMapOvr>
    <a:masterClrMapping/>
  </p:clrMapOvr>
  <p:transition spd="slow" advTm="3000">
    <p:random/>
  </p:transition>
</p:sldLayout>
</file>

<file path=ppt/slideLayouts/slideLayout3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86582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22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820632"/>
      </p:ext>
    </p:extLst>
  </p:cSld>
  <p:clrMapOvr>
    <a:masterClrMapping/>
  </p:clrMapOvr>
</p:sldLayout>
</file>

<file path=ppt/slideLayouts/slideLayout3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651684"/>
      </p:ext>
    </p:extLst>
  </p:cSld>
  <p:clrMapOvr>
    <a:masterClrMapping/>
  </p:clrMapOvr>
</p:sldLayout>
</file>

<file path=ppt/slideLayouts/slideLayout3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91776"/>
      </p:ext>
    </p:extLst>
  </p:cSld>
  <p:clrMapOvr>
    <a:masterClrMapping/>
  </p:clrMapOvr>
</p:sldLayout>
</file>

<file path=ppt/slideLayouts/slideLayout3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438503"/>
      </p:ext>
    </p:extLst>
  </p:cSld>
  <p:clrMapOvr>
    <a:masterClrMapping/>
  </p:clrMapOvr>
</p:sldLayout>
</file>

<file path=ppt/slideLayouts/slideLayout3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928121"/>
      </p:ext>
    </p:extLst>
  </p:cSld>
  <p:clrMapOvr>
    <a:masterClrMapping/>
  </p:clrMapOvr>
</p:sldLayout>
</file>

<file path=ppt/slideLayouts/slideLayout3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178073"/>
      </p:ext>
    </p:extLst>
  </p:cSld>
  <p:clrMapOvr>
    <a:masterClrMapping/>
  </p:clrMapOvr>
</p:sldLayout>
</file>

<file path=ppt/slideLayouts/slideLayout3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896198"/>
      </p:ext>
    </p:extLst>
  </p:cSld>
  <p:clrMapOvr>
    <a:masterClrMapping/>
  </p:clrMapOvr>
</p:sldLayout>
</file>

<file path=ppt/slideLayouts/slideLayout3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0E6BB2A-43F3-4587-9086-92F3714389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0286B6-B6AF-41EA-97DC-5B8C60BD42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66132"/>
      </p:ext>
    </p:extLst>
  </p:cSld>
  <p:clrMapOvr>
    <a:masterClrMapping/>
  </p:clrMapOvr>
</p:sldLayout>
</file>

<file path=ppt/slideLayouts/slideLayout3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798924"/>
      </p:ext>
    </p:extLst>
  </p:cSld>
  <p:clrMapOvr>
    <a:masterClrMapping/>
  </p:clrMapOvr>
</p:sldLayout>
</file>

<file path=ppt/slideLayouts/slideLayout3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83496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5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28287"/>
      </p:ext>
    </p:extLst>
  </p:cSld>
  <p:clrMapOvr>
    <a:masterClrMapping/>
  </p:clrMapOvr>
</p:sldLayout>
</file>

<file path=ppt/slideLayouts/slideLayout3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21657"/>
      </p:ext>
    </p:extLst>
  </p:cSld>
  <p:clrMapOvr>
    <a:masterClrMapping/>
  </p:clrMapOvr>
</p:sldLayout>
</file>

<file path=ppt/slideLayouts/slideLayout3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49057"/>
      </p:ext>
    </p:extLst>
  </p:cSld>
  <p:clrMapOvr>
    <a:masterClrMapping/>
  </p:clrMapOvr>
</p:sldLayout>
</file>

<file path=ppt/slideLayouts/slideLayout3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43100"/>
      </p:ext>
    </p:extLst>
  </p:cSld>
  <p:clrMapOvr>
    <a:masterClrMapping/>
  </p:clrMapOvr>
</p:sldLayout>
</file>

<file path=ppt/slideLayouts/slideLayout3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39480"/>
      </p:ext>
    </p:extLst>
  </p:cSld>
  <p:clrMapOvr>
    <a:masterClrMapping/>
  </p:clrMapOvr>
</p:sldLayout>
</file>

<file path=ppt/slideLayouts/slideLayout3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19203"/>
      </p:ext>
    </p:extLst>
  </p:cSld>
  <p:clrMapOvr>
    <a:masterClrMapping/>
  </p:clrMapOvr>
</p:sldLayout>
</file>

<file path=ppt/slideLayouts/slideLayout3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30567"/>
      </p:ext>
    </p:extLst>
  </p:cSld>
  <p:clrMapOvr>
    <a:masterClrMapping/>
  </p:clrMapOvr>
</p:sldLayout>
</file>

<file path=ppt/slideLayouts/slideLayout3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943"/>
      </p:ext>
    </p:extLst>
  </p:cSld>
  <p:clrMapOvr>
    <a:masterClrMapping/>
  </p:clrMapOvr>
</p:sldLayout>
</file>

<file path=ppt/slideLayouts/slideLayout3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522965"/>
      </p:ext>
    </p:extLst>
  </p:cSld>
  <p:clrMapOvr>
    <a:masterClrMapping/>
  </p:clrMapOvr>
</p:sldLayout>
</file>

<file path=ppt/slideLayouts/slideLayout3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767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1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78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049780"/>
      </p:ext>
    </p:extLst>
  </p:cSld>
  <p:clrMapOvr>
    <a:masterClrMapping/>
  </p:clrMapOvr>
</p:sldLayout>
</file>

<file path=ppt/slideLayouts/slideLayout3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31284"/>
      </p:ext>
    </p:extLst>
  </p:cSld>
  <p:clrMapOvr>
    <a:masterClrMapping/>
  </p:clrMapOvr>
</p:sldLayout>
</file>

<file path=ppt/slideLayouts/slideLayout3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14740"/>
      </p:ext>
    </p:extLst>
  </p:cSld>
  <p:clrMapOvr>
    <a:masterClrMapping/>
  </p:clrMapOvr>
</p:sldLayout>
</file>

<file path=ppt/slideLayouts/slideLayout3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977656"/>
      </p:ext>
    </p:extLst>
  </p:cSld>
  <p:clrMapOvr>
    <a:masterClrMapping/>
  </p:clrMapOvr>
</p:sldLayout>
</file>

<file path=ppt/slideLayouts/slideLayout3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955579"/>
      </p:ext>
    </p:extLst>
  </p:cSld>
  <p:clrMapOvr>
    <a:masterClrMapping/>
  </p:clrMapOvr>
</p:sldLayout>
</file>

<file path=ppt/slideLayouts/slideLayout3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615368"/>
      </p:ext>
    </p:extLst>
  </p:cSld>
  <p:clrMapOvr>
    <a:masterClrMapping/>
  </p:clrMapOvr>
</p:sldLayout>
</file>

<file path=ppt/slideLayouts/slideLayout3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936015"/>
      </p:ext>
    </p:extLst>
  </p:cSld>
  <p:clrMapOvr>
    <a:masterClrMapping/>
  </p:clrMapOvr>
</p:sldLayout>
</file>

<file path=ppt/slideLayouts/slideLayout3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674509"/>
      </p:ext>
    </p:extLst>
  </p:cSld>
  <p:clrMapOvr>
    <a:masterClrMapping/>
  </p:clrMapOvr>
</p:sldLayout>
</file>

<file path=ppt/slideLayouts/slideLayout3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070423"/>
      </p:ext>
    </p:extLst>
  </p:cSld>
  <p:clrMapOvr>
    <a:masterClrMapping/>
  </p:clrMapOvr>
</p:sldLayout>
</file>

<file path=ppt/slideLayouts/slideLayout3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9445248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3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70144472"/>
      </p:ext>
    </p:extLst>
  </p:cSld>
  <p:clrMapOvr>
    <a:masterClrMapping/>
  </p:clrMapOvr>
</p:sldLayout>
</file>

<file path=ppt/slideLayouts/slideLayout3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48510746"/>
      </p:ext>
    </p:extLst>
  </p:cSld>
  <p:clrMapOvr>
    <a:masterClrMapping/>
  </p:clrMapOvr>
</p:sldLayout>
</file>

<file path=ppt/slideLayouts/slideLayout3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30761241"/>
      </p:ext>
    </p:extLst>
  </p:cSld>
  <p:clrMapOvr>
    <a:masterClrMapping/>
  </p:clrMapOvr>
</p:sldLayout>
</file>

<file path=ppt/slideLayouts/slideLayout3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3555000"/>
      </p:ext>
    </p:extLst>
  </p:cSld>
  <p:clrMapOvr>
    <a:masterClrMapping/>
  </p:clrMapOvr>
</p:sldLayout>
</file>

<file path=ppt/slideLayouts/slideLayout3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3547886"/>
      </p:ext>
    </p:extLst>
  </p:cSld>
  <p:clrMapOvr>
    <a:masterClrMapping/>
  </p:clrMapOvr>
</p:sldLayout>
</file>

<file path=ppt/slideLayouts/slideLayout3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1BD7B6-A3D6-49B0-B014-5745811F761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17BC0D-3BF9-49B7-AA41-D92BF834DD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12298"/>
      </p:ext>
    </p:extLst>
  </p:cSld>
  <p:clrMapOvr>
    <a:masterClrMapping/>
  </p:clrMapOvr>
</p:sldLayout>
</file>

<file path=ppt/slideLayouts/slideLayout3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323955"/>
      </p:ext>
    </p:extLst>
  </p:cSld>
  <p:clrMapOvr>
    <a:masterClrMapping/>
  </p:clrMapOvr>
</p:sldLayout>
</file>

<file path=ppt/slideLayouts/slideLayout3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2791D-5606-442F-AAEE-FFA9529BA9B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C259EB-4F71-47D0-9F36-CAD522D912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01363"/>
      </p:ext>
    </p:extLst>
  </p:cSld>
  <p:clrMapOvr>
    <a:masterClrMapping/>
  </p:clrMapOvr>
</p:sldLayout>
</file>

<file path=ppt/slideLayouts/slideLayout3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153407"/>
      </p:ext>
    </p:extLst>
  </p:cSld>
  <p:clrMapOvr>
    <a:masterClrMapping/>
  </p:clrMapOvr>
</p:sldLayout>
</file>

<file path=ppt/slideLayouts/slideLayout3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FB5CCD-D2A5-467F-BE36-414591F8B3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F790B9-5121-4816-8A83-C9E2EFE107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2881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60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66548"/>
      </p:ext>
    </p:extLst>
  </p:cSld>
  <p:clrMapOvr>
    <a:masterClrMapping/>
  </p:clrMapOvr>
</p:sldLayout>
</file>

<file path=ppt/slideLayouts/slideLayout3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974C86-39E6-473C-A6D4-4C85D5802BA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6A9202-F3EF-4BC3-BBF8-DEB9E2CE8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513430"/>
      </p:ext>
    </p:extLst>
  </p:cSld>
  <p:clrMapOvr>
    <a:masterClrMapping/>
  </p:clrMapOvr>
</p:sldLayout>
</file>

<file path=ppt/slideLayouts/slideLayout3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29243"/>
      </p:ext>
    </p:extLst>
  </p:cSld>
  <p:clrMapOvr>
    <a:masterClrMapping/>
  </p:clrMapOvr>
</p:sldLayout>
</file>

<file path=ppt/slideLayouts/slideLayout3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836DEC-0526-43AF-8745-48344B4A9A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ADFF10-1832-4200-8651-9E62B787F1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68829"/>
      </p:ext>
    </p:extLst>
  </p:cSld>
  <p:clrMapOvr>
    <a:masterClrMapping/>
  </p:clrMapOvr>
</p:sldLayout>
</file>

<file path=ppt/slideLayouts/slideLayout3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643322"/>
      </p:ext>
    </p:extLst>
  </p:cSld>
  <p:clrMapOvr>
    <a:masterClrMapping/>
  </p:clrMapOvr>
</p:sldLayout>
</file>

<file path=ppt/slideLayouts/slideLayout3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734025"/>
      </p:ext>
    </p:extLst>
  </p:cSld>
  <p:clrMapOvr>
    <a:masterClrMapping/>
  </p:clrMapOvr>
</p:sldLayout>
</file>

<file path=ppt/slideLayouts/slideLayout3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41446943"/>
      </p:ext>
    </p:extLst>
  </p:cSld>
  <p:clrMapOvr>
    <a:masterClrMapping/>
  </p:clrMapOvr>
</p:sldLayout>
</file>

<file path=ppt/slideLayouts/slideLayout3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41104715"/>
      </p:ext>
    </p:extLst>
  </p:cSld>
  <p:clrMapOvr>
    <a:masterClrMapping/>
  </p:clrMapOvr>
</p:sldLayout>
</file>

<file path=ppt/slideLayouts/slideLayout3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87349491"/>
      </p:ext>
    </p:extLst>
  </p:cSld>
  <p:clrMapOvr>
    <a:masterClrMapping/>
  </p:clrMapOvr>
</p:sldLayout>
</file>

<file path=ppt/slideLayouts/slideLayout3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3956760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6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9991985"/>
      </p:ext>
    </p:extLst>
  </p:cSld>
  <p:clrMapOvr>
    <a:masterClrMapping/>
  </p:clrMapOvr>
</p:sldLayout>
</file>

<file path=ppt/slideLayouts/slideLayout3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59165295"/>
      </p:ext>
    </p:extLst>
  </p:cSld>
  <p:clrMapOvr>
    <a:masterClrMapping/>
  </p:clrMapOvr>
</p:sldLayout>
</file>

<file path=ppt/slideLayouts/slideLayout3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016C51-74BD-4AAC-B669-B0BB2B5406B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16456E-13E6-4BBD-B2F4-D9525634B9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0006"/>
      </p:ext>
    </p:extLst>
  </p:cSld>
  <p:clrMapOvr>
    <a:masterClrMapping/>
  </p:clrMapOvr>
</p:sldLayout>
</file>

<file path=ppt/slideLayouts/slideLayout3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20595"/>
      </p:ext>
    </p:extLst>
  </p:cSld>
  <p:clrMapOvr>
    <a:masterClrMapping/>
  </p:clrMapOvr>
</p:sldLayout>
</file>

<file path=ppt/slideLayouts/slideLayout3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5F9B46-3685-4A4D-A866-0313502B62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E6B011-DDDC-45CC-816A-54EA344D87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155529"/>
      </p:ext>
    </p:extLst>
  </p:cSld>
  <p:clrMapOvr>
    <a:masterClrMapping/>
  </p:clrMapOvr>
</p:sldLayout>
</file>

<file path=ppt/slideLayouts/slideLayout3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43488"/>
      </p:ext>
    </p:extLst>
  </p:cSld>
  <p:clrMapOvr>
    <a:masterClrMapping/>
  </p:clrMapOvr>
</p:sldLayout>
</file>

<file path=ppt/slideLayouts/slideLayout3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027FFA-A3D7-4324-BCAD-F03CE643177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D08C0-F5AC-472A-9A3E-83A699E6A3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29377"/>
      </p:ext>
    </p:extLst>
  </p:cSld>
  <p:clrMapOvr>
    <a:masterClrMapping/>
  </p:clrMapOvr>
</p:sldLayout>
</file>

<file path=ppt/slideLayouts/slideLayout3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8007"/>
      </p:ext>
    </p:extLst>
  </p:cSld>
  <p:clrMapOvr>
    <a:masterClrMapping/>
  </p:clrMapOvr>
</p:sldLayout>
</file>

<file path=ppt/slideLayouts/slideLayout3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401976-1A1C-48AF-96FD-DE299C2C01D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AB689B-CAC1-4688-BF98-FADEBC8CC8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21566"/>
      </p:ext>
    </p:extLst>
  </p:cSld>
  <p:clrMapOvr>
    <a:masterClrMapping/>
  </p:clrMapOvr>
</p:sldLayout>
</file>

<file path=ppt/slideLayouts/slideLayout3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5365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29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0BF6C-E661-4333-9241-19430C6950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756BDA-CEE2-4CE0-B78D-2002DB9C66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929443"/>
      </p:ext>
    </p:extLst>
  </p:cSld>
  <p:clrMapOvr>
    <a:masterClrMapping/>
  </p:clrMapOvr>
</p:sldLayout>
</file>

<file path=ppt/slideLayouts/slideLayout3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158335"/>
      </p:ext>
    </p:extLst>
  </p:cSld>
  <p:clrMapOvr>
    <a:masterClrMapping/>
  </p:clrMapOvr>
</p:sldLayout>
</file>

<file path=ppt/slideLayouts/slideLayout3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1CF94-E2B7-4A75-9914-BDF10FB4364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48E950-558E-40DC-A7DC-C899D70A2C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06123"/>
      </p:ext>
    </p:extLst>
  </p:cSld>
  <p:clrMapOvr>
    <a:masterClrMapping/>
  </p:clrMapOvr>
</p:sldLayout>
</file>

<file path=ppt/slideLayouts/slideLayout3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A4E8A56-D5D2-4124-B51E-41D8215892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6383069-CF48-429A-B5B5-5B23FE0399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7620"/>
      </p:ext>
    </p:extLst>
  </p:cSld>
  <p:clrMapOvr>
    <a:masterClrMapping/>
  </p:clrMapOvr>
</p:sldLayout>
</file>

<file path=ppt/slideLayouts/slideLayout3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715668"/>
      </p:ext>
    </p:extLst>
  </p:cSld>
  <p:clrMapOvr>
    <a:masterClrMapping/>
  </p:clrMapOvr>
</p:sldLayout>
</file>

<file path=ppt/slideLayouts/slideLayout3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725077"/>
      </p:ext>
    </p:extLst>
  </p:cSld>
  <p:clrMapOvr>
    <a:masterClrMapping/>
  </p:clrMapOvr>
</p:sldLayout>
</file>

<file path=ppt/slideLayouts/slideLayout3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11400"/>
      </p:ext>
    </p:extLst>
  </p:cSld>
  <p:clrMapOvr>
    <a:masterClrMapping/>
  </p:clrMapOvr>
</p:sldLayout>
</file>

<file path=ppt/slideLayouts/slideLayout3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CBFB26-E149-473E-A160-2B7580472B5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A747CD-3D8B-4C75-A5D7-94CD54B93D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2850"/>
      </p:ext>
    </p:extLst>
  </p:cSld>
  <p:clrMapOvr>
    <a:masterClrMapping/>
  </p:clrMapOvr>
</p:sldLayout>
</file>

<file path=ppt/slideLayouts/slideLayout3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21BE1-C8B3-4DF8-A85E-5772161FAD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D61D-FBD6-4783-A537-52B4232A89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288204"/>
      </p:ext>
    </p:extLst>
  </p:cSld>
  <p:clrMapOvr>
    <a:masterClrMapping/>
  </p:clrMapOvr>
</p:sldLayout>
</file>

<file path=ppt/slideLayouts/slideLayout3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690106"/>
      </p:ext>
    </p:extLst>
  </p:cSld>
  <p:clrMapOvr>
    <a:masterClrMapping/>
  </p:clrMapOvr>
  <p:transition spd="slow" advClick="0" advTm="0">
    <p:random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39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020AB1-C464-4BBF-B5E8-297E17BB37B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5FDA8C-3142-4FE9-A05F-DB46C1DB76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616439"/>
      </p:ext>
    </p:extLst>
  </p:cSld>
  <p:clrMapOvr>
    <a:masterClrMapping/>
  </p:clrMapOvr>
</p:sldLayout>
</file>

<file path=ppt/slideLayouts/slideLayout3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630932"/>
      </p:ext>
    </p:extLst>
  </p:cSld>
  <p:clrMapOvr>
    <a:masterClrMapping/>
  </p:clrMapOvr>
</p:sldLayout>
</file>

<file path=ppt/slideLayouts/slideLayout3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91856"/>
      </p:ext>
    </p:extLst>
  </p:cSld>
  <p:clrMapOvr>
    <a:masterClrMapping/>
  </p:clrMapOvr>
</p:sldLayout>
</file>

<file path=ppt/slideLayouts/slideLayout3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982840"/>
      </p:ext>
    </p:extLst>
  </p:cSld>
  <p:clrMapOvr>
    <a:masterClrMapping/>
  </p:clrMapOvr>
</p:sldLayout>
</file>

<file path=ppt/slideLayouts/slideLayout3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219206"/>
      </p:ext>
    </p:extLst>
  </p:cSld>
  <p:clrMapOvr>
    <a:masterClrMapping/>
  </p:clrMapOvr>
</p:sldLayout>
</file>

<file path=ppt/slideLayouts/slideLayout3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518835"/>
      </p:ext>
    </p:extLst>
  </p:cSld>
  <p:clrMapOvr>
    <a:masterClrMapping/>
  </p:clrMapOvr>
</p:sldLayout>
</file>

<file path=ppt/slideLayouts/slideLayout3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44202"/>
      </p:ext>
    </p:extLst>
  </p:cSld>
  <p:clrMapOvr>
    <a:masterClrMapping/>
  </p:clrMapOvr>
</p:sldLayout>
</file>

<file path=ppt/slideLayouts/slideLayout3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D41A52-FDBD-4604-80BC-BE323A65A7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554578-8C87-42C3-B9A4-C6300BDB64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82385"/>
      </p:ext>
    </p:extLst>
  </p:cSld>
  <p:clrMapOvr>
    <a:masterClrMapping/>
  </p:clrMapOvr>
</p:sldLayout>
</file>

<file path=ppt/slideLayouts/slideLayout3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E97017-BFE8-4EC5-BAC4-11720058B55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E69D9-32AE-449F-B91E-CD500FDAB9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633384"/>
      </p:ext>
    </p:extLst>
  </p:cSld>
  <p:clrMapOvr>
    <a:masterClrMapping/>
  </p:clrMapOvr>
</p:sldLayout>
</file>

<file path=ppt/slideLayouts/slideLayout3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39084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981621"/>
      </p:ext>
    </p:extLst>
  </p:cSld>
  <p:clrMapOvr>
    <a:masterClrMapping/>
  </p:clrMapOvr>
</p:sldLayout>
</file>

<file path=ppt/slideLayouts/slideLayout3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636886"/>
      </p:ext>
    </p:extLst>
  </p:cSld>
  <p:clrMapOvr>
    <a:masterClrMapping/>
  </p:clrMapOvr>
</p:sldLayout>
</file>

<file path=ppt/slideLayouts/slideLayout3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380232"/>
      </p:ext>
    </p:extLst>
  </p:cSld>
  <p:clrMapOvr>
    <a:masterClrMapping/>
  </p:clrMapOvr>
</p:sldLayout>
</file>

<file path=ppt/slideLayouts/slideLayout3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946050"/>
      </p:ext>
    </p:extLst>
  </p:cSld>
  <p:clrMapOvr>
    <a:masterClrMapping/>
  </p:clrMapOvr>
</p:sldLayout>
</file>

<file path=ppt/slideLayouts/slideLayout3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43936"/>
      </p:ext>
    </p:extLst>
  </p:cSld>
  <p:clrMapOvr>
    <a:masterClrMapping/>
  </p:clrMapOvr>
</p:sldLayout>
</file>

<file path=ppt/slideLayouts/slideLayout3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91053"/>
      </p:ext>
    </p:extLst>
  </p:cSld>
  <p:clrMapOvr>
    <a:masterClrMapping/>
  </p:clrMapOvr>
</p:sldLayout>
</file>

<file path=ppt/slideLayouts/slideLayout3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546191"/>
      </p:ext>
    </p:extLst>
  </p:cSld>
  <p:clrMapOvr>
    <a:masterClrMapping/>
  </p:clrMapOvr>
</p:sldLayout>
</file>

<file path=ppt/slideLayouts/slideLayout3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5412"/>
      </p:ext>
    </p:extLst>
  </p:cSld>
  <p:clrMapOvr>
    <a:masterClrMapping/>
  </p:clrMapOvr>
</p:sldLayout>
</file>

<file path=ppt/slideLayouts/slideLayout3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72478"/>
      </p:ext>
    </p:extLst>
  </p:cSld>
  <p:clrMapOvr>
    <a:masterClrMapping/>
  </p:clrMapOvr>
</p:sldLayout>
</file>

<file path=ppt/slideLayouts/slideLayout3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4598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423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82552"/>
      </p:ext>
    </p:extLst>
  </p:cSld>
  <p:clrMapOvr>
    <a:masterClrMapping/>
  </p:clrMapOvr>
</p:sldLayout>
</file>

<file path=ppt/slideLayouts/slideLayout3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69285"/>
      </p:ext>
    </p:extLst>
  </p:cSld>
  <p:clrMapOvr>
    <a:masterClrMapping/>
  </p:clrMapOvr>
</p:sldLayout>
</file>

<file path=ppt/slideLayouts/slideLayout3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47459"/>
      </p:ext>
    </p:extLst>
  </p:cSld>
  <p:clrMapOvr>
    <a:masterClrMapping/>
  </p:clrMapOvr>
</p:sldLayout>
</file>

<file path=ppt/slideLayouts/slideLayout3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208181"/>
      </p:ext>
    </p:extLst>
  </p:cSld>
  <p:clrMapOvr>
    <a:masterClrMapping/>
  </p:clrMapOvr>
</p:sldLayout>
</file>

<file path=ppt/slideLayouts/slideLayout3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981879"/>
      </p:ext>
    </p:extLst>
  </p:cSld>
  <p:clrMapOvr>
    <a:masterClrMapping/>
  </p:clrMapOvr>
</p:sldLayout>
</file>

<file path=ppt/slideLayouts/slideLayout3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781586"/>
      </p:ext>
    </p:extLst>
  </p:cSld>
  <p:clrMapOvr>
    <a:masterClrMapping/>
  </p:clrMapOvr>
</p:sldLayout>
</file>

<file path=ppt/slideLayouts/slideLayout3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15657"/>
      </p:ext>
    </p:extLst>
  </p:cSld>
  <p:clrMapOvr>
    <a:masterClrMapping/>
  </p:clrMapOvr>
</p:sldLayout>
</file>

<file path=ppt/slideLayouts/slideLayout3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897470"/>
      </p:ext>
    </p:extLst>
  </p:cSld>
  <p:clrMapOvr>
    <a:masterClrMapping/>
  </p:clrMapOvr>
</p:sldLayout>
</file>

<file path=ppt/slideLayouts/slideLayout3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184190"/>
      </p:ext>
    </p:extLst>
  </p:cSld>
  <p:clrMapOvr>
    <a:masterClrMapping/>
  </p:clrMapOvr>
</p:sldLayout>
</file>

<file path=ppt/slideLayouts/slideLayout3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2332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07387931"/>
      </p:ext>
    </p:extLst>
  </p:cSld>
  <p:clrMapOvr>
    <a:masterClrMapping/>
  </p:clrMapOvr>
</p:sldLayout>
</file>

<file path=ppt/slideLayouts/slideLayout3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81038"/>
      </p:ext>
    </p:extLst>
  </p:cSld>
  <p:clrMapOvr>
    <a:masterClrMapping/>
  </p:clrMapOvr>
</p:sldLayout>
</file>

<file path=ppt/slideLayouts/slideLayout3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89057"/>
      </p:ext>
    </p:extLst>
  </p:cSld>
  <p:clrMapOvr>
    <a:masterClrMapping/>
  </p:clrMapOvr>
</p:sldLayout>
</file>

<file path=ppt/slideLayouts/slideLayout3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02416"/>
      </p:ext>
    </p:extLst>
  </p:cSld>
  <p:clrMapOvr>
    <a:masterClrMapping/>
  </p:clrMapOvr>
</p:sldLayout>
</file>

<file path=ppt/slideLayouts/slideLayout3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8268312"/>
      </p:ext>
    </p:extLst>
  </p:cSld>
  <p:clrMapOvr>
    <a:masterClrMapping/>
  </p:clrMapOvr>
</p:sldLayout>
</file>

<file path=ppt/slideLayouts/slideLayout3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31528922"/>
      </p:ext>
    </p:extLst>
  </p:cSld>
  <p:clrMapOvr>
    <a:masterClrMapping/>
  </p:clrMapOvr>
</p:sldLayout>
</file>

<file path=ppt/slideLayouts/slideLayout3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38943426"/>
      </p:ext>
    </p:extLst>
  </p:cSld>
  <p:clrMapOvr>
    <a:masterClrMapping/>
  </p:clrMapOvr>
</p:sldLayout>
</file>

<file path=ppt/slideLayouts/slideLayout3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26513446"/>
      </p:ext>
    </p:extLst>
  </p:cSld>
  <p:clrMapOvr>
    <a:masterClrMapping/>
  </p:clrMapOvr>
</p:sldLayout>
</file>

<file path=ppt/slideLayouts/slideLayout3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9298396"/>
      </p:ext>
    </p:extLst>
  </p:cSld>
  <p:clrMapOvr>
    <a:masterClrMapping/>
  </p:clrMapOvr>
</p:sldLayout>
</file>

<file path=ppt/slideLayouts/slideLayout3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07380942"/>
      </p:ext>
    </p:extLst>
  </p:cSld>
  <p:clrMapOvr>
    <a:masterClrMapping/>
  </p:clrMapOvr>
</p:sldLayout>
</file>

<file path=ppt/slideLayouts/slideLayout3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50B761-CC83-432D-8EF7-2D75AE5705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535B3-D64D-4559-B10F-EC609D42E5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771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1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52985"/>
      </p:ext>
    </p:extLst>
  </p:cSld>
  <p:clrMapOvr>
    <a:masterClrMapping/>
  </p:clrMapOvr>
</p:sldLayout>
</file>

<file path=ppt/slideLayouts/slideLayout3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A262F8-C300-4DE7-ABF4-63C7B8D7FE8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C97A00-796A-478F-A361-11BDE75A0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396552"/>
      </p:ext>
    </p:extLst>
  </p:cSld>
  <p:clrMapOvr>
    <a:masterClrMapping/>
  </p:clrMapOvr>
</p:sldLayout>
</file>

<file path=ppt/slideLayouts/slideLayout3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475979"/>
      </p:ext>
    </p:extLst>
  </p:cSld>
  <p:clrMapOvr>
    <a:masterClrMapping/>
  </p:clrMapOvr>
</p:sldLayout>
</file>

<file path=ppt/slideLayouts/slideLayout3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E20180-0004-48EE-9022-6BA8A5B5B0C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C7DA39-DB29-44DD-87AE-79AF11F67A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11914"/>
      </p:ext>
    </p:extLst>
  </p:cSld>
  <p:clrMapOvr>
    <a:masterClrMapping/>
  </p:clrMapOvr>
</p:sldLayout>
</file>

<file path=ppt/slideLayouts/slideLayout3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758237"/>
      </p:ext>
    </p:extLst>
  </p:cSld>
  <p:clrMapOvr>
    <a:masterClrMapping/>
  </p:clrMapOvr>
</p:sldLayout>
</file>

<file path=ppt/slideLayouts/slideLayout3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9BDC42-AB9E-4EAA-B500-061987F3B4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B3C976-251B-45F3-9F05-0D7E6D420E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88418"/>
      </p:ext>
    </p:extLst>
  </p:cSld>
  <p:clrMapOvr>
    <a:masterClrMapping/>
  </p:clrMapOvr>
</p:sldLayout>
</file>

<file path=ppt/slideLayouts/slideLayout3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158557"/>
      </p:ext>
    </p:extLst>
  </p:cSld>
  <p:clrMapOvr>
    <a:masterClrMapping/>
  </p:clrMapOvr>
</p:sldLayout>
</file>

<file path=ppt/slideLayouts/slideLayout3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CBC2EF-A0EC-4013-9D68-F41290D8AE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E4B9F9-AB85-41F9-B5F6-E2D7F8DC18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684546"/>
      </p:ext>
    </p:extLst>
  </p:cSld>
  <p:clrMapOvr>
    <a:masterClrMapping/>
  </p:clrMapOvr>
</p:sldLayout>
</file>

<file path=ppt/slideLayouts/slideLayout3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368797"/>
      </p:ext>
    </p:extLst>
  </p:cSld>
  <p:clrMapOvr>
    <a:masterClrMapping/>
  </p:clrMapOvr>
</p:sldLayout>
</file>

<file path=ppt/slideLayouts/slideLayout3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04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2" indent="0" algn="ctr">
              <a:buNone/>
              <a:defRPr sz="1798"/>
            </a:lvl3pPr>
            <a:lvl4pPr marL="1370298" indent="0" algn="ctr">
              <a:buNone/>
              <a:defRPr sz="1599"/>
            </a:lvl4pPr>
            <a:lvl5pPr marL="1827063" indent="0" algn="ctr">
              <a:buNone/>
              <a:defRPr sz="1599"/>
            </a:lvl5pPr>
            <a:lvl6pPr marL="2283828" indent="0" algn="ctr">
              <a:buNone/>
              <a:defRPr sz="1599"/>
            </a:lvl6pPr>
            <a:lvl7pPr marL="2740593" indent="0" algn="ctr">
              <a:buNone/>
              <a:defRPr sz="1599"/>
            </a:lvl7pPr>
            <a:lvl8pPr marL="3197360" indent="0" algn="ctr">
              <a:buNone/>
              <a:defRPr sz="1599"/>
            </a:lvl8pPr>
            <a:lvl9pPr marL="3654126" indent="0" algn="ctr">
              <a:buNone/>
              <a:defRPr sz="159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F81DD83F-F77F-46B4-9CB9-C8117E634F65}" type="datetimeFigureOut">
              <a:rPr 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3/9/2025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AA92924A-2F5C-4ED1-9634-C24838A41D73}" type="slidenum">
              <a:rPr 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1592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874603319"/>
      </p:ext>
    </p:extLst>
  </p:cSld>
  <p:clrMapOvr>
    <a:masterClrMapping/>
  </p:clrMapOvr>
</p:sldLayout>
</file>

<file path=ppt/slideLayouts/slideLayout3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08881526"/>
      </p:ext>
    </p:extLst>
  </p:cSld>
  <p:clrMapOvr>
    <a:masterClrMapping/>
  </p:clrMapOvr>
</p:sldLayout>
</file>

<file path=ppt/slideLayouts/slideLayout3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82577277"/>
      </p:ext>
    </p:extLst>
  </p:cSld>
  <p:clrMapOvr>
    <a:masterClrMapping/>
  </p:clrMapOvr>
</p:sldLayout>
</file>

<file path=ppt/slideLayouts/slideLayout3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6663370"/>
      </p:ext>
    </p:extLst>
  </p:cSld>
  <p:clrMapOvr>
    <a:masterClrMapping/>
  </p:clrMapOvr>
</p:sldLayout>
</file>

<file path=ppt/slideLayouts/slideLayout3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3430226"/>
      </p:ext>
    </p:extLst>
  </p:cSld>
  <p:clrMapOvr>
    <a:masterClrMapping/>
  </p:clrMapOvr>
</p:sldLayout>
</file>

<file path=ppt/slideLayouts/slideLayout3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8582929"/>
      </p:ext>
    </p:extLst>
  </p:cSld>
  <p:clrMapOvr>
    <a:masterClrMapping/>
  </p:clrMapOvr>
</p:sldLayout>
</file>

<file path=ppt/slideLayouts/slideLayout3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3342384"/>
      </p:ext>
    </p:extLst>
  </p:cSld>
  <p:clrMapOvr>
    <a:masterClrMapping/>
  </p:clrMapOvr>
</p:sldLayout>
</file>

<file path=ppt/slideLayouts/slideLayout3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544C3-560D-4F1B-94C7-092E450130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EE95DC-99A8-4248-8022-DD78FD8858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25820"/>
      </p:ext>
    </p:extLst>
  </p:cSld>
  <p:clrMapOvr>
    <a:masterClrMapping/>
  </p:clrMapOvr>
</p:sldLayout>
</file>

<file path=ppt/slideLayouts/slideLayout3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135600"/>
      </p:ext>
    </p:extLst>
  </p:cSld>
  <p:clrMapOvr>
    <a:masterClrMapping/>
  </p:clrMapOvr>
</p:sldLayout>
</file>

<file path=ppt/slideLayouts/slideLayout3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D5B575-9590-41D9-A25F-D0E8198A975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689909-B226-47B7-B3AF-6B1E53F9E1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78588"/>
      </p:ext>
    </p:extLst>
  </p:cSld>
  <p:clrMapOvr>
    <a:masterClrMapping/>
  </p:clrMapOvr>
</p:sldLayout>
</file>

<file path=ppt/slideLayouts/slideLayout3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94438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29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EA84FD-8CAF-4277-86CC-1669F24B341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286DB6-6CBD-44F8-90DE-19D8F296B6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914305"/>
      </p:ext>
    </p:extLst>
  </p:cSld>
  <p:clrMapOvr>
    <a:masterClrMapping/>
  </p:clrMapOvr>
</p:sldLayout>
</file>

<file path=ppt/slideLayouts/slideLayout3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80044"/>
      </p:ext>
    </p:extLst>
  </p:cSld>
  <p:clrMapOvr>
    <a:masterClrMapping/>
  </p:clrMapOvr>
</p:sldLayout>
</file>

<file path=ppt/slideLayouts/slideLayout3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026283-9B88-426E-B089-A6108A47070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33149D-72A6-4D08-85FC-1F21BFA104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652073"/>
      </p:ext>
    </p:extLst>
  </p:cSld>
  <p:clrMapOvr>
    <a:masterClrMapping/>
  </p:clrMapOvr>
</p:sldLayout>
</file>

<file path=ppt/slideLayouts/slideLayout3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72848"/>
      </p:ext>
    </p:extLst>
  </p:cSld>
  <p:clrMapOvr>
    <a:masterClrMapping/>
  </p:clrMapOvr>
</p:sldLayout>
</file>

<file path=ppt/slideLayouts/slideLayout3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815D88-CC51-4367-A61F-6C67413C94D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64E0A7-3845-4671-9825-EEB0304BFA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61321"/>
      </p:ext>
    </p:extLst>
  </p:cSld>
  <p:clrMapOvr>
    <a:masterClrMapping/>
  </p:clrMapOvr>
</p:sldLayout>
</file>

<file path=ppt/slideLayouts/slideLayout3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20604"/>
      </p:ext>
    </p:extLst>
  </p:cSld>
  <p:clrMapOvr>
    <a:masterClrMapping/>
  </p:clrMapOvr>
</p:sldLayout>
</file>

<file path=ppt/slideLayouts/slideLayout3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3E151A-22B1-4C08-AFB9-1B9B4B8439C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FFCE15-8FE3-465D-AD77-54E6F6D179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563062"/>
      </p:ext>
    </p:extLst>
  </p:cSld>
  <p:clrMapOvr>
    <a:masterClrMapping/>
  </p:clrMapOvr>
</p:sldLayout>
</file>

<file path=ppt/slideLayouts/slideLayout3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83E1B24-4B0A-4F94-9061-934E68ED0B8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E9C2F7-0C98-4EE7-A93D-F910F68138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875892"/>
      </p:ext>
    </p:extLst>
  </p:cSld>
  <p:clrMapOvr>
    <a:masterClrMapping/>
  </p:clrMapOvr>
</p:sldLayout>
</file>

<file path=ppt/slideLayouts/slideLayout3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425045"/>
      </p:ext>
    </p:extLst>
  </p:cSld>
  <p:clrMapOvr>
    <a:masterClrMapping/>
  </p:clrMapOvr>
</p:sldLayout>
</file>

<file path=ppt/slideLayouts/slideLayout3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239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2246859"/>
      </p:ext>
    </p:extLst>
  </p:cSld>
  <p:clrMapOvr>
    <a:masterClrMapping/>
  </p:clrMapOvr>
</p:sldLayout>
</file>

<file path=ppt/slideLayouts/slideLayout3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904615"/>
      </p:ext>
    </p:extLst>
  </p:cSld>
  <p:clrMapOvr>
    <a:masterClrMapping/>
  </p:clrMapOvr>
</p:sldLayout>
</file>

<file path=ppt/slideLayouts/slideLayout3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740DF9-309F-4C97-9A49-D4301B57F6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0EB64-EF6E-48D8-BF1C-1EB8FCF08F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795560"/>
      </p:ext>
    </p:extLst>
  </p:cSld>
  <p:clrMapOvr>
    <a:masterClrMapping/>
  </p:clrMapOvr>
</p:sldLayout>
</file>

<file path=ppt/slideLayouts/slideLayout3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0C624B-727E-4DA2-8CA4-F3F9A6AB33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6F260-E934-4F64-A7DA-2C1BEB8BA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989058"/>
      </p:ext>
    </p:extLst>
  </p:cSld>
  <p:clrMapOvr>
    <a:masterClrMapping/>
  </p:clrMapOvr>
</p:sldLayout>
</file>

<file path=ppt/slideLayouts/slideLayout3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676579"/>
      </p:ext>
    </p:extLst>
  </p:cSld>
  <p:clrMapOvr>
    <a:masterClrMapping/>
  </p:clrMapOvr>
  <p:transition spd="slow" advClick="0" advTm="0">
    <p:random/>
  </p:transition>
</p:sldLayout>
</file>

<file path=ppt/slideLayouts/slideLayout3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BF3394-D00D-44BA-841C-F274877E93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1EAB3-DF3D-47AF-915D-F4EADEECF9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707553"/>
      </p:ext>
    </p:extLst>
  </p:cSld>
  <p:clrMapOvr>
    <a:masterClrMapping/>
  </p:clrMapOvr>
</p:sldLayout>
</file>

<file path=ppt/slideLayouts/slideLayout3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CC8625-7FA6-490F-8ABA-77823D3944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AF56E4-B783-470F-A41B-7A2C54724E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927248"/>
      </p:ext>
    </p:extLst>
  </p:cSld>
  <p:clrMapOvr>
    <a:masterClrMapping/>
  </p:clrMapOvr>
</p:sldLayout>
</file>

<file path=ppt/slideLayouts/slideLayout3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072990"/>
      </p:ext>
    </p:extLst>
  </p:cSld>
  <p:clrMapOvr>
    <a:masterClrMapping/>
  </p:clrMapOvr>
</p:sldLayout>
</file>

<file path=ppt/slideLayouts/slideLayout3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E0E230-54DC-40B6-9A3D-59CF0A847F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74B9F1-4634-47E6-8EBA-50B24C045D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32977"/>
      </p:ext>
    </p:extLst>
  </p:cSld>
  <p:clrMapOvr>
    <a:masterClrMapping/>
  </p:clrMapOvr>
</p:sldLayout>
</file>

<file path=ppt/slideLayouts/slideLayout3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979544"/>
      </p:ext>
    </p:extLst>
  </p:cSld>
  <p:clrMapOvr>
    <a:masterClrMapping/>
  </p:clrMapOvr>
</p:sldLayout>
</file>

<file path=ppt/slideLayouts/slideLayout3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733361-697B-461E-80B6-79556B3AA9D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54DE84-2047-48B0-8255-F442BD70C0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74610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9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22195"/>
      </p:ext>
    </p:extLst>
  </p:cSld>
  <p:clrMapOvr>
    <a:masterClrMapping/>
  </p:clrMapOvr>
</p:sldLayout>
</file>

<file path=ppt/slideLayouts/slideLayout3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064765-BDC0-4C08-A6D6-F9016AD487B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7BA5CC-BE3A-4E97-9123-F72E72E043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80980"/>
      </p:ext>
    </p:extLst>
  </p:cSld>
  <p:clrMapOvr>
    <a:masterClrMapping/>
  </p:clrMapOvr>
</p:sldLayout>
</file>

<file path=ppt/slideLayouts/slideLayout3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043398"/>
      </p:ext>
    </p:extLst>
  </p:cSld>
  <p:clrMapOvr>
    <a:masterClrMapping/>
  </p:clrMapOvr>
</p:sldLayout>
</file>

<file path=ppt/slideLayouts/slideLayout3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5F4E1F-C7DC-4866-809D-32257AB04E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ECF03A-2323-4B89-86FA-224FA84E66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92427"/>
      </p:ext>
    </p:extLst>
  </p:cSld>
  <p:clrMapOvr>
    <a:masterClrMapping/>
  </p:clrMapOvr>
</p:sldLayout>
</file>

<file path=ppt/slideLayouts/slideLayout3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98467"/>
      </p:ext>
    </p:extLst>
  </p:cSld>
  <p:clrMapOvr>
    <a:masterClrMapping/>
  </p:clrMapOvr>
</p:sldLayout>
</file>

<file path=ppt/slideLayouts/slideLayout3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07684"/>
      </p:ext>
    </p:extLst>
  </p:cSld>
  <p:clrMapOvr>
    <a:masterClrMapping/>
  </p:clrMapOvr>
</p:sldLayout>
</file>

<file path=ppt/slideLayouts/slideLayout3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249731"/>
      </p:ext>
    </p:extLst>
  </p:cSld>
  <p:clrMapOvr>
    <a:masterClrMapping/>
  </p:clrMapOvr>
</p:sldLayout>
</file>

<file path=ppt/slideLayouts/slideLayout3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4439596"/>
      </p:ext>
    </p:extLst>
  </p:cSld>
  <p:clrMapOvr>
    <a:masterClrMapping/>
  </p:clrMapOvr>
</p:sldLayout>
</file>

<file path=ppt/slideLayouts/slideLayout3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9732965"/>
      </p:ext>
    </p:extLst>
  </p:cSld>
  <p:clrMapOvr>
    <a:masterClrMapping/>
  </p:clrMapOvr>
</p:sldLayout>
</file>

<file path=ppt/slideLayouts/slideLayout3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126280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0353127"/>
      </p:ext>
    </p:extLst>
  </p:cSld>
  <p:clrMapOvr>
    <a:masterClrMapping/>
  </p:clrMapOvr>
</p:sldLayout>
</file>

<file path=ppt/slideLayouts/slideLayout3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08166706"/>
      </p:ext>
    </p:extLst>
  </p:cSld>
  <p:clrMapOvr>
    <a:masterClrMapping/>
  </p:clrMapOvr>
</p:sldLayout>
</file>

<file path=ppt/slideLayouts/slideLayout3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2948157"/>
      </p:ext>
    </p:extLst>
  </p:cSld>
  <p:clrMapOvr>
    <a:masterClrMapping/>
  </p:clrMapOvr>
</p:sldLayout>
</file>

<file path=ppt/slideLayouts/slideLayout3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BE038F-D45D-463E-B413-2C1D1361CD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6DE774-F8E2-43CF-8FCB-3B3A36ADF0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07529"/>
      </p:ext>
    </p:extLst>
  </p:cSld>
  <p:clrMapOvr>
    <a:masterClrMapping/>
  </p:clrMapOvr>
</p:sldLayout>
</file>

<file path=ppt/slideLayouts/slideLayout3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47083"/>
      </p:ext>
    </p:extLst>
  </p:cSld>
  <p:clrMapOvr>
    <a:masterClrMapping/>
  </p:clrMapOvr>
</p:sldLayout>
</file>

<file path=ppt/slideLayouts/slideLayout3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C679BC-D3B3-48CB-928A-A471DBB0E2F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DB30AF-AF6B-4693-BE58-57E088E447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27600"/>
      </p:ext>
    </p:extLst>
  </p:cSld>
  <p:clrMapOvr>
    <a:masterClrMapping/>
  </p:clrMapOvr>
</p:sldLayout>
</file>

<file path=ppt/slideLayouts/slideLayout3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2019"/>
      </p:ext>
    </p:extLst>
  </p:cSld>
  <p:clrMapOvr>
    <a:masterClrMapping/>
  </p:clrMapOvr>
</p:sldLayout>
</file>

<file path=ppt/slideLayouts/slideLayout3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218AC1-24F5-48D7-9ED1-211BD93649F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83A934-40C4-4ADA-824D-2D606131B8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97810"/>
      </p:ext>
    </p:extLst>
  </p:cSld>
  <p:clrMapOvr>
    <a:masterClrMapping/>
  </p:clrMapOvr>
</p:sldLayout>
</file>

<file path=ppt/slideLayouts/slideLayout3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814604"/>
      </p:ext>
    </p:extLst>
  </p:cSld>
  <p:clrMapOvr>
    <a:masterClrMapping/>
  </p:clrMapOvr>
</p:sldLayout>
</file>

<file path=ppt/slideLayouts/slideLayout3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585344-60CA-4C40-A158-24F73C4D7B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C572E7-62A9-4EF8-BE7B-BE83E0527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07718"/>
      </p:ext>
    </p:extLst>
  </p:cSld>
  <p:clrMapOvr>
    <a:masterClrMapping/>
  </p:clrMapOvr>
</p:sldLayout>
</file>

<file path=ppt/slideLayouts/slideLayout3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41478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39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0AFF9F-2713-435B-A46A-C1FAF74FCD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1C2EC3-EB60-4FB8-9022-DA0F8E287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934347"/>
      </p:ext>
    </p:extLst>
  </p:cSld>
  <p:clrMapOvr>
    <a:masterClrMapping/>
  </p:clrMapOvr>
</p:sldLayout>
</file>

<file path=ppt/slideLayouts/slideLayout3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413423"/>
      </p:ext>
    </p:extLst>
  </p:cSld>
  <p:clrMapOvr>
    <a:masterClrMapping/>
  </p:clrMapOvr>
</p:sldLayout>
</file>

<file path=ppt/slideLayouts/slideLayout3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22943"/>
      </p:ext>
    </p:extLst>
  </p:cSld>
  <p:clrMapOvr>
    <a:masterClrMapping/>
  </p:clrMapOvr>
</p:sldLayout>
</file>

<file path=ppt/slideLayouts/slideLayout3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95304503"/>
      </p:ext>
    </p:extLst>
  </p:cSld>
  <p:clrMapOvr>
    <a:masterClrMapping/>
  </p:clrMapOvr>
</p:sldLayout>
</file>

<file path=ppt/slideLayouts/slideLayout3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67019136"/>
      </p:ext>
    </p:extLst>
  </p:cSld>
  <p:clrMapOvr>
    <a:masterClrMapping/>
  </p:clrMapOvr>
</p:sldLayout>
</file>

<file path=ppt/slideLayouts/slideLayout3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23824503"/>
      </p:ext>
    </p:extLst>
  </p:cSld>
  <p:clrMapOvr>
    <a:masterClrMapping/>
  </p:clrMapOvr>
</p:sldLayout>
</file>

<file path=ppt/slideLayouts/slideLayout3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0145951"/>
      </p:ext>
    </p:extLst>
  </p:cSld>
  <p:clrMapOvr>
    <a:masterClrMapping/>
  </p:clrMapOvr>
</p:sldLayout>
</file>

<file path=ppt/slideLayouts/slideLayout3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94826625"/>
      </p:ext>
    </p:extLst>
  </p:cSld>
  <p:clrMapOvr>
    <a:masterClrMapping/>
  </p:clrMapOvr>
</p:sldLayout>
</file>

<file path=ppt/slideLayouts/slideLayout3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94416297"/>
      </p:ext>
    </p:extLst>
  </p:cSld>
  <p:clrMapOvr>
    <a:masterClrMapping/>
  </p:clrMapOvr>
</p:sldLayout>
</file>

<file path=ppt/slideLayouts/slideLayout3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B87E2F-D433-4F46-A897-6AC6C230917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49A793-5566-49F3-8AA3-F31496A396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59709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15748914"/>
      </p:ext>
    </p:extLst>
  </p:cSld>
  <p:clrMapOvr>
    <a:masterClrMapping/>
  </p:clrMapOvr>
</p:sldLayout>
</file>

<file path=ppt/slideLayouts/slideLayout3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017481"/>
      </p:ext>
    </p:extLst>
  </p:cSld>
  <p:clrMapOvr>
    <a:masterClrMapping/>
  </p:clrMapOvr>
</p:sldLayout>
</file>

<file path=ppt/slideLayouts/slideLayout3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FE4DD1-8523-41FD-A45F-A0568D102B3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B68CAD-0044-43DD-AB12-5DDAA393B2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82749"/>
      </p:ext>
    </p:extLst>
  </p:cSld>
  <p:clrMapOvr>
    <a:masterClrMapping/>
  </p:clrMapOvr>
</p:sldLayout>
</file>

<file path=ppt/slideLayouts/slideLayout3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03314"/>
      </p:ext>
    </p:extLst>
  </p:cSld>
  <p:clrMapOvr>
    <a:masterClrMapping/>
  </p:clrMapOvr>
</p:sldLayout>
</file>

<file path=ppt/slideLayouts/slideLayout3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F658A-020E-4197-9476-8720498DE92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48919-9D05-4B89-A942-79404A449E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30673"/>
      </p:ext>
    </p:extLst>
  </p:cSld>
  <p:clrMapOvr>
    <a:masterClrMapping/>
  </p:clrMapOvr>
</p:sldLayout>
</file>

<file path=ppt/slideLayouts/slideLayout3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971610"/>
      </p:ext>
    </p:extLst>
  </p:cSld>
  <p:clrMapOvr>
    <a:masterClrMapping/>
  </p:clrMapOvr>
</p:sldLayout>
</file>

<file path=ppt/slideLayouts/slideLayout3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0568E-C14C-4B2F-A709-E2A66A91A0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8B9FC2-EC36-45EE-9CC7-7416D0AFF8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486205"/>
      </p:ext>
    </p:extLst>
  </p:cSld>
  <p:clrMapOvr>
    <a:masterClrMapping/>
  </p:clrMapOvr>
</p:sldLayout>
</file>

<file path=ppt/slideLayouts/slideLayout3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08403"/>
      </p:ext>
    </p:extLst>
  </p:cSld>
  <p:clrMapOvr>
    <a:masterClrMapping/>
  </p:clrMapOvr>
</p:sldLayout>
</file>

<file path=ppt/slideLayouts/slideLayout3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FC5E58-11A6-46D9-82D2-FF5B7B7DAC0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F8DBE9-5A9E-43F7-A6EA-29927C9DC1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14045"/>
      </p:ext>
    </p:extLst>
  </p:cSld>
  <p:clrMapOvr>
    <a:masterClrMapping/>
  </p:clrMapOvr>
</p:sldLayout>
</file>

<file path=ppt/slideLayouts/slideLayout3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23625"/>
      </p:ext>
    </p:extLst>
  </p:cSld>
  <p:clrMapOvr>
    <a:masterClrMapping/>
  </p:clrMapOvr>
</p:sldLayout>
</file>

<file path=ppt/slideLayouts/slideLayout3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031A0C-C55F-4861-AEEC-C4D0E45CE33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1C121C-07CE-4B27-863B-45A50BFF26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779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86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879FFEE-6F59-4D70-BCF0-2EEC6A2E26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4FC86FD-0771-47D1-B7AA-5F876B025B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545043"/>
      </p:ext>
    </p:extLst>
  </p:cSld>
  <p:clrMapOvr>
    <a:masterClrMapping/>
  </p:clrMapOvr>
</p:sldLayout>
</file>

<file path=ppt/slideLayouts/slideLayout3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975233"/>
      </p:ext>
    </p:extLst>
  </p:cSld>
  <p:clrMapOvr>
    <a:masterClrMapping/>
  </p:clrMapOvr>
</p:sldLayout>
</file>

<file path=ppt/slideLayouts/slideLayout3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482322"/>
      </p:ext>
    </p:extLst>
  </p:cSld>
  <p:clrMapOvr>
    <a:masterClrMapping/>
  </p:clrMapOvr>
</p:sldLayout>
</file>

<file path=ppt/slideLayouts/slideLayout3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128501"/>
      </p:ext>
    </p:extLst>
  </p:cSld>
  <p:clrMapOvr>
    <a:masterClrMapping/>
  </p:clrMapOvr>
</p:sldLayout>
</file>

<file path=ppt/slideLayouts/slideLayout3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8A8FB5-AA2F-43B5-AE83-373C3E87A68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D18437-3DD1-4EC2-9E91-17DA861DCE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644718"/>
      </p:ext>
    </p:extLst>
  </p:cSld>
  <p:clrMapOvr>
    <a:masterClrMapping/>
  </p:clrMapOvr>
</p:sldLayout>
</file>

<file path=ppt/slideLayouts/slideLayout3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897B4-4BF6-4CB0-A4DB-81E1EE9C54D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72E2CC-E057-439F-B79A-A422CA971C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42237"/>
      </p:ext>
    </p:extLst>
  </p:cSld>
  <p:clrMapOvr>
    <a:masterClrMapping/>
  </p:clrMapOvr>
</p:sldLayout>
</file>

<file path=ppt/slideLayouts/slideLayout3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973369"/>
      </p:ext>
    </p:extLst>
  </p:cSld>
  <p:clrMapOvr>
    <a:masterClrMapping/>
  </p:clrMapOvr>
  <p:transition spd="slow" advClick="0" advTm="0">
    <p:random/>
  </p:transition>
</p:sldLayout>
</file>

<file path=ppt/slideLayouts/slideLayout3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17BADB-0BAA-4C6A-BCAB-864B924511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434172-4FDC-4FE1-AC10-9F23E851AA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7197"/>
      </p:ext>
    </p:extLst>
  </p:cSld>
  <p:clrMapOvr>
    <a:masterClrMapping/>
  </p:clrMapOvr>
</p:sldLayout>
</file>

<file path=ppt/slideLayouts/slideLayout3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061233"/>
      </p:ext>
    </p:extLst>
  </p:cSld>
  <p:clrMapOvr>
    <a:masterClrMapping/>
  </p:clrMapOvr>
</p:sldLayout>
</file>

<file path=ppt/slideLayouts/slideLayout3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C02AF6-796E-48C1-9C8C-04E1C964A6F9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AE627E-5A02-4134-AD3C-2E5CB56CC34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07370"/>
      </p:ext>
    </p:extLst>
  </p:cSld>
  <p:clrMapOvr>
    <a:masterClrMapping/>
  </p:clrMapOvr>
  <p:transition spd="slow" advTm="3000">
    <p:random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10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54314"/>
      </p:ext>
    </p:extLst>
  </p:cSld>
  <p:clrMapOvr>
    <a:masterClrMapping/>
  </p:clrMapOvr>
</p:sldLayout>
</file>

<file path=ppt/slideLayouts/slideLayout3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75124"/>
      </p:ext>
    </p:extLst>
  </p:cSld>
  <p:clrMapOvr>
    <a:masterClrMapping/>
  </p:clrMapOvr>
</p:sldLayout>
</file>

<file path=ppt/slideLayouts/slideLayout3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91557"/>
      </p:ext>
    </p:extLst>
  </p:cSld>
  <p:clrMapOvr>
    <a:masterClrMapping/>
  </p:clrMapOvr>
</p:sldLayout>
</file>

<file path=ppt/slideLayouts/slideLayout3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74657"/>
      </p:ext>
    </p:extLst>
  </p:cSld>
  <p:clrMapOvr>
    <a:masterClrMapping/>
  </p:clrMapOvr>
</p:sldLayout>
</file>

<file path=ppt/slideLayouts/slideLayout3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540261"/>
      </p:ext>
    </p:extLst>
  </p:cSld>
  <p:clrMapOvr>
    <a:masterClrMapping/>
  </p:clrMapOvr>
</p:sldLayout>
</file>

<file path=ppt/slideLayouts/slideLayout3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72099"/>
      </p:ext>
    </p:extLst>
  </p:cSld>
  <p:clrMapOvr>
    <a:masterClrMapping/>
  </p:clrMapOvr>
</p:sldLayout>
</file>

<file path=ppt/slideLayouts/slideLayout3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71165"/>
      </p:ext>
    </p:extLst>
  </p:cSld>
  <p:clrMapOvr>
    <a:masterClrMapping/>
  </p:clrMapOvr>
</p:sldLayout>
</file>

<file path=ppt/slideLayouts/slideLayout3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264117"/>
      </p:ext>
    </p:extLst>
  </p:cSld>
  <p:clrMapOvr>
    <a:masterClrMapping/>
  </p:clrMapOvr>
</p:sldLayout>
</file>

<file path=ppt/slideLayouts/slideLayout3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23998E-E4D6-470B-B82E-CD04D6CEE81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B6B875-9C45-42C9-B696-6A47E29E54F6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66495"/>
      </p:ext>
    </p:extLst>
  </p:cSld>
  <p:clrMapOvr>
    <a:masterClrMapping/>
  </p:clrMapOvr>
  <p:transition spd="slow" advTm="3000">
    <p:random/>
  </p:transition>
</p:sldLayout>
</file>

<file path=ppt/slideLayouts/slideLayout3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588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6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61163"/>
      </p:ext>
    </p:extLst>
  </p:cSld>
  <p:clrMapOvr>
    <a:masterClrMapping/>
  </p:clrMapOvr>
</p:sldLayout>
</file>

<file path=ppt/slideLayouts/slideLayout3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735693"/>
      </p:ext>
    </p:extLst>
  </p:cSld>
  <p:clrMapOvr>
    <a:masterClrMapping/>
  </p:clrMapOvr>
</p:sldLayout>
</file>

<file path=ppt/slideLayouts/slideLayout3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86"/>
      </p:ext>
    </p:extLst>
  </p:cSld>
  <p:clrMapOvr>
    <a:masterClrMapping/>
  </p:clrMapOvr>
</p:sldLayout>
</file>

<file path=ppt/slideLayouts/slideLayout3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398822"/>
      </p:ext>
    </p:extLst>
  </p:cSld>
  <p:clrMapOvr>
    <a:masterClrMapping/>
  </p:clrMapOvr>
</p:sldLayout>
</file>

<file path=ppt/slideLayouts/slideLayout3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81453"/>
      </p:ext>
    </p:extLst>
  </p:cSld>
  <p:clrMapOvr>
    <a:masterClrMapping/>
  </p:clrMapOvr>
</p:sldLayout>
</file>

<file path=ppt/slideLayouts/slideLayout3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38347"/>
      </p:ext>
    </p:extLst>
  </p:cSld>
  <p:clrMapOvr>
    <a:masterClrMapping/>
  </p:clrMapOvr>
</p:sldLayout>
</file>

<file path=ppt/slideLayouts/slideLayout3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62982"/>
      </p:ext>
    </p:extLst>
  </p:cSld>
  <p:clrMapOvr>
    <a:masterClrMapping/>
  </p:clrMapOvr>
</p:sldLayout>
</file>

<file path=ppt/slideLayouts/slideLayout3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AF05B8-240C-4704-AF78-9D429FE96755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59977B-A7E6-4E1C-ACC9-36B81DF06092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83525"/>
      </p:ext>
    </p:extLst>
  </p:cSld>
  <p:clrMapOvr>
    <a:masterClrMapping/>
  </p:clrMapOvr>
</p:sldLayout>
</file>

<file path=ppt/slideLayouts/slideLayout3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221315"/>
      </p:ext>
    </p:extLst>
  </p:cSld>
  <p:clrMapOvr>
    <a:masterClrMapping/>
  </p:clrMapOvr>
  <p:transition spd="slow" advClick="0" advTm="4000">
    <p:comb/>
  </p:transition>
</p:sldLayout>
</file>

<file path=ppt/slideLayouts/slideLayout3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26020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1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24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47621"/>
      </p:ext>
    </p:extLst>
  </p:cSld>
  <p:clrMapOvr>
    <a:masterClrMapping/>
  </p:clrMapOvr>
  <p:transition spd="slow"/>
</p:sldLayout>
</file>

<file path=ppt/slideLayouts/slideLayout3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64167"/>
      </p:ext>
    </p:extLst>
  </p:cSld>
  <p:clrMapOvr>
    <a:masterClrMapping/>
  </p:clrMapOvr>
</p:sldLayout>
</file>

<file path=ppt/slideLayouts/slideLayout3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753614"/>
      </p:ext>
    </p:extLst>
  </p:cSld>
  <p:clrMapOvr>
    <a:masterClrMapping/>
  </p:clrMapOvr>
</p:sldLayout>
</file>

<file path=ppt/slideLayouts/slideLayout3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9AFF7F-9863-4194-82A4-86456BD8034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87EBE56-7951-4111-A880-A3096E40D93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27701"/>
      </p:ext>
    </p:extLst>
  </p:cSld>
  <p:clrMapOvr>
    <a:masterClrMapping/>
  </p:clrMapOvr>
  <p:transition spd="slow" advTm="3000">
    <p:random/>
  </p:transition>
</p:sldLayout>
</file>

<file path=ppt/slideLayouts/slideLayout3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207599"/>
      </p:ext>
    </p:extLst>
  </p:cSld>
  <p:clrMapOvr>
    <a:masterClrMapping/>
  </p:clrMapOvr>
</p:sldLayout>
</file>

<file path=ppt/slideLayouts/slideLayout3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171389"/>
      </p:ext>
    </p:extLst>
  </p:cSld>
  <p:clrMapOvr>
    <a:masterClrMapping/>
  </p:clrMapOvr>
</p:sldLayout>
</file>

<file path=ppt/slideLayouts/slideLayout3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650534"/>
      </p:ext>
    </p:extLst>
  </p:cSld>
  <p:clrMapOvr>
    <a:masterClrMapping/>
  </p:clrMapOvr>
</p:sldLayout>
</file>

<file path=ppt/slideLayouts/slideLayout3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363052"/>
      </p:ext>
    </p:extLst>
  </p:cSld>
  <p:clrMapOvr>
    <a:masterClrMapping/>
  </p:clrMapOvr>
</p:sldLayout>
</file>

<file path=ppt/slideLayouts/slideLayout3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70872"/>
      </p:ext>
    </p:extLst>
  </p:cSld>
  <p:clrMapOvr>
    <a:masterClrMapping/>
  </p:clrMapOvr>
</p:sldLayout>
</file>

<file path=ppt/slideLayouts/slideLayout3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29211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05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31443"/>
      </p:ext>
    </p:extLst>
  </p:cSld>
  <p:clrMapOvr>
    <a:masterClrMapping/>
  </p:clrMapOvr>
</p:sldLayout>
</file>

<file path=ppt/slideLayouts/slideLayout3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05960"/>
      </p:ext>
    </p:extLst>
  </p:cSld>
  <p:clrMapOvr>
    <a:masterClrMapping/>
  </p:clrMapOvr>
</p:sldLayout>
</file>

<file path=ppt/slideLayouts/slideLayout3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52D267-E181-4D32-8717-958EAD8392C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E2E6C-C664-4FC3-92DF-740E279B5540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08654"/>
      </p:ext>
    </p:extLst>
  </p:cSld>
  <p:clrMapOvr>
    <a:masterClrMapping/>
  </p:clrMapOvr>
  <p:transition spd="slow" advTm="3000">
    <p:random/>
  </p:transition>
</p:sldLayout>
</file>

<file path=ppt/slideLayouts/slideLayout3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00336"/>
      </p:ext>
    </p:extLst>
  </p:cSld>
  <p:clrMapOvr>
    <a:masterClrMapping/>
  </p:clrMapOvr>
</p:sldLayout>
</file>

<file path=ppt/slideLayouts/slideLayout3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3903"/>
      </p:ext>
    </p:extLst>
  </p:cSld>
  <p:clrMapOvr>
    <a:masterClrMapping/>
  </p:clrMapOvr>
</p:sldLayout>
</file>

<file path=ppt/slideLayouts/slideLayout3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244344"/>
      </p:ext>
    </p:extLst>
  </p:cSld>
  <p:clrMapOvr>
    <a:masterClrMapping/>
  </p:clrMapOvr>
</p:sldLayout>
</file>

<file path=ppt/slideLayouts/slideLayout3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173344"/>
      </p:ext>
    </p:extLst>
  </p:cSld>
  <p:clrMapOvr>
    <a:masterClrMapping/>
  </p:clrMapOvr>
</p:sldLayout>
</file>

<file path=ppt/slideLayouts/slideLayout3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59717"/>
      </p:ext>
    </p:extLst>
  </p:cSld>
  <p:clrMapOvr>
    <a:masterClrMapping/>
  </p:clrMapOvr>
</p:sldLayout>
</file>

<file path=ppt/slideLayouts/slideLayout3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388195"/>
      </p:ext>
    </p:extLst>
  </p:cSld>
  <p:clrMapOvr>
    <a:masterClrMapping/>
  </p:clrMapOvr>
</p:sldLayout>
</file>

<file path=ppt/slideLayouts/slideLayout3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93440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65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40466"/>
      </p:ext>
    </p:extLst>
  </p:cSld>
  <p:clrMapOvr>
    <a:masterClrMapping/>
  </p:clrMapOvr>
</p:sldLayout>
</file>

<file path=ppt/slideLayouts/slideLayout3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167E89-A378-4047-9EEF-CC31E4BD089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D99A95-2CF0-43B8-9B52-C52167F5876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48557"/>
      </p:ext>
    </p:extLst>
  </p:cSld>
  <p:clrMapOvr>
    <a:masterClrMapping/>
  </p:clrMapOvr>
</p:sldLayout>
</file>

<file path=ppt/slideLayouts/slideLayout3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637745"/>
      </p:ext>
    </p:extLst>
  </p:cSld>
  <p:clrMapOvr>
    <a:masterClrMapping/>
  </p:clrMapOvr>
  <p:transition spd="slow" advClick="0" advTm="4000">
    <p:comb/>
  </p:transition>
</p:sldLayout>
</file>

<file path=ppt/slideLayouts/slideLayout3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746025"/>
      </p:ext>
    </p:extLst>
  </p:cSld>
  <p:clrMapOvr>
    <a:masterClrMapping/>
  </p:clrMapOvr>
  <p:transition spd="slow"/>
</p:sldLayout>
</file>

<file path=ppt/slideLayouts/slideLayout3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92214"/>
      </p:ext>
    </p:extLst>
  </p:cSld>
  <p:clrMapOvr>
    <a:masterClrMapping/>
  </p:clrMapOvr>
  <p:transition spd="slow"/>
</p:sldLayout>
</file>

<file path=ppt/slideLayouts/slideLayout3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038690"/>
      </p:ext>
    </p:extLst>
  </p:cSld>
  <p:clrMapOvr>
    <a:masterClrMapping/>
  </p:clrMapOvr>
</p:sldLayout>
</file>

<file path=ppt/slideLayouts/slideLayout3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CDA6F7-228D-4153-9A23-A97295DC8EFE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C6F35C-3FE6-4BD6-9A0D-93524C4A729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12213"/>
      </p:ext>
    </p:extLst>
  </p:cSld>
  <p:clrMapOvr>
    <a:masterClrMapping/>
  </p:clrMapOvr>
  <p:transition spd="slow" advTm="3000">
    <p:random/>
  </p:transition>
</p:sldLayout>
</file>

<file path=ppt/slideLayouts/slideLayout3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21086"/>
      </p:ext>
    </p:extLst>
  </p:cSld>
  <p:clrMapOvr>
    <a:masterClrMapping/>
  </p:clrMapOvr>
</p:sldLayout>
</file>

<file path=ppt/slideLayouts/slideLayout3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390905"/>
      </p:ext>
    </p:extLst>
  </p:cSld>
  <p:clrMapOvr>
    <a:masterClrMapping/>
  </p:clrMapOvr>
</p:sldLayout>
</file>

<file path=ppt/slideLayouts/slideLayout3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35927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0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284636"/>
      </p:ext>
    </p:extLst>
  </p:cSld>
  <p:clrMapOvr>
    <a:masterClrMapping/>
  </p:clrMapOvr>
</p:sldLayout>
</file>

<file path=ppt/slideLayouts/slideLayout3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074157"/>
      </p:ext>
    </p:extLst>
  </p:cSld>
  <p:clrMapOvr>
    <a:masterClrMapping/>
  </p:clrMapOvr>
</p:sldLayout>
</file>

<file path=ppt/slideLayouts/slideLayout3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397554"/>
      </p:ext>
    </p:extLst>
  </p:cSld>
  <p:clrMapOvr>
    <a:masterClrMapping/>
  </p:clrMapOvr>
</p:sldLayout>
</file>

<file path=ppt/slideLayouts/slideLayout3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903159"/>
      </p:ext>
    </p:extLst>
  </p:cSld>
  <p:clrMapOvr>
    <a:masterClrMapping/>
  </p:clrMapOvr>
</p:sldLayout>
</file>

<file path=ppt/slideLayouts/slideLayout3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005759"/>
      </p:ext>
    </p:extLst>
  </p:cSld>
  <p:clrMapOvr>
    <a:masterClrMapping/>
  </p:clrMapOvr>
</p:sldLayout>
</file>

<file path=ppt/slideLayouts/slideLayout3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E544F4-1CD4-40C3-8991-707A996EE70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913751-9D3D-4A01-B85E-6BAD00728C8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3355"/>
      </p:ext>
    </p:extLst>
  </p:cSld>
  <p:clrMapOvr>
    <a:masterClrMapping/>
  </p:clrMapOvr>
  <p:transition spd="slow" advTm="3000">
    <p:random/>
  </p:transition>
</p:sldLayout>
</file>

<file path=ppt/slideLayouts/slideLayout3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720087"/>
      </p:ext>
    </p:extLst>
  </p:cSld>
  <p:clrMapOvr>
    <a:masterClrMapping/>
  </p:clrMapOvr>
</p:sldLayout>
</file>

<file path=ppt/slideLayouts/slideLayout3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909833"/>
      </p:ext>
    </p:extLst>
  </p:cSld>
  <p:clrMapOvr>
    <a:masterClrMapping/>
  </p:clrMapOvr>
</p:sldLayout>
</file>

<file path=ppt/slideLayouts/slideLayout3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824269"/>
      </p:ext>
    </p:extLst>
  </p:cSld>
  <p:clrMapOvr>
    <a:masterClrMapping/>
  </p:clrMapOvr>
</p:sldLayout>
</file>

<file path=ppt/slideLayouts/slideLayout3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46160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83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460053"/>
      </p:ext>
    </p:extLst>
  </p:cSld>
  <p:clrMapOvr>
    <a:masterClrMapping/>
  </p:clrMapOvr>
</p:sldLayout>
</file>

<file path=ppt/slideLayouts/slideLayout3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077158"/>
      </p:ext>
    </p:extLst>
  </p:cSld>
  <p:clrMapOvr>
    <a:masterClrMapping/>
  </p:clrMapOvr>
</p:sldLayout>
</file>

<file path=ppt/slideLayouts/slideLayout3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383618"/>
      </p:ext>
    </p:extLst>
  </p:cSld>
  <p:clrMapOvr>
    <a:masterClrMapping/>
  </p:clrMapOvr>
</p:sldLayout>
</file>

<file path=ppt/slideLayouts/slideLayout3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774154"/>
      </p:ext>
    </p:extLst>
  </p:cSld>
  <p:clrMapOvr>
    <a:masterClrMapping/>
  </p:clrMapOvr>
</p:sldLayout>
</file>

<file path=ppt/slideLayouts/slideLayout3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C166D7-D09F-4521-966D-747AD7AFC6C6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86CE4B-B588-40E5-8ECD-4B5D285880A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89752"/>
      </p:ext>
    </p:extLst>
  </p:cSld>
  <p:clrMapOvr>
    <a:masterClrMapping/>
  </p:clrMapOvr>
</p:sldLayout>
</file>

<file path=ppt/slideLayouts/slideLayout3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666774"/>
      </p:ext>
    </p:extLst>
  </p:cSld>
  <p:clrMapOvr>
    <a:masterClrMapping/>
  </p:clrMapOvr>
  <p:transition spd="slow" advClick="0" advTm="4000">
    <p:comb/>
  </p:transition>
</p:sldLayout>
</file>

<file path=ppt/slideLayouts/slideLayout3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85838"/>
      </p:ext>
    </p:extLst>
  </p:cSld>
  <p:clrMapOvr>
    <a:masterClrMapping/>
  </p:clrMapOvr>
  <p:transition spd="slow"/>
</p:sldLayout>
</file>

<file path=ppt/slideLayouts/slideLayout3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82024"/>
      </p:ext>
    </p:extLst>
  </p:cSld>
  <p:clrMapOvr>
    <a:masterClrMapping/>
  </p:clrMapOvr>
  <p:transition spd="slow"/>
</p:sldLayout>
</file>

<file path=ppt/slideLayouts/slideLayout3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51217"/>
      </p:ext>
    </p:extLst>
  </p:cSld>
  <p:clrMapOvr>
    <a:masterClrMapping/>
  </p:clrMapOvr>
</p:sldLayout>
</file>

<file path=ppt/slideLayouts/slideLayout3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C8C2E7-D9A1-4F2A-B1D7-EB8F11C63E00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BAE42-B845-4293-A59C-2457E7C6BCE1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88310"/>
      </p:ext>
    </p:extLst>
  </p:cSld>
  <p:clrMapOvr>
    <a:masterClrMapping/>
  </p:clrMapOvr>
  <p:transition spd="slow" advTm="3000">
    <p:rand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02991195"/>
      </p:ext>
    </p:extLst>
  </p:cSld>
  <p:clrMapOvr>
    <a:masterClrMapping/>
  </p:clrMapOvr>
</p:sldLayout>
</file>

<file path=ppt/slideLayouts/slideLayout3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89234"/>
      </p:ext>
    </p:extLst>
  </p:cSld>
  <p:clrMapOvr>
    <a:masterClrMapping/>
  </p:clrMapOvr>
</p:sldLayout>
</file>

<file path=ppt/slideLayouts/slideLayout3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678913"/>
      </p:ext>
    </p:extLst>
  </p:cSld>
  <p:clrMapOvr>
    <a:masterClrMapping/>
  </p:clrMapOvr>
</p:sldLayout>
</file>

<file path=ppt/slideLayouts/slideLayout3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306235"/>
      </p:ext>
    </p:extLst>
  </p:cSld>
  <p:clrMapOvr>
    <a:masterClrMapping/>
  </p:clrMapOvr>
</p:sldLayout>
</file>

<file path=ppt/slideLayouts/slideLayout3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589311"/>
      </p:ext>
    </p:extLst>
  </p:cSld>
  <p:clrMapOvr>
    <a:masterClrMapping/>
  </p:clrMapOvr>
</p:sldLayout>
</file>

<file path=ppt/slideLayouts/slideLayout3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448663"/>
      </p:ext>
    </p:extLst>
  </p:cSld>
  <p:clrMapOvr>
    <a:masterClrMapping/>
  </p:clrMapOvr>
</p:sldLayout>
</file>

<file path=ppt/slideLayouts/slideLayout3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41899"/>
      </p:ext>
    </p:extLst>
  </p:cSld>
  <p:clrMapOvr>
    <a:masterClrMapping/>
  </p:clrMapOvr>
</p:sldLayout>
</file>

<file path=ppt/slideLayouts/slideLayout3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41537"/>
      </p:ext>
    </p:extLst>
  </p:cSld>
  <p:clrMapOvr>
    <a:masterClrMapping/>
  </p:clrMapOvr>
</p:sldLayout>
</file>

<file path=ppt/slideLayouts/slideLayout3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208526"/>
      </p:ext>
    </p:extLst>
  </p:cSld>
  <p:clrMapOvr>
    <a:masterClrMapping/>
  </p:clrMapOvr>
</p:sldLayout>
</file>

<file path=ppt/slideLayouts/slideLayout3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0C6EB5-EA0A-43A0-98EF-ED36E722F0E5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7AE998-C692-4090-8E4D-3E37D5BCFB8C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06123"/>
      </p:ext>
    </p:extLst>
  </p:cSld>
  <p:clrMapOvr>
    <a:masterClrMapping/>
  </p:clrMapOvr>
  <p:transition spd="slow" advTm="3000">
    <p:random/>
  </p:transition>
</p:sldLayout>
</file>

<file path=ppt/slideLayouts/slideLayout3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4174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28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010411"/>
      </p:ext>
    </p:extLst>
  </p:cSld>
  <p:clrMapOvr>
    <a:masterClrMapping/>
  </p:clrMapOvr>
</p:sldLayout>
</file>

<file path=ppt/slideLayouts/slideLayout3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49321"/>
      </p:ext>
    </p:extLst>
  </p:cSld>
  <p:clrMapOvr>
    <a:masterClrMapping/>
  </p:clrMapOvr>
</p:sldLayout>
</file>

<file path=ppt/slideLayouts/slideLayout3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242187"/>
      </p:ext>
    </p:extLst>
  </p:cSld>
  <p:clrMapOvr>
    <a:masterClrMapping/>
  </p:clrMapOvr>
</p:sldLayout>
</file>

<file path=ppt/slideLayouts/slideLayout3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57760"/>
      </p:ext>
    </p:extLst>
  </p:cSld>
  <p:clrMapOvr>
    <a:masterClrMapping/>
  </p:clrMapOvr>
</p:sldLayout>
</file>

<file path=ppt/slideLayouts/slideLayout3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630445"/>
      </p:ext>
    </p:extLst>
  </p:cSld>
  <p:clrMapOvr>
    <a:masterClrMapping/>
  </p:clrMapOvr>
</p:sldLayout>
</file>

<file path=ppt/slideLayouts/slideLayout3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98180"/>
      </p:ext>
    </p:extLst>
  </p:cSld>
  <p:clrMapOvr>
    <a:masterClrMapping/>
  </p:clrMapOvr>
</p:sldLayout>
</file>

<file path=ppt/slideLayouts/slideLayout3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98526"/>
      </p:ext>
    </p:extLst>
  </p:cSld>
  <p:clrMapOvr>
    <a:masterClrMapping/>
  </p:clrMapOvr>
</p:sldLayout>
</file>

<file path=ppt/slideLayouts/slideLayout3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17F40E-A9C8-40ED-844A-908214B46A98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E6D993-4093-47EC-9FCC-D49C45A27B13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56074"/>
      </p:ext>
    </p:extLst>
  </p:cSld>
  <p:clrMapOvr>
    <a:masterClrMapping/>
  </p:clrMapOvr>
</p:sldLayout>
</file>

<file path=ppt/slideLayouts/slideLayout3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51571"/>
      </p:ext>
    </p:extLst>
  </p:cSld>
  <p:clrMapOvr>
    <a:masterClrMapping/>
  </p:clrMapOvr>
  <p:transition spd="slow" advClick="0" advTm="4000">
    <p:comb/>
  </p:transition>
</p:sldLayout>
</file>

<file path=ppt/slideLayouts/slideLayout3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89356"/>
      </p:ext>
    </p:extLst>
  </p:cSld>
  <p:clrMapOvr>
    <a:masterClrMapping/>
  </p:clrMapOvr>
  <p:transition spd="slow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251361023"/>
      </p:ext>
    </p:extLst>
  </p:cSld>
  <p:clrMapOvr>
    <a:masterClrMapping/>
  </p:clrMapOvr>
</p:sldLayout>
</file>

<file path=ppt/slideLayouts/slideLayout3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88964"/>
      </p:ext>
    </p:extLst>
  </p:cSld>
  <p:clrMapOvr>
    <a:masterClrMapping/>
  </p:clrMapOvr>
  <p:transition spd="slow"/>
</p:sldLayout>
</file>

<file path=ppt/slideLayouts/slideLayout3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292B34-5883-4B8B-B3BA-FA0ACEFF868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23BE82-519B-417D-A8EA-517AF68D8DF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95613"/>
      </p:ext>
    </p:extLst>
  </p:cSld>
  <p:clrMapOvr>
    <a:masterClrMapping/>
  </p:clrMapOvr>
</p:sldLayout>
</file>

<file path=ppt/slideLayouts/slideLayout3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477074"/>
      </p:ext>
    </p:extLst>
  </p:cSld>
  <p:clrMapOvr>
    <a:masterClrMapping/>
  </p:clrMapOvr>
</p:sldLayout>
</file>

<file path=ppt/slideLayouts/slideLayout3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142398"/>
      </p:ext>
    </p:extLst>
  </p:cSld>
  <p:clrMapOvr>
    <a:masterClrMapping/>
  </p:clrMapOvr>
</p:sldLayout>
</file>

<file path=ppt/slideLayouts/slideLayout3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879551"/>
      </p:ext>
    </p:extLst>
  </p:cSld>
  <p:clrMapOvr>
    <a:masterClrMapping/>
  </p:clrMapOvr>
</p:sldLayout>
</file>

<file path=ppt/slideLayouts/slideLayout3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51359"/>
      </p:ext>
    </p:extLst>
  </p:cSld>
  <p:clrMapOvr>
    <a:masterClrMapping/>
  </p:clrMapOvr>
</p:sldLayout>
</file>

<file path=ppt/slideLayouts/slideLayout3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07135"/>
      </p:ext>
    </p:extLst>
  </p:cSld>
  <p:clrMapOvr>
    <a:masterClrMapping/>
  </p:clrMapOvr>
</p:sldLayout>
</file>

<file path=ppt/slideLayouts/slideLayout3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412103"/>
      </p:ext>
    </p:extLst>
  </p:cSld>
  <p:clrMapOvr>
    <a:masterClrMapping/>
  </p:clrMapOvr>
</p:sldLayout>
</file>

<file path=ppt/slideLayouts/slideLayout3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704615"/>
      </p:ext>
    </p:extLst>
  </p:cSld>
  <p:clrMapOvr>
    <a:masterClrMapping/>
  </p:clrMapOvr>
</p:sldLayout>
</file>

<file path=ppt/slideLayouts/slideLayout3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37021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29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460853"/>
      </p:ext>
    </p:extLst>
  </p:cSld>
  <p:clrMapOvr>
    <a:masterClrMapping/>
  </p:clrMapOvr>
</p:sldLayout>
</file>

<file path=ppt/slideLayouts/slideLayout3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486627"/>
      </p:ext>
    </p:extLst>
  </p:cSld>
  <p:clrMapOvr>
    <a:masterClrMapping/>
  </p:clrMapOvr>
</p:sldLayout>
</file>

<file path=ppt/slideLayouts/slideLayout3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41592"/>
      </p:ext>
    </p:extLst>
  </p:cSld>
  <p:clrMapOvr>
    <a:masterClrMapping/>
  </p:clrMapOvr>
</p:sldLayout>
</file>

<file path=ppt/slideLayouts/slideLayout3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07284"/>
      </p:ext>
    </p:extLst>
  </p:cSld>
  <p:clrMapOvr>
    <a:masterClrMapping/>
  </p:clrMapOvr>
</p:sldLayout>
</file>

<file path=ppt/slideLayouts/slideLayout3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23548"/>
      </p:ext>
    </p:extLst>
  </p:cSld>
  <p:clrMapOvr>
    <a:masterClrMapping/>
  </p:clrMapOvr>
</p:sldLayout>
</file>

<file path=ppt/slideLayouts/slideLayout3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900863"/>
      </p:ext>
    </p:extLst>
  </p:cSld>
  <p:clrMapOvr>
    <a:masterClrMapping/>
  </p:clrMapOvr>
</p:sldLayout>
</file>

<file path=ppt/slideLayouts/slideLayout3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31308"/>
      </p:ext>
    </p:extLst>
  </p:cSld>
  <p:clrMapOvr>
    <a:masterClrMapping/>
  </p:clrMapOvr>
</p:sldLayout>
</file>

<file path=ppt/slideLayouts/slideLayout3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323145"/>
      </p:ext>
    </p:extLst>
  </p:cSld>
  <p:clrMapOvr>
    <a:masterClrMapping/>
  </p:clrMapOvr>
</p:sldLayout>
</file>

<file path=ppt/slideLayouts/slideLayout3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6985"/>
      </p:ext>
    </p:extLst>
  </p:cSld>
  <p:clrMapOvr>
    <a:masterClrMapping/>
  </p:clrMapOvr>
</p:sldLayout>
</file>

<file path=ppt/slideLayouts/slideLayout3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60009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191595639"/>
      </p:ext>
    </p:extLst>
  </p:cSld>
  <p:clrMapOvr>
    <a:masterClrMapping/>
  </p:clrMapOvr>
</p:sldLayout>
</file>

<file path=ppt/slideLayouts/slideLayout3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999520"/>
      </p:ext>
    </p:extLst>
  </p:cSld>
  <p:clrMapOvr>
    <a:masterClrMapping/>
  </p:clrMapOvr>
</p:sldLayout>
</file>

<file path=ppt/slideLayouts/slideLayout3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60906"/>
      </p:ext>
    </p:extLst>
  </p:cSld>
  <p:clrMapOvr>
    <a:masterClrMapping/>
  </p:clrMapOvr>
</p:sldLayout>
</file>

<file path=ppt/slideLayouts/slideLayout3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301368"/>
      </p:ext>
    </p:extLst>
  </p:cSld>
  <p:clrMapOvr>
    <a:masterClrMapping/>
  </p:clrMapOvr>
</p:sldLayout>
</file>

<file path=ppt/slideLayouts/slideLayout3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44118256"/>
      </p:ext>
    </p:extLst>
  </p:cSld>
  <p:clrMapOvr>
    <a:masterClrMapping/>
  </p:clrMapOvr>
</p:sldLayout>
</file>

<file path=ppt/slideLayouts/slideLayout3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5975495"/>
      </p:ext>
    </p:extLst>
  </p:cSld>
  <p:clrMapOvr>
    <a:masterClrMapping/>
  </p:clrMapOvr>
</p:sldLayout>
</file>

<file path=ppt/slideLayouts/slideLayout3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36305722"/>
      </p:ext>
    </p:extLst>
  </p:cSld>
  <p:clrMapOvr>
    <a:masterClrMapping/>
  </p:clrMapOvr>
</p:sldLayout>
</file>

<file path=ppt/slideLayouts/slideLayout3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0728274"/>
      </p:ext>
    </p:extLst>
  </p:cSld>
  <p:clrMapOvr>
    <a:masterClrMapping/>
  </p:clrMapOvr>
</p:sldLayout>
</file>

<file path=ppt/slideLayouts/slideLayout3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48351490"/>
      </p:ext>
    </p:extLst>
  </p:cSld>
  <p:clrMapOvr>
    <a:masterClrMapping/>
  </p:clrMapOvr>
</p:sldLayout>
</file>

<file path=ppt/slideLayouts/slideLayout3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23583241"/>
      </p:ext>
    </p:extLst>
  </p:cSld>
  <p:clrMapOvr>
    <a:masterClrMapping/>
  </p:clrMapOvr>
</p:sldLayout>
</file>

<file path=ppt/slideLayouts/slideLayout3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8BA031-7A04-4F30-A9D1-CB685CA735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7C31E6-FACD-476F-9CF6-01BBC798C4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326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2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09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76914"/>
      </p:ext>
    </p:extLst>
  </p:cSld>
  <p:clrMapOvr>
    <a:masterClrMapping/>
  </p:clrMapOvr>
</p:sldLayout>
</file>

<file path=ppt/slideLayouts/slideLayout3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BCC6EB-F95B-4E4C-8E14-68E0F041763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FA22D60-79BB-45A5-9765-A67AFCE26A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14543"/>
      </p:ext>
    </p:extLst>
  </p:cSld>
  <p:clrMapOvr>
    <a:masterClrMapping/>
  </p:clrMapOvr>
</p:sldLayout>
</file>

<file path=ppt/slideLayouts/slideLayout3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04645"/>
      </p:ext>
    </p:extLst>
  </p:cSld>
  <p:clrMapOvr>
    <a:masterClrMapping/>
  </p:clrMapOvr>
</p:sldLayout>
</file>

<file path=ppt/slideLayouts/slideLayout3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260DC1B-B3EF-46F7-8557-0827D211872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D8B02A-D227-4516-8937-BF8FEA5DD4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282013"/>
      </p:ext>
    </p:extLst>
  </p:cSld>
  <p:clrMapOvr>
    <a:masterClrMapping/>
  </p:clrMapOvr>
</p:sldLayout>
</file>

<file path=ppt/slideLayouts/slideLayout3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14369"/>
      </p:ext>
    </p:extLst>
  </p:cSld>
  <p:clrMapOvr>
    <a:masterClrMapping/>
  </p:clrMapOvr>
</p:sldLayout>
</file>

<file path=ppt/slideLayouts/slideLayout3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0FC47F7-AA7A-4485-AFDD-A750FB10D0E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D62D9F-9CA3-4373-8CC0-6194827AB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2314"/>
      </p:ext>
    </p:extLst>
  </p:cSld>
  <p:clrMapOvr>
    <a:masterClrMapping/>
  </p:clrMapOvr>
</p:sldLayout>
</file>

<file path=ppt/slideLayouts/slideLayout3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717855"/>
      </p:ext>
    </p:extLst>
  </p:cSld>
  <p:clrMapOvr>
    <a:masterClrMapping/>
  </p:clrMapOvr>
</p:sldLayout>
</file>

<file path=ppt/slideLayouts/slideLayout3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8DF0E4-0C48-4AAF-B20A-C7B45898493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8CA8076-6CE2-462C-BD6A-35269E6FE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40841"/>
      </p:ext>
    </p:extLst>
  </p:cSld>
  <p:clrMapOvr>
    <a:masterClrMapping/>
  </p:clrMapOvr>
</p:sldLayout>
</file>

<file path=ppt/slideLayouts/slideLayout3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58050"/>
      </p:ext>
    </p:extLst>
  </p:cSld>
  <p:clrMapOvr>
    <a:masterClrMapping/>
  </p:clrMapOvr>
</p:sldLayout>
</file>

<file path=ppt/slideLayouts/slideLayout3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62455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156151564"/>
      </p:ext>
    </p:extLst>
  </p:cSld>
  <p:clrMapOvr>
    <a:masterClrMapping/>
  </p:clrMapOvr>
</p:sldLayout>
</file>

<file path=ppt/slideLayouts/slideLayout3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3820735"/>
      </p:ext>
    </p:extLst>
  </p:cSld>
  <p:clrMapOvr>
    <a:masterClrMapping/>
  </p:clrMapOvr>
</p:sldLayout>
</file>

<file path=ppt/slideLayouts/slideLayout3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6802230"/>
      </p:ext>
    </p:extLst>
  </p:cSld>
  <p:clrMapOvr>
    <a:masterClrMapping/>
  </p:clrMapOvr>
</p:sldLayout>
</file>

<file path=ppt/slideLayouts/slideLayout3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43950202"/>
      </p:ext>
    </p:extLst>
  </p:cSld>
  <p:clrMapOvr>
    <a:masterClrMapping/>
  </p:clrMapOvr>
</p:sldLayout>
</file>

<file path=ppt/slideLayouts/slideLayout3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48212577"/>
      </p:ext>
    </p:extLst>
  </p:cSld>
  <p:clrMapOvr>
    <a:masterClrMapping/>
  </p:clrMapOvr>
</p:sldLayout>
</file>

<file path=ppt/slideLayouts/slideLayout3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22627006"/>
      </p:ext>
    </p:extLst>
  </p:cSld>
  <p:clrMapOvr>
    <a:masterClrMapping/>
  </p:clrMapOvr>
</p:sldLayout>
</file>

<file path=ppt/slideLayouts/slideLayout3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05041610"/>
      </p:ext>
    </p:extLst>
  </p:cSld>
  <p:clrMapOvr>
    <a:masterClrMapping/>
  </p:clrMapOvr>
</p:sldLayout>
</file>

<file path=ppt/slideLayouts/slideLayout3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1BEDFD-6B39-4FB7-BF88-48C6A06DCB2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0D435EB-9964-444A-B522-FD46CF1911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72459"/>
      </p:ext>
    </p:extLst>
  </p:cSld>
  <p:clrMapOvr>
    <a:masterClrMapping/>
  </p:clrMapOvr>
</p:sldLayout>
</file>

<file path=ppt/slideLayouts/slideLayout3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294604"/>
      </p:ext>
    </p:extLst>
  </p:cSld>
  <p:clrMapOvr>
    <a:masterClrMapping/>
  </p:clrMapOvr>
</p:sldLayout>
</file>

<file path=ppt/slideLayouts/slideLayout3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C7EFAC-FEFB-4689-81F0-9C76E6F980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B98FC8-939C-47B7-AE97-056089A55F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405789"/>
      </p:ext>
    </p:extLst>
  </p:cSld>
  <p:clrMapOvr>
    <a:masterClrMapping/>
  </p:clrMapOvr>
</p:sldLayout>
</file>

<file path=ppt/slideLayouts/slideLayout3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96882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3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90A386-EFD5-46A6-8254-F2FC0AA0B0F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E9BBA9E-6095-4846-BF3E-F8EC34AEDC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563386"/>
      </p:ext>
    </p:extLst>
  </p:cSld>
  <p:clrMapOvr>
    <a:masterClrMapping/>
  </p:clrMapOvr>
</p:sldLayout>
</file>

<file path=ppt/slideLayouts/slideLayout3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759034"/>
      </p:ext>
    </p:extLst>
  </p:cSld>
  <p:clrMapOvr>
    <a:masterClrMapping/>
  </p:clrMapOvr>
</p:sldLayout>
</file>

<file path=ppt/slideLayouts/slideLayout3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D01BBBA-F409-4C05-B8AC-A8ECAB4F11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22C912-944C-4A48-963F-6E0FD0EE1C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01835"/>
      </p:ext>
    </p:extLst>
  </p:cSld>
  <p:clrMapOvr>
    <a:masterClrMapping/>
  </p:clrMapOvr>
</p:sldLayout>
</file>

<file path=ppt/slideLayouts/slideLayout3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43617"/>
      </p:ext>
    </p:extLst>
  </p:cSld>
  <p:clrMapOvr>
    <a:masterClrMapping/>
  </p:clrMapOvr>
</p:sldLayout>
</file>

<file path=ppt/slideLayouts/slideLayout3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E017C77-A737-4C4C-9C9A-C889CEFD90B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F832B00-3FAD-4673-8285-236B783AD7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134708"/>
      </p:ext>
    </p:extLst>
  </p:cSld>
  <p:clrMapOvr>
    <a:masterClrMapping/>
  </p:clrMapOvr>
</p:sldLayout>
</file>

<file path=ppt/slideLayouts/slideLayout3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56226"/>
      </p:ext>
    </p:extLst>
  </p:cSld>
  <p:clrMapOvr>
    <a:masterClrMapping/>
  </p:clrMapOvr>
</p:sldLayout>
</file>

<file path=ppt/slideLayouts/slideLayout3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8D03E80-6151-414B-AC71-EFCDCF6453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89ECDE6-5CF5-47D2-90E3-F152563EF6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50470"/>
      </p:ext>
    </p:extLst>
  </p:cSld>
  <p:clrMapOvr>
    <a:masterClrMapping/>
  </p:clrMapOvr>
</p:sldLayout>
</file>

<file path=ppt/slideLayouts/slideLayout3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E064EE-7E38-48BB-B720-AF28BB630D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1CB13EF-6087-4E41-A5F0-5F7A3D3A8B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09881"/>
      </p:ext>
    </p:extLst>
  </p:cSld>
  <p:clrMapOvr>
    <a:masterClrMapping/>
  </p:clrMapOvr>
</p:sldLayout>
</file>

<file path=ppt/slideLayouts/slideLayout3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56896"/>
      </p:ext>
    </p:extLst>
  </p:cSld>
  <p:clrMapOvr>
    <a:masterClrMapping/>
  </p:clrMapOvr>
</p:sldLayout>
</file>

<file path=ppt/slideLayouts/slideLayout3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42487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790351429"/>
      </p:ext>
    </p:extLst>
  </p:cSld>
  <p:clrMapOvr>
    <a:masterClrMapping/>
  </p:clrMapOvr>
</p:sldLayout>
</file>

<file path=ppt/slideLayouts/slideLayout3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346023"/>
      </p:ext>
    </p:extLst>
  </p:cSld>
  <p:clrMapOvr>
    <a:masterClrMapping/>
  </p:clrMapOvr>
</p:sldLayout>
</file>

<file path=ppt/slideLayouts/slideLayout3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614EBB-4B8F-4EAE-BD19-C210E3DE571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776189-53FC-40AA-B36F-67657DE8D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92732"/>
      </p:ext>
    </p:extLst>
  </p:cSld>
  <p:clrMapOvr>
    <a:masterClrMapping/>
  </p:clrMapOvr>
</p:sldLayout>
</file>

<file path=ppt/slideLayouts/slideLayout3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2DA3C8-5D9F-43D0-97EA-F32B98F938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13957CD-5CB9-481B-B5E5-E4F8014D81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922388"/>
      </p:ext>
    </p:extLst>
  </p:cSld>
  <p:clrMapOvr>
    <a:masterClrMapping/>
  </p:clrMapOvr>
</p:sldLayout>
</file>

<file path=ppt/slideLayouts/slideLayout3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38510"/>
      </p:ext>
    </p:extLst>
  </p:cSld>
  <p:clrMapOvr>
    <a:masterClrMapping/>
  </p:clrMapOvr>
  <p:transition spd="slow" advClick="0" advTm="0">
    <p:random/>
  </p:transition>
</p:sldLayout>
</file>

<file path=ppt/slideLayouts/slideLayout3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121AE68-BAFF-4003-A40E-16C2230056B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D0E452F-DF74-496C-AF96-27B0B36706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176933"/>
      </p:ext>
    </p:extLst>
  </p:cSld>
  <p:clrMapOvr>
    <a:masterClrMapping/>
  </p:clrMapOvr>
</p:sldLayout>
</file>

<file path=ppt/slideLayouts/slideLayout3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07201"/>
      </p:ext>
    </p:extLst>
  </p:cSld>
  <p:clrMapOvr>
    <a:masterClrMapping/>
  </p:clrMapOvr>
</p:sldLayout>
</file>

<file path=ppt/slideLayouts/slideLayout3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473780"/>
      </p:ext>
    </p:extLst>
  </p:cSld>
  <p:clrMapOvr>
    <a:masterClrMapping/>
  </p:clrMapOvr>
</p:sldLayout>
</file>

<file path=ppt/slideLayouts/slideLayout3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59714"/>
      </p:ext>
    </p:extLst>
  </p:cSld>
  <p:clrMapOvr>
    <a:masterClrMapping/>
  </p:clrMapOvr>
</p:sldLayout>
</file>

<file path=ppt/slideLayouts/slideLayout3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092156"/>
      </p:ext>
    </p:extLst>
  </p:cSld>
  <p:clrMapOvr>
    <a:masterClrMapping/>
  </p:clrMapOvr>
</p:sldLayout>
</file>

<file path=ppt/slideLayouts/slideLayout3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21135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4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30702"/>
      </p:ext>
    </p:extLst>
  </p:cSld>
  <p:clrMapOvr>
    <a:masterClrMapping/>
  </p:clrMapOvr>
</p:sldLayout>
</file>

<file path=ppt/slideLayouts/slideLayout3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512DE2-4DC4-4326-88D7-FDB36F34959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3CB965-1D2E-4B56-8C18-787DF2C0E0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133444"/>
      </p:ext>
    </p:extLst>
  </p:cSld>
  <p:clrMapOvr>
    <a:masterClrMapping/>
  </p:clrMapOvr>
</p:sldLayout>
</file>

<file path=ppt/slideLayouts/slideLayout3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01F2E2-11DA-4ED6-B192-87E0BAB6A4F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165B0F-3C23-4B38-9C1F-F3F7FFA261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662266"/>
      </p:ext>
    </p:extLst>
  </p:cSld>
  <p:clrMapOvr>
    <a:masterClrMapping/>
  </p:clrMapOvr>
</p:sldLayout>
</file>

<file path=ppt/slideLayouts/slideLayout3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140929"/>
      </p:ext>
    </p:extLst>
  </p:cSld>
  <p:clrMapOvr>
    <a:masterClrMapping/>
  </p:clrMapOvr>
</p:sldLayout>
</file>

<file path=ppt/slideLayouts/slideLayout3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510484"/>
      </p:ext>
    </p:extLst>
  </p:cSld>
  <p:clrMapOvr>
    <a:masterClrMapping/>
  </p:clrMapOvr>
</p:sldLayout>
</file>

<file path=ppt/slideLayouts/slideLayout3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781353"/>
      </p:ext>
    </p:extLst>
  </p:cSld>
  <p:clrMapOvr>
    <a:masterClrMapping/>
  </p:clrMapOvr>
</p:sldLayout>
</file>

<file path=ppt/slideLayouts/slideLayout3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9376"/>
      </p:ext>
    </p:extLst>
  </p:cSld>
  <p:clrMapOvr>
    <a:masterClrMapping/>
  </p:clrMapOvr>
</p:sldLayout>
</file>

<file path=ppt/slideLayouts/slideLayout3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52173"/>
      </p:ext>
    </p:extLst>
  </p:cSld>
  <p:clrMapOvr>
    <a:masterClrMapping/>
  </p:clrMapOvr>
</p:sldLayout>
</file>

<file path=ppt/slideLayouts/slideLayout3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147224"/>
      </p:ext>
    </p:extLst>
  </p:cSld>
  <p:clrMapOvr>
    <a:masterClrMapping/>
  </p:clrMapOvr>
</p:sldLayout>
</file>

<file path=ppt/slideLayouts/slideLayout3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78491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>
                <a:solidFill>
                  <a:prstClr val="black">
                    <a:tint val="75000"/>
                  </a:prstClr>
                </a:solidFill>
              </a:rPr>
              <a:pPr defTabSz="913532"/>
              <a:t>2025/3/9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17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917887"/>
      </p:ext>
    </p:extLst>
  </p:cSld>
  <p:clrMapOvr>
    <a:masterClrMapping/>
  </p:clrMapOvr>
</p:sldLayout>
</file>

<file path=ppt/slideLayouts/slideLayout3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289474"/>
      </p:ext>
    </p:extLst>
  </p:cSld>
  <p:clrMapOvr>
    <a:masterClrMapping/>
  </p:clrMapOvr>
</p:sldLayout>
</file>

<file path=ppt/slideLayouts/slideLayout3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267367"/>
      </p:ext>
    </p:extLst>
  </p:cSld>
  <p:clrMapOvr>
    <a:masterClrMapping/>
  </p:clrMapOvr>
</p:sldLayout>
</file>

<file path=ppt/slideLayouts/slideLayout3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108830"/>
      </p:ext>
    </p:extLst>
  </p:cSld>
  <p:clrMapOvr>
    <a:masterClrMapping/>
  </p:clrMapOvr>
</p:sldLayout>
</file>

<file path=ppt/slideLayouts/slideLayout3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03846"/>
      </p:ext>
    </p:extLst>
  </p:cSld>
  <p:clrMapOvr>
    <a:masterClrMapping/>
  </p:clrMapOvr>
</p:sldLayout>
</file>

<file path=ppt/slideLayouts/slideLayout3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87656"/>
      </p:ext>
    </p:extLst>
  </p:cSld>
  <p:clrMapOvr>
    <a:masterClrMapping/>
  </p:clrMapOvr>
</p:sldLayout>
</file>

<file path=ppt/slideLayouts/slideLayout3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24331"/>
      </p:ext>
    </p:extLst>
  </p:cSld>
  <p:clrMapOvr>
    <a:masterClrMapping/>
  </p:clrMapOvr>
</p:sldLayout>
</file>

<file path=ppt/slideLayouts/slideLayout3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200579"/>
      </p:ext>
    </p:extLst>
  </p:cSld>
  <p:clrMapOvr>
    <a:masterClrMapping/>
  </p:clrMapOvr>
</p:sldLayout>
</file>

<file path=ppt/slideLayouts/slideLayout3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274337"/>
      </p:ext>
    </p:extLst>
  </p:cSld>
  <p:clrMapOvr>
    <a:masterClrMapping/>
  </p:clrMapOvr>
</p:sldLayout>
</file>

<file path=ppt/slideLayouts/slideLayout3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8527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075703875"/>
      </p:ext>
    </p:extLst>
  </p:cSld>
  <p:clrMapOvr>
    <a:masterClrMapping/>
  </p:clrMapOvr>
</p:sldLayout>
</file>

<file path=ppt/slideLayouts/slideLayout3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53620"/>
      </p:ext>
    </p:extLst>
  </p:cSld>
  <p:clrMapOvr>
    <a:masterClrMapping/>
  </p:clrMapOvr>
</p:sldLayout>
</file>

<file path=ppt/slideLayouts/slideLayout3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094615"/>
      </p:ext>
    </p:extLst>
  </p:cSld>
  <p:clrMapOvr>
    <a:masterClrMapping/>
  </p:clrMapOvr>
</p:sldLayout>
</file>

<file path=ppt/slideLayouts/slideLayout3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648246"/>
      </p:ext>
    </p:extLst>
  </p:cSld>
  <p:clrMapOvr>
    <a:masterClrMapping/>
  </p:clrMapOvr>
</p:sldLayout>
</file>

<file path=ppt/slideLayouts/slideLayout3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439061"/>
      </p:ext>
    </p:extLst>
  </p:cSld>
  <p:clrMapOvr>
    <a:masterClrMapping/>
  </p:clrMapOvr>
</p:sldLayout>
</file>

<file path=ppt/slideLayouts/slideLayout3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655777"/>
      </p:ext>
    </p:extLst>
  </p:cSld>
  <p:clrMapOvr>
    <a:masterClrMapping/>
  </p:clrMapOvr>
</p:sldLayout>
</file>

<file path=ppt/slideLayouts/slideLayout3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69481"/>
      </p:ext>
    </p:extLst>
  </p:cSld>
  <p:clrMapOvr>
    <a:masterClrMapping/>
  </p:clrMapOvr>
</p:sldLayout>
</file>

<file path=ppt/slideLayouts/slideLayout3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46863"/>
      </p:ext>
    </p:extLst>
  </p:cSld>
  <p:clrMapOvr>
    <a:masterClrMapping/>
  </p:clrMapOvr>
</p:sldLayout>
</file>

<file path=ppt/slideLayouts/slideLayout3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86390544"/>
      </p:ext>
    </p:extLst>
  </p:cSld>
  <p:clrMapOvr>
    <a:masterClrMapping/>
  </p:clrMapOvr>
</p:sldLayout>
</file>

<file path=ppt/slideLayouts/slideLayout3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1985412"/>
      </p:ext>
    </p:extLst>
  </p:cSld>
  <p:clrMapOvr>
    <a:masterClrMapping/>
  </p:clrMapOvr>
</p:sldLayout>
</file>

<file path=ppt/slideLayouts/slideLayout3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9609916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8695"/>
      </p:ext>
    </p:extLst>
  </p:cSld>
  <p:clrMapOvr>
    <a:masterClrMapping/>
  </p:clrMapOvr>
</p:sldLayout>
</file>

<file path=ppt/slideLayouts/slideLayout3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50903595"/>
      </p:ext>
    </p:extLst>
  </p:cSld>
  <p:clrMapOvr>
    <a:masterClrMapping/>
  </p:clrMapOvr>
</p:sldLayout>
</file>

<file path=ppt/slideLayouts/slideLayout3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2398667"/>
      </p:ext>
    </p:extLst>
  </p:cSld>
  <p:clrMapOvr>
    <a:masterClrMapping/>
  </p:clrMapOvr>
</p:sldLayout>
</file>

<file path=ppt/slideLayouts/slideLayout3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8366657"/>
      </p:ext>
    </p:extLst>
  </p:cSld>
  <p:clrMapOvr>
    <a:masterClrMapping/>
  </p:clrMapOvr>
</p:sldLayout>
</file>

<file path=ppt/slideLayouts/slideLayout3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DD61224-0495-441C-BD06-51514C906F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81F6E73-2F6A-4BF2-B1CC-590D039CB0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7054"/>
      </p:ext>
    </p:extLst>
  </p:cSld>
  <p:clrMapOvr>
    <a:masterClrMapping/>
  </p:clrMapOvr>
</p:sldLayout>
</file>

<file path=ppt/slideLayouts/slideLayout3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052450"/>
      </p:ext>
    </p:extLst>
  </p:cSld>
  <p:clrMapOvr>
    <a:masterClrMapping/>
  </p:clrMapOvr>
</p:sldLayout>
</file>

<file path=ppt/slideLayouts/slideLayout3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8BC3FCE-0E5C-4B8B-BCBE-6F568FB560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4DF756D-4853-4965-A10E-090D72F40C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49541"/>
      </p:ext>
    </p:extLst>
  </p:cSld>
  <p:clrMapOvr>
    <a:masterClrMapping/>
  </p:clrMapOvr>
</p:sldLayout>
</file>

<file path=ppt/slideLayouts/slideLayout3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73024"/>
      </p:ext>
    </p:extLst>
  </p:cSld>
  <p:clrMapOvr>
    <a:masterClrMapping/>
  </p:clrMapOvr>
</p:sldLayout>
</file>

<file path=ppt/slideLayouts/slideLayout3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2B59E68-510C-4900-A49A-C787891A56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3AC1612-1816-42A7-85A2-AEA8A8B500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8199"/>
      </p:ext>
    </p:extLst>
  </p:cSld>
  <p:clrMapOvr>
    <a:masterClrMapping/>
  </p:clrMapOvr>
</p:sldLayout>
</file>

<file path=ppt/slideLayouts/slideLayout3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2798"/>
      </p:ext>
    </p:extLst>
  </p:cSld>
  <p:clrMapOvr>
    <a:masterClrMapping/>
  </p:clrMapOvr>
</p:sldLayout>
</file>

<file path=ppt/slideLayouts/slideLayout3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0F134BC-AFDC-4093-899F-32AED061E90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2BF43-426C-475A-85F1-7C76D6C40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9769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215186"/>
      </p:ext>
    </p:extLst>
  </p:cSld>
  <p:clrMapOvr>
    <a:masterClrMapping/>
  </p:clrMapOvr>
</p:sldLayout>
</file>

<file path=ppt/slideLayouts/slideLayout3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20084"/>
      </p:ext>
    </p:extLst>
  </p:cSld>
  <p:clrMapOvr>
    <a:masterClrMapping/>
  </p:clrMapOvr>
</p:sldLayout>
</file>

<file path=ppt/slideLayouts/slideLayout3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D60C7E0-4413-4026-9A2D-FEDF8C1855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0CC2AE7-45DD-4A3E-AB00-F3AA7E7A62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02613"/>
      </p:ext>
    </p:extLst>
  </p:cSld>
  <p:clrMapOvr>
    <a:masterClrMapping/>
  </p:clrMapOvr>
</p:sldLayout>
</file>

<file path=ppt/slideLayouts/slideLayout3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67231"/>
      </p:ext>
    </p:extLst>
  </p:cSld>
  <p:clrMapOvr>
    <a:masterClrMapping/>
  </p:clrMapOvr>
</p:sldLayout>
</file>

<file path=ppt/slideLayouts/slideLayout3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48958"/>
      </p:ext>
    </p:extLst>
  </p:cSld>
  <p:clrMapOvr>
    <a:masterClrMapping/>
  </p:clrMapOvr>
</p:sldLayout>
</file>

<file path=ppt/slideLayouts/slideLayout3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72093854"/>
      </p:ext>
    </p:extLst>
  </p:cSld>
  <p:clrMapOvr>
    <a:masterClrMapping/>
  </p:clrMapOvr>
</p:sldLayout>
</file>

<file path=ppt/slideLayouts/slideLayout3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5445426"/>
      </p:ext>
    </p:extLst>
  </p:cSld>
  <p:clrMapOvr>
    <a:masterClrMapping/>
  </p:clrMapOvr>
</p:sldLayout>
</file>

<file path=ppt/slideLayouts/slideLayout3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4786987"/>
      </p:ext>
    </p:extLst>
  </p:cSld>
  <p:clrMapOvr>
    <a:masterClrMapping/>
  </p:clrMapOvr>
</p:sldLayout>
</file>

<file path=ppt/slideLayouts/slideLayout3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94786265"/>
      </p:ext>
    </p:extLst>
  </p:cSld>
  <p:clrMapOvr>
    <a:masterClrMapping/>
  </p:clrMapOvr>
</p:sldLayout>
</file>

<file path=ppt/slideLayouts/slideLayout3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8364584"/>
      </p:ext>
    </p:extLst>
  </p:cSld>
  <p:clrMapOvr>
    <a:masterClrMapping/>
  </p:clrMapOvr>
</p:sldLayout>
</file>

<file path=ppt/slideLayouts/slideLayout3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0113947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621741"/>
      </p:ext>
    </p:extLst>
  </p:cSld>
  <p:clrMapOvr>
    <a:masterClrMapping/>
  </p:clrMapOvr>
</p:sldLayout>
</file>

<file path=ppt/slideLayouts/slideLayout3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16B9C9-4EEC-4310-9F07-1E6C70BE244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6AA8ED-8F2C-4EC4-B82D-409B0CA45E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422170"/>
      </p:ext>
    </p:extLst>
  </p:cSld>
  <p:clrMapOvr>
    <a:masterClrMapping/>
  </p:clrMapOvr>
</p:sldLayout>
</file>

<file path=ppt/slideLayouts/slideLayout3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268796"/>
      </p:ext>
    </p:extLst>
  </p:cSld>
  <p:clrMapOvr>
    <a:masterClrMapping/>
  </p:clrMapOvr>
</p:sldLayout>
</file>

<file path=ppt/slideLayouts/slideLayout3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2B8EC4-8CD7-4D11-937C-4C44AA23B04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4CE660-90F1-419F-B5D1-58B14CBA1C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161422"/>
      </p:ext>
    </p:extLst>
  </p:cSld>
  <p:clrMapOvr>
    <a:masterClrMapping/>
  </p:clrMapOvr>
</p:sldLayout>
</file>

<file path=ppt/slideLayouts/slideLayout3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895431"/>
      </p:ext>
    </p:extLst>
  </p:cSld>
  <p:clrMapOvr>
    <a:masterClrMapping/>
  </p:clrMapOvr>
</p:sldLayout>
</file>

<file path=ppt/slideLayouts/slideLayout3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10D859-5EFB-48AE-8618-ADEAD2263A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AF3CBEE-269F-4CF3-BA82-EFD617615D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65391"/>
      </p:ext>
    </p:extLst>
  </p:cSld>
  <p:clrMapOvr>
    <a:masterClrMapping/>
  </p:clrMapOvr>
</p:sldLayout>
</file>

<file path=ppt/slideLayouts/slideLayout3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002368"/>
      </p:ext>
    </p:extLst>
  </p:cSld>
  <p:clrMapOvr>
    <a:masterClrMapping/>
  </p:clrMapOvr>
</p:sldLayout>
</file>

<file path=ppt/slideLayouts/slideLayout3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54DB51B-9531-4C19-A59B-92D39ABC23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019C77E-223C-4747-BE43-ECE2EE23F3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521520"/>
      </p:ext>
    </p:extLst>
  </p:cSld>
  <p:clrMapOvr>
    <a:masterClrMapping/>
  </p:clrMapOvr>
</p:sldLayout>
</file>

<file path=ppt/slideLayouts/slideLayout3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153655"/>
      </p:ext>
    </p:extLst>
  </p:cSld>
  <p:clrMapOvr>
    <a:masterClrMapping/>
  </p:clrMapOvr>
</p:sldLayout>
</file>

<file path=ppt/slideLayouts/slideLayout3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9B20BD9-3109-46DC-B888-C2F7EC396F8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02EF07-888D-4C91-BE15-677C5C658B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346223"/>
      </p:ext>
    </p:extLst>
  </p:cSld>
  <p:clrMapOvr>
    <a:masterClrMapping/>
  </p:clrMapOvr>
</p:sldLayout>
</file>

<file path=ppt/slideLayouts/slideLayout3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1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6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397286309"/>
      </p:ext>
    </p:extLst>
  </p:cSld>
  <p:clrMapOvr>
    <a:masterClrMapping/>
  </p:clrMapOvr>
</p:sldLayout>
</file>

<file path=ppt/slideLayouts/slideLayout3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5585746-5F6C-4DD2-A04D-8A6778C6301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632962-CA3B-4A29-B32D-A6E5E0B3EB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42663"/>
      </p:ext>
    </p:extLst>
  </p:cSld>
  <p:clrMapOvr>
    <a:masterClrMapping/>
  </p:clrMapOvr>
</p:sldLayout>
</file>

<file path=ppt/slideLayouts/slideLayout3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81D8BF0-877F-4893-B423-965D80494B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227E2B7-FA8A-47D9-9D7D-4577453FB2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98943"/>
      </p:ext>
    </p:extLst>
  </p:cSld>
  <p:clrMapOvr>
    <a:masterClrMapping/>
  </p:clrMapOvr>
</p:sldLayout>
</file>

<file path=ppt/slideLayouts/slideLayout3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406572"/>
      </p:ext>
    </p:extLst>
  </p:cSld>
  <p:clrMapOvr>
    <a:masterClrMapping/>
  </p:clrMapOvr>
</p:sldLayout>
</file>

<file path=ppt/slideLayouts/slideLayout3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3857"/>
      </p:ext>
    </p:extLst>
  </p:cSld>
  <p:clrMapOvr>
    <a:masterClrMapping/>
  </p:clrMapOvr>
</p:sldLayout>
</file>

<file path=ppt/slideLayouts/slideLayout3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807272"/>
      </p:ext>
    </p:extLst>
  </p:cSld>
  <p:clrMapOvr>
    <a:masterClrMapping/>
  </p:clrMapOvr>
</p:sldLayout>
</file>

<file path=ppt/slideLayouts/slideLayout3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6384F-29FA-4B68-8C8E-802160D0B09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966F25-2422-42A9-BC63-EBC86F6A8A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18272"/>
      </p:ext>
    </p:extLst>
  </p:cSld>
  <p:clrMapOvr>
    <a:masterClrMapping/>
  </p:clrMapOvr>
</p:sldLayout>
</file>

<file path=ppt/slideLayouts/slideLayout3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F208C90-B6E7-4874-B28D-CDC06553675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DE23BA-B423-44CA-BA6A-28A4D3679C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758853"/>
      </p:ext>
    </p:extLst>
  </p:cSld>
  <p:clrMapOvr>
    <a:masterClrMapping/>
  </p:clrMapOvr>
</p:sldLayout>
</file>

<file path=ppt/slideLayouts/slideLayout3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466523"/>
      </p:ext>
    </p:extLst>
  </p:cSld>
  <p:clrMapOvr>
    <a:masterClrMapping/>
  </p:clrMapOvr>
  <p:transition spd="slow" advClick="0" advTm="0">
    <p:random/>
  </p:transition>
</p:sldLayout>
</file>

<file path=ppt/slideLayouts/slideLayout3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6FA13C-FCD4-4405-8692-E660DDE46F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C0C934-8066-477A-83D7-A584ADEDDB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476131"/>
      </p:ext>
    </p:extLst>
  </p:cSld>
  <p:clrMapOvr>
    <a:masterClrMapping/>
  </p:clrMapOvr>
</p:sldLayout>
</file>

<file path=ppt/slideLayouts/slideLayout3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3AA7AC-749F-4165-A2B4-13E8593CDA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74B0D1B-E5E8-4E7D-BE12-85DE3A2373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5083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95822712"/>
      </p:ext>
    </p:extLst>
  </p:cSld>
  <p:clrMapOvr>
    <a:masterClrMapping/>
  </p:clrMapOvr>
</p:sldLayout>
</file>

<file path=ppt/slideLayouts/slideLayout3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57104"/>
      </p:ext>
    </p:extLst>
  </p:cSld>
  <p:clrMapOvr>
    <a:masterClrMapping/>
  </p:clrMapOvr>
</p:sldLayout>
</file>

<file path=ppt/slideLayouts/slideLayout3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E9C4F45-617C-47A4-BFD2-F001668148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2BF9AA-F32A-4CB7-8273-2EAD486C7F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697048"/>
      </p:ext>
    </p:extLst>
  </p:cSld>
  <p:clrMapOvr>
    <a:masterClrMapping/>
  </p:clrMapOvr>
</p:sldLayout>
</file>

<file path=ppt/slideLayouts/slideLayout3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52055"/>
      </p:ext>
    </p:extLst>
  </p:cSld>
  <p:clrMapOvr>
    <a:masterClrMapping/>
  </p:clrMapOvr>
</p:sldLayout>
</file>

<file path=ppt/slideLayouts/slideLayout3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4FB4BBA-422A-4D90-8743-20F6C35C058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A1FA09-652B-410D-879F-9E22128F34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16011"/>
      </p:ext>
    </p:extLst>
  </p:cSld>
  <p:clrMapOvr>
    <a:masterClrMapping/>
  </p:clrMapOvr>
</p:sldLayout>
</file>

<file path=ppt/slideLayouts/slideLayout3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28132"/>
      </p:ext>
    </p:extLst>
  </p:cSld>
  <p:clrMapOvr>
    <a:masterClrMapping/>
  </p:clrMapOvr>
</p:sldLayout>
</file>

<file path=ppt/slideLayouts/slideLayout3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3B5269-58BC-4C09-A833-8BE82BB40BF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62CD641-620D-41F8-B5FC-FE3FDB5CCC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7394"/>
      </p:ext>
    </p:extLst>
  </p:cSld>
  <p:clrMapOvr>
    <a:masterClrMapping/>
  </p:clrMapOvr>
</p:sldLayout>
</file>

<file path=ppt/slideLayouts/slideLayout3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928460"/>
      </p:ext>
    </p:extLst>
  </p:cSld>
  <p:clrMapOvr>
    <a:masterClrMapping/>
  </p:clrMapOvr>
</p:sldLayout>
</file>

<file path=ppt/slideLayouts/slideLayout3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DDDD443-B77E-4A2C-86BE-1D9E811151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37C41F-A2D8-4FA2-AB1D-EB1F73575A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30704"/>
      </p:ext>
    </p:extLst>
  </p:cSld>
  <p:clrMapOvr>
    <a:masterClrMapping/>
  </p:clrMapOvr>
</p:sldLayout>
</file>

<file path=ppt/slideLayouts/slideLayout3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68315"/>
      </p:ext>
    </p:extLst>
  </p:cSld>
  <p:clrMapOvr>
    <a:masterClrMapping/>
  </p:clrMapOvr>
</p:sldLayout>
</file>

<file path=ppt/slideLayouts/slideLayout3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75871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44814321"/>
      </p:ext>
    </p:extLst>
  </p:cSld>
  <p:clrMapOvr>
    <a:masterClrMapping/>
  </p:clrMapOvr>
</p:sldLayout>
</file>

<file path=ppt/slideLayouts/slideLayout3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118332"/>
      </p:ext>
    </p:extLst>
  </p:cSld>
  <p:clrMapOvr>
    <a:masterClrMapping/>
  </p:clrMapOvr>
</p:sldLayout>
</file>

<file path=ppt/slideLayouts/slideLayout3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868975"/>
      </p:ext>
    </p:extLst>
  </p:cSld>
  <p:clrMapOvr>
    <a:masterClrMapping/>
  </p:clrMapOvr>
</p:sldLayout>
</file>

<file path=ppt/slideLayouts/slideLayout3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94603297"/>
      </p:ext>
    </p:extLst>
  </p:cSld>
  <p:clrMapOvr>
    <a:masterClrMapping/>
  </p:clrMapOvr>
</p:sldLayout>
</file>

<file path=ppt/slideLayouts/slideLayout3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82092714"/>
      </p:ext>
    </p:extLst>
  </p:cSld>
  <p:clrMapOvr>
    <a:masterClrMapping/>
  </p:clrMapOvr>
</p:sldLayout>
</file>

<file path=ppt/slideLayouts/slideLayout3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61734337"/>
      </p:ext>
    </p:extLst>
  </p:cSld>
  <p:clrMapOvr>
    <a:masterClrMapping/>
  </p:clrMapOvr>
</p:sldLayout>
</file>

<file path=ppt/slideLayouts/slideLayout3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4FEC7C-AFF6-40C3-A69C-F5EEDA6F85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91B0A1B-A4BD-4273-B7A4-2F04B33783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431548"/>
      </p:ext>
    </p:extLst>
  </p:cSld>
  <p:clrMapOvr>
    <a:masterClrMapping/>
  </p:clrMapOvr>
</p:sldLayout>
</file>

<file path=ppt/slideLayouts/slideLayout3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493467"/>
      </p:ext>
    </p:extLst>
  </p:cSld>
  <p:clrMapOvr>
    <a:masterClrMapping/>
  </p:clrMapOvr>
</p:sldLayout>
</file>

<file path=ppt/slideLayouts/slideLayout3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6569BD-2532-495C-9688-3B960E983CC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27BC1FC-FDDB-48F4-ADAD-F766A48665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760332"/>
      </p:ext>
    </p:extLst>
  </p:cSld>
  <p:clrMapOvr>
    <a:masterClrMapping/>
  </p:clrMapOvr>
</p:sldLayout>
</file>

<file path=ppt/slideLayouts/slideLayout3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26045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64396186"/>
      </p:ext>
    </p:extLst>
  </p:cSld>
  <p:clrMapOvr>
    <a:masterClrMapping/>
  </p:clrMapOvr>
</p:sldLayout>
</file>

<file path=ppt/slideLayouts/slideLayout3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A3A5277-5AFA-48CA-A260-05AFC874855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6B2875E-4070-4E6A-A276-286023FA52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15302"/>
      </p:ext>
    </p:extLst>
  </p:cSld>
  <p:clrMapOvr>
    <a:masterClrMapping/>
  </p:clrMapOvr>
</p:sldLayout>
</file>

<file path=ppt/slideLayouts/slideLayout3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33042"/>
      </p:ext>
    </p:extLst>
  </p:cSld>
  <p:clrMapOvr>
    <a:masterClrMapping/>
  </p:clrMapOvr>
</p:sldLayout>
</file>

<file path=ppt/slideLayouts/slideLayout3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34538-1EF2-457A-8F32-C512FD1D6B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F6DF3D-F4DE-4C2F-9544-46099B293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58152"/>
      </p:ext>
    </p:extLst>
  </p:cSld>
  <p:clrMapOvr>
    <a:masterClrMapping/>
  </p:clrMapOvr>
</p:sldLayout>
</file>

<file path=ppt/slideLayouts/slideLayout3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393980"/>
      </p:ext>
    </p:extLst>
  </p:cSld>
  <p:clrMapOvr>
    <a:masterClrMapping/>
  </p:clrMapOvr>
</p:sldLayout>
</file>

<file path=ppt/slideLayouts/slideLayout3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22A4107-B0A1-459E-903B-10822E0405C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E31633-4AA6-440C-9534-A3469AF7CD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483524"/>
      </p:ext>
    </p:extLst>
  </p:cSld>
  <p:clrMapOvr>
    <a:masterClrMapping/>
  </p:clrMapOvr>
</p:sldLayout>
</file>

<file path=ppt/slideLayouts/slideLayout3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125097"/>
      </p:ext>
    </p:extLst>
  </p:cSld>
  <p:clrMapOvr>
    <a:masterClrMapping/>
  </p:clrMapOvr>
</p:sldLayout>
</file>

<file path=ppt/slideLayouts/slideLayout3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601"/>
      </p:ext>
    </p:extLst>
  </p:cSld>
  <p:clrMapOvr>
    <a:masterClrMapping/>
  </p:clrMapOvr>
</p:sldLayout>
</file>

<file path=ppt/slideLayouts/slideLayout3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47924920"/>
      </p:ext>
    </p:extLst>
  </p:cSld>
  <p:clrMapOvr>
    <a:masterClrMapping/>
  </p:clrMapOvr>
</p:sldLayout>
</file>

<file path=ppt/slideLayouts/slideLayout3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04160015"/>
      </p:ext>
    </p:extLst>
  </p:cSld>
  <p:clrMapOvr>
    <a:masterClrMapping/>
  </p:clrMapOvr>
</p:sldLayout>
</file>

<file path=ppt/slideLayouts/slideLayout3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409328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004124"/>
      </p:ext>
    </p:extLst>
  </p:cSld>
  <p:clrMapOvr>
    <a:masterClrMapping/>
  </p:clrMapOvr>
</p:sldLayout>
</file>

<file path=ppt/slideLayouts/slideLayout3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14244050"/>
      </p:ext>
    </p:extLst>
  </p:cSld>
  <p:clrMapOvr>
    <a:masterClrMapping/>
  </p:clrMapOvr>
</p:sldLayout>
</file>

<file path=ppt/slideLayouts/slideLayout3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34011796"/>
      </p:ext>
    </p:extLst>
  </p:cSld>
  <p:clrMapOvr>
    <a:masterClrMapping/>
  </p:clrMapOvr>
</p:sldLayout>
</file>

<file path=ppt/slideLayouts/slideLayout3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75659024"/>
      </p:ext>
    </p:extLst>
  </p:cSld>
  <p:clrMapOvr>
    <a:masterClrMapping/>
  </p:clrMapOvr>
</p:sldLayout>
</file>

<file path=ppt/slideLayouts/slideLayout3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B0C0FB-29EA-4D61-86BD-A2DCA02E500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8A90D80-2089-4B2B-A830-2EB2AD680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51529"/>
      </p:ext>
    </p:extLst>
  </p:cSld>
  <p:clrMapOvr>
    <a:masterClrMapping/>
  </p:clrMapOvr>
</p:sldLayout>
</file>

<file path=ppt/slideLayouts/slideLayout3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942271"/>
      </p:ext>
    </p:extLst>
  </p:cSld>
  <p:clrMapOvr>
    <a:masterClrMapping/>
  </p:clrMapOvr>
</p:sldLayout>
</file>

<file path=ppt/slideLayouts/slideLayout3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A6BABE-1D06-4D2D-90C9-E8A68D1AEE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14D4874-E9D7-4BD7-882B-CDE2759109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642937"/>
      </p:ext>
    </p:extLst>
  </p:cSld>
  <p:clrMapOvr>
    <a:masterClrMapping/>
  </p:clrMapOvr>
</p:sldLayout>
</file>

<file path=ppt/slideLayouts/slideLayout3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14520"/>
      </p:ext>
    </p:extLst>
  </p:cSld>
  <p:clrMapOvr>
    <a:masterClrMapping/>
  </p:clrMapOvr>
</p:sldLayout>
</file>

<file path=ppt/slideLayouts/slideLayout3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47B1941-D711-46D8-B955-BFE6F2A74F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5D17EEA-7F15-44BD-8C1B-59BDEBB80D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31585"/>
      </p:ext>
    </p:extLst>
  </p:cSld>
  <p:clrMapOvr>
    <a:masterClrMapping/>
  </p:clrMapOvr>
</p:sldLayout>
</file>

<file path=ppt/slideLayouts/slideLayout3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203493"/>
      </p:ext>
    </p:extLst>
  </p:cSld>
  <p:clrMapOvr>
    <a:masterClrMapping/>
  </p:clrMapOvr>
</p:sldLayout>
</file>

<file path=ppt/slideLayouts/slideLayout3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8BF517-BFFE-4060-B21E-0ADEBEDDDB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E0A85F-EBA5-47ED-A844-861C201840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31000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30096"/>
      </p:ext>
    </p:extLst>
  </p:cSld>
  <p:clrMapOvr>
    <a:masterClrMapping/>
  </p:clrMapOvr>
</p:sldLayout>
</file>

<file path=ppt/slideLayouts/slideLayout3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44281"/>
      </p:ext>
    </p:extLst>
  </p:cSld>
  <p:clrMapOvr>
    <a:masterClrMapping/>
  </p:clrMapOvr>
</p:sldLayout>
</file>

<file path=ppt/slideLayouts/slideLayout3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CCF687B-4CD6-4CAB-8DDA-8034461FE1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9D7741-E8B1-4D9B-8251-36D10D23A0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364523"/>
      </p:ext>
    </p:extLst>
  </p:cSld>
  <p:clrMapOvr>
    <a:masterClrMapping/>
  </p:clrMapOvr>
</p:sldLayout>
</file>

<file path=ppt/slideLayouts/slideLayout3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997388"/>
      </p:ext>
    </p:extLst>
  </p:cSld>
  <p:clrMapOvr>
    <a:masterClrMapping/>
  </p:clrMapOvr>
</p:sldLayout>
</file>

<file path=ppt/slideLayouts/slideLayout3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F3B492-C744-4465-BFBB-DBE2ABA738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F885B7C-0836-42EB-A606-E9B53247CE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15750"/>
      </p:ext>
    </p:extLst>
  </p:cSld>
  <p:clrMapOvr>
    <a:masterClrMapping/>
  </p:clrMapOvr>
</p:sldLayout>
</file>

<file path=ppt/slideLayouts/slideLayout3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21254A7-536E-47AC-B2C5-9772F22216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9DA0774-5539-4134-B999-494B7D1FC4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1819"/>
      </p:ext>
    </p:extLst>
  </p:cSld>
  <p:clrMapOvr>
    <a:masterClrMapping/>
  </p:clrMapOvr>
</p:sldLayout>
</file>

<file path=ppt/slideLayouts/slideLayout3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731487"/>
      </p:ext>
    </p:extLst>
  </p:cSld>
  <p:clrMapOvr>
    <a:masterClrMapping/>
  </p:clrMapOvr>
</p:sldLayout>
</file>

<file path=ppt/slideLayouts/slideLayout3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050320"/>
      </p:ext>
    </p:extLst>
  </p:cSld>
  <p:clrMapOvr>
    <a:masterClrMapping/>
  </p:clrMapOvr>
</p:sldLayout>
</file>

<file path=ppt/slideLayouts/slideLayout3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595081"/>
      </p:ext>
    </p:extLst>
  </p:cSld>
  <p:clrMapOvr>
    <a:masterClrMapping/>
  </p:clrMapOvr>
</p:sldLayout>
</file>

<file path=ppt/slideLayouts/slideLayout3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CE46D-BECA-4C6E-A072-BD13EDB419F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ECBD4B-2BD0-417B-BC6E-CDE1A31BEA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585020"/>
      </p:ext>
    </p:extLst>
  </p:cSld>
  <p:clrMapOvr>
    <a:masterClrMapping/>
  </p:clrMapOvr>
</p:sldLayout>
</file>

<file path=ppt/slideLayouts/slideLayout3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85A40DF-DD3A-4F2B-810A-93DF1444787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4CD924-1350-4431-AB16-3298BBB0B0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1240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76539"/>
      </p:ext>
    </p:extLst>
  </p:cSld>
  <p:clrMapOvr>
    <a:masterClrMapping/>
  </p:clrMapOvr>
</p:sldLayout>
</file>

<file path=ppt/slideLayouts/slideLayout3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34886"/>
      </p:ext>
    </p:extLst>
  </p:cSld>
  <p:clrMapOvr>
    <a:masterClrMapping/>
  </p:clrMapOvr>
  <p:transition spd="slow" advClick="0" advTm="0">
    <p:random/>
  </p:transition>
</p:sldLayout>
</file>

<file path=ppt/slideLayouts/slideLayout3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1A603E7-B2EC-46EB-A87C-F63CCA70271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F34C8F-D7E0-4F03-82D2-C4EC2A6D66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6301"/>
      </p:ext>
    </p:extLst>
  </p:cSld>
  <p:clrMapOvr>
    <a:masterClrMapping/>
  </p:clrMapOvr>
</p:sldLayout>
</file>

<file path=ppt/slideLayouts/slideLayout3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15458"/>
      </p:ext>
    </p:extLst>
  </p:cSld>
  <p:clrMapOvr>
    <a:masterClrMapping/>
  </p:clrMapOvr>
</p:sldLayout>
</file>

<file path=ppt/slideLayouts/slideLayout3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9341474"/>
      </p:ext>
    </p:extLst>
  </p:cSld>
  <p:clrMapOvr>
    <a:masterClrMapping/>
  </p:clrMapOvr>
</p:sldLayout>
</file>

<file path=ppt/slideLayouts/slideLayout3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9916162"/>
      </p:ext>
    </p:extLst>
  </p:cSld>
  <p:clrMapOvr>
    <a:masterClrMapping/>
  </p:clrMapOvr>
</p:sldLayout>
</file>

<file path=ppt/slideLayouts/slideLayout3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2983460"/>
      </p:ext>
    </p:extLst>
  </p:cSld>
  <p:clrMapOvr>
    <a:masterClrMapping/>
  </p:clrMapOvr>
</p:sldLayout>
</file>

<file path=ppt/slideLayouts/slideLayout3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8329790"/>
      </p:ext>
    </p:extLst>
  </p:cSld>
  <p:clrMapOvr>
    <a:masterClrMapping/>
  </p:clrMapOvr>
</p:sldLayout>
</file>

<file path=ppt/slideLayouts/slideLayout3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0783415"/>
      </p:ext>
    </p:extLst>
  </p:cSld>
  <p:clrMapOvr>
    <a:masterClrMapping/>
  </p:clrMapOvr>
</p:sldLayout>
</file>

<file path=ppt/slideLayouts/slideLayout3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67649874"/>
      </p:ext>
    </p:extLst>
  </p:cSld>
  <p:clrMapOvr>
    <a:masterClrMapping/>
  </p:clrMapOvr>
</p:sldLayout>
</file>

<file path=ppt/slideLayouts/slideLayout3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6F658E-5C63-410D-A3C7-860B841E533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072011-69A9-4BFA-9668-2B8ABB2E3A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3386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365845"/>
      </p:ext>
    </p:extLst>
  </p:cSld>
  <p:clrMapOvr>
    <a:masterClrMapping/>
  </p:clrMapOvr>
</p:sldLayout>
</file>

<file path=ppt/slideLayouts/slideLayout3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42029"/>
      </p:ext>
    </p:extLst>
  </p:cSld>
  <p:clrMapOvr>
    <a:masterClrMapping/>
  </p:clrMapOvr>
</p:sldLayout>
</file>

<file path=ppt/slideLayouts/slideLayout3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52DBBC-F09F-4D2A-9588-DAD48CC4290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0D6F6-8394-42BD-830A-BB00F0C372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78734"/>
      </p:ext>
    </p:extLst>
  </p:cSld>
  <p:clrMapOvr>
    <a:masterClrMapping/>
  </p:clrMapOvr>
</p:sldLayout>
</file>

<file path=ppt/slideLayouts/slideLayout3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47156"/>
      </p:ext>
    </p:extLst>
  </p:cSld>
  <p:clrMapOvr>
    <a:masterClrMapping/>
  </p:clrMapOvr>
</p:sldLayout>
</file>

<file path=ppt/slideLayouts/slideLayout3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15625-034A-4BAD-B397-E6A2BC083C2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E23CA8-4BEF-4B6C-B6C4-C7495C4917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54474"/>
      </p:ext>
    </p:extLst>
  </p:cSld>
  <p:clrMapOvr>
    <a:masterClrMapping/>
  </p:clrMapOvr>
</p:sldLayout>
</file>

<file path=ppt/slideLayouts/slideLayout3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50623"/>
      </p:ext>
    </p:extLst>
  </p:cSld>
  <p:clrMapOvr>
    <a:masterClrMapping/>
  </p:clrMapOvr>
</p:sldLayout>
</file>

<file path=ppt/slideLayouts/slideLayout3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DBC8B-0B8A-4AA5-907D-5A320A24DF8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2C833A-EDF2-484B-9653-87AF53C40E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90647"/>
      </p:ext>
    </p:extLst>
  </p:cSld>
  <p:clrMapOvr>
    <a:masterClrMapping/>
  </p:clrMapOvr>
</p:sldLayout>
</file>

<file path=ppt/slideLayouts/slideLayout3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600412"/>
      </p:ext>
    </p:extLst>
  </p:cSld>
  <p:clrMapOvr>
    <a:masterClrMapping/>
  </p:clrMapOvr>
</p:sldLayout>
</file>

<file path=ppt/slideLayouts/slideLayout3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5D679-CCD3-443E-84E3-EB98178E02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6C33C-BDD2-42CC-9D41-8F09435203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556965"/>
      </p:ext>
    </p:extLst>
  </p:cSld>
  <p:clrMapOvr>
    <a:masterClrMapping/>
  </p:clrMapOvr>
</p:sldLayout>
</file>

<file path=ppt/slideLayouts/slideLayout3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429127"/>
      </p:ext>
    </p:extLst>
  </p:cSld>
  <p:clrMapOvr>
    <a:masterClrMapping/>
  </p:clrMapOvr>
</p:sldLayout>
</file>

<file path=ppt/slideLayouts/slideLayout3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79002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68830"/>
      </p:ext>
    </p:extLst>
  </p:cSld>
  <p:clrMapOvr>
    <a:masterClrMapping/>
  </p:clrMapOvr>
</p:sldLayout>
</file>

<file path=ppt/slideLayouts/slideLayout3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1316764"/>
      </p:ext>
    </p:extLst>
  </p:cSld>
  <p:clrMapOvr>
    <a:masterClrMapping/>
  </p:clrMapOvr>
</p:sldLayout>
</file>

<file path=ppt/slideLayouts/slideLayout3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50983575"/>
      </p:ext>
    </p:extLst>
  </p:cSld>
  <p:clrMapOvr>
    <a:masterClrMapping/>
  </p:clrMapOvr>
</p:sldLayout>
</file>

<file path=ppt/slideLayouts/slideLayout3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76251033"/>
      </p:ext>
    </p:extLst>
  </p:cSld>
  <p:clrMapOvr>
    <a:masterClrMapping/>
  </p:clrMapOvr>
</p:sldLayout>
</file>

<file path=ppt/slideLayouts/slideLayout3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8823679"/>
      </p:ext>
    </p:extLst>
  </p:cSld>
  <p:clrMapOvr>
    <a:masterClrMapping/>
  </p:clrMapOvr>
</p:sldLayout>
</file>

<file path=ppt/slideLayouts/slideLayout3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2168393"/>
      </p:ext>
    </p:extLst>
  </p:cSld>
  <p:clrMapOvr>
    <a:masterClrMapping/>
  </p:clrMapOvr>
</p:sldLayout>
</file>

<file path=ppt/slideLayouts/slideLayout3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0707363"/>
      </p:ext>
    </p:extLst>
  </p:cSld>
  <p:clrMapOvr>
    <a:masterClrMapping/>
  </p:clrMapOvr>
</p:sldLayout>
</file>

<file path=ppt/slideLayouts/slideLayout3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FDFB3E-77D9-4D29-9288-579552B9976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869569-DE9D-43F2-B559-1A64BA1F58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591560"/>
      </p:ext>
    </p:extLst>
  </p:cSld>
  <p:clrMapOvr>
    <a:masterClrMapping/>
  </p:clrMapOvr>
</p:sldLayout>
</file>

<file path=ppt/slideLayouts/slideLayout3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51965"/>
      </p:ext>
    </p:extLst>
  </p:cSld>
  <p:clrMapOvr>
    <a:masterClrMapping/>
  </p:clrMapOvr>
</p:sldLayout>
</file>

<file path=ppt/slideLayouts/slideLayout3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927C24-6FDD-46AA-95A1-BD9B7D96A71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4BC64-713F-44BB-B16E-22C351E7D3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47544"/>
      </p:ext>
    </p:extLst>
  </p:cSld>
  <p:clrMapOvr>
    <a:masterClrMapping/>
  </p:clrMapOvr>
</p:sldLayout>
</file>

<file path=ppt/slideLayouts/slideLayout3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29066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065594"/>
      </p:ext>
    </p:extLst>
  </p:cSld>
  <p:clrMapOvr>
    <a:masterClrMapping/>
  </p:clrMapOvr>
</p:sldLayout>
</file>

<file path=ppt/slideLayouts/slideLayout3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86B63-E79F-4D33-BCF8-104A94765D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3F3DA-7A52-48EB-8B4C-711F95FD40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93330"/>
      </p:ext>
    </p:extLst>
  </p:cSld>
  <p:clrMapOvr>
    <a:masterClrMapping/>
  </p:clrMapOvr>
</p:sldLayout>
</file>

<file path=ppt/slideLayouts/slideLayout3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63110"/>
      </p:ext>
    </p:extLst>
  </p:cSld>
  <p:clrMapOvr>
    <a:masterClrMapping/>
  </p:clrMapOvr>
</p:sldLayout>
</file>

<file path=ppt/slideLayouts/slideLayout3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748CA5-40F4-4388-95B1-CB144C7456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F19ED0-9CF9-4EC0-969C-3A55CB5180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49664"/>
      </p:ext>
    </p:extLst>
  </p:cSld>
  <p:clrMapOvr>
    <a:masterClrMapping/>
  </p:clrMapOvr>
</p:sldLayout>
</file>

<file path=ppt/slideLayouts/slideLayout3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850723"/>
      </p:ext>
    </p:extLst>
  </p:cSld>
  <p:clrMapOvr>
    <a:masterClrMapping/>
  </p:clrMapOvr>
</p:sldLayout>
</file>

<file path=ppt/slideLayouts/slideLayout3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20673C-2892-4030-BE9B-5C1E0C04674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E30877-7FCD-45E4-B4B1-B114ECA76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17671"/>
      </p:ext>
    </p:extLst>
  </p:cSld>
  <p:clrMapOvr>
    <a:masterClrMapping/>
  </p:clrMapOvr>
</p:sldLayout>
</file>

<file path=ppt/slideLayouts/slideLayout3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342197"/>
      </p:ext>
    </p:extLst>
  </p:cSld>
  <p:clrMapOvr>
    <a:masterClrMapping/>
  </p:clrMapOvr>
</p:sldLayout>
</file>

<file path=ppt/slideLayouts/slideLayout3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E38B4E-4522-49CF-AA22-3B132B918FF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1B2283-4398-4189-841C-8077E651DA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69551"/>
      </p:ext>
    </p:extLst>
  </p:cSld>
  <p:clrMapOvr>
    <a:masterClrMapping/>
  </p:clrMapOvr>
</p:sldLayout>
</file>

<file path=ppt/slideLayouts/slideLayout3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7ECBEB0-3FD5-4434-830D-BB080752A9F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E5D3DBA-0B94-49A9-8EEC-CAF359B90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91828"/>
      </p:ext>
    </p:extLst>
  </p:cSld>
  <p:clrMapOvr>
    <a:masterClrMapping/>
  </p:clrMapOvr>
</p:sldLayout>
</file>

<file path=ppt/slideLayouts/slideLayout3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295568"/>
      </p:ext>
    </p:extLst>
  </p:cSld>
  <p:clrMapOvr>
    <a:masterClrMapping/>
  </p:clrMapOvr>
</p:sldLayout>
</file>

<file path=ppt/slideLayouts/slideLayout3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988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34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147328605"/>
      </p:ext>
    </p:extLst>
  </p:cSld>
  <p:clrMapOvr>
    <a:masterClrMapping/>
  </p:clrMapOvr>
</p:sldLayout>
</file>

<file path=ppt/slideLayouts/slideLayout3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906266"/>
      </p:ext>
    </p:extLst>
  </p:cSld>
  <p:clrMapOvr>
    <a:masterClrMapping/>
  </p:clrMapOvr>
</p:sldLayout>
</file>

<file path=ppt/slideLayouts/slideLayout3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A6541-3C58-4A37-91A3-C97E146FF19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83899C-4321-4DD5-B0A2-7EBC633A4A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858900"/>
      </p:ext>
    </p:extLst>
  </p:cSld>
  <p:clrMapOvr>
    <a:masterClrMapping/>
  </p:clrMapOvr>
</p:sldLayout>
</file>

<file path=ppt/slideLayouts/slideLayout3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BA4E82-6FF9-4EBC-BA4F-357434473C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FE92E-1938-429F-853F-396AE8831D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540860"/>
      </p:ext>
    </p:extLst>
  </p:cSld>
  <p:clrMapOvr>
    <a:masterClrMapping/>
  </p:clrMapOvr>
</p:sldLayout>
</file>

<file path=ppt/slideLayouts/slideLayout3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975543"/>
      </p:ext>
    </p:extLst>
  </p:cSld>
  <p:clrMapOvr>
    <a:masterClrMapping/>
  </p:clrMapOvr>
  <p:transition spd="slow" advClick="0" advTm="0">
    <p:random/>
  </p:transition>
</p:sldLayout>
</file>

<file path=ppt/slideLayouts/slideLayout3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EFCC22-9C37-4E6B-885D-C663A110D9F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42F3C9-2DFD-429C-83F9-E54B07331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057941"/>
      </p:ext>
    </p:extLst>
  </p:cSld>
  <p:clrMapOvr>
    <a:masterClrMapping/>
  </p:clrMapOvr>
</p:sldLayout>
</file>

<file path=ppt/slideLayouts/slideLayout3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60230"/>
      </p:ext>
    </p:extLst>
  </p:cSld>
  <p:clrMapOvr>
    <a:masterClrMapping/>
  </p:clrMapOvr>
</p:sldLayout>
</file>

<file path=ppt/slideLayouts/slideLayout3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76634474"/>
      </p:ext>
    </p:extLst>
  </p:cSld>
  <p:clrMapOvr>
    <a:masterClrMapping/>
  </p:clrMapOvr>
</p:sldLayout>
</file>

<file path=ppt/slideLayouts/slideLayout3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99866381"/>
      </p:ext>
    </p:extLst>
  </p:cSld>
  <p:clrMapOvr>
    <a:masterClrMapping/>
  </p:clrMapOvr>
</p:sldLayout>
</file>

<file path=ppt/slideLayouts/slideLayout3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2938959"/>
      </p:ext>
    </p:extLst>
  </p:cSld>
  <p:clrMapOvr>
    <a:masterClrMapping/>
  </p:clrMapOvr>
</p:sldLayout>
</file>

<file path=ppt/slideLayouts/slideLayout3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6002784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7905572"/>
      </p:ext>
    </p:extLst>
  </p:cSld>
  <p:clrMapOvr>
    <a:masterClrMapping/>
  </p:clrMapOvr>
</p:sldLayout>
</file>

<file path=ppt/slideLayouts/slideLayout3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3129322"/>
      </p:ext>
    </p:extLst>
  </p:cSld>
  <p:clrMapOvr>
    <a:masterClrMapping/>
  </p:clrMapOvr>
</p:sldLayout>
</file>

<file path=ppt/slideLayouts/slideLayout3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45111027"/>
      </p:ext>
    </p:extLst>
  </p:cSld>
  <p:clrMapOvr>
    <a:masterClrMapping/>
  </p:clrMapOvr>
</p:sldLayout>
</file>

<file path=ppt/slideLayouts/slideLayout3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D8BEC0-3C5F-453A-B91A-8A3C7D87900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75A0C0-1370-4CA0-8435-116B6ED443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71958"/>
      </p:ext>
    </p:extLst>
  </p:cSld>
  <p:clrMapOvr>
    <a:masterClrMapping/>
  </p:clrMapOvr>
</p:sldLayout>
</file>

<file path=ppt/slideLayouts/slideLayout3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72146"/>
      </p:ext>
    </p:extLst>
  </p:cSld>
  <p:clrMapOvr>
    <a:masterClrMapping/>
  </p:clrMapOvr>
</p:sldLayout>
</file>

<file path=ppt/slideLayouts/slideLayout3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95187F-0515-4AB0-8F5E-38E35DFD750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8F7341D-9EDD-4F5F-85B3-729F19FA96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45164"/>
      </p:ext>
    </p:extLst>
  </p:cSld>
  <p:clrMapOvr>
    <a:masterClrMapping/>
  </p:clrMapOvr>
</p:sldLayout>
</file>

<file path=ppt/slideLayouts/slideLayout3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102851"/>
      </p:ext>
    </p:extLst>
  </p:cSld>
  <p:clrMapOvr>
    <a:masterClrMapping/>
  </p:clrMapOvr>
</p:sldLayout>
</file>

<file path=ppt/slideLayouts/slideLayout3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1E60D7-83ED-4748-B842-238D77BFB7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3CB3AE-6DD2-47D6-8A4B-13BA446AA6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08773"/>
      </p:ext>
    </p:extLst>
  </p:cSld>
  <p:clrMapOvr>
    <a:masterClrMapping/>
  </p:clrMapOvr>
</p:sldLayout>
</file>

<file path=ppt/slideLayouts/slideLayout3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573338"/>
      </p:ext>
    </p:extLst>
  </p:cSld>
  <p:clrMapOvr>
    <a:masterClrMapping/>
  </p:clrMapOvr>
</p:sldLayout>
</file>

<file path=ppt/slideLayouts/slideLayout3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0B9B627-C9B9-49B7-87E0-89E02428D9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10F16DC-C107-4823-A1EA-C6B8DADDFC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000"/>
      </p:ext>
    </p:extLst>
  </p:cSld>
  <p:clrMapOvr>
    <a:masterClrMapping/>
  </p:clrMapOvr>
</p:sldLayout>
</file>

<file path=ppt/slideLayouts/slideLayout3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92908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44065"/>
      </p:ext>
    </p:extLst>
  </p:cSld>
  <p:clrMapOvr>
    <a:masterClrMapping/>
  </p:clrMapOvr>
</p:sldLayout>
</file>

<file path=ppt/slideLayouts/slideLayout3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1E647D7-E82C-4155-9A93-B541C3EB687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4F709FA-7251-42EF-9D70-218B502BAD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600793"/>
      </p:ext>
    </p:extLst>
  </p:cSld>
  <p:clrMapOvr>
    <a:masterClrMapping/>
  </p:clrMapOvr>
</p:sldLayout>
</file>

<file path=ppt/slideLayouts/slideLayout3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6870"/>
      </p:ext>
    </p:extLst>
  </p:cSld>
  <p:clrMapOvr>
    <a:masterClrMapping/>
  </p:clrMapOvr>
</p:sldLayout>
</file>

<file path=ppt/slideLayouts/slideLayout3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92825"/>
      </p:ext>
    </p:extLst>
  </p:cSld>
  <p:clrMapOvr>
    <a:masterClrMapping/>
  </p:clrMapOvr>
</p:sldLayout>
</file>

<file path=ppt/slideLayouts/slideLayout3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92301054"/>
      </p:ext>
    </p:extLst>
  </p:cSld>
  <p:clrMapOvr>
    <a:masterClrMapping/>
  </p:clrMapOvr>
</p:sldLayout>
</file>

<file path=ppt/slideLayouts/slideLayout3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6955421"/>
      </p:ext>
    </p:extLst>
  </p:cSld>
  <p:clrMapOvr>
    <a:masterClrMapping/>
  </p:clrMapOvr>
</p:sldLayout>
</file>

<file path=ppt/slideLayouts/slideLayout3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7790146"/>
      </p:ext>
    </p:extLst>
  </p:cSld>
  <p:clrMapOvr>
    <a:masterClrMapping/>
  </p:clrMapOvr>
</p:sldLayout>
</file>

<file path=ppt/slideLayouts/slideLayout3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71180540"/>
      </p:ext>
    </p:extLst>
  </p:cSld>
  <p:clrMapOvr>
    <a:masterClrMapping/>
  </p:clrMapOvr>
</p:sldLayout>
</file>

<file path=ppt/slideLayouts/slideLayout3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60125397"/>
      </p:ext>
    </p:extLst>
  </p:cSld>
  <p:clrMapOvr>
    <a:masterClrMapping/>
  </p:clrMapOvr>
</p:sldLayout>
</file>

<file path=ppt/slideLayouts/slideLayout3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7357971"/>
      </p:ext>
    </p:extLst>
  </p:cSld>
  <p:clrMapOvr>
    <a:masterClrMapping/>
  </p:clrMapOvr>
</p:sldLayout>
</file>

<file path=ppt/slideLayouts/slideLayout3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4BCC539-69EF-4ABD-B359-655ACEA2889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876A32-8F51-4E09-9775-F8265ABA67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190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54002"/>
      </p:ext>
    </p:extLst>
  </p:cSld>
  <p:clrMapOvr>
    <a:masterClrMapping/>
  </p:clrMapOvr>
</p:sldLayout>
</file>

<file path=ppt/slideLayouts/slideLayout3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68247"/>
      </p:ext>
    </p:extLst>
  </p:cSld>
  <p:clrMapOvr>
    <a:masterClrMapping/>
  </p:clrMapOvr>
</p:sldLayout>
</file>

<file path=ppt/slideLayouts/slideLayout3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AD48996-8F59-490C-83AC-37C0D3A9C77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18404C-D8A9-4BAE-B589-8E9FB1B97B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35705"/>
      </p:ext>
    </p:extLst>
  </p:cSld>
  <p:clrMapOvr>
    <a:masterClrMapping/>
  </p:clrMapOvr>
</p:sldLayout>
</file>

<file path=ppt/slideLayouts/slideLayout3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761668"/>
      </p:ext>
    </p:extLst>
  </p:cSld>
  <p:clrMapOvr>
    <a:masterClrMapping/>
  </p:clrMapOvr>
</p:sldLayout>
</file>

<file path=ppt/slideLayouts/slideLayout3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F648CF-5625-4303-A64A-CCF66702B09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1C0978-F2D3-4E69-830F-439A10D871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089514"/>
      </p:ext>
    </p:extLst>
  </p:cSld>
  <p:clrMapOvr>
    <a:masterClrMapping/>
  </p:clrMapOvr>
</p:sldLayout>
</file>

<file path=ppt/slideLayouts/slideLayout3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047624"/>
      </p:ext>
    </p:extLst>
  </p:cSld>
  <p:clrMapOvr>
    <a:masterClrMapping/>
  </p:clrMapOvr>
</p:sldLayout>
</file>

<file path=ppt/slideLayouts/slideLayout3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3A4FD6E-C6F7-4C24-A3CD-0C460A23A46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7BD122-1FC9-4979-80F7-DB7EE7DBA1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28010"/>
      </p:ext>
    </p:extLst>
  </p:cSld>
  <p:clrMapOvr>
    <a:masterClrMapping/>
  </p:clrMapOvr>
</p:sldLayout>
</file>

<file path=ppt/slideLayouts/slideLayout3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405635"/>
      </p:ext>
    </p:extLst>
  </p:cSld>
  <p:clrMapOvr>
    <a:masterClrMapping/>
  </p:clrMapOvr>
</p:sldLayout>
</file>

<file path=ppt/slideLayouts/slideLayout3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43FC9A1-2C40-4DFD-B12E-A6F652C96D4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B1DD24-17B5-492C-BDF9-320B564051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216935"/>
      </p:ext>
    </p:extLst>
  </p:cSld>
  <p:clrMapOvr>
    <a:masterClrMapping/>
  </p:clrMapOvr>
</p:sldLayout>
</file>

<file path=ppt/slideLayouts/slideLayout3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550086"/>
      </p:ext>
    </p:extLst>
  </p:cSld>
  <p:clrMapOvr>
    <a:masterClrMapping/>
  </p:clrMapOvr>
</p:sldLayout>
</file>

<file path=ppt/slideLayouts/slideLayout3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8B69389-FD6C-4E76-94EF-AA04F95767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4B7BB54-A0D7-4D6B-915D-17C7C6C8F5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18821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704431"/>
      </p:ext>
    </p:extLst>
  </p:cSld>
  <p:clrMapOvr>
    <a:masterClrMapping/>
  </p:clrMapOvr>
</p:sldLayout>
</file>

<file path=ppt/slideLayouts/slideLayout3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D7E1E25-72F9-4EF3-B1BC-5CD6ED24885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038CCC4-497F-4DD3-94E9-9AD17F7EB5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247313"/>
      </p:ext>
    </p:extLst>
  </p:cSld>
  <p:clrMapOvr>
    <a:masterClrMapping/>
  </p:clrMapOvr>
</p:sldLayout>
</file>

<file path=ppt/slideLayouts/slideLayout3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41426"/>
      </p:ext>
    </p:extLst>
  </p:cSld>
  <p:clrMapOvr>
    <a:masterClrMapping/>
  </p:clrMapOvr>
</p:sldLayout>
</file>

<file path=ppt/slideLayouts/slideLayout3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17709"/>
      </p:ext>
    </p:extLst>
  </p:cSld>
  <p:clrMapOvr>
    <a:masterClrMapping/>
  </p:clrMapOvr>
</p:sldLayout>
</file>

<file path=ppt/slideLayouts/slideLayout3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7768"/>
      </p:ext>
    </p:extLst>
  </p:cSld>
  <p:clrMapOvr>
    <a:masterClrMapping/>
  </p:clrMapOvr>
</p:sldLayout>
</file>

<file path=ppt/slideLayouts/slideLayout3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EF9BF5-D28A-4917-A8FC-EAE4B49E73C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89AECE-280E-4C55-B854-F8FA69472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159270"/>
      </p:ext>
    </p:extLst>
  </p:cSld>
  <p:clrMapOvr>
    <a:masterClrMapping/>
  </p:clrMapOvr>
</p:sldLayout>
</file>

<file path=ppt/slideLayouts/slideLayout3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4D2AD47-3FDC-4423-A3E1-935D08E8854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3DA8898-9042-42F3-ACE3-A62A0A681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080552"/>
      </p:ext>
    </p:extLst>
  </p:cSld>
  <p:clrMapOvr>
    <a:masterClrMapping/>
  </p:clrMapOvr>
</p:sldLayout>
</file>

<file path=ppt/slideLayouts/slideLayout3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291C749-4E63-48D4-941F-A3E4298D58A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3FDF3B9-354F-469D-BDBF-7A8D1649BB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244996"/>
      </p:ext>
    </p:extLst>
  </p:cSld>
  <p:clrMapOvr>
    <a:masterClrMapping/>
  </p:clrMapOvr>
</p:sldLayout>
</file>

<file path=ppt/slideLayouts/slideLayout3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E7C9E0D-D356-41E4-A9D8-0444FE82027C}" type="datetimeFigureOut">
              <a:rPr lang="zh-CN" altLang="en-US" sz="2400"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CDD7AAA-E8AC-46B9-9167-5079BA827B21}" type="slidenum">
              <a:rPr lang="zh-CN" altLang="en-US" sz="2400"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28079"/>
      </p:ext>
    </p:extLst>
  </p:cSld>
  <p:clrMapOvr>
    <a:masterClrMapping/>
  </p:clrMapOvr>
</p:sldLayout>
</file>

<file path=ppt/slideLayouts/slideLayout3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5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4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400">
                <a:solidFill>
                  <a:srgbClr val="5FCBEF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solidFill>
                <a:srgbClr val="5FCBE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96573"/>
      </p:ext>
    </p:extLst>
  </p:cSld>
  <p:clrMapOvr>
    <a:masterClrMapping/>
  </p:clrMapOvr>
  <p:transition spd="slow" advTm="3000">
    <p:random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32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501613"/>
      </p:ext>
    </p:extLst>
  </p:cSld>
  <p:clrMapOvr>
    <a:masterClrMapping/>
  </p:clrMapOvr>
</p:sldLayout>
</file>

<file path=ppt/slideLayouts/slideLayout3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58151"/>
      </p:ext>
    </p:extLst>
  </p:cSld>
  <p:clrMapOvr>
    <a:masterClrMapping/>
  </p:clrMapOvr>
</p:sldLayout>
</file>

<file path=ppt/slideLayouts/slideLayout3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320059"/>
      </p:ext>
    </p:extLst>
  </p:cSld>
  <p:clrMapOvr>
    <a:masterClrMapping/>
  </p:clrMapOvr>
</p:sldLayout>
</file>

<file path=ppt/slideLayouts/slideLayout3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211084"/>
      </p:ext>
    </p:extLst>
  </p:cSld>
  <p:clrMapOvr>
    <a:masterClrMapping/>
  </p:clrMapOvr>
</p:sldLayout>
</file>

<file path=ppt/slideLayouts/slideLayout3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23341"/>
      </p:ext>
    </p:extLst>
  </p:cSld>
  <p:clrMapOvr>
    <a:masterClrMapping/>
  </p:clrMapOvr>
</p:sldLayout>
</file>

<file path=ppt/slideLayouts/slideLayout3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258350"/>
      </p:ext>
    </p:extLst>
  </p:cSld>
  <p:clrMapOvr>
    <a:masterClrMapping/>
  </p:clrMapOvr>
</p:sldLayout>
</file>

<file path=ppt/slideLayouts/slideLayout3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685784"/>
      </p:ext>
    </p:extLst>
  </p:cSld>
  <p:clrMapOvr>
    <a:masterClrMapping/>
  </p:clrMapOvr>
</p:sldLayout>
</file>

<file path=ppt/slideLayouts/slideLayout3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07941"/>
      </p:ext>
    </p:extLst>
  </p:cSld>
  <p:clrMapOvr>
    <a:masterClrMapping/>
  </p:clrMapOvr>
</p:sldLayout>
</file>

<file path=ppt/slideLayouts/slideLayout3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z="24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z="2400">
                <a:solidFill>
                  <a:srgbClr val="5FCBEF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solidFill>
                <a:srgbClr val="5FCBE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7948"/>
      </p:ext>
    </p:extLst>
  </p:cSld>
  <p:clrMapOvr>
    <a:masterClrMapping/>
  </p:clrMapOvr>
  <p:transition spd="slow" advTm="3000">
    <p:random/>
  </p:transition>
</p:sldLayout>
</file>

<file path=ppt/slideLayouts/slideLayout3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65536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76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56364"/>
      </p:ext>
    </p:extLst>
  </p:cSld>
  <p:clrMapOvr>
    <a:masterClrMapping/>
  </p:clrMapOvr>
</p:sldLayout>
</file>

<file path=ppt/slideLayouts/slideLayout3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853715"/>
      </p:ext>
    </p:extLst>
  </p:cSld>
  <p:clrMapOvr>
    <a:masterClrMapping/>
  </p:clrMapOvr>
</p:sldLayout>
</file>

<file path=ppt/slideLayouts/slideLayout3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080076"/>
      </p:ext>
    </p:extLst>
  </p:cSld>
  <p:clrMapOvr>
    <a:masterClrMapping/>
  </p:clrMapOvr>
</p:sldLayout>
</file>

<file path=ppt/slideLayouts/slideLayout3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101105"/>
      </p:ext>
    </p:extLst>
  </p:cSld>
  <p:clrMapOvr>
    <a:masterClrMapping/>
  </p:clrMapOvr>
</p:sldLayout>
</file>

<file path=ppt/slideLayouts/slideLayout3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688552"/>
      </p:ext>
    </p:extLst>
  </p:cSld>
  <p:clrMapOvr>
    <a:masterClrMapping/>
  </p:clrMapOvr>
</p:sldLayout>
</file>

<file path=ppt/slideLayouts/slideLayout3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218076"/>
      </p:ext>
    </p:extLst>
  </p:cSld>
  <p:clrMapOvr>
    <a:masterClrMapping/>
  </p:clrMapOvr>
</p:sldLayout>
</file>

<file path=ppt/slideLayouts/slideLayout3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54242"/>
      </p:ext>
    </p:extLst>
  </p:cSld>
  <p:clrMapOvr>
    <a:masterClrMapping/>
  </p:clrMapOvr>
</p:sldLayout>
</file>

<file path=ppt/slideLayouts/slideLayout3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z="240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z="240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50239"/>
      </p:ext>
    </p:extLst>
  </p:cSld>
  <p:clrMapOvr>
    <a:masterClrMapping/>
  </p:clrMapOvr>
</p:sldLayout>
</file>

<file path=ppt/slideLayouts/slideLayout3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643497"/>
      </p:ext>
    </p:extLst>
  </p:cSld>
  <p:clrMapOvr>
    <a:masterClrMapping/>
  </p:clrMapOvr>
  <p:transition spd="slow" advClick="0" advTm="4000">
    <p:comb/>
  </p:transition>
</p:sldLayout>
</file>

<file path=ppt/slideLayouts/slideLayout3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35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49242"/>
      </p:ext>
    </p:extLst>
  </p:cSld>
  <p:clrMapOvr>
    <a:masterClrMapping/>
  </p:clrMapOvr>
</p:sldLayout>
</file>

<file path=ppt/slideLayouts/slideLayout3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882501"/>
      </p:ext>
    </p:extLst>
  </p:cSld>
  <p:clrMapOvr>
    <a:masterClrMapping/>
  </p:clrMapOvr>
</p:sldLayout>
</file>

<file path=ppt/slideLayouts/slideLayout3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12650"/>
      </p:ext>
    </p:extLst>
  </p:cSld>
  <p:clrMapOvr>
    <a:masterClrMapping/>
  </p:clrMapOvr>
</p:sldLayout>
</file>

<file path=ppt/slideLayouts/slideLayout3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4401"/>
      </p:ext>
    </p:extLst>
  </p:cSld>
  <p:clrMapOvr>
    <a:masterClrMapping/>
  </p:clrMapOvr>
</p:sldLayout>
</file>

<file path=ppt/slideLayouts/slideLayout3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28191"/>
      </p:ext>
    </p:extLst>
  </p:cSld>
  <p:clrMapOvr>
    <a:masterClrMapping/>
  </p:clrMapOvr>
</p:sldLayout>
</file>

<file path=ppt/slideLayouts/slideLayout3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20483"/>
      </p:ext>
    </p:extLst>
  </p:cSld>
  <p:clrMapOvr>
    <a:masterClrMapping/>
  </p:clrMapOvr>
</p:sldLayout>
</file>

<file path=ppt/slideLayouts/slideLayout3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255984"/>
      </p:ext>
    </p:extLst>
  </p:cSld>
  <p:clrMapOvr>
    <a:masterClrMapping/>
  </p:clrMapOvr>
</p:sldLayout>
</file>

<file path=ppt/slideLayouts/slideLayout3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99114"/>
      </p:ext>
    </p:extLst>
  </p:cSld>
  <p:clrMapOvr>
    <a:masterClrMapping/>
  </p:clrMapOvr>
</p:sldLayout>
</file>

<file path=ppt/slideLayouts/slideLayout37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26699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27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088454"/>
      </p:ext>
    </p:extLst>
  </p:cSld>
  <p:clrMapOvr>
    <a:masterClrMapping/>
  </p:clrMapOvr>
</p:sldLayout>
</file>

<file path=ppt/slideLayouts/slideLayout3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162"/>
      </p:ext>
    </p:extLst>
  </p:cSld>
  <p:clrMapOvr>
    <a:masterClrMapping/>
  </p:clrMapOvr>
</p:sldLayout>
</file>

<file path=ppt/slideLayouts/slideLayout3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05284"/>
      </p:ext>
    </p:extLst>
  </p:cSld>
  <p:clrMapOvr>
    <a:masterClrMapping/>
  </p:clrMapOvr>
</p:sldLayout>
</file>

<file path=ppt/slideLayouts/slideLayout3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777744"/>
      </p:ext>
    </p:extLst>
  </p:cSld>
  <p:clrMapOvr>
    <a:masterClrMapping/>
  </p:clrMapOvr>
</p:sldLayout>
</file>

<file path=ppt/slideLayouts/slideLayout3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367138"/>
      </p:ext>
    </p:extLst>
  </p:cSld>
  <p:clrMapOvr>
    <a:masterClrMapping/>
  </p:clrMapOvr>
</p:sldLayout>
</file>

<file path=ppt/slideLayouts/slideLayout3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2696"/>
      </p:ext>
    </p:extLst>
  </p:cSld>
  <p:clrMapOvr>
    <a:masterClrMapping/>
  </p:clrMapOvr>
</p:sldLayout>
</file>

<file path=ppt/slideLayouts/slideLayout3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02106"/>
      </p:ext>
    </p:extLst>
  </p:cSld>
  <p:clrMapOvr>
    <a:masterClrMapping/>
  </p:clrMapOvr>
</p:sldLayout>
</file>

<file path=ppt/slideLayouts/slideLayout3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56109"/>
      </p:ext>
    </p:extLst>
  </p:cSld>
  <p:clrMapOvr>
    <a:masterClrMapping/>
  </p:clrMapOvr>
</p:sldLayout>
</file>

<file path=ppt/slideLayouts/slideLayout3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221494"/>
      </p:ext>
    </p:extLst>
  </p:cSld>
  <p:clrMapOvr>
    <a:masterClrMapping/>
  </p:clrMapOvr>
</p:sldLayout>
</file>

<file path=ppt/slideLayouts/slideLayout3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59821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70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977066"/>
      </p:ext>
    </p:extLst>
  </p:cSld>
  <p:clrMapOvr>
    <a:masterClrMapping/>
  </p:clrMapOvr>
</p:sldLayout>
</file>

<file path=ppt/slideLayouts/slideLayout3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443949"/>
      </p:ext>
    </p:extLst>
  </p:cSld>
  <p:clrMapOvr>
    <a:masterClrMapping/>
  </p:clrMapOvr>
</p:sldLayout>
</file>

<file path=ppt/slideLayouts/slideLayout3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E77F65-21F1-460B-B951-F1D7AD3E1E0A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8E8A96-A3C3-42B8-B668-DE612E0D7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8438"/>
      </p:ext>
    </p:extLst>
  </p:cSld>
  <p:clrMapOvr>
    <a:masterClrMapping/>
  </p:clrMapOvr>
</p:sldLayout>
</file>

<file path=ppt/slideLayouts/slideLayout3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065867"/>
      </p:ext>
    </p:extLst>
  </p:cSld>
  <p:clrMapOvr>
    <a:masterClrMapping/>
  </p:clrMapOvr>
</p:sldLayout>
</file>

<file path=ppt/slideLayouts/slideLayout3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3320941"/>
      </p:ext>
    </p:extLst>
  </p:cSld>
  <p:clrMapOvr>
    <a:masterClrMapping/>
  </p:clrMapOvr>
</p:sldLayout>
</file>

<file path=ppt/slideLayouts/slideLayout3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2148937"/>
      </p:ext>
    </p:extLst>
  </p:cSld>
  <p:clrMapOvr>
    <a:masterClrMapping/>
  </p:clrMapOvr>
</p:sldLayout>
</file>

<file path=ppt/slideLayouts/slideLayout3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98558631"/>
      </p:ext>
    </p:extLst>
  </p:cSld>
  <p:clrMapOvr>
    <a:masterClrMapping/>
  </p:clrMapOvr>
</p:sldLayout>
</file>

<file path=ppt/slideLayouts/slideLayout3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5530366"/>
      </p:ext>
    </p:extLst>
  </p:cSld>
  <p:clrMapOvr>
    <a:masterClrMapping/>
  </p:clrMapOvr>
</p:sldLayout>
</file>

<file path=ppt/slideLayouts/slideLayout3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4461641"/>
      </p:ext>
    </p:extLst>
  </p:cSld>
  <p:clrMapOvr>
    <a:masterClrMapping/>
  </p:clrMapOvr>
</p:sldLayout>
</file>

<file path=ppt/slideLayouts/slideLayout3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2569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71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CBDF2-41C6-4C82-8984-8AF26EDCD22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A81283-BC67-4599-9992-973EEFA58A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4698"/>
      </p:ext>
    </p:extLst>
  </p:cSld>
  <p:clrMapOvr>
    <a:masterClrMapping/>
  </p:clrMapOvr>
</p:sldLayout>
</file>

<file path=ppt/slideLayouts/slideLayout3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20205"/>
      </p:ext>
    </p:extLst>
  </p:cSld>
  <p:clrMapOvr>
    <a:masterClrMapping/>
  </p:clrMapOvr>
</p:sldLayout>
</file>

<file path=ppt/slideLayouts/slideLayout3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D650AA-66F1-46D4-86D0-5EF104C60BF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0AA33C-16C2-4476-BCBD-A829EF55C9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374628"/>
      </p:ext>
    </p:extLst>
  </p:cSld>
  <p:clrMapOvr>
    <a:masterClrMapping/>
  </p:clrMapOvr>
</p:sldLayout>
</file>

<file path=ppt/slideLayouts/slideLayout3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273889"/>
      </p:ext>
    </p:extLst>
  </p:cSld>
  <p:clrMapOvr>
    <a:masterClrMapping/>
  </p:clrMapOvr>
</p:sldLayout>
</file>

<file path=ppt/slideLayouts/slideLayout3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8F6841-17CC-4E64-BC9E-7A5368249A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A22265-2D72-468A-871E-01B1747507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767046"/>
      </p:ext>
    </p:extLst>
  </p:cSld>
  <p:clrMapOvr>
    <a:masterClrMapping/>
  </p:clrMapOvr>
</p:sldLayout>
</file>

<file path=ppt/slideLayouts/slideLayout3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85456"/>
      </p:ext>
    </p:extLst>
  </p:cSld>
  <p:clrMapOvr>
    <a:masterClrMapping/>
  </p:clrMapOvr>
</p:sldLayout>
</file>

<file path=ppt/slideLayouts/slideLayout3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246BA4-B814-491E-A36D-74A40F548CB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2EF894-80E9-418C-B88D-424E6DA37A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4316"/>
      </p:ext>
    </p:extLst>
  </p:cSld>
  <p:clrMapOvr>
    <a:masterClrMapping/>
  </p:clrMapOvr>
</p:sldLayout>
</file>

<file path=ppt/slideLayouts/slideLayout3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05831"/>
      </p:ext>
    </p:extLst>
  </p:cSld>
  <p:clrMapOvr>
    <a:masterClrMapping/>
  </p:clrMapOvr>
</p:sldLayout>
</file>

<file path=ppt/slideLayouts/slideLayout3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0B0F24-75BB-4F7F-BB2C-BECB04FAD6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C46BD1-3519-4109-8DDA-24ADF17317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507806"/>
      </p:ext>
    </p:extLst>
  </p:cSld>
  <p:clrMapOvr>
    <a:masterClrMapping/>
  </p:clrMapOvr>
</p:sldLayout>
</file>

<file path=ppt/slideLayouts/slideLayout3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13362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03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093624"/>
      </p:ext>
    </p:extLst>
  </p:cSld>
  <p:clrMapOvr>
    <a:masterClrMapping/>
  </p:clrMapOvr>
</p:sldLayout>
</file>

<file path=ppt/slideLayouts/slideLayout3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98908540"/>
      </p:ext>
    </p:extLst>
  </p:cSld>
  <p:clrMapOvr>
    <a:masterClrMapping/>
  </p:clrMapOvr>
</p:sldLayout>
</file>

<file path=ppt/slideLayouts/slideLayout3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9677097"/>
      </p:ext>
    </p:extLst>
  </p:cSld>
  <p:clrMapOvr>
    <a:masterClrMapping/>
  </p:clrMapOvr>
</p:sldLayout>
</file>

<file path=ppt/slideLayouts/slideLayout3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49628602"/>
      </p:ext>
    </p:extLst>
  </p:cSld>
  <p:clrMapOvr>
    <a:masterClrMapping/>
  </p:clrMapOvr>
</p:sldLayout>
</file>

<file path=ppt/slideLayouts/slideLayout3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01079450"/>
      </p:ext>
    </p:extLst>
  </p:cSld>
  <p:clrMapOvr>
    <a:masterClrMapping/>
  </p:clrMapOvr>
</p:sldLayout>
</file>

<file path=ppt/slideLayouts/slideLayout3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07639279"/>
      </p:ext>
    </p:extLst>
  </p:cSld>
  <p:clrMapOvr>
    <a:masterClrMapping/>
  </p:clrMapOvr>
</p:sldLayout>
</file>

<file path=ppt/slideLayouts/slideLayout3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9094779"/>
      </p:ext>
    </p:extLst>
  </p:cSld>
  <p:clrMapOvr>
    <a:masterClrMapping/>
  </p:clrMapOvr>
</p:sldLayout>
</file>

<file path=ppt/slideLayouts/slideLayout38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076DE-BEFB-403C-8BC8-E59708BF263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DE1791-3970-4BDD-934A-605137EDD9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875133"/>
      </p:ext>
    </p:extLst>
  </p:cSld>
  <p:clrMapOvr>
    <a:masterClrMapping/>
  </p:clrMapOvr>
</p:sldLayout>
</file>

<file path=ppt/slideLayouts/slideLayout3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7586"/>
      </p:ext>
    </p:extLst>
  </p:cSld>
  <p:clrMapOvr>
    <a:masterClrMapping/>
  </p:clrMapOvr>
</p:sldLayout>
</file>

<file path=ppt/slideLayouts/slideLayout3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FACDF7-A53D-4FBD-B7EB-785D07BC10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C48273-DFC3-49F9-BB3C-47E7FC7A34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95806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98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02499"/>
      </p:ext>
    </p:extLst>
  </p:cSld>
  <p:clrMapOvr>
    <a:masterClrMapping/>
  </p:clrMapOvr>
</p:sldLayout>
</file>

<file path=ppt/slideLayouts/slideLayout3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686249-80AD-4176-872F-EBDBEDB605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87D949-2290-4583-8BAF-A1ECB882C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378299"/>
      </p:ext>
    </p:extLst>
  </p:cSld>
  <p:clrMapOvr>
    <a:masterClrMapping/>
  </p:clrMapOvr>
</p:sldLayout>
</file>

<file path=ppt/slideLayouts/slideLayout3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94614"/>
      </p:ext>
    </p:extLst>
  </p:cSld>
  <p:clrMapOvr>
    <a:masterClrMapping/>
  </p:clrMapOvr>
</p:sldLayout>
</file>

<file path=ppt/slideLayouts/slideLayout3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7A9823-3CD2-452B-BE91-6F04F7098DE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823610-358F-41C4-A473-82D40FB59B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065515"/>
      </p:ext>
    </p:extLst>
  </p:cSld>
  <p:clrMapOvr>
    <a:masterClrMapping/>
  </p:clrMapOvr>
</p:sldLayout>
</file>

<file path=ppt/slideLayouts/slideLayout3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73844"/>
      </p:ext>
    </p:extLst>
  </p:cSld>
  <p:clrMapOvr>
    <a:masterClrMapping/>
  </p:clrMapOvr>
</p:sldLayout>
</file>

<file path=ppt/slideLayouts/slideLayout3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70A5B9-4E99-4FBC-8076-50575240A7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92F4DE-4FA9-4D23-8859-69096A4A15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280282"/>
      </p:ext>
    </p:extLst>
  </p:cSld>
  <p:clrMapOvr>
    <a:masterClrMapping/>
  </p:clrMapOvr>
</p:sldLayout>
</file>

<file path=ppt/slideLayouts/slideLayout3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98763"/>
      </p:ext>
    </p:extLst>
  </p:cSld>
  <p:clrMapOvr>
    <a:masterClrMapping/>
  </p:clrMapOvr>
</p:sldLayout>
</file>

<file path=ppt/slideLayouts/slideLayout3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7C3959-1ECE-4703-A0FE-239B7EB2BBF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71A77E-A107-47A4-92DA-BBEFC593D0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071123"/>
      </p:ext>
    </p:extLst>
  </p:cSld>
  <p:clrMapOvr>
    <a:masterClrMapping/>
  </p:clrMapOvr>
</p:sldLayout>
</file>

<file path=ppt/slideLayouts/slideLayout3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AF1D187-1072-49E7-B76B-A3C193A2C5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ECEB462-618E-4515-9C8F-2B22594694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895468"/>
      </p:ext>
    </p:extLst>
  </p:cSld>
  <p:clrMapOvr>
    <a:masterClrMapping/>
  </p:clrMapOvr>
</p:sldLayout>
</file>

<file path=ppt/slideLayouts/slideLayout3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2668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27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949127"/>
      </p:ext>
    </p:extLst>
  </p:cSld>
  <p:clrMapOvr>
    <a:masterClrMapping/>
  </p:clrMapOvr>
</p:sldLayout>
</file>

<file path=ppt/slideLayouts/slideLayout3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152798"/>
      </p:ext>
    </p:extLst>
  </p:cSld>
  <p:clrMapOvr>
    <a:masterClrMapping/>
  </p:clrMapOvr>
</p:sldLayout>
</file>

<file path=ppt/slideLayouts/slideLayout38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20CEFC-342D-460F-A896-4583134403B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67F6DB-9823-4240-98B1-ACA77BE84F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948782"/>
      </p:ext>
    </p:extLst>
  </p:cSld>
  <p:clrMapOvr>
    <a:masterClrMapping/>
  </p:clrMapOvr>
</p:sldLayout>
</file>

<file path=ppt/slideLayouts/slideLayout3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30F226-4509-41D7-B05E-7E6AF9B6E3C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C477F-F0C8-4A8C-B781-621050306F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06033"/>
      </p:ext>
    </p:extLst>
  </p:cSld>
  <p:clrMapOvr>
    <a:masterClrMapping/>
  </p:clrMapOvr>
</p:sldLayout>
</file>

<file path=ppt/slideLayouts/slideLayout38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16468"/>
      </p:ext>
    </p:extLst>
  </p:cSld>
  <p:clrMapOvr>
    <a:masterClrMapping/>
  </p:clrMapOvr>
  <p:transition spd="slow" advClick="0" advTm="0">
    <p:random/>
  </p:transition>
</p:sldLayout>
</file>

<file path=ppt/slideLayouts/slideLayout3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8DD85E-918D-460B-893B-2121B4192AB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EBA3E7-9BD7-4893-8703-0E501FA64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399825"/>
      </p:ext>
    </p:extLst>
  </p:cSld>
  <p:clrMapOvr>
    <a:masterClrMapping/>
  </p:clrMapOvr>
</p:sldLayout>
</file>

<file path=ppt/slideLayouts/slideLayout3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60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0" y="6042025"/>
            <a:ext cx="681038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0D2E3-853B-4591-8A6C-8B98987A8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63477"/>
      </p:ext>
    </p:extLst>
  </p:cSld>
  <p:clrMapOvr>
    <a:masterClrMapping/>
  </p:clrMapOvr>
</p:sldLayout>
</file>

<file path=ppt/slideLayouts/slideLayout3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697406"/>
      </p:ext>
    </p:extLst>
  </p:cSld>
  <p:clrMapOvr>
    <a:masterClrMapping/>
  </p:clrMapOvr>
</p:sldLayout>
</file>

<file path=ppt/slideLayouts/slideLayout3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47508"/>
      </p:ext>
    </p:extLst>
  </p:cSld>
  <p:clrMapOvr>
    <a:masterClrMapping/>
  </p:clrMapOvr>
</p:sldLayout>
</file>

<file path=ppt/slideLayouts/slideLayout3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50092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56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98194"/>
      </p:ext>
    </p:extLst>
  </p:cSld>
  <p:clrMapOvr>
    <a:masterClrMapping/>
  </p:clrMapOvr>
</p:sldLayout>
</file>

<file path=ppt/slideLayouts/slideLayout3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65267"/>
      </p:ext>
    </p:extLst>
  </p:cSld>
  <p:clrMapOvr>
    <a:masterClrMapping/>
  </p:clrMapOvr>
</p:sldLayout>
</file>

<file path=ppt/slideLayouts/slideLayout3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029854"/>
      </p:ext>
    </p:extLst>
  </p:cSld>
  <p:clrMapOvr>
    <a:masterClrMapping/>
  </p:clrMapOvr>
</p:sldLayout>
</file>

<file path=ppt/slideLayouts/slideLayout3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3553F-5AD3-4BCA-8491-30EB1C8F4F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02681-D131-47FC-AD0E-D6C1CD56D7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85537"/>
      </p:ext>
    </p:extLst>
  </p:cSld>
  <p:clrMapOvr>
    <a:masterClrMapping/>
  </p:clrMapOvr>
</p:sldLayout>
</file>

<file path=ppt/slideLayouts/slideLayout3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B5D04B-661F-4970-9217-5ADDC144F2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95727F-C59A-4424-B4E6-1F82DF3796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58538"/>
      </p:ext>
    </p:extLst>
  </p:cSld>
  <p:clrMapOvr>
    <a:masterClrMapping/>
  </p:clrMapOvr>
</p:sldLayout>
</file>

<file path=ppt/slideLayouts/slideLayout3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045562"/>
      </p:ext>
    </p:extLst>
  </p:cSld>
  <p:clrMapOvr>
    <a:masterClrMapping/>
  </p:clrMapOvr>
</p:sldLayout>
</file>

<file path=ppt/slideLayouts/slideLayout3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908751"/>
      </p:ext>
    </p:extLst>
  </p:cSld>
  <p:clrMapOvr>
    <a:masterClrMapping/>
  </p:clrMapOvr>
</p:sldLayout>
</file>

<file path=ppt/slideLayouts/slideLayout3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732793"/>
      </p:ext>
    </p:extLst>
  </p:cSld>
  <p:clrMapOvr>
    <a:masterClrMapping/>
  </p:clrMapOvr>
</p:sldLayout>
</file>

<file path=ppt/slideLayouts/slideLayout3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286757"/>
      </p:ext>
    </p:extLst>
  </p:cSld>
  <p:clrMapOvr>
    <a:masterClrMapping/>
  </p:clrMapOvr>
</p:sldLayout>
</file>

<file path=ppt/slideLayouts/slideLayout3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3421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58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56512"/>
      </p:ext>
    </p:extLst>
  </p:cSld>
  <p:clrMapOvr>
    <a:masterClrMapping/>
  </p:clrMapOvr>
</p:sldLayout>
</file>

<file path=ppt/slideLayouts/slideLayout3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7527"/>
      </p:ext>
    </p:extLst>
  </p:cSld>
  <p:clrMapOvr>
    <a:masterClrMapping/>
  </p:clrMapOvr>
</p:sldLayout>
</file>

<file path=ppt/slideLayouts/slideLayout3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045877"/>
      </p:ext>
    </p:extLst>
  </p:cSld>
  <p:clrMapOvr>
    <a:masterClrMapping/>
  </p:clrMapOvr>
</p:sldLayout>
</file>

<file path=ppt/slideLayouts/slideLayout3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295643"/>
      </p:ext>
    </p:extLst>
  </p:cSld>
  <p:clrMapOvr>
    <a:masterClrMapping/>
  </p:clrMapOvr>
</p:sldLayout>
</file>

<file path=ppt/slideLayouts/slideLayout3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037522"/>
      </p:ext>
    </p:extLst>
  </p:cSld>
  <p:clrMapOvr>
    <a:masterClrMapping/>
  </p:clrMapOvr>
</p:sldLayout>
</file>

<file path=ppt/slideLayouts/slideLayout3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136059"/>
      </p:ext>
    </p:extLst>
  </p:cSld>
  <p:clrMapOvr>
    <a:masterClrMapping/>
  </p:clrMapOvr>
</p:sldLayout>
</file>

<file path=ppt/slideLayouts/slideLayout3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217106"/>
      </p:ext>
    </p:extLst>
  </p:cSld>
  <p:clrMapOvr>
    <a:masterClrMapping/>
  </p:clrMapOvr>
</p:sldLayout>
</file>

<file path=ppt/slideLayouts/slideLayout3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001370"/>
      </p:ext>
    </p:extLst>
  </p:cSld>
  <p:clrMapOvr>
    <a:masterClrMapping/>
  </p:clrMapOvr>
</p:sldLayout>
</file>

<file path=ppt/slideLayouts/slideLayout3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21053"/>
      </p:ext>
    </p:extLst>
  </p:cSld>
  <p:clrMapOvr>
    <a:masterClrMapping/>
  </p:clrMapOvr>
</p:sldLayout>
</file>

<file path=ppt/slideLayouts/slideLayout3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13162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36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46004"/>
      </p:ext>
    </p:extLst>
  </p:cSld>
  <p:clrMapOvr>
    <a:masterClrMapping/>
  </p:clrMapOvr>
</p:sldLayout>
</file>

<file path=ppt/slideLayouts/slideLayout3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903950"/>
      </p:ext>
    </p:extLst>
  </p:cSld>
  <p:clrMapOvr>
    <a:masterClrMapping/>
  </p:clrMapOvr>
</p:sldLayout>
</file>

<file path=ppt/slideLayouts/slideLayout3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14178"/>
      </p:ext>
    </p:extLst>
  </p:cSld>
  <p:clrMapOvr>
    <a:masterClrMapping/>
  </p:clrMapOvr>
</p:sldLayout>
</file>

<file path=ppt/slideLayouts/slideLayout3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77524"/>
      </p:ext>
    </p:extLst>
  </p:cSld>
  <p:clrMapOvr>
    <a:masterClrMapping/>
  </p:clrMapOvr>
</p:sldLayout>
</file>

<file path=ppt/slideLayouts/slideLayout3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185"/>
      </p:ext>
    </p:extLst>
  </p:cSld>
  <p:clrMapOvr>
    <a:masterClrMapping/>
  </p:clrMapOvr>
</p:sldLayout>
</file>

<file path=ppt/slideLayouts/slideLayout3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281770"/>
      </p:ext>
    </p:extLst>
  </p:cSld>
  <p:clrMapOvr>
    <a:masterClrMapping/>
  </p:clrMapOvr>
</p:sldLayout>
</file>

<file path=ppt/slideLayouts/slideLayout3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937147"/>
      </p:ext>
    </p:extLst>
  </p:cSld>
  <p:clrMapOvr>
    <a:masterClrMapping/>
  </p:clrMapOvr>
</p:sldLayout>
</file>

<file path=ppt/slideLayouts/slideLayout3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950657"/>
      </p:ext>
    </p:extLst>
  </p:cSld>
  <p:clrMapOvr>
    <a:masterClrMapping/>
  </p:clrMapOvr>
</p:sldLayout>
</file>

<file path=ppt/slideLayouts/slideLayout3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7332"/>
      </p:ext>
    </p:extLst>
  </p:cSld>
  <p:clrMapOvr>
    <a:masterClrMapping/>
  </p:clrMapOvr>
</p:sldLayout>
</file>

<file path=ppt/slideLayouts/slideLayout3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9440381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00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655216"/>
      </p:ext>
    </p:extLst>
  </p:cSld>
  <p:clrMapOvr>
    <a:masterClrMapping/>
  </p:clrMapOvr>
</p:sldLayout>
</file>

<file path=ppt/slideLayouts/slideLayout3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9169661"/>
      </p:ext>
    </p:extLst>
  </p:cSld>
  <p:clrMapOvr>
    <a:masterClrMapping/>
  </p:clrMapOvr>
</p:sldLayout>
</file>

<file path=ppt/slideLayouts/slideLayout3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4621094"/>
      </p:ext>
    </p:extLst>
  </p:cSld>
  <p:clrMapOvr>
    <a:masterClrMapping/>
  </p:clrMapOvr>
</p:sldLayout>
</file>

<file path=ppt/slideLayouts/slideLayout3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0088846"/>
      </p:ext>
    </p:extLst>
  </p:cSld>
  <p:clrMapOvr>
    <a:masterClrMapping/>
  </p:clrMapOvr>
</p:sldLayout>
</file>

<file path=ppt/slideLayouts/slideLayout3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39349595"/>
      </p:ext>
    </p:extLst>
  </p:cSld>
  <p:clrMapOvr>
    <a:masterClrMapping/>
  </p:clrMapOvr>
</p:sldLayout>
</file>

<file path=ppt/slideLayouts/slideLayout3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8C42E3-05A7-4EB6-95E2-174A524C4CB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A17507-95EA-4BB6-AD31-2539B74E00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983739"/>
      </p:ext>
    </p:extLst>
  </p:cSld>
  <p:clrMapOvr>
    <a:masterClrMapping/>
  </p:clrMapOvr>
</p:sldLayout>
</file>

<file path=ppt/slideLayouts/slideLayout3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73961"/>
      </p:ext>
    </p:extLst>
  </p:cSld>
  <p:clrMapOvr>
    <a:masterClrMapping/>
  </p:clrMapOvr>
</p:sldLayout>
</file>

<file path=ppt/slideLayouts/slideLayout3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BC3F19-0F35-4DC7-BF2D-A8102D41115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245FF0-8F92-4C21-A0CF-A4A04B3D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4572"/>
      </p:ext>
    </p:extLst>
  </p:cSld>
  <p:clrMapOvr>
    <a:masterClrMapping/>
  </p:clrMapOvr>
</p:sldLayout>
</file>

<file path=ppt/slideLayouts/slideLayout3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3546"/>
      </p:ext>
    </p:extLst>
  </p:cSld>
  <p:clrMapOvr>
    <a:masterClrMapping/>
  </p:clrMapOvr>
</p:sldLayout>
</file>

<file path=ppt/slideLayouts/slideLayout3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6B78EA-D058-4A59-82AC-8227C43DE2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54A40-4F2F-4BCA-A8AD-C0C6E9AB76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4928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98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10485"/>
      </p:ext>
    </p:extLst>
  </p:cSld>
  <p:clrMapOvr>
    <a:masterClrMapping/>
  </p:clrMapOvr>
</p:sldLayout>
</file>

<file path=ppt/slideLayouts/slideLayout3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EC9DD3-C196-4FF8-8481-15222D94B3B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979627-35A2-4BCC-B413-545D8848D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94291"/>
      </p:ext>
    </p:extLst>
  </p:cSld>
  <p:clrMapOvr>
    <a:masterClrMapping/>
  </p:clrMapOvr>
</p:sldLayout>
</file>

<file path=ppt/slideLayouts/slideLayout3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008610"/>
      </p:ext>
    </p:extLst>
  </p:cSld>
  <p:clrMapOvr>
    <a:masterClrMapping/>
  </p:clrMapOvr>
</p:sldLayout>
</file>

<file path=ppt/slideLayouts/slideLayout3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5F67DC-B042-4DE9-8AD5-DE68C34B29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A77A16-8918-49F9-8946-66C834C7A3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717409"/>
      </p:ext>
    </p:extLst>
  </p:cSld>
  <p:clrMapOvr>
    <a:masterClrMapping/>
  </p:clrMapOvr>
</p:sldLayout>
</file>

<file path=ppt/slideLayouts/slideLayout3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327904"/>
      </p:ext>
    </p:extLst>
  </p:cSld>
  <p:clrMapOvr>
    <a:masterClrMapping/>
  </p:clrMapOvr>
</p:sldLayout>
</file>

<file path=ppt/slideLayouts/slideLayout3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04740"/>
      </p:ext>
    </p:extLst>
  </p:cSld>
  <p:clrMapOvr>
    <a:masterClrMapping/>
  </p:clrMapOvr>
</p:sldLayout>
</file>

<file path=ppt/slideLayouts/slideLayout3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9878073"/>
      </p:ext>
    </p:extLst>
  </p:cSld>
  <p:clrMapOvr>
    <a:masterClrMapping/>
  </p:clrMapOvr>
</p:sldLayout>
</file>

<file path=ppt/slideLayouts/slideLayout3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45701087"/>
      </p:ext>
    </p:extLst>
  </p:cSld>
  <p:clrMapOvr>
    <a:masterClrMapping/>
  </p:clrMapOvr>
</p:sldLayout>
</file>

<file path=ppt/slideLayouts/slideLayout3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60287900"/>
      </p:ext>
    </p:extLst>
  </p:cSld>
  <p:clrMapOvr>
    <a:masterClrMapping/>
  </p:clrMapOvr>
</p:sldLayout>
</file>

<file path=ppt/slideLayouts/slideLayout3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7668475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6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1009743"/>
      </p:ext>
    </p:extLst>
  </p:cSld>
  <p:clrMapOvr>
    <a:masterClrMapping/>
  </p:clrMapOvr>
</p:sldLayout>
</file>

<file path=ppt/slideLayouts/slideLayout3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80308726"/>
      </p:ext>
    </p:extLst>
  </p:cSld>
  <p:clrMapOvr>
    <a:masterClrMapping/>
  </p:clrMapOvr>
</p:sldLayout>
</file>

<file path=ppt/slideLayouts/slideLayout3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B8D424-2FBA-4D4B-94F7-046312A9A6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0B516B-6B3E-415D-A130-597AE68299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400894"/>
      </p:ext>
    </p:extLst>
  </p:cSld>
  <p:clrMapOvr>
    <a:masterClrMapping/>
  </p:clrMapOvr>
</p:sldLayout>
</file>

<file path=ppt/slideLayouts/slideLayout3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459309"/>
      </p:ext>
    </p:extLst>
  </p:cSld>
  <p:clrMapOvr>
    <a:masterClrMapping/>
  </p:clrMapOvr>
</p:sldLayout>
</file>

<file path=ppt/slideLayouts/slideLayout3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B3D632-6009-4329-848E-2D2705EDF93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98F1C-2200-4A7F-A2F1-69BBE4FF49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94972"/>
      </p:ext>
    </p:extLst>
  </p:cSld>
  <p:clrMapOvr>
    <a:masterClrMapping/>
  </p:clrMapOvr>
</p:sldLayout>
</file>

<file path=ppt/slideLayouts/slideLayout3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3792"/>
      </p:ext>
    </p:extLst>
  </p:cSld>
  <p:clrMapOvr>
    <a:masterClrMapping/>
  </p:clrMapOvr>
</p:sldLayout>
</file>

<file path=ppt/slideLayouts/slideLayout3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7CCB29-2AE4-4874-AE1D-1B61F2CA239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953E7-D14B-4FF0-B155-8E15E47D41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107210"/>
      </p:ext>
    </p:extLst>
  </p:cSld>
  <p:clrMapOvr>
    <a:masterClrMapping/>
  </p:clrMapOvr>
</p:sldLayout>
</file>

<file path=ppt/slideLayouts/slideLayout3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207953"/>
      </p:ext>
    </p:extLst>
  </p:cSld>
  <p:clrMapOvr>
    <a:masterClrMapping/>
  </p:clrMapOvr>
</p:sldLayout>
</file>

<file path=ppt/slideLayouts/slideLayout3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DE9740-EDC0-491F-9E28-969EB7D4A9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0C3952-2C79-4192-8702-C9B53B1B3D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745206"/>
      </p:ext>
    </p:extLst>
  </p:cSld>
  <p:clrMapOvr>
    <a:masterClrMapping/>
  </p:clrMapOvr>
</p:sldLayout>
</file>

<file path=ppt/slideLayouts/slideLayout3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28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83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2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007FCF-2F73-4D91-85F4-8585CF909CE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0FCAE7-244F-46E1-893E-F5656D1470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334140"/>
      </p:ext>
    </p:extLst>
  </p:cSld>
  <p:clrMapOvr>
    <a:masterClrMapping/>
  </p:clrMapOvr>
</p:sldLayout>
</file>

<file path=ppt/slideLayouts/slideLayout3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919243"/>
      </p:ext>
    </p:extLst>
  </p:cSld>
  <p:clrMapOvr>
    <a:masterClrMapping/>
  </p:clrMapOvr>
</p:sldLayout>
</file>

<file path=ppt/slideLayouts/slideLayout3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C6D704-AC96-49C2-96B5-A45CB1F3168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A500B8-F3DD-4AA2-B74F-88645A6173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227435"/>
      </p:ext>
    </p:extLst>
  </p:cSld>
  <p:clrMapOvr>
    <a:masterClrMapping/>
  </p:clrMapOvr>
</p:sldLayout>
</file>

<file path=ppt/slideLayouts/slideLayout3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5303032-BD2D-4ACB-BBFB-A915391F8A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686E6D0-21B8-43BF-9FB0-7D5DB2B929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47187"/>
      </p:ext>
    </p:extLst>
  </p:cSld>
  <p:clrMapOvr>
    <a:masterClrMapping/>
  </p:clrMapOvr>
</p:sldLayout>
</file>

<file path=ppt/slideLayouts/slideLayout3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798528"/>
      </p:ext>
    </p:extLst>
  </p:cSld>
  <p:clrMapOvr>
    <a:masterClrMapping/>
  </p:clrMapOvr>
</p:sldLayout>
</file>

<file path=ppt/slideLayouts/slideLayout3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61795"/>
      </p:ext>
    </p:extLst>
  </p:cSld>
  <p:clrMapOvr>
    <a:masterClrMapping/>
  </p:clrMapOvr>
</p:sldLayout>
</file>

<file path=ppt/slideLayouts/slideLayout3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55140"/>
      </p:ext>
    </p:extLst>
  </p:cSld>
  <p:clrMapOvr>
    <a:masterClrMapping/>
  </p:clrMapOvr>
</p:sldLayout>
</file>

<file path=ppt/slideLayouts/slideLayout3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012F81-EC6B-4831-84FA-A41060DD0F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20FC14-6B7A-4530-9BEA-A04590648E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78124"/>
      </p:ext>
    </p:extLst>
  </p:cSld>
  <p:clrMapOvr>
    <a:masterClrMapping/>
  </p:clrMapOvr>
</p:sldLayout>
</file>

<file path=ppt/slideLayouts/slideLayout3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D30508-C96D-47C9-A185-F0FC3EEF5B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DFE825-D905-4E52-8091-283D96DBA4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616795"/>
      </p:ext>
    </p:extLst>
  </p:cSld>
  <p:clrMapOvr>
    <a:masterClrMapping/>
  </p:clrMapOvr>
</p:sldLayout>
</file>

<file path=ppt/slideLayouts/slideLayout3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32"/>
      </p:ext>
    </p:extLst>
  </p:cSld>
  <p:clrMapOvr>
    <a:masterClrMapping/>
  </p:clrMapOvr>
  <p:transition spd="slow" advClick="0" advTm="0">
    <p:random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1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55737F-B9EA-4910-A823-0154C400807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0562D4-7DE5-43F9-98A5-62BD9E721A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22378"/>
      </p:ext>
    </p:extLst>
  </p:cSld>
  <p:clrMapOvr>
    <a:masterClrMapping/>
  </p:clrMapOvr>
</p:sldLayout>
</file>

<file path=ppt/slideLayouts/slideLayout3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BE5364-3A05-4C18-9F6E-76726E08CBD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DF80F1-B0CF-4302-8033-7FD45007EB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335916"/>
      </p:ext>
    </p:extLst>
  </p:cSld>
  <p:clrMapOvr>
    <a:masterClrMapping/>
  </p:clrMapOvr>
</p:sldLayout>
</file>

<file path=ppt/slideLayouts/slideLayout3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187551"/>
      </p:ext>
    </p:extLst>
  </p:cSld>
  <p:clrMapOvr>
    <a:masterClrMapping/>
  </p:clrMapOvr>
</p:sldLayout>
</file>

<file path=ppt/slideLayouts/slideLayout3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DF982-E2DA-40C7-B13A-D8BF4F2B2E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7AE428-EB41-4A17-9F6F-ED0D7073D7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16314"/>
      </p:ext>
    </p:extLst>
  </p:cSld>
  <p:clrMapOvr>
    <a:masterClrMapping/>
  </p:clrMapOvr>
</p:sldLayout>
</file>

<file path=ppt/slideLayouts/slideLayout3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025563"/>
      </p:ext>
    </p:extLst>
  </p:cSld>
  <p:clrMapOvr>
    <a:masterClrMapping/>
  </p:clrMapOvr>
</p:sldLayout>
</file>

<file path=ppt/slideLayouts/slideLayout3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286CE-AB4B-4CB5-90BD-3BCA58BB9C2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1D72B-5635-40F3-AC87-425E5F073B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764627"/>
      </p:ext>
    </p:extLst>
  </p:cSld>
  <p:clrMapOvr>
    <a:masterClrMapping/>
  </p:clrMapOvr>
</p:sldLayout>
</file>

<file path=ppt/slideLayouts/slideLayout3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296346"/>
      </p:ext>
    </p:extLst>
  </p:cSld>
  <p:clrMapOvr>
    <a:masterClrMapping/>
  </p:clrMapOvr>
</p:sldLayout>
</file>

<file path=ppt/slideLayouts/slideLayout3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D8286-3DAA-49E6-B87E-4CC42FE4E4A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3DFB71-57AB-4D10-91F6-370149DFC4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99142"/>
      </p:ext>
    </p:extLst>
  </p:cSld>
  <p:clrMapOvr>
    <a:masterClrMapping/>
  </p:clrMapOvr>
</p:sldLayout>
</file>

<file path=ppt/slideLayouts/slideLayout3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64844"/>
      </p:ext>
    </p:extLst>
  </p:cSld>
  <p:clrMapOvr>
    <a:masterClrMapping/>
  </p:clrMapOvr>
</p:sldLayout>
</file>

<file path=ppt/slideLayouts/slideLayout3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882BD7-AB27-417A-B9F3-E60685773A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1C2E34-EC2C-4CE8-A2F8-EDA1CCB389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59833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9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52864"/>
      </p:ext>
    </p:extLst>
  </p:cSld>
  <p:clrMapOvr>
    <a:masterClrMapping/>
  </p:clrMapOvr>
</p:sldLayout>
</file>

<file path=ppt/slideLayouts/slideLayout3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905044"/>
      </p:ext>
    </p:extLst>
  </p:cSld>
  <p:clrMapOvr>
    <a:masterClrMapping/>
  </p:clrMapOvr>
</p:sldLayout>
</file>

<file path=ppt/slideLayouts/slideLayout3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9929655"/>
      </p:ext>
    </p:extLst>
  </p:cSld>
  <p:clrMapOvr>
    <a:masterClrMapping/>
  </p:clrMapOvr>
</p:sldLayout>
</file>

<file path=ppt/slideLayouts/slideLayout3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8030758"/>
      </p:ext>
    </p:extLst>
  </p:cSld>
  <p:clrMapOvr>
    <a:masterClrMapping/>
  </p:clrMapOvr>
</p:sldLayout>
</file>

<file path=ppt/slideLayouts/slideLayout3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79244293"/>
      </p:ext>
    </p:extLst>
  </p:cSld>
  <p:clrMapOvr>
    <a:masterClrMapping/>
  </p:clrMapOvr>
</p:sldLayout>
</file>

<file path=ppt/slideLayouts/slideLayout3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785560"/>
      </p:ext>
    </p:extLst>
  </p:cSld>
  <p:clrMapOvr>
    <a:masterClrMapping/>
  </p:clrMapOvr>
</p:sldLayout>
</file>

<file path=ppt/slideLayouts/slideLayout3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1875731"/>
      </p:ext>
    </p:extLst>
  </p:cSld>
  <p:clrMapOvr>
    <a:masterClrMapping/>
  </p:clrMapOvr>
</p:sldLayout>
</file>

<file path=ppt/slideLayouts/slideLayout3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5714218"/>
      </p:ext>
    </p:extLst>
  </p:cSld>
  <p:clrMapOvr>
    <a:masterClrMapping/>
  </p:clrMapOvr>
</p:sldLayout>
</file>

<file path=ppt/slideLayouts/slideLayout3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C468AF-1A6C-4698-B782-3554BBBED63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C54CCF-B938-432A-BAB0-DD9DEB5879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90310"/>
      </p:ext>
    </p:extLst>
  </p:cSld>
  <p:clrMapOvr>
    <a:masterClrMapping/>
  </p:clrMapOvr>
</p:sldLayout>
</file>

<file path=ppt/slideLayouts/slideLayout3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2917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51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7C852E-6030-4554-9843-0F5B181B3E5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B25A1E-7202-4FCE-B444-32B662E56C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64960"/>
      </p:ext>
    </p:extLst>
  </p:cSld>
  <p:clrMapOvr>
    <a:masterClrMapping/>
  </p:clrMapOvr>
</p:sldLayout>
</file>

<file path=ppt/slideLayouts/slideLayout3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538988"/>
      </p:ext>
    </p:extLst>
  </p:cSld>
  <p:clrMapOvr>
    <a:masterClrMapping/>
  </p:clrMapOvr>
</p:sldLayout>
</file>

<file path=ppt/slideLayouts/slideLayout3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2E5E29-081E-4C63-AA0F-1FC557D897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7D3708-32DB-4415-8F56-2D603CE052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752443"/>
      </p:ext>
    </p:extLst>
  </p:cSld>
  <p:clrMapOvr>
    <a:masterClrMapping/>
  </p:clrMapOvr>
</p:sldLayout>
</file>

<file path=ppt/slideLayouts/slideLayout3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972400"/>
      </p:ext>
    </p:extLst>
  </p:cSld>
  <p:clrMapOvr>
    <a:masterClrMapping/>
  </p:clrMapOvr>
</p:sldLayout>
</file>

<file path=ppt/slideLayouts/slideLayout3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AA5680-1EAA-4CD2-9FC2-F25D9322DE6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0FB929-A9E7-4F12-BE40-004CBE9BDC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828097"/>
      </p:ext>
    </p:extLst>
  </p:cSld>
  <p:clrMapOvr>
    <a:masterClrMapping/>
  </p:clrMapOvr>
</p:sldLayout>
</file>

<file path=ppt/slideLayouts/slideLayout3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63287"/>
      </p:ext>
    </p:extLst>
  </p:cSld>
  <p:clrMapOvr>
    <a:masterClrMapping/>
  </p:clrMapOvr>
</p:sldLayout>
</file>

<file path=ppt/slideLayouts/slideLayout3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B3D3FD-7228-4D46-8CAA-12B3E35A3F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F84DD-91AC-4BEF-8BAA-C649B73297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05960"/>
      </p:ext>
    </p:extLst>
  </p:cSld>
  <p:clrMapOvr>
    <a:masterClrMapping/>
  </p:clrMapOvr>
</p:sldLayout>
</file>

<file path=ppt/slideLayouts/slideLayout3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971644"/>
      </p:ext>
    </p:extLst>
  </p:cSld>
  <p:clrMapOvr>
    <a:masterClrMapping/>
  </p:clrMapOvr>
</p:sldLayout>
</file>

<file path=ppt/slideLayouts/slideLayout39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16344"/>
      </p:ext>
    </p:extLst>
  </p:cSld>
  <p:clrMapOvr>
    <a:masterClrMapping/>
  </p:clrMapOvr>
</p:sldLayout>
</file>

<file path=ppt/slideLayouts/slideLayout3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0314181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21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2277250"/>
      </p:ext>
    </p:extLst>
  </p:cSld>
  <p:clrMapOvr>
    <a:masterClrMapping/>
  </p:clrMapOvr>
</p:sldLayout>
</file>

<file path=ppt/slideLayouts/slideLayout3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4625325"/>
      </p:ext>
    </p:extLst>
  </p:cSld>
  <p:clrMapOvr>
    <a:masterClrMapping/>
  </p:clrMapOvr>
</p:sldLayout>
</file>

<file path=ppt/slideLayouts/slideLayout3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27862050"/>
      </p:ext>
    </p:extLst>
  </p:cSld>
  <p:clrMapOvr>
    <a:masterClrMapping/>
  </p:clrMapOvr>
</p:sldLayout>
</file>

<file path=ppt/slideLayouts/slideLayout3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09972930"/>
      </p:ext>
    </p:extLst>
  </p:cSld>
  <p:clrMapOvr>
    <a:masterClrMapping/>
  </p:clrMapOvr>
</p:sldLayout>
</file>

<file path=ppt/slideLayouts/slideLayout3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61335505"/>
      </p:ext>
    </p:extLst>
  </p:cSld>
  <p:clrMapOvr>
    <a:masterClrMapping/>
  </p:clrMapOvr>
</p:sldLayout>
</file>

<file path=ppt/slideLayouts/slideLayout3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330CA4-EF72-4CC9-ADF9-4B02DB55AF5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EB6157-B640-4533-8E53-7A1A77665F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560359"/>
      </p:ext>
    </p:extLst>
  </p:cSld>
  <p:clrMapOvr>
    <a:masterClrMapping/>
  </p:clrMapOvr>
</p:sldLayout>
</file>

<file path=ppt/slideLayouts/slideLayout3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39126"/>
      </p:ext>
    </p:extLst>
  </p:cSld>
  <p:clrMapOvr>
    <a:masterClrMapping/>
  </p:clrMapOvr>
</p:sldLayout>
</file>

<file path=ppt/slideLayouts/slideLayout3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A2B9FF-18B7-42F2-B37B-21476FD966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17D35E-2190-4F58-AD18-9AE79B745D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21704"/>
      </p:ext>
    </p:extLst>
  </p:cSld>
  <p:clrMapOvr>
    <a:masterClrMapping/>
  </p:clrMapOvr>
</p:sldLayout>
</file>

<file path=ppt/slideLayouts/slideLayout3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546159"/>
      </p:ext>
    </p:extLst>
  </p:cSld>
  <p:clrMapOvr>
    <a:masterClrMapping/>
  </p:clrMapOvr>
</p:sldLayout>
</file>

<file path=ppt/slideLayouts/slideLayout3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84BCE8-E721-4B52-AE71-17A6E23ACC7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A5335A-7864-4E71-9688-7B495450C6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71961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44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40590"/>
      </p:ext>
    </p:extLst>
  </p:cSld>
  <p:clrMapOvr>
    <a:masterClrMapping/>
  </p:clrMapOvr>
</p:sldLayout>
</file>

<file path=ppt/slideLayouts/slideLayout3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895864-FA74-4EE3-873A-4F1689E151D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46E62-8AE4-4D4C-BA97-27409E5F7A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099149"/>
      </p:ext>
    </p:extLst>
  </p:cSld>
  <p:clrMapOvr>
    <a:masterClrMapping/>
  </p:clrMapOvr>
</p:sldLayout>
</file>

<file path=ppt/slideLayouts/slideLayout3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855890"/>
      </p:ext>
    </p:extLst>
  </p:cSld>
  <p:clrMapOvr>
    <a:masterClrMapping/>
  </p:clrMapOvr>
</p:sldLayout>
</file>

<file path=ppt/slideLayouts/slideLayout3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5D9282-FDFC-4C1D-B94B-23FC2BD026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48BA61-D017-4FE7-B153-1A88A1514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58981"/>
      </p:ext>
    </p:extLst>
  </p:cSld>
  <p:clrMapOvr>
    <a:masterClrMapping/>
  </p:clrMapOvr>
</p:sldLayout>
</file>

<file path=ppt/slideLayouts/slideLayout3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21177"/>
      </p:ext>
    </p:extLst>
  </p:cSld>
  <p:clrMapOvr>
    <a:masterClrMapping/>
  </p:clrMapOvr>
</p:sldLayout>
</file>

<file path=ppt/slideLayouts/slideLayout3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0580F3-E33F-4224-AB2C-A5D124EE84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46D26A-4412-475B-8D60-BA9C355523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726812"/>
      </p:ext>
    </p:extLst>
  </p:cSld>
  <p:clrMapOvr>
    <a:masterClrMapping/>
  </p:clrMapOvr>
</p:sldLayout>
</file>

<file path=ppt/slideLayouts/slideLayout3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12661DA-4508-4716-BBE5-BD06472E1F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56882DB-2579-4C69-B4D5-6AD91A65B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362292"/>
      </p:ext>
    </p:extLst>
  </p:cSld>
  <p:clrMapOvr>
    <a:masterClrMapping/>
  </p:clrMapOvr>
</p:sldLayout>
</file>

<file path=ppt/slideLayouts/slideLayout3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679799"/>
      </p:ext>
    </p:extLst>
  </p:cSld>
  <p:clrMapOvr>
    <a:masterClrMapping/>
  </p:clrMapOvr>
</p:sldLayout>
</file>

<file path=ppt/slideLayouts/slideLayout3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78223"/>
      </p:ext>
    </p:extLst>
  </p:cSld>
  <p:clrMapOvr>
    <a:masterClrMapping/>
  </p:clrMapOvr>
</p:sldLayout>
</file>

<file path=ppt/slideLayouts/slideLayout3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3960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E4D015-F448-49CA-9549-F0093BB864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DD6A3E-DD90-44D3-A12C-C3A61D676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52228"/>
      </p:ext>
    </p:extLst>
  </p:cSld>
  <p:clrMapOvr>
    <a:masterClrMapping/>
  </p:clrMapOvr>
</p:sldLayout>
</file>

<file path=ppt/slideLayouts/slideLayout3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64EA97-2664-4B97-8C7D-FFBA602666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2B1612-D614-47C6-B4DD-210565CC7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125386"/>
      </p:ext>
    </p:extLst>
  </p:cSld>
  <p:clrMapOvr>
    <a:masterClrMapping/>
  </p:clrMapOvr>
</p:sldLayout>
</file>

<file path=ppt/slideLayouts/slideLayout3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20533"/>
      </p:ext>
    </p:extLst>
  </p:cSld>
  <p:clrMapOvr>
    <a:masterClrMapping/>
  </p:clrMapOvr>
  <p:transition spd="slow" advClick="0" advTm="0">
    <p:random/>
  </p:transition>
</p:sldLayout>
</file>

<file path=ppt/slideLayouts/slideLayout3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D6AA7-AA4A-442C-B5D9-AD23A385678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3613AC-AF1E-424B-9168-BCA93BAF0A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886989"/>
      </p:ext>
    </p:extLst>
  </p:cSld>
  <p:clrMapOvr>
    <a:masterClrMapping/>
  </p:clrMapOvr>
</p:sldLayout>
</file>

<file path=ppt/slideLayouts/slideLayout3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C020AB-473E-4103-88D0-2725C46A2892}" type="slidenum">
              <a:rPr 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70020"/>
      </p:ext>
    </p:extLst>
  </p:cSld>
  <p:clrMapOvr>
    <a:masterClrMapping/>
  </p:clrMapOvr>
</p:sldLayout>
</file>

<file path=ppt/slideLayouts/slideLayout3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360729"/>
      </p:ext>
    </p:extLst>
  </p:cSld>
  <p:clrMapOvr>
    <a:masterClrMapping/>
  </p:clrMapOvr>
</p:sldLayout>
</file>

<file path=ppt/slideLayouts/slideLayout3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12F4A-8263-4C57-A96E-5CDCE10B7E6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A567A8-DCEA-46C0-A404-8FEEC5CFD83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8421"/>
      </p:ext>
    </p:extLst>
  </p:cSld>
  <p:clrMapOvr>
    <a:masterClrMapping/>
  </p:clrMapOvr>
  <p:transition spd="slow" advTm="3000">
    <p:random/>
  </p:transition>
</p:sldLayout>
</file>

<file path=ppt/slideLayouts/slideLayout3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27279"/>
      </p:ext>
    </p:extLst>
  </p:cSld>
  <p:clrMapOvr>
    <a:masterClrMapping/>
  </p:clrMapOvr>
</p:sldLayout>
</file>

<file path=ppt/slideLayouts/slideLayout3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13712"/>
      </p:ext>
    </p:extLst>
  </p:cSld>
  <p:clrMapOvr>
    <a:masterClrMapping/>
  </p:clrMapOvr>
</p:sldLayout>
</file>

<file path=ppt/slideLayouts/slideLayout3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50351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4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99588"/>
      </p:ext>
    </p:extLst>
  </p:cSld>
  <p:clrMapOvr>
    <a:masterClrMapping/>
  </p:clrMapOvr>
</p:sldLayout>
</file>

<file path=ppt/slideLayouts/slideLayout3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027590"/>
      </p:ext>
    </p:extLst>
  </p:cSld>
  <p:clrMapOvr>
    <a:masterClrMapping/>
  </p:clrMapOvr>
</p:sldLayout>
</file>

<file path=ppt/slideLayouts/slideLayout3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384340"/>
      </p:ext>
    </p:extLst>
  </p:cSld>
  <p:clrMapOvr>
    <a:masterClrMapping/>
  </p:clrMapOvr>
</p:sldLayout>
</file>

<file path=ppt/slideLayouts/slideLayout3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831917"/>
      </p:ext>
    </p:extLst>
  </p:cSld>
  <p:clrMapOvr>
    <a:masterClrMapping/>
  </p:clrMapOvr>
</p:sldLayout>
</file>

<file path=ppt/slideLayouts/slideLayout3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357776"/>
      </p:ext>
    </p:extLst>
  </p:cSld>
  <p:clrMapOvr>
    <a:masterClrMapping/>
  </p:clrMapOvr>
</p:sldLayout>
</file>

<file path=ppt/slideLayouts/slideLayout3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5232F-58EF-41D5-B203-F002C9D2AD9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8CADA2-13DF-4599-A9B6-4428805D7B04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73231"/>
      </p:ext>
    </p:extLst>
  </p:cSld>
  <p:clrMapOvr>
    <a:masterClrMapping/>
  </p:clrMapOvr>
  <p:transition spd="slow" advTm="3000">
    <p:random/>
  </p:transition>
</p:sldLayout>
</file>

<file path=ppt/slideLayouts/slideLayout3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560392"/>
      </p:ext>
    </p:extLst>
  </p:cSld>
  <p:clrMapOvr>
    <a:masterClrMapping/>
  </p:clrMapOvr>
</p:sldLayout>
</file>

<file path=ppt/slideLayouts/slideLayout3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469851"/>
      </p:ext>
    </p:extLst>
  </p:cSld>
  <p:clrMapOvr>
    <a:masterClrMapping/>
  </p:clrMapOvr>
</p:sldLayout>
</file>

<file path=ppt/slideLayouts/slideLayout3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25476"/>
      </p:ext>
    </p:extLst>
  </p:cSld>
  <p:clrMapOvr>
    <a:masterClrMapping/>
  </p:clrMapOvr>
</p:sldLayout>
</file>

<file path=ppt/slideLayouts/slideLayout3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0917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4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314766"/>
      </p:ext>
    </p:extLst>
  </p:cSld>
  <p:clrMapOvr>
    <a:masterClrMapping/>
  </p:clrMapOvr>
</p:sldLayout>
</file>

<file path=ppt/slideLayouts/slideLayout3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58648"/>
      </p:ext>
    </p:extLst>
  </p:cSld>
  <p:clrMapOvr>
    <a:masterClrMapping/>
  </p:clrMapOvr>
</p:sldLayout>
</file>

<file path=ppt/slideLayouts/slideLayout3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812665"/>
      </p:ext>
    </p:extLst>
  </p:cSld>
  <p:clrMapOvr>
    <a:masterClrMapping/>
  </p:clrMapOvr>
</p:sldLayout>
</file>

<file path=ppt/slideLayouts/slideLayout3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980370"/>
      </p:ext>
    </p:extLst>
  </p:cSld>
  <p:clrMapOvr>
    <a:masterClrMapping/>
  </p:clrMapOvr>
</p:sldLayout>
</file>

<file path=ppt/slideLayouts/slideLayout3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9251BC-B521-4655-AB4A-4D2267347B21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D747CA-DE06-40DE-9E7A-2B93ED4D7870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65538"/>
      </p:ext>
    </p:extLst>
  </p:cSld>
  <p:clrMapOvr>
    <a:masterClrMapping/>
  </p:clrMapOvr>
</p:sldLayout>
</file>

<file path=ppt/slideLayouts/slideLayout3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39636"/>
      </p:ext>
    </p:extLst>
  </p:cSld>
  <p:clrMapOvr>
    <a:masterClrMapping/>
  </p:clrMapOvr>
  <p:transition spd="slow" advClick="0" advTm="4000">
    <p:comb/>
  </p:transition>
</p:sldLayout>
</file>

<file path=ppt/slideLayouts/slideLayout3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520391"/>
      </p:ext>
    </p:extLst>
  </p:cSld>
  <p:clrMapOvr>
    <a:masterClrMapping/>
  </p:clrMapOvr>
  <p:transition spd="slow"/>
</p:sldLayout>
</file>

<file path=ppt/slideLayouts/slideLayout3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70174"/>
      </p:ext>
    </p:extLst>
  </p:cSld>
  <p:clrMapOvr>
    <a:masterClrMapping/>
  </p:clrMapOvr>
  <p:transition spd="slow"/>
</p:sldLayout>
</file>

<file path=ppt/slideLayouts/slideLayout3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58548"/>
      </p:ext>
    </p:extLst>
  </p:cSld>
  <p:clrMapOvr>
    <a:masterClrMapping/>
  </p:clrMapOvr>
</p:sldLayout>
</file>

<file path=ppt/slideLayouts/slideLayout3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7012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0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8D9184-74BD-4585-B59C-989F444E1153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95BCAB-18AA-4240-A872-14DAEA3F5824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44619"/>
      </p:ext>
    </p:extLst>
  </p:cSld>
  <p:clrMapOvr>
    <a:masterClrMapping/>
  </p:clrMapOvr>
  <p:transition spd="slow" advTm="3000">
    <p:random/>
  </p:transition>
</p:sldLayout>
</file>

<file path=ppt/slideLayouts/slideLayout3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39624"/>
      </p:ext>
    </p:extLst>
  </p:cSld>
  <p:clrMapOvr>
    <a:masterClrMapping/>
  </p:clrMapOvr>
</p:sldLayout>
</file>

<file path=ppt/slideLayouts/slideLayout3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283776"/>
      </p:ext>
    </p:extLst>
  </p:cSld>
  <p:clrMapOvr>
    <a:masterClrMapping/>
  </p:clrMapOvr>
</p:sldLayout>
</file>

<file path=ppt/slideLayouts/slideLayout3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111311"/>
      </p:ext>
    </p:extLst>
  </p:cSld>
  <p:clrMapOvr>
    <a:masterClrMapping/>
  </p:clrMapOvr>
</p:sldLayout>
</file>

<file path=ppt/slideLayouts/slideLayout3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25955"/>
      </p:ext>
    </p:extLst>
  </p:cSld>
  <p:clrMapOvr>
    <a:masterClrMapping/>
  </p:clrMapOvr>
</p:sldLayout>
</file>

<file path=ppt/slideLayouts/slideLayout3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63687"/>
      </p:ext>
    </p:extLst>
  </p:cSld>
  <p:clrMapOvr>
    <a:masterClrMapping/>
  </p:clrMapOvr>
</p:sldLayout>
</file>

<file path=ppt/slideLayouts/slideLayout3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270731"/>
      </p:ext>
    </p:extLst>
  </p:cSld>
  <p:clrMapOvr>
    <a:masterClrMapping/>
  </p:clrMapOvr>
</p:sldLayout>
</file>

<file path=ppt/slideLayouts/slideLayout3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718855"/>
      </p:ext>
    </p:extLst>
  </p:cSld>
  <p:clrMapOvr>
    <a:masterClrMapping/>
  </p:clrMapOvr>
</p:sldLayout>
</file>

<file path=ppt/slideLayouts/slideLayout3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65837"/>
      </p:ext>
    </p:extLst>
  </p:cSld>
  <p:clrMapOvr>
    <a:masterClrMapping/>
  </p:clrMapOvr>
</p:sldLayout>
</file>

<file path=ppt/slideLayouts/slideLayout3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1CA2C5-AC85-4E07-BF7B-C86AC2053F7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749DF1-C37B-480B-A98F-D7CC6BADB5E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0012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67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014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50276"/>
      </p:ext>
    </p:extLst>
  </p:cSld>
  <p:clrMapOvr>
    <a:masterClrMapping/>
  </p:clrMapOvr>
</p:sldLayout>
</file>

<file path=ppt/slideLayouts/slideLayout4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003946"/>
      </p:ext>
    </p:extLst>
  </p:cSld>
  <p:clrMapOvr>
    <a:masterClrMapping/>
  </p:clrMapOvr>
</p:sldLayout>
</file>

<file path=ppt/slideLayouts/slideLayout4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16954"/>
      </p:ext>
    </p:extLst>
  </p:cSld>
  <p:clrMapOvr>
    <a:masterClrMapping/>
  </p:clrMapOvr>
</p:sldLayout>
</file>

<file path=ppt/slideLayouts/slideLayout4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737240"/>
      </p:ext>
    </p:extLst>
  </p:cSld>
  <p:clrMapOvr>
    <a:masterClrMapping/>
  </p:clrMapOvr>
</p:sldLayout>
</file>

<file path=ppt/slideLayouts/slideLayout4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87110"/>
      </p:ext>
    </p:extLst>
  </p:cSld>
  <p:clrMapOvr>
    <a:masterClrMapping/>
  </p:clrMapOvr>
</p:sldLayout>
</file>

<file path=ppt/slideLayouts/slideLayout4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53064"/>
      </p:ext>
    </p:extLst>
  </p:cSld>
  <p:clrMapOvr>
    <a:masterClrMapping/>
  </p:clrMapOvr>
</p:sldLayout>
</file>

<file path=ppt/slideLayouts/slideLayout4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16144"/>
      </p:ext>
    </p:extLst>
  </p:cSld>
  <p:clrMapOvr>
    <a:masterClrMapping/>
  </p:clrMapOvr>
</p:sldLayout>
</file>

<file path=ppt/slideLayouts/slideLayout4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88963"/>
      </p:ext>
    </p:extLst>
  </p:cSld>
  <p:clrMapOvr>
    <a:masterClrMapping/>
  </p:clrMapOvr>
</p:sldLayout>
</file>

<file path=ppt/slideLayouts/slideLayout4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3692A4-F4AA-444C-88FD-9A38BFF248DF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F21BE6-F5CC-4E31-83AA-48DD762A5F0E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15430"/>
      </p:ext>
    </p:extLst>
  </p:cSld>
  <p:clrMapOvr>
    <a:masterClrMapping/>
  </p:clrMapOvr>
</p:sldLayout>
</file>

<file path=ppt/slideLayouts/slideLayout4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900219"/>
      </p:ext>
    </p:extLst>
  </p:cSld>
  <p:clrMapOvr>
    <a:masterClrMapping/>
  </p:clrMapOvr>
  <p:transition spd="slow" advClick="0" advTm="4000">
    <p:comb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4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31702"/>
      </p:ext>
    </p:extLst>
  </p:cSld>
  <p:clrMapOvr>
    <a:masterClrMapping/>
  </p:clrMapOvr>
  <p:transition spd="slow"/>
</p:sldLayout>
</file>

<file path=ppt/slideLayouts/slideLayout4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4905"/>
      </p:ext>
    </p:extLst>
  </p:cSld>
  <p:clrMapOvr>
    <a:masterClrMapping/>
  </p:clrMapOvr>
  <p:transition spd="slow"/>
</p:sldLayout>
</file>

<file path=ppt/slideLayouts/slideLayout4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926512"/>
      </p:ext>
    </p:extLst>
  </p:cSld>
  <p:clrMapOvr>
    <a:masterClrMapping/>
  </p:clrMapOvr>
</p:sldLayout>
</file>

<file path=ppt/slideLayouts/slideLayout4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3E3EF2-B489-4386-953B-B634BFF042F9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72FE05-C2BD-4868-A80C-0C1D8BDE35E2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87549"/>
      </p:ext>
    </p:extLst>
  </p:cSld>
  <p:clrMapOvr>
    <a:masterClrMapping/>
  </p:clrMapOvr>
  <p:transition spd="slow" advTm="3000">
    <p:random/>
  </p:transition>
</p:sldLayout>
</file>

<file path=ppt/slideLayouts/slideLayout4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001393"/>
      </p:ext>
    </p:extLst>
  </p:cSld>
  <p:clrMapOvr>
    <a:masterClrMapping/>
  </p:clrMapOvr>
</p:sldLayout>
</file>

<file path=ppt/slideLayouts/slideLayout4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450241"/>
      </p:ext>
    </p:extLst>
  </p:cSld>
  <p:clrMapOvr>
    <a:masterClrMapping/>
  </p:clrMapOvr>
</p:sldLayout>
</file>

<file path=ppt/slideLayouts/slideLayout4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37960"/>
      </p:ext>
    </p:extLst>
  </p:cSld>
  <p:clrMapOvr>
    <a:masterClrMapping/>
  </p:clrMapOvr>
</p:sldLayout>
</file>

<file path=ppt/slideLayouts/slideLayout4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19477"/>
      </p:ext>
    </p:extLst>
  </p:cSld>
  <p:clrMapOvr>
    <a:masterClrMapping/>
  </p:clrMapOvr>
</p:sldLayout>
</file>

<file path=ppt/slideLayouts/slideLayout4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40960"/>
      </p:ext>
    </p:extLst>
  </p:cSld>
  <p:clrMapOvr>
    <a:masterClrMapping/>
  </p:clrMapOvr>
</p:sldLayout>
</file>

<file path=ppt/slideLayouts/slideLayout4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45236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71892211"/>
      </p:ext>
    </p:extLst>
  </p:cSld>
  <p:clrMapOvr>
    <a:masterClrMapping/>
  </p:clrMapOvr>
</p:sldLayout>
</file>

<file path=ppt/slideLayouts/slideLayout4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57963"/>
      </p:ext>
    </p:extLst>
  </p:cSld>
  <p:clrMapOvr>
    <a:masterClrMapping/>
  </p:clrMapOvr>
</p:sldLayout>
</file>

<file path=ppt/slideLayouts/slideLayout4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36211"/>
      </p:ext>
    </p:extLst>
  </p:cSld>
  <p:clrMapOvr>
    <a:masterClrMapping/>
  </p:clrMapOvr>
</p:sldLayout>
</file>

<file path=ppt/slideLayouts/slideLayout4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F76037-669C-4EDE-B7EC-ED8D7039289F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96CC0A-6E62-427A-8CDA-C0F1C3CA7963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03674"/>
      </p:ext>
    </p:extLst>
  </p:cSld>
  <p:clrMapOvr>
    <a:masterClrMapping/>
  </p:clrMapOvr>
  <p:transition spd="slow" advTm="3000">
    <p:random/>
  </p:transition>
</p:sldLayout>
</file>

<file path=ppt/slideLayouts/slideLayout4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826761"/>
      </p:ext>
    </p:extLst>
  </p:cSld>
  <p:clrMapOvr>
    <a:masterClrMapping/>
  </p:clrMapOvr>
</p:sldLayout>
</file>

<file path=ppt/slideLayouts/slideLayout4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801059"/>
      </p:ext>
    </p:extLst>
  </p:cSld>
  <p:clrMapOvr>
    <a:masterClrMapping/>
  </p:clrMapOvr>
</p:sldLayout>
</file>

<file path=ppt/slideLayouts/slideLayout4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457315"/>
      </p:ext>
    </p:extLst>
  </p:cSld>
  <p:clrMapOvr>
    <a:masterClrMapping/>
  </p:clrMapOvr>
</p:sldLayout>
</file>

<file path=ppt/slideLayouts/slideLayout4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97803"/>
      </p:ext>
    </p:extLst>
  </p:cSld>
  <p:clrMapOvr>
    <a:masterClrMapping/>
  </p:clrMapOvr>
</p:sldLayout>
</file>

<file path=ppt/slideLayouts/slideLayout4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0087"/>
      </p:ext>
    </p:extLst>
  </p:cSld>
  <p:clrMapOvr>
    <a:masterClrMapping/>
  </p:clrMapOvr>
</p:sldLayout>
</file>

<file path=ppt/slideLayouts/slideLayout4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79289"/>
      </p:ext>
    </p:extLst>
  </p:cSld>
  <p:clrMapOvr>
    <a:masterClrMapping/>
  </p:clrMapOvr>
</p:sldLayout>
</file>

<file path=ppt/slideLayouts/slideLayout4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8785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49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655809"/>
      </p:ext>
    </p:extLst>
  </p:cSld>
  <p:clrMapOvr>
    <a:masterClrMapping/>
  </p:clrMapOvr>
</p:sldLayout>
</file>

<file path=ppt/slideLayouts/slideLayout4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A43B28-DE08-45C4-883B-04CFE5449454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11AAA4-BB0F-46AC-B790-2913C1B7929F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36138"/>
      </p:ext>
    </p:extLst>
  </p:cSld>
  <p:clrMapOvr>
    <a:masterClrMapping/>
  </p:clrMapOvr>
</p:sldLayout>
</file>

<file path=ppt/slideLayouts/slideLayout4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271142"/>
      </p:ext>
    </p:extLst>
  </p:cSld>
  <p:clrMapOvr>
    <a:masterClrMapping/>
  </p:clrMapOvr>
  <p:transition spd="slow" advClick="0" advTm="4000">
    <p:comb/>
  </p:transition>
</p:sldLayout>
</file>

<file path=ppt/slideLayouts/slideLayout4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699180"/>
      </p:ext>
    </p:extLst>
  </p:cSld>
  <p:clrMapOvr>
    <a:masterClrMapping/>
  </p:clrMapOvr>
  <p:transition spd="slow"/>
</p:sldLayout>
</file>

<file path=ppt/slideLayouts/slideLayout4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22151"/>
      </p:ext>
    </p:extLst>
  </p:cSld>
  <p:clrMapOvr>
    <a:masterClrMapping/>
  </p:clrMapOvr>
  <p:transition spd="slow"/>
</p:sldLayout>
</file>

<file path=ppt/slideLayouts/slideLayout4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705820"/>
      </p:ext>
    </p:extLst>
  </p:cSld>
  <p:clrMapOvr>
    <a:masterClrMapping/>
  </p:clrMapOvr>
</p:sldLayout>
</file>

<file path=ppt/slideLayouts/slideLayout4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6A7701-25F8-4BAC-AD3E-C92E2A1A95DC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F62BC3-7DD3-4082-953D-9D9743FB27A8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1309"/>
      </p:ext>
    </p:extLst>
  </p:cSld>
  <p:clrMapOvr>
    <a:masterClrMapping/>
  </p:clrMapOvr>
  <p:transition spd="slow" advTm="3000">
    <p:random/>
  </p:transition>
</p:sldLayout>
</file>

<file path=ppt/slideLayouts/slideLayout4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115187"/>
      </p:ext>
    </p:extLst>
  </p:cSld>
  <p:clrMapOvr>
    <a:masterClrMapping/>
  </p:clrMapOvr>
</p:sldLayout>
</file>

<file path=ppt/slideLayouts/slideLayout4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81622"/>
      </p:ext>
    </p:extLst>
  </p:cSld>
  <p:clrMapOvr>
    <a:masterClrMapping/>
  </p:clrMapOvr>
</p:sldLayout>
</file>

<file path=ppt/slideLayouts/slideLayout4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33871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932624"/>
      </p:ext>
    </p:extLst>
  </p:cSld>
  <p:clrMapOvr>
    <a:masterClrMapping/>
  </p:clrMapOvr>
</p:sldLayout>
</file>

<file path=ppt/slideLayouts/slideLayout4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414402"/>
      </p:ext>
    </p:extLst>
  </p:cSld>
  <p:clrMapOvr>
    <a:masterClrMapping/>
  </p:clrMapOvr>
</p:sldLayout>
</file>

<file path=ppt/slideLayouts/slideLayout4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515430"/>
      </p:ext>
    </p:extLst>
  </p:cSld>
  <p:clrMapOvr>
    <a:masterClrMapping/>
  </p:clrMapOvr>
</p:sldLayout>
</file>

<file path=ppt/slideLayouts/slideLayout4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38678"/>
      </p:ext>
    </p:extLst>
  </p:cSld>
  <p:clrMapOvr>
    <a:masterClrMapping/>
  </p:clrMapOvr>
</p:sldLayout>
</file>

<file path=ppt/slideLayouts/slideLayout4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751189"/>
      </p:ext>
    </p:extLst>
  </p:cSld>
  <p:clrMapOvr>
    <a:masterClrMapping/>
  </p:clrMapOvr>
</p:sldLayout>
</file>

<file path=ppt/slideLayouts/slideLayout4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61848"/>
      </p:ext>
    </p:extLst>
  </p:cSld>
  <p:clrMapOvr>
    <a:masterClrMapping/>
  </p:clrMapOvr>
</p:sldLayout>
</file>

<file path=ppt/slideLayouts/slideLayout4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3D029E-04A0-4494-AE08-67B4743EC97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37B6BA-1528-4B8A-ACF3-D9A400E10B09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76863"/>
      </p:ext>
    </p:extLst>
  </p:cSld>
  <p:clrMapOvr>
    <a:masterClrMapping/>
  </p:clrMapOvr>
  <p:transition spd="slow" advTm="3000">
    <p:random/>
  </p:transition>
</p:sldLayout>
</file>

<file path=ppt/slideLayouts/slideLayout4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71663"/>
      </p:ext>
    </p:extLst>
  </p:cSld>
  <p:clrMapOvr>
    <a:masterClrMapping/>
  </p:clrMapOvr>
</p:sldLayout>
</file>

<file path=ppt/slideLayouts/slideLayout4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999369"/>
      </p:ext>
    </p:extLst>
  </p:cSld>
  <p:clrMapOvr>
    <a:masterClrMapping/>
  </p:clrMapOvr>
</p:sldLayout>
</file>

<file path=ppt/slideLayouts/slideLayout4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96493"/>
      </p:ext>
    </p:extLst>
  </p:cSld>
  <p:clrMapOvr>
    <a:masterClrMapping/>
  </p:clrMapOvr>
</p:sldLayout>
</file>

<file path=ppt/slideLayouts/slideLayout4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38555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3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59122"/>
      </p:ext>
    </p:extLst>
  </p:cSld>
  <p:clrMapOvr>
    <a:masterClrMapping/>
  </p:clrMapOvr>
</p:sldLayout>
</file>

<file path=ppt/slideLayouts/slideLayout4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475691"/>
      </p:ext>
    </p:extLst>
  </p:cSld>
  <p:clrMapOvr>
    <a:masterClrMapping/>
  </p:clrMapOvr>
</p:sldLayout>
</file>

<file path=ppt/slideLayouts/slideLayout4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7245"/>
      </p:ext>
    </p:extLst>
  </p:cSld>
  <p:clrMapOvr>
    <a:masterClrMapping/>
  </p:clrMapOvr>
</p:sldLayout>
</file>

<file path=ppt/slideLayouts/slideLayout4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45649"/>
      </p:ext>
    </p:extLst>
  </p:cSld>
  <p:clrMapOvr>
    <a:masterClrMapping/>
  </p:clrMapOvr>
</p:sldLayout>
</file>

<file path=ppt/slideLayouts/slideLayout4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9B577-4C83-4CD6-A8BF-E41A01A98362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40A658-1C4F-47D2-BF34-73582F09610B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92510"/>
      </p:ext>
    </p:extLst>
  </p:cSld>
  <p:clrMapOvr>
    <a:masterClrMapping/>
  </p:clrMapOvr>
</p:sldLayout>
</file>

<file path=ppt/slideLayouts/slideLayout4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42377"/>
      </p:ext>
    </p:extLst>
  </p:cSld>
  <p:clrMapOvr>
    <a:masterClrMapping/>
  </p:clrMapOvr>
  <p:transition spd="slow" advClick="0" advTm="4000">
    <p:comb/>
  </p:transition>
</p:sldLayout>
</file>

<file path=ppt/slideLayouts/slideLayout4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391639"/>
      </p:ext>
    </p:extLst>
  </p:cSld>
  <p:clrMapOvr>
    <a:masterClrMapping/>
  </p:clrMapOvr>
  <p:transition spd="slow"/>
</p:sldLayout>
</file>

<file path=ppt/slideLayouts/slideLayout4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06802"/>
      </p:ext>
    </p:extLst>
  </p:cSld>
  <p:clrMapOvr>
    <a:masterClrMapping/>
  </p:clrMapOvr>
  <p:transition spd="slow"/>
</p:sldLayout>
</file>

<file path=ppt/slideLayouts/slideLayout4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978C3B-F529-40D6-84FF-5713586CEA5E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64FB50-120E-4645-8570-D222BC4A3CB7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57911"/>
      </p:ext>
    </p:extLst>
  </p:cSld>
  <p:clrMapOvr>
    <a:masterClrMapping/>
  </p:clrMapOvr>
</p:sldLayout>
</file>

<file path=ppt/slideLayouts/slideLayout40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2ADD6468-72E9-4DAD-B49D-8EE60899E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96152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24732074"/>
      </p:ext>
    </p:extLst>
  </p:cSld>
  <p:clrMapOvr>
    <a:masterClrMapping/>
  </p:clrMapOvr>
</p:sldLayout>
</file>

<file path=ppt/slideLayouts/slideLayout40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1361E670-BD9F-4AAF-AFA8-5A86DB5E5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450"/>
      </p:ext>
    </p:extLst>
  </p:cSld>
  <p:clrMapOvr>
    <a:masterClrMapping/>
  </p:clrMapOvr>
</p:sldLayout>
</file>

<file path=ppt/slideLayouts/slideLayout4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17423"/>
      </p:ext>
    </p:extLst>
  </p:cSld>
  <p:clrMapOvr>
    <a:masterClrMapping/>
  </p:clrMapOvr>
</p:sldLayout>
</file>

<file path=ppt/slideLayouts/slideLayout40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441699"/>
      </p:ext>
    </p:extLst>
  </p:cSld>
  <p:clrMapOvr>
    <a:masterClrMapping/>
  </p:clrMapOvr>
</p:sldLayout>
</file>

<file path=ppt/slideLayouts/slideLayout4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836554"/>
      </p:ext>
    </p:extLst>
  </p:cSld>
  <p:clrMapOvr>
    <a:masterClrMapping/>
  </p:clrMapOvr>
</p:sldLayout>
</file>

<file path=ppt/slideLayouts/slideLayout4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21708"/>
      </p:ext>
    </p:extLst>
  </p:cSld>
  <p:clrMapOvr>
    <a:masterClrMapping/>
  </p:clrMapOvr>
</p:sldLayout>
</file>

<file path=ppt/slideLayouts/slideLayout4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25098"/>
      </p:ext>
    </p:extLst>
  </p:cSld>
  <p:clrMapOvr>
    <a:masterClrMapping/>
  </p:clrMapOvr>
</p:sldLayout>
</file>

<file path=ppt/slideLayouts/slideLayout4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14181"/>
      </p:ext>
    </p:extLst>
  </p:cSld>
  <p:clrMapOvr>
    <a:masterClrMapping/>
  </p:clrMapOvr>
</p:sldLayout>
</file>

<file path=ppt/slideLayouts/slideLayout4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577463"/>
      </p:ext>
    </p:extLst>
  </p:cSld>
  <p:clrMapOvr>
    <a:masterClrMapping/>
  </p:clrMapOvr>
</p:sldLayout>
</file>

<file path=ppt/slideLayouts/slideLayout4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927"/>
      </p:ext>
    </p:extLst>
  </p:cSld>
  <p:clrMapOvr>
    <a:masterClrMapping/>
  </p:clrMapOvr>
</p:sldLayout>
</file>

<file path=ppt/slideLayouts/slideLayout4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29960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8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62657"/>
      </p:ext>
    </p:extLst>
  </p:cSld>
  <p:clrMapOvr>
    <a:masterClrMapping/>
  </p:clrMapOvr>
</p:sldLayout>
</file>

<file path=ppt/slideLayouts/slideLayout4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503416"/>
      </p:ext>
    </p:extLst>
  </p:cSld>
  <p:clrMapOvr>
    <a:masterClrMapping/>
  </p:clrMapOvr>
</p:sldLayout>
</file>

<file path=ppt/slideLayouts/slideLayout4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34503"/>
      </p:ext>
    </p:extLst>
  </p:cSld>
  <p:clrMapOvr>
    <a:masterClrMapping/>
  </p:clrMapOvr>
</p:sldLayout>
</file>

<file path=ppt/slideLayouts/slideLayout4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665683"/>
      </p:ext>
    </p:extLst>
  </p:cSld>
  <p:clrMapOvr>
    <a:masterClrMapping/>
  </p:clrMapOvr>
</p:sldLayout>
</file>

<file path=ppt/slideLayouts/slideLayout4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037123"/>
      </p:ext>
    </p:extLst>
  </p:cSld>
  <p:clrMapOvr>
    <a:masterClrMapping/>
  </p:clrMapOvr>
</p:sldLayout>
</file>

<file path=ppt/slideLayouts/slideLayout4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05784"/>
      </p:ext>
    </p:extLst>
  </p:cSld>
  <p:clrMapOvr>
    <a:masterClrMapping/>
  </p:clrMapOvr>
</p:sldLayout>
</file>

<file path=ppt/slideLayouts/slideLayout4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690808"/>
      </p:ext>
    </p:extLst>
  </p:cSld>
  <p:clrMapOvr>
    <a:masterClrMapping/>
  </p:clrMapOvr>
</p:sldLayout>
</file>

<file path=ppt/slideLayouts/slideLayout4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5194"/>
      </p:ext>
    </p:extLst>
  </p:cSld>
  <p:clrMapOvr>
    <a:masterClrMapping/>
  </p:clrMapOvr>
</p:sldLayout>
</file>

<file path=ppt/slideLayouts/slideLayout4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307951"/>
      </p:ext>
    </p:extLst>
  </p:cSld>
  <p:clrMapOvr>
    <a:masterClrMapping/>
  </p:clrMapOvr>
</p:sldLayout>
</file>

<file path=ppt/slideLayouts/slideLayout4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0464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83941967"/>
      </p:ext>
    </p:extLst>
  </p:cSld>
  <p:clrMapOvr>
    <a:masterClrMapping/>
  </p:clrMapOvr>
</p:sldLayout>
</file>

<file path=ppt/slideLayouts/slideLayout4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831945"/>
      </p:ext>
    </p:extLst>
  </p:cSld>
  <p:clrMapOvr>
    <a:masterClrMapping/>
  </p:clrMapOvr>
</p:sldLayout>
</file>

<file path=ppt/slideLayouts/slideLayout40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58223"/>
      </p:ext>
    </p:extLst>
  </p:cSld>
  <p:clrMapOvr>
    <a:masterClrMapping/>
  </p:clrMapOvr>
</p:sldLayout>
</file>

<file path=ppt/slideLayouts/slideLayout4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21340799"/>
      </p:ext>
    </p:extLst>
  </p:cSld>
  <p:clrMapOvr>
    <a:masterClrMapping/>
  </p:clrMapOvr>
</p:sldLayout>
</file>

<file path=ppt/slideLayouts/slideLayout4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9321989"/>
      </p:ext>
    </p:extLst>
  </p:cSld>
  <p:clrMapOvr>
    <a:masterClrMapping/>
  </p:clrMapOvr>
</p:sldLayout>
</file>

<file path=ppt/slideLayouts/slideLayout4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7287375"/>
      </p:ext>
    </p:extLst>
  </p:cSld>
  <p:clrMapOvr>
    <a:masterClrMapping/>
  </p:clrMapOvr>
</p:sldLayout>
</file>

<file path=ppt/slideLayouts/slideLayout4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37293853"/>
      </p:ext>
    </p:extLst>
  </p:cSld>
  <p:clrMapOvr>
    <a:masterClrMapping/>
  </p:clrMapOvr>
</p:sldLayout>
</file>

<file path=ppt/slideLayouts/slideLayout4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6882281"/>
      </p:ext>
    </p:extLst>
  </p:cSld>
  <p:clrMapOvr>
    <a:masterClrMapping/>
  </p:clrMapOvr>
</p:sldLayout>
</file>

<file path=ppt/slideLayouts/slideLayout4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55300003"/>
      </p:ext>
    </p:extLst>
  </p:cSld>
  <p:clrMapOvr>
    <a:masterClrMapping/>
  </p:clrMapOvr>
</p:sldLayout>
</file>

<file path=ppt/slideLayouts/slideLayout4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13F1C9E-444A-4EB6-B8F2-1496B1A630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757E7BC-FE6E-4618-9238-A881B3DF8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32373"/>
      </p:ext>
    </p:extLst>
  </p:cSld>
  <p:clrMapOvr>
    <a:masterClrMapping/>
  </p:clrMapOvr>
</p:sldLayout>
</file>

<file path=ppt/slideLayouts/slideLayout4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7455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08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B2D5636-4579-499D-9B82-9CF59DA3E96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3CD25AE-F81A-4539-A3CC-557678F345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84934"/>
      </p:ext>
    </p:extLst>
  </p:cSld>
  <p:clrMapOvr>
    <a:masterClrMapping/>
  </p:clrMapOvr>
</p:sldLayout>
</file>

<file path=ppt/slideLayouts/slideLayout4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239108"/>
      </p:ext>
    </p:extLst>
  </p:cSld>
  <p:clrMapOvr>
    <a:masterClrMapping/>
  </p:clrMapOvr>
</p:sldLayout>
</file>

<file path=ppt/slideLayouts/slideLayout4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A31564-BCE0-4523-A9D3-099963B8FD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74A2EAE-AB87-4639-A72C-F58B276BD4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745486"/>
      </p:ext>
    </p:extLst>
  </p:cSld>
  <p:clrMapOvr>
    <a:masterClrMapping/>
  </p:clrMapOvr>
</p:sldLayout>
</file>

<file path=ppt/slideLayouts/slideLayout4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68138"/>
      </p:ext>
    </p:extLst>
  </p:cSld>
  <p:clrMapOvr>
    <a:masterClrMapping/>
  </p:clrMapOvr>
</p:sldLayout>
</file>

<file path=ppt/slideLayouts/slideLayout4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3EA1E1F-A1D9-4729-954E-E70758D3CF4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58C037-5E89-4D15-A5CE-B37B727CD5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90265"/>
      </p:ext>
    </p:extLst>
  </p:cSld>
  <p:clrMapOvr>
    <a:masterClrMapping/>
  </p:clrMapOvr>
</p:sldLayout>
</file>

<file path=ppt/slideLayouts/slideLayout4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281395"/>
      </p:ext>
    </p:extLst>
  </p:cSld>
  <p:clrMapOvr>
    <a:masterClrMapping/>
  </p:clrMapOvr>
</p:sldLayout>
</file>

<file path=ppt/slideLayouts/slideLayout4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CF537-3053-4935-8E7D-F7B3DEAE91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9CFC225-9480-47F1-909D-B9D2C93841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944155"/>
      </p:ext>
    </p:extLst>
  </p:cSld>
  <p:clrMapOvr>
    <a:masterClrMapping/>
  </p:clrMapOvr>
</p:sldLayout>
</file>

<file path=ppt/slideLayouts/slideLayout4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379831"/>
      </p:ext>
    </p:extLst>
  </p:cSld>
  <p:clrMapOvr>
    <a:masterClrMapping/>
  </p:clrMapOvr>
</p:sldLayout>
</file>

<file path=ppt/slideLayouts/slideLayout4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17909"/>
      </p:ext>
    </p:extLst>
  </p:cSld>
  <p:clrMapOvr>
    <a:masterClrMapping/>
  </p:clrMapOvr>
</p:sldLayout>
</file>

<file path=ppt/slideLayouts/slideLayout4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64996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414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556650572"/>
      </p:ext>
    </p:extLst>
  </p:cSld>
  <p:clrMapOvr>
    <a:masterClrMapping/>
  </p:clrMapOvr>
</p:sldLayout>
</file>

<file path=ppt/slideLayouts/slideLayout4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068835"/>
      </p:ext>
    </p:extLst>
  </p:cSld>
  <p:clrMapOvr>
    <a:masterClrMapping/>
  </p:clrMapOvr>
</p:sldLayout>
</file>

<file path=ppt/slideLayouts/slideLayout4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75100988"/>
      </p:ext>
    </p:extLst>
  </p:cSld>
  <p:clrMapOvr>
    <a:masterClrMapping/>
  </p:clrMapOvr>
</p:sldLayout>
</file>

<file path=ppt/slideLayouts/slideLayout4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9677770"/>
      </p:ext>
    </p:extLst>
  </p:cSld>
  <p:clrMapOvr>
    <a:masterClrMapping/>
  </p:clrMapOvr>
</p:sldLayout>
</file>

<file path=ppt/slideLayouts/slideLayout4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74734149"/>
      </p:ext>
    </p:extLst>
  </p:cSld>
  <p:clrMapOvr>
    <a:masterClrMapping/>
  </p:clrMapOvr>
</p:sldLayout>
</file>

<file path=ppt/slideLayouts/slideLayout4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92838664"/>
      </p:ext>
    </p:extLst>
  </p:cSld>
  <p:clrMapOvr>
    <a:masterClrMapping/>
  </p:clrMapOvr>
</p:sldLayout>
</file>

<file path=ppt/slideLayouts/slideLayout4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A448736-53BE-41B3-932E-C6A3D5DD2D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FC21FAB-13A8-42BF-A509-F380E795C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509906"/>
      </p:ext>
    </p:extLst>
  </p:cSld>
  <p:clrMapOvr>
    <a:masterClrMapping/>
  </p:clrMapOvr>
</p:sldLayout>
</file>

<file path=ppt/slideLayouts/slideLayout4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77497"/>
      </p:ext>
    </p:extLst>
  </p:cSld>
  <p:clrMapOvr>
    <a:masterClrMapping/>
  </p:clrMapOvr>
</p:sldLayout>
</file>

<file path=ppt/slideLayouts/slideLayout4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9F92A6-52B0-48C7-A816-A19ABD0604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C83CD08-68C7-49CF-A6D2-CC93F28E67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600008"/>
      </p:ext>
    </p:extLst>
  </p:cSld>
  <p:clrMapOvr>
    <a:masterClrMapping/>
  </p:clrMapOvr>
</p:sldLayout>
</file>

<file path=ppt/slideLayouts/slideLayout4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9593"/>
      </p:ext>
    </p:extLst>
  </p:cSld>
  <p:clrMapOvr>
    <a:masterClrMapping/>
  </p:clrMapOvr>
</p:sldLayout>
</file>

<file path=ppt/slideLayouts/slideLayout4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8F6FEA-44A5-4E0B-9E85-F715AB675EA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01E950-BCB6-40AA-A6AF-745AB53AE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93353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98042"/>
      </p:ext>
    </p:extLst>
  </p:cSld>
  <p:clrMapOvr>
    <a:masterClrMapping/>
  </p:clrMapOvr>
</p:sldLayout>
</file>

<file path=ppt/slideLayouts/slideLayout4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2FCD5D-128A-4162-ADAC-DE45545AC73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364599-9477-4C4B-A655-E213734770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02528"/>
      </p:ext>
    </p:extLst>
  </p:cSld>
  <p:clrMapOvr>
    <a:masterClrMapping/>
  </p:clrMapOvr>
</p:sldLayout>
</file>

<file path=ppt/slideLayouts/slideLayout4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601443"/>
      </p:ext>
    </p:extLst>
  </p:cSld>
  <p:clrMapOvr>
    <a:masterClrMapping/>
  </p:clrMapOvr>
</p:sldLayout>
</file>

<file path=ppt/slideLayouts/slideLayout4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7DD3A9-8BA0-4F47-BD06-378FDAE06C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4EDD4E5-2D8E-44AE-8171-A4F981D9E3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972302"/>
      </p:ext>
    </p:extLst>
  </p:cSld>
  <p:clrMapOvr>
    <a:masterClrMapping/>
  </p:clrMapOvr>
</p:sldLayout>
</file>

<file path=ppt/slideLayouts/slideLayout4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358067"/>
      </p:ext>
    </p:extLst>
  </p:cSld>
  <p:clrMapOvr>
    <a:masterClrMapping/>
  </p:clrMapOvr>
</p:sldLayout>
</file>

<file path=ppt/slideLayouts/slideLayout4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7E8D5FF-C23C-42E5-AAAA-78D324A1DA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42FCC1-1355-4DE1-A7C6-55F7CE2DBA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338762"/>
      </p:ext>
    </p:extLst>
  </p:cSld>
  <p:clrMapOvr>
    <a:masterClrMapping/>
  </p:clrMapOvr>
</p:sldLayout>
</file>

<file path=ppt/slideLayouts/slideLayout4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A88C9F7-CD79-4815-A394-FFB7DAA2460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7681F9D-0024-4C96-A160-35AF99770C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32094"/>
      </p:ext>
    </p:extLst>
  </p:cSld>
  <p:clrMapOvr>
    <a:masterClrMapping/>
  </p:clrMapOvr>
</p:sldLayout>
</file>

<file path=ppt/slideLayouts/slideLayout4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46274"/>
      </p:ext>
    </p:extLst>
  </p:cSld>
  <p:clrMapOvr>
    <a:masterClrMapping/>
  </p:clrMapOvr>
</p:sldLayout>
</file>

<file path=ppt/slideLayouts/slideLayout4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213232"/>
      </p:ext>
    </p:extLst>
  </p:cSld>
  <p:clrMapOvr>
    <a:masterClrMapping/>
  </p:clrMapOvr>
</p:sldLayout>
</file>

<file path=ppt/slideLayouts/slideLayout4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5539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10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F767E0-1D63-4DD3-9772-A4E3EF572AA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EEC213-BE87-4F6B-B051-8EB1CBAE06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67390"/>
      </p:ext>
    </p:extLst>
  </p:cSld>
  <p:clrMapOvr>
    <a:masterClrMapping/>
  </p:clrMapOvr>
</p:sldLayout>
</file>

<file path=ppt/slideLayouts/slideLayout4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D991B4-A8E4-411E-B20B-22874E86D92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FDB55AC-DC97-4ED9-AFB7-7031A7D2AF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94775"/>
      </p:ext>
    </p:extLst>
  </p:cSld>
  <p:clrMapOvr>
    <a:masterClrMapping/>
  </p:clrMapOvr>
</p:sldLayout>
</file>

<file path=ppt/slideLayouts/slideLayout4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258671"/>
      </p:ext>
    </p:extLst>
  </p:cSld>
  <p:clrMapOvr>
    <a:masterClrMapping/>
  </p:clrMapOvr>
  <p:transition spd="slow" advClick="0" advTm="0">
    <p:random/>
  </p:transition>
</p:sldLayout>
</file>

<file path=ppt/slideLayouts/slideLayout4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3EB5A5-466B-43CC-90B2-28B75CB900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DB29C1-023A-435C-969D-C307B2B5CD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001477"/>
      </p:ext>
    </p:extLst>
  </p:cSld>
  <p:clrMapOvr>
    <a:masterClrMapping/>
  </p:clrMapOvr>
</p:sldLayout>
</file>

<file path=ppt/slideLayouts/slideLayout4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509801"/>
      </p:ext>
    </p:extLst>
  </p:cSld>
  <p:clrMapOvr>
    <a:masterClrMapping/>
  </p:clrMapOvr>
</p:sldLayout>
</file>

<file path=ppt/slideLayouts/slideLayout4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26902"/>
      </p:ext>
    </p:extLst>
  </p:cSld>
  <p:clrMapOvr>
    <a:masterClrMapping/>
  </p:clrMapOvr>
</p:sldLayout>
</file>

<file path=ppt/slideLayouts/slideLayout4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648029"/>
      </p:ext>
    </p:extLst>
  </p:cSld>
  <p:clrMapOvr>
    <a:masterClrMapping/>
  </p:clrMapOvr>
</p:sldLayout>
</file>

<file path=ppt/slideLayouts/slideLayout4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829522"/>
      </p:ext>
    </p:extLst>
  </p:cSld>
  <p:clrMapOvr>
    <a:masterClrMapping/>
  </p:clrMapOvr>
</p:sldLayout>
</file>

<file path=ppt/slideLayouts/slideLayout4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12466"/>
      </p:ext>
    </p:extLst>
  </p:cSld>
  <p:clrMapOvr>
    <a:masterClrMapping/>
  </p:clrMapOvr>
</p:sldLayout>
</file>

<file path=ppt/slideLayouts/slideLayout4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7205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9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0AFFDB-0F47-426F-8DBB-C335B08553A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3EBD58-F9E8-4DEC-9C9D-9247F959CC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36505"/>
      </p:ext>
    </p:extLst>
  </p:cSld>
  <p:clrMapOvr>
    <a:masterClrMapping/>
  </p:clrMapOvr>
</p:sldLayout>
</file>

<file path=ppt/slideLayouts/slideLayout4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7DD574-D608-4067-8157-D0280BE5FB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D57356-A6E5-4AF0-BC82-93C92B7D81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8565"/>
      </p:ext>
    </p:extLst>
  </p:cSld>
  <p:clrMapOvr>
    <a:masterClrMapping/>
  </p:clrMapOvr>
</p:sldLayout>
</file>

<file path=ppt/slideLayouts/slideLayout4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79596"/>
      </p:ext>
    </p:extLst>
  </p:cSld>
  <p:clrMapOvr>
    <a:masterClrMapping/>
  </p:clrMapOvr>
</p:sldLayout>
</file>

<file path=ppt/slideLayouts/slideLayout4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239462"/>
      </p:ext>
    </p:extLst>
  </p:cSld>
  <p:clrMapOvr>
    <a:masterClrMapping/>
  </p:clrMapOvr>
</p:sldLayout>
</file>

<file path=ppt/slideLayouts/slideLayout4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26411"/>
      </p:ext>
    </p:extLst>
  </p:cSld>
  <p:clrMapOvr>
    <a:masterClrMapping/>
  </p:clrMapOvr>
</p:sldLayout>
</file>

<file path=ppt/slideLayouts/slideLayout4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55549"/>
      </p:ext>
    </p:extLst>
  </p:cSld>
  <p:clrMapOvr>
    <a:masterClrMapping/>
  </p:clrMapOvr>
</p:sldLayout>
</file>

<file path=ppt/slideLayouts/slideLayout4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716049"/>
      </p:ext>
    </p:extLst>
  </p:cSld>
  <p:clrMapOvr>
    <a:masterClrMapping/>
  </p:clrMapOvr>
</p:sldLayout>
</file>

<file path=ppt/slideLayouts/slideLayout4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489998"/>
      </p:ext>
    </p:extLst>
  </p:cSld>
  <p:clrMapOvr>
    <a:masterClrMapping/>
  </p:clrMapOvr>
</p:sldLayout>
</file>

<file path=ppt/slideLayouts/slideLayout4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704254"/>
      </p:ext>
    </p:extLst>
  </p:cSld>
  <p:clrMapOvr>
    <a:masterClrMapping/>
  </p:clrMapOvr>
</p:sldLayout>
</file>

<file path=ppt/slideLayouts/slideLayout4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42935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32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96946"/>
      </p:ext>
    </p:extLst>
  </p:cSld>
  <p:clrMapOvr>
    <a:masterClrMapping/>
  </p:clrMapOvr>
</p:sldLayout>
</file>

<file path=ppt/slideLayouts/slideLayout4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104072"/>
      </p:ext>
    </p:extLst>
  </p:cSld>
  <p:clrMapOvr>
    <a:masterClrMapping/>
  </p:clrMapOvr>
</p:sldLayout>
</file>

<file path=ppt/slideLayouts/slideLayout4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24150"/>
      </p:ext>
    </p:extLst>
  </p:cSld>
  <p:clrMapOvr>
    <a:masterClrMapping/>
  </p:clrMapOvr>
</p:sldLayout>
</file>

<file path=ppt/slideLayouts/slideLayout4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4169"/>
      </p:ext>
    </p:extLst>
  </p:cSld>
  <p:clrMapOvr>
    <a:masterClrMapping/>
  </p:clrMapOvr>
</p:sldLayout>
</file>

<file path=ppt/slideLayouts/slideLayout4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197938"/>
      </p:ext>
    </p:extLst>
  </p:cSld>
  <p:clrMapOvr>
    <a:masterClrMapping/>
  </p:clrMapOvr>
</p:sldLayout>
</file>

<file path=ppt/slideLayouts/slideLayout4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614914"/>
      </p:ext>
    </p:extLst>
  </p:cSld>
  <p:clrMapOvr>
    <a:masterClrMapping/>
  </p:clrMapOvr>
</p:sldLayout>
</file>

<file path=ppt/slideLayouts/slideLayout4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14829"/>
      </p:ext>
    </p:extLst>
  </p:cSld>
  <p:clrMapOvr>
    <a:masterClrMapping/>
  </p:clrMapOvr>
</p:sldLayout>
</file>

<file path=ppt/slideLayouts/slideLayout4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483067"/>
      </p:ext>
    </p:extLst>
  </p:cSld>
  <p:clrMapOvr>
    <a:masterClrMapping/>
  </p:clrMapOvr>
</p:sldLayout>
</file>

<file path=ppt/slideLayouts/slideLayout4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85"/>
      </p:ext>
    </p:extLst>
  </p:cSld>
  <p:clrMapOvr>
    <a:masterClrMapping/>
  </p:clrMapOvr>
</p:sldLayout>
</file>

<file path=ppt/slideLayouts/slideLayout4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0280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49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766535"/>
      </p:ext>
    </p:extLst>
  </p:cSld>
  <p:clrMapOvr>
    <a:masterClrMapping/>
  </p:clrMapOvr>
</p:sldLayout>
</file>

<file path=ppt/slideLayouts/slideLayout4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27423"/>
      </p:ext>
    </p:extLst>
  </p:cSld>
  <p:clrMapOvr>
    <a:masterClrMapping/>
  </p:clrMapOvr>
</p:sldLayout>
</file>

<file path=ppt/slideLayouts/slideLayout4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60487"/>
      </p:ext>
    </p:extLst>
  </p:cSld>
  <p:clrMapOvr>
    <a:masterClrMapping/>
  </p:clrMapOvr>
</p:sldLayout>
</file>

<file path=ppt/slideLayouts/slideLayout4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86900"/>
      </p:ext>
    </p:extLst>
  </p:cSld>
  <p:clrMapOvr>
    <a:masterClrMapping/>
  </p:clrMapOvr>
</p:sldLayout>
</file>

<file path=ppt/slideLayouts/slideLayout4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273730"/>
      </p:ext>
    </p:extLst>
  </p:cSld>
  <p:clrMapOvr>
    <a:masterClrMapping/>
  </p:clrMapOvr>
</p:sldLayout>
</file>

<file path=ppt/slideLayouts/slideLayout4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04869"/>
      </p:ext>
    </p:extLst>
  </p:cSld>
  <p:clrMapOvr>
    <a:masterClrMapping/>
  </p:clrMapOvr>
</p:sldLayout>
</file>

<file path=ppt/slideLayouts/slideLayout4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22730692"/>
      </p:ext>
    </p:extLst>
  </p:cSld>
  <p:clrMapOvr>
    <a:masterClrMapping/>
  </p:clrMapOvr>
</p:sldLayout>
</file>

<file path=ppt/slideLayouts/slideLayout4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8045308"/>
      </p:ext>
    </p:extLst>
  </p:cSld>
  <p:clrMapOvr>
    <a:masterClrMapping/>
  </p:clrMapOvr>
</p:sldLayout>
</file>

<file path=ppt/slideLayouts/slideLayout4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24474880"/>
      </p:ext>
    </p:extLst>
  </p:cSld>
  <p:clrMapOvr>
    <a:masterClrMapping/>
  </p:clrMapOvr>
</p:sldLayout>
</file>

<file path=ppt/slideLayouts/slideLayout4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493267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6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3476328"/>
      </p:ext>
    </p:extLst>
  </p:cSld>
  <p:clrMapOvr>
    <a:masterClrMapping/>
  </p:clrMapOvr>
</p:sldLayout>
</file>

<file path=ppt/slideLayouts/slideLayout4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41353227"/>
      </p:ext>
    </p:extLst>
  </p:cSld>
  <p:clrMapOvr>
    <a:masterClrMapping/>
  </p:clrMapOvr>
</p:sldLayout>
</file>

<file path=ppt/slideLayouts/slideLayout4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784BEC3-2EE7-4D5C-95DB-D2BE4FF291D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F08C192-2AD6-47D9-A4D9-1BCB58DB49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80761"/>
      </p:ext>
    </p:extLst>
  </p:cSld>
  <p:clrMapOvr>
    <a:masterClrMapping/>
  </p:clrMapOvr>
</p:sldLayout>
</file>

<file path=ppt/slideLayouts/slideLayout4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920896"/>
      </p:ext>
    </p:extLst>
  </p:cSld>
  <p:clrMapOvr>
    <a:masterClrMapping/>
  </p:clrMapOvr>
</p:sldLayout>
</file>

<file path=ppt/slideLayouts/slideLayout4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52B70FE-2295-455E-8AB3-0133ACDAC9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3BFE65-44F0-447C-8FBB-84FBED28DF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58373"/>
      </p:ext>
    </p:extLst>
  </p:cSld>
  <p:clrMapOvr>
    <a:masterClrMapping/>
  </p:clrMapOvr>
</p:sldLayout>
</file>

<file path=ppt/slideLayouts/slideLayout4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90106"/>
      </p:ext>
    </p:extLst>
  </p:cSld>
  <p:clrMapOvr>
    <a:masterClrMapping/>
  </p:clrMapOvr>
</p:sldLayout>
</file>

<file path=ppt/slideLayouts/slideLayout4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ED65FD-59CC-4403-985A-EFBB41FD619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BAAEFB1-794F-491B-A568-9351659E2E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93723"/>
      </p:ext>
    </p:extLst>
  </p:cSld>
  <p:clrMapOvr>
    <a:masterClrMapping/>
  </p:clrMapOvr>
</p:sldLayout>
</file>

<file path=ppt/slideLayouts/slideLayout4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382623"/>
      </p:ext>
    </p:extLst>
  </p:cSld>
  <p:clrMapOvr>
    <a:masterClrMapping/>
  </p:clrMapOvr>
</p:sldLayout>
</file>

<file path=ppt/slideLayouts/slideLayout4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AD74E6-4BF2-4AC7-88E5-5A755004A8F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844AE92-7425-4242-ADAA-BB944B69B0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48672"/>
      </p:ext>
    </p:extLst>
  </p:cSld>
  <p:clrMapOvr>
    <a:masterClrMapping/>
  </p:clrMapOvr>
</p:sldLayout>
</file>

<file path=ppt/slideLayouts/slideLayout4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97729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DF1F10F-DDD0-404C-960B-25760468FE4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3149FD-B40E-4216-9CA9-9BC7DB8F55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028544"/>
      </p:ext>
    </p:extLst>
  </p:cSld>
  <p:clrMapOvr>
    <a:masterClrMapping/>
  </p:clrMapOvr>
</p:sldLayout>
</file>

<file path=ppt/slideLayouts/slideLayout4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707040"/>
      </p:ext>
    </p:extLst>
  </p:cSld>
  <p:clrMapOvr>
    <a:masterClrMapping/>
  </p:clrMapOvr>
</p:sldLayout>
</file>

<file path=ppt/slideLayouts/slideLayout4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28919"/>
      </p:ext>
    </p:extLst>
  </p:cSld>
  <p:clrMapOvr>
    <a:masterClrMapping/>
  </p:clrMapOvr>
</p:sldLayout>
</file>

<file path=ppt/slideLayouts/slideLayout4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1259511"/>
      </p:ext>
    </p:extLst>
  </p:cSld>
  <p:clrMapOvr>
    <a:masterClrMapping/>
  </p:clrMapOvr>
</p:sldLayout>
</file>

<file path=ppt/slideLayouts/slideLayout4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3198940"/>
      </p:ext>
    </p:extLst>
  </p:cSld>
  <p:clrMapOvr>
    <a:masterClrMapping/>
  </p:clrMapOvr>
</p:sldLayout>
</file>

<file path=ppt/slideLayouts/slideLayout4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67986740"/>
      </p:ext>
    </p:extLst>
  </p:cSld>
  <p:clrMapOvr>
    <a:masterClrMapping/>
  </p:clrMapOvr>
</p:sldLayout>
</file>

<file path=ppt/slideLayouts/slideLayout4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98684253"/>
      </p:ext>
    </p:extLst>
  </p:cSld>
  <p:clrMapOvr>
    <a:masterClrMapping/>
  </p:clrMapOvr>
</p:sldLayout>
</file>

<file path=ppt/slideLayouts/slideLayout4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99096144"/>
      </p:ext>
    </p:extLst>
  </p:cSld>
  <p:clrMapOvr>
    <a:masterClrMapping/>
  </p:clrMapOvr>
</p:sldLayout>
</file>

<file path=ppt/slideLayouts/slideLayout4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18994231"/>
      </p:ext>
    </p:extLst>
  </p:cSld>
  <p:clrMapOvr>
    <a:masterClrMapping/>
  </p:clrMapOvr>
</p:sldLayout>
</file>

<file path=ppt/slideLayouts/slideLayout4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0CF6C5-64C8-4B4D-A2C1-DA1ED8688AF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0AF6B5-B296-4BE9-9CBE-95C510F2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64590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39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01479"/>
      </p:ext>
    </p:extLst>
  </p:cSld>
  <p:clrMapOvr>
    <a:masterClrMapping/>
  </p:clrMapOvr>
</p:sldLayout>
</file>

<file path=ppt/slideLayouts/slideLayout4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C4327F-678E-4827-81E6-1D6FEADE07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8A4548E-9CA1-4E63-A423-9C83201783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528214"/>
      </p:ext>
    </p:extLst>
  </p:cSld>
  <p:clrMapOvr>
    <a:masterClrMapping/>
  </p:clrMapOvr>
</p:sldLayout>
</file>

<file path=ppt/slideLayouts/slideLayout4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416515"/>
      </p:ext>
    </p:extLst>
  </p:cSld>
  <p:clrMapOvr>
    <a:masterClrMapping/>
  </p:clrMapOvr>
</p:sldLayout>
</file>

<file path=ppt/slideLayouts/slideLayout4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B7A26E0-AF6D-4695-8FC8-E83F321C3A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B8C8D73-79FC-43A8-9D32-A3FB369957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91597"/>
      </p:ext>
    </p:extLst>
  </p:cSld>
  <p:clrMapOvr>
    <a:masterClrMapping/>
  </p:clrMapOvr>
</p:sldLayout>
</file>

<file path=ppt/slideLayouts/slideLayout4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02901"/>
      </p:ext>
    </p:extLst>
  </p:cSld>
  <p:clrMapOvr>
    <a:masterClrMapping/>
  </p:clrMapOvr>
</p:sldLayout>
</file>

<file path=ppt/slideLayouts/slideLayout4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30C1B9A-46A1-44F7-8EC2-F051FE5B98B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0F03DE-2AB7-4929-87A8-1DC7957DBE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378238"/>
      </p:ext>
    </p:extLst>
  </p:cSld>
  <p:clrMapOvr>
    <a:masterClrMapping/>
  </p:clrMapOvr>
</p:sldLayout>
</file>

<file path=ppt/slideLayouts/slideLayout4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55125"/>
      </p:ext>
    </p:extLst>
  </p:cSld>
  <p:clrMapOvr>
    <a:masterClrMapping/>
  </p:clrMapOvr>
</p:sldLayout>
</file>

<file path=ppt/slideLayouts/slideLayout4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20FB5BE-002F-4017-A909-9CAE8CDC90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5E79D9B-F156-49F4-B23E-508AA2E343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07475"/>
      </p:ext>
    </p:extLst>
  </p:cSld>
  <p:clrMapOvr>
    <a:masterClrMapping/>
  </p:clrMapOvr>
</p:sldLayout>
</file>

<file path=ppt/slideLayouts/slideLayout4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224043"/>
      </p:ext>
    </p:extLst>
  </p:cSld>
  <p:clrMapOvr>
    <a:masterClrMapping/>
  </p:clrMapOvr>
</p:sldLayout>
</file>

<file path=ppt/slideLayouts/slideLayout4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210EC1-8D92-45B4-A450-488BE17DBF1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BF54DE6-3C1F-4183-B96F-6643A52ACB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08291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887624420"/>
      </p:ext>
    </p:extLst>
  </p:cSld>
  <p:clrMapOvr>
    <a:masterClrMapping/>
  </p:clrMapOvr>
</p:sldLayout>
</file>

<file path=ppt/slideLayouts/slideLayout4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6783556-7E81-465B-A434-64269C701B6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041B0FD-19DF-49F8-A6AC-BF31F611DA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98093"/>
      </p:ext>
    </p:extLst>
  </p:cSld>
  <p:clrMapOvr>
    <a:masterClrMapping/>
  </p:clrMapOvr>
</p:sldLayout>
</file>

<file path=ppt/slideLayouts/slideLayout4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03461"/>
      </p:ext>
    </p:extLst>
  </p:cSld>
  <p:clrMapOvr>
    <a:masterClrMapping/>
  </p:clrMapOvr>
</p:sldLayout>
</file>

<file path=ppt/slideLayouts/slideLayout4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06042"/>
      </p:ext>
    </p:extLst>
  </p:cSld>
  <p:clrMapOvr>
    <a:masterClrMapping/>
  </p:clrMapOvr>
</p:sldLayout>
</file>

<file path=ppt/slideLayouts/slideLayout4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45835"/>
      </p:ext>
    </p:extLst>
  </p:cSld>
  <p:clrMapOvr>
    <a:masterClrMapping/>
  </p:clrMapOvr>
</p:sldLayout>
</file>

<file path=ppt/slideLayouts/slideLayout4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379310-DCAB-4D38-B7B3-62D21CF946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614AA-4E46-409F-976A-24CFE9249A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78748"/>
      </p:ext>
    </p:extLst>
  </p:cSld>
  <p:clrMapOvr>
    <a:masterClrMapping/>
  </p:clrMapOvr>
</p:sldLayout>
</file>

<file path=ppt/slideLayouts/slideLayout4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C740D2D-826C-4CA8-B6E8-8CB7CBAEF5B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61CB46C-5E9C-48F2-AD8D-1FF0527C6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633425"/>
      </p:ext>
    </p:extLst>
  </p:cSld>
  <p:clrMapOvr>
    <a:masterClrMapping/>
  </p:clrMapOvr>
</p:sldLayout>
</file>

<file path=ppt/slideLayouts/slideLayout4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30086"/>
      </p:ext>
    </p:extLst>
  </p:cSld>
  <p:clrMapOvr>
    <a:masterClrMapping/>
  </p:clrMapOvr>
  <p:transition spd="slow" advClick="0" advTm="0">
    <p:random/>
  </p:transition>
</p:sldLayout>
</file>

<file path=ppt/slideLayouts/slideLayout4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046D03-CEF8-47A7-AD4C-91FF34AF5E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4F7A8BE-8974-4726-8717-18A37EAC98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328323"/>
      </p:ext>
    </p:extLst>
  </p:cSld>
  <p:clrMapOvr>
    <a:masterClrMapping/>
  </p:clrMapOvr>
</p:sldLayout>
</file>

<file path=ppt/slideLayouts/slideLayout4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203110-6762-42F6-AED5-216F98F58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AA0EB7-84E7-4E16-BD14-EA0BE1D7CB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10226"/>
      </p:ext>
    </p:extLst>
  </p:cSld>
  <p:clrMapOvr>
    <a:masterClrMapping/>
  </p:clrMapOvr>
</p:sldLayout>
</file>

<file path=ppt/slideLayouts/slideLayout4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79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68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77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097CC15-6BE7-4ED9-8561-0FDD1FB519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4A5CD3A-8A24-4E49-9799-BFBA614D7E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873496"/>
      </p:ext>
    </p:extLst>
  </p:cSld>
  <p:clrMapOvr>
    <a:masterClrMapping/>
  </p:clrMapOvr>
</p:sldLayout>
</file>

<file path=ppt/slideLayouts/slideLayout4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353487"/>
      </p:ext>
    </p:extLst>
  </p:cSld>
  <p:clrMapOvr>
    <a:masterClrMapping/>
  </p:clrMapOvr>
</p:sldLayout>
</file>

<file path=ppt/slideLayouts/slideLayout4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9610C28-9DB2-42F6-92D6-D75A21CEACC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1273058-5B14-4804-9091-CD7280E22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083913"/>
      </p:ext>
    </p:extLst>
  </p:cSld>
  <p:clrMapOvr>
    <a:masterClrMapping/>
  </p:clrMapOvr>
</p:sldLayout>
</file>

<file path=ppt/slideLayouts/slideLayout4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6567"/>
      </p:ext>
    </p:extLst>
  </p:cSld>
  <p:clrMapOvr>
    <a:masterClrMapping/>
  </p:clrMapOvr>
</p:sldLayout>
</file>

<file path=ppt/slideLayouts/slideLayout4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89AA518-133E-4A2E-8380-88B873DE41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456A27-51DC-4D69-AFF5-BDA38C6CA4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92443"/>
      </p:ext>
    </p:extLst>
  </p:cSld>
  <p:clrMapOvr>
    <a:masterClrMapping/>
  </p:clrMapOvr>
</p:sldLayout>
</file>

<file path=ppt/slideLayouts/slideLayout4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60896"/>
      </p:ext>
    </p:extLst>
  </p:cSld>
  <p:clrMapOvr>
    <a:masterClrMapping/>
  </p:clrMapOvr>
</p:sldLayout>
</file>

<file path=ppt/slideLayouts/slideLayout4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2B7ED6-C311-4B3D-981D-8409FE75AC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B12DC8-CC88-4CEC-A630-E87BBA1A55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040079"/>
      </p:ext>
    </p:extLst>
  </p:cSld>
  <p:clrMapOvr>
    <a:masterClrMapping/>
  </p:clrMapOvr>
</p:sldLayout>
</file>

<file path=ppt/slideLayouts/slideLayout4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645276"/>
      </p:ext>
    </p:extLst>
  </p:cSld>
  <p:clrMapOvr>
    <a:masterClrMapping/>
  </p:clrMapOvr>
</p:sldLayout>
</file>

<file path=ppt/slideLayouts/slideLayout4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98210"/>
      </p:ext>
    </p:extLst>
  </p:cSld>
  <p:clrMapOvr>
    <a:masterClrMapping/>
  </p:clrMapOvr>
</p:sldLayout>
</file>

<file path=ppt/slideLayouts/slideLayout4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85650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620172302"/>
      </p:ext>
    </p:extLst>
  </p:cSld>
  <p:clrMapOvr>
    <a:masterClrMapping/>
  </p:clrMapOvr>
</p:sldLayout>
</file>

<file path=ppt/slideLayouts/slideLayout4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45192780"/>
      </p:ext>
    </p:extLst>
  </p:cSld>
  <p:clrMapOvr>
    <a:masterClrMapping/>
  </p:clrMapOvr>
</p:sldLayout>
</file>

<file path=ppt/slideLayouts/slideLayout4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7740716"/>
      </p:ext>
    </p:extLst>
  </p:cSld>
  <p:clrMapOvr>
    <a:masterClrMapping/>
  </p:clrMapOvr>
</p:sldLayout>
</file>

<file path=ppt/slideLayouts/slideLayout4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99437264"/>
      </p:ext>
    </p:extLst>
  </p:cSld>
  <p:clrMapOvr>
    <a:masterClrMapping/>
  </p:clrMapOvr>
</p:sldLayout>
</file>

<file path=ppt/slideLayouts/slideLayout4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32348"/>
      </p:ext>
    </p:extLst>
  </p:cSld>
  <p:clrMapOvr>
    <a:masterClrMapping/>
  </p:clrMapOvr>
</p:sldLayout>
</file>

<file path=ppt/slideLayouts/slideLayout4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5818852"/>
      </p:ext>
    </p:extLst>
  </p:cSld>
  <p:clrMapOvr>
    <a:masterClrMapping/>
  </p:clrMapOvr>
</p:sldLayout>
</file>

<file path=ppt/slideLayouts/slideLayout4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7EEE6D-8F8A-427E-A76C-71DF21DD652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31B6F3F-B820-423B-A9D1-052D1B29F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38186"/>
      </p:ext>
    </p:extLst>
  </p:cSld>
  <p:clrMapOvr>
    <a:masterClrMapping/>
  </p:clrMapOvr>
</p:sldLayout>
</file>

<file path=ppt/slideLayouts/slideLayout4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106181"/>
      </p:ext>
    </p:extLst>
  </p:cSld>
  <p:clrMapOvr>
    <a:masterClrMapping/>
  </p:clrMapOvr>
</p:sldLayout>
</file>

<file path=ppt/slideLayouts/slideLayout4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95F3C97-A448-4636-A23F-744DF55B36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5457B37-55EF-4705-AFFE-4F6920A82E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982752"/>
      </p:ext>
    </p:extLst>
  </p:cSld>
  <p:clrMapOvr>
    <a:masterClrMapping/>
  </p:clrMapOvr>
</p:sldLayout>
</file>

<file path=ppt/slideLayouts/slideLayout4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75990"/>
      </p:ext>
    </p:extLst>
  </p:cSld>
  <p:clrMapOvr>
    <a:masterClrMapping/>
  </p:clrMapOvr>
</p:sldLayout>
</file>

<file path=ppt/slideLayouts/slideLayout4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2F7EC8E-FF9A-4C90-B781-A5E9F7D518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A36126C-B845-404E-9FB9-84DD8F4697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8161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0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771807"/>
      </p:ext>
    </p:extLst>
  </p:cSld>
  <p:clrMapOvr>
    <a:masterClrMapping/>
  </p:clrMapOvr>
</p:sldLayout>
</file>

<file path=ppt/slideLayouts/slideLayout4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CF42D99-A175-4579-AF7F-C6E1DB562C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92674D6-CBD9-45F6-BEE6-797D6E2C0F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41987"/>
      </p:ext>
    </p:extLst>
  </p:cSld>
  <p:clrMapOvr>
    <a:masterClrMapping/>
  </p:clrMapOvr>
</p:sldLayout>
</file>

<file path=ppt/slideLayouts/slideLayout4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161851"/>
      </p:ext>
    </p:extLst>
  </p:cSld>
  <p:clrMapOvr>
    <a:masterClrMapping/>
  </p:clrMapOvr>
</p:sldLayout>
</file>

<file path=ppt/slideLayouts/slideLayout4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4B52C22-B1EE-4521-8C86-1BC5508322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4F2147-C90F-4FF4-ACA9-B173AF6AC0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257336"/>
      </p:ext>
    </p:extLst>
  </p:cSld>
  <p:clrMapOvr>
    <a:masterClrMapping/>
  </p:clrMapOvr>
</p:sldLayout>
</file>

<file path=ppt/slideLayouts/slideLayout4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38030"/>
      </p:ext>
    </p:extLst>
  </p:cSld>
  <p:clrMapOvr>
    <a:masterClrMapping/>
  </p:clrMapOvr>
</p:sldLayout>
</file>

<file path=ppt/slideLayouts/slideLayout4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66288"/>
      </p:ext>
    </p:extLst>
  </p:cSld>
  <p:clrMapOvr>
    <a:masterClrMapping/>
  </p:clrMapOvr>
</p:sldLayout>
</file>

<file path=ppt/slideLayouts/slideLayout4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3688460"/>
      </p:ext>
    </p:extLst>
  </p:cSld>
  <p:clrMapOvr>
    <a:masterClrMapping/>
  </p:clrMapOvr>
</p:sldLayout>
</file>

<file path=ppt/slideLayouts/slideLayout4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3833361"/>
      </p:ext>
    </p:extLst>
  </p:cSld>
  <p:clrMapOvr>
    <a:masterClrMapping/>
  </p:clrMapOvr>
</p:sldLayout>
</file>

<file path=ppt/slideLayouts/slideLayout4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7763061"/>
      </p:ext>
    </p:extLst>
  </p:cSld>
  <p:clrMapOvr>
    <a:masterClrMapping/>
  </p:clrMapOvr>
</p:sldLayout>
</file>

<file path=ppt/slideLayouts/slideLayout4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0721020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269618531"/>
      </p:ext>
    </p:extLst>
  </p:cSld>
  <p:clrMapOvr>
    <a:masterClrMapping/>
  </p:clrMapOvr>
</p:sldLayout>
</file>

<file path=ppt/slideLayouts/slideLayout4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60396113"/>
      </p:ext>
    </p:extLst>
  </p:cSld>
  <p:clrMapOvr>
    <a:masterClrMapping/>
  </p:clrMapOvr>
</p:sldLayout>
</file>

<file path=ppt/slideLayouts/slideLayout4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92042579"/>
      </p:ext>
    </p:extLst>
  </p:cSld>
  <p:clrMapOvr>
    <a:masterClrMapping/>
  </p:clrMapOvr>
</p:sldLayout>
</file>

<file path=ppt/slideLayouts/slideLayout4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6FA3C53-E949-405F-BD29-3DB7AFABCDF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83E1B7F-1A22-4EA5-A349-EBD04B5DC2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1160"/>
      </p:ext>
    </p:extLst>
  </p:cSld>
  <p:clrMapOvr>
    <a:masterClrMapping/>
  </p:clrMapOvr>
</p:sldLayout>
</file>

<file path=ppt/slideLayouts/slideLayout4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202446"/>
      </p:ext>
    </p:extLst>
  </p:cSld>
  <p:clrMapOvr>
    <a:masterClrMapping/>
  </p:clrMapOvr>
</p:sldLayout>
</file>

<file path=ppt/slideLayouts/slideLayout4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843595-FBA7-4CC9-B7D8-86903F2CF0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0E03A5-83FE-41EB-AB66-D38279D062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367294"/>
      </p:ext>
    </p:extLst>
  </p:cSld>
  <p:clrMapOvr>
    <a:masterClrMapping/>
  </p:clrMapOvr>
</p:sldLayout>
</file>

<file path=ppt/slideLayouts/slideLayout4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647567"/>
      </p:ext>
    </p:extLst>
  </p:cSld>
  <p:clrMapOvr>
    <a:masterClrMapping/>
  </p:clrMapOvr>
</p:sldLayout>
</file>

<file path=ppt/slideLayouts/slideLayout4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965F17-D3A5-437F-896B-D570C0F9F9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88A17FA-2CC6-4EB3-8628-509BC2BC54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207959"/>
      </p:ext>
    </p:extLst>
  </p:cSld>
  <p:clrMapOvr>
    <a:masterClrMapping/>
  </p:clrMapOvr>
</p:sldLayout>
</file>

<file path=ppt/slideLayouts/slideLayout4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53474"/>
      </p:ext>
    </p:extLst>
  </p:cSld>
  <p:clrMapOvr>
    <a:masterClrMapping/>
  </p:clrMapOvr>
</p:sldLayout>
</file>

<file path=ppt/slideLayouts/slideLayout4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83FF458-2AEB-4460-AC79-D5FB885D984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1BED19D-2C83-4E52-99C4-D6D7134E6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279216"/>
      </p:ext>
    </p:extLst>
  </p:cSld>
  <p:clrMapOvr>
    <a:masterClrMapping/>
  </p:clrMapOvr>
</p:sldLayout>
</file>

<file path=ppt/slideLayouts/slideLayout4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29351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72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5C62E27-B85D-4FF8-96AE-9E3D5B4023D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7694B81-5A2F-48BF-AB64-865BD1AE1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9813"/>
      </p:ext>
    </p:extLst>
  </p:cSld>
  <p:clrMapOvr>
    <a:masterClrMapping/>
  </p:clrMapOvr>
</p:sldLayout>
</file>

<file path=ppt/slideLayouts/slideLayout4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523841"/>
      </p:ext>
    </p:extLst>
  </p:cSld>
  <p:clrMapOvr>
    <a:masterClrMapping/>
  </p:clrMapOvr>
</p:sldLayout>
</file>

<file path=ppt/slideLayouts/slideLayout4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78266CF-443E-4CB1-A473-88DA46E54EE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D9A2389-F038-457F-91C2-4A318C87E9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707010"/>
      </p:ext>
    </p:extLst>
  </p:cSld>
  <p:clrMapOvr>
    <a:masterClrMapping/>
  </p:clrMapOvr>
</p:sldLayout>
</file>

<file path=ppt/slideLayouts/slideLayout4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2515AA8-E4B9-497D-BCC2-4DBE9EADE27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FBB598A-D813-410F-90F1-64311AF85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22478"/>
      </p:ext>
    </p:extLst>
  </p:cSld>
  <p:clrMapOvr>
    <a:masterClrMapping/>
  </p:clrMapOvr>
</p:sldLayout>
</file>

<file path=ppt/slideLayouts/slideLayout4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312028"/>
      </p:ext>
    </p:extLst>
  </p:cSld>
  <p:clrMapOvr>
    <a:masterClrMapping/>
  </p:clrMapOvr>
</p:sldLayout>
</file>

<file path=ppt/slideLayouts/slideLayout4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23144"/>
      </p:ext>
    </p:extLst>
  </p:cSld>
  <p:clrMapOvr>
    <a:masterClrMapping/>
  </p:clrMapOvr>
</p:sldLayout>
</file>

<file path=ppt/slideLayouts/slideLayout4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95885"/>
      </p:ext>
    </p:extLst>
  </p:cSld>
  <p:clrMapOvr>
    <a:masterClrMapping/>
  </p:clrMapOvr>
</p:sldLayout>
</file>

<file path=ppt/slideLayouts/slideLayout4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C7211E-EDA1-4F91-BE60-F93D8409556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C660AE-0430-43E7-8C3E-EA998B3534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32530"/>
      </p:ext>
    </p:extLst>
  </p:cSld>
  <p:clrMapOvr>
    <a:masterClrMapping/>
  </p:clrMapOvr>
</p:sldLayout>
</file>

<file path=ppt/slideLayouts/slideLayout4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FA7816A-A88F-4EF5-8FAC-41EB256C6F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4551FF2-63D9-4FE6-80F2-F72C844295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39237"/>
      </p:ext>
    </p:extLst>
  </p:cSld>
  <p:clrMapOvr>
    <a:masterClrMapping/>
  </p:clrMapOvr>
</p:sldLayout>
</file>

<file path=ppt/slideLayouts/slideLayout4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2037"/>
      </p:ext>
    </p:extLst>
  </p:cSld>
  <p:clrMapOvr>
    <a:masterClrMapping/>
  </p:clrMapOvr>
  <p:transition spd="slow" advClick="0" advTm="0">
    <p:random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726810278"/>
      </p:ext>
    </p:extLst>
  </p:cSld>
  <p:clrMapOvr>
    <a:masterClrMapping/>
  </p:clrMapOvr>
</p:sldLayout>
</file>

<file path=ppt/slideLayouts/slideLayout4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9F2C00C-6164-45D4-9B27-32B6A89E44D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CF0B8DF-7FC7-4035-BBA1-B588AB22B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221091"/>
      </p:ext>
    </p:extLst>
  </p:cSld>
  <p:clrMapOvr>
    <a:masterClrMapping/>
  </p:clrMapOvr>
</p:sldLayout>
</file>

<file path=ppt/slideLayouts/slideLayout4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675233"/>
      </p:ext>
    </p:extLst>
  </p:cSld>
  <p:clrMapOvr>
    <a:masterClrMapping/>
  </p:clrMapOvr>
</p:sldLayout>
</file>

<file path=ppt/slideLayouts/slideLayout4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62761782"/>
      </p:ext>
    </p:extLst>
  </p:cSld>
  <p:clrMapOvr>
    <a:masterClrMapping/>
  </p:clrMapOvr>
</p:sldLayout>
</file>

<file path=ppt/slideLayouts/slideLayout4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37143562"/>
      </p:ext>
    </p:extLst>
  </p:cSld>
  <p:clrMapOvr>
    <a:masterClrMapping/>
  </p:clrMapOvr>
</p:sldLayout>
</file>

<file path=ppt/slideLayouts/slideLayout4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0759960"/>
      </p:ext>
    </p:extLst>
  </p:cSld>
  <p:clrMapOvr>
    <a:masterClrMapping/>
  </p:clrMapOvr>
</p:sldLayout>
</file>

<file path=ppt/slideLayouts/slideLayout4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59004000"/>
      </p:ext>
    </p:extLst>
  </p:cSld>
  <p:clrMapOvr>
    <a:masterClrMapping/>
  </p:clrMapOvr>
</p:sldLayout>
</file>

<file path=ppt/slideLayouts/slideLayout4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0370878"/>
      </p:ext>
    </p:extLst>
  </p:cSld>
  <p:clrMapOvr>
    <a:masterClrMapping/>
  </p:clrMapOvr>
</p:sldLayout>
</file>

<file path=ppt/slideLayouts/slideLayout4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0632555"/>
      </p:ext>
    </p:extLst>
  </p:cSld>
  <p:clrMapOvr>
    <a:masterClrMapping/>
  </p:clrMapOvr>
</p:sldLayout>
</file>

<file path=ppt/slideLayouts/slideLayout4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70CDE-E7DF-4768-81E7-622C5A76CF0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20529C-3AA2-47F0-AB37-D7498F8625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528529"/>
      </p:ext>
    </p:extLst>
  </p:cSld>
  <p:clrMapOvr>
    <a:masterClrMapping/>
  </p:clrMapOvr>
</p:sldLayout>
</file>

<file path=ppt/slideLayouts/slideLayout4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8733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6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CB7B16-E010-4082-B8DC-7BA6BE555F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DA0D1C-8D6D-4EBB-9AD8-D3DC409129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634287"/>
      </p:ext>
    </p:extLst>
  </p:cSld>
  <p:clrMapOvr>
    <a:masterClrMapping/>
  </p:clrMapOvr>
</p:sldLayout>
</file>

<file path=ppt/slideLayouts/slideLayout4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492638"/>
      </p:ext>
    </p:extLst>
  </p:cSld>
  <p:clrMapOvr>
    <a:masterClrMapping/>
  </p:clrMapOvr>
</p:sldLayout>
</file>

<file path=ppt/slideLayouts/slideLayout4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E02D7A-2B07-4BFC-BA53-F7A9E90A33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9DC703-85C4-4C70-955F-7088878026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90356"/>
      </p:ext>
    </p:extLst>
  </p:cSld>
  <p:clrMapOvr>
    <a:masterClrMapping/>
  </p:clrMapOvr>
</p:sldLayout>
</file>

<file path=ppt/slideLayouts/slideLayout4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106906"/>
      </p:ext>
    </p:extLst>
  </p:cSld>
  <p:clrMapOvr>
    <a:masterClrMapping/>
  </p:clrMapOvr>
</p:sldLayout>
</file>

<file path=ppt/slideLayouts/slideLayout4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916A1-E65B-4F5A-BACB-1C936056121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184A0-3999-4CAB-86AB-2599928C2D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62799"/>
      </p:ext>
    </p:extLst>
  </p:cSld>
  <p:clrMapOvr>
    <a:masterClrMapping/>
  </p:clrMapOvr>
</p:sldLayout>
</file>

<file path=ppt/slideLayouts/slideLayout4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489"/>
      </p:ext>
    </p:extLst>
  </p:cSld>
  <p:clrMapOvr>
    <a:masterClrMapping/>
  </p:clrMapOvr>
</p:sldLayout>
</file>

<file path=ppt/slideLayouts/slideLayout4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561714-91B2-4E55-9E6E-BA48226B46C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397676-C224-4B7F-AE62-C1C1116A1A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92197"/>
      </p:ext>
    </p:extLst>
  </p:cSld>
  <p:clrMapOvr>
    <a:masterClrMapping/>
  </p:clrMapOvr>
</p:sldLayout>
</file>

<file path=ppt/slideLayouts/slideLayout4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13670"/>
      </p:ext>
    </p:extLst>
  </p:cSld>
  <p:clrMapOvr>
    <a:masterClrMapping/>
  </p:clrMapOvr>
</p:sldLayout>
</file>

<file path=ppt/slideLayouts/slideLayout4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59883"/>
      </p:ext>
    </p:extLst>
  </p:cSld>
  <p:clrMapOvr>
    <a:masterClrMapping/>
  </p:clrMapOvr>
</p:sldLayout>
</file>

<file path=ppt/slideLayouts/slideLayout4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3292618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265375288"/>
      </p:ext>
    </p:extLst>
  </p:cSld>
  <p:clrMapOvr>
    <a:masterClrMapping/>
  </p:clrMapOvr>
</p:sldLayout>
</file>

<file path=ppt/slideLayouts/slideLayout4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2564936"/>
      </p:ext>
    </p:extLst>
  </p:cSld>
  <p:clrMapOvr>
    <a:masterClrMapping/>
  </p:clrMapOvr>
</p:sldLayout>
</file>

<file path=ppt/slideLayouts/slideLayout4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6366211"/>
      </p:ext>
    </p:extLst>
  </p:cSld>
  <p:clrMapOvr>
    <a:masterClrMapping/>
  </p:clrMapOvr>
</p:sldLayout>
</file>

<file path=ppt/slideLayouts/slideLayout4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4943673"/>
      </p:ext>
    </p:extLst>
  </p:cSld>
  <p:clrMapOvr>
    <a:masterClrMapping/>
  </p:clrMapOvr>
</p:sldLayout>
</file>

<file path=ppt/slideLayouts/slideLayout4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68229335"/>
      </p:ext>
    </p:extLst>
  </p:cSld>
  <p:clrMapOvr>
    <a:masterClrMapping/>
  </p:clrMapOvr>
</p:sldLayout>
</file>

<file path=ppt/slideLayouts/slideLayout4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78410967"/>
      </p:ext>
    </p:extLst>
  </p:cSld>
  <p:clrMapOvr>
    <a:masterClrMapping/>
  </p:clrMapOvr>
</p:sldLayout>
</file>

<file path=ppt/slideLayouts/slideLayout4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5427C-05BD-4CF9-8BFD-0E8E2F6E8B3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BFA1F0-E152-4503-BFB8-FF999F06BD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163402"/>
      </p:ext>
    </p:extLst>
  </p:cSld>
  <p:clrMapOvr>
    <a:masterClrMapping/>
  </p:clrMapOvr>
</p:sldLayout>
</file>

<file path=ppt/slideLayouts/slideLayout4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400394"/>
      </p:ext>
    </p:extLst>
  </p:cSld>
  <p:clrMapOvr>
    <a:masterClrMapping/>
  </p:clrMapOvr>
</p:sldLayout>
</file>

<file path=ppt/slideLayouts/slideLayout4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4B1FAE-CB11-4B05-B5B7-3F3BD2E606A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FA011-15EF-4ECC-ADDB-E49E41A0C6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24594"/>
      </p:ext>
    </p:extLst>
  </p:cSld>
  <p:clrMapOvr>
    <a:masterClrMapping/>
  </p:clrMapOvr>
</p:sldLayout>
</file>

<file path=ppt/slideLayouts/slideLayout4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05403"/>
      </p:ext>
    </p:extLst>
  </p:cSld>
  <p:clrMapOvr>
    <a:masterClrMapping/>
  </p:clrMapOvr>
</p:sldLayout>
</file>

<file path=ppt/slideLayouts/slideLayout4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36B067-9CB1-440C-8D67-FC879939051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B5A8E7-76B4-4F4A-B824-549552ADB8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4396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668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08460"/>
      </p:ext>
    </p:extLst>
  </p:cSld>
  <p:clrMapOvr>
    <a:masterClrMapping/>
  </p:clrMapOvr>
</p:sldLayout>
</file>

<file path=ppt/slideLayouts/slideLayout4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CCE4E1-13CC-434F-BA8F-880A08DA240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CB2E8B-552F-45FC-AADB-B8230D875D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02243"/>
      </p:ext>
    </p:extLst>
  </p:cSld>
  <p:clrMapOvr>
    <a:masterClrMapping/>
  </p:clrMapOvr>
</p:sldLayout>
</file>

<file path=ppt/slideLayouts/slideLayout4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45380"/>
      </p:ext>
    </p:extLst>
  </p:cSld>
  <p:clrMapOvr>
    <a:masterClrMapping/>
  </p:clrMapOvr>
</p:sldLayout>
</file>

<file path=ppt/slideLayouts/slideLayout4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EAFE9F-2057-4D64-B2AB-CC6E5322B87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D7FB34-63C9-42A7-B42E-4C55D1BD59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564562"/>
      </p:ext>
    </p:extLst>
  </p:cSld>
  <p:clrMapOvr>
    <a:masterClrMapping/>
  </p:clrMapOvr>
</p:sldLayout>
</file>

<file path=ppt/slideLayouts/slideLayout4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66639"/>
      </p:ext>
    </p:extLst>
  </p:cSld>
  <p:clrMapOvr>
    <a:masterClrMapping/>
  </p:clrMapOvr>
</p:sldLayout>
</file>

<file path=ppt/slideLayouts/slideLayout4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41DD85-E83B-4CF8-BD3E-A8DBBF738A4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1182AE-E91B-47BB-8B82-2A5CE54E5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983794"/>
      </p:ext>
    </p:extLst>
  </p:cSld>
  <p:clrMapOvr>
    <a:masterClrMapping/>
  </p:clrMapOvr>
</p:sldLayout>
</file>

<file path=ppt/slideLayouts/slideLayout4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D43F8A9-9840-4E9D-9516-B3C6CF7635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BE299D-DD63-48F0-9B04-15AF243853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05550"/>
      </p:ext>
    </p:extLst>
  </p:cSld>
  <p:clrMapOvr>
    <a:masterClrMapping/>
  </p:clrMapOvr>
</p:sldLayout>
</file>

<file path=ppt/slideLayouts/slideLayout4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28036"/>
      </p:ext>
    </p:extLst>
  </p:cSld>
  <p:clrMapOvr>
    <a:masterClrMapping/>
  </p:clrMapOvr>
</p:sldLayout>
</file>

<file path=ppt/slideLayouts/slideLayout4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280625"/>
      </p:ext>
    </p:extLst>
  </p:cSld>
  <p:clrMapOvr>
    <a:masterClrMapping/>
  </p:clrMapOvr>
</p:sldLayout>
</file>

<file path=ppt/slideLayouts/slideLayout4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6797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>
                <a:solidFill>
                  <a:prstClr val="black">
                    <a:tint val="75000"/>
                  </a:prstClr>
                </a:solidFill>
              </a:rPr>
              <a:pPr defTabSz="913532"/>
              <a:t>2025/3/9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B0C110-9907-443B-8ED9-1E0F640B76E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A7F5A1-2835-41F4-81AF-0137CBDEB6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24505"/>
      </p:ext>
    </p:extLst>
  </p:cSld>
  <p:clrMapOvr>
    <a:masterClrMapping/>
  </p:clrMapOvr>
</p:sldLayout>
</file>

<file path=ppt/slideLayouts/slideLayout4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7D5F83-C2B1-484E-A40C-5580550D957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DFA147-AFA6-4596-9BE9-742AFBFF8A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683061"/>
      </p:ext>
    </p:extLst>
  </p:cSld>
  <p:clrMapOvr>
    <a:masterClrMapping/>
  </p:clrMapOvr>
</p:sldLayout>
</file>

<file path=ppt/slideLayouts/slideLayout4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629143"/>
      </p:ext>
    </p:extLst>
  </p:cSld>
  <p:clrMapOvr>
    <a:masterClrMapping/>
  </p:clrMapOvr>
  <p:transition spd="slow" advClick="0" advTm="0">
    <p:random/>
  </p:transition>
</p:sldLayout>
</file>

<file path=ppt/slideLayouts/slideLayout4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6D1872-43EF-4F1B-BDD1-067C20B6D6A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E66C66-B740-449F-86BE-FB7709E09B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124301"/>
      </p:ext>
    </p:extLst>
  </p:cSld>
  <p:clrMapOvr>
    <a:masterClrMapping/>
  </p:clrMapOvr>
</p:sldLayout>
</file>

<file path=ppt/slideLayouts/slideLayout4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70254"/>
      </p:ext>
    </p:extLst>
  </p:cSld>
  <p:clrMapOvr>
    <a:masterClrMapping/>
  </p:clrMapOvr>
  <p:transition spd="slow" advTm="3000"/>
</p:sldLayout>
</file>

<file path=ppt/slideLayouts/slideLayout4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01100"/>
      </p:ext>
    </p:extLst>
  </p:cSld>
  <p:clrMapOvr>
    <a:masterClrMapping/>
  </p:clrMapOvr>
  <p:transition spd="slow" advTm="3000"/>
</p:sldLayout>
</file>

<file path=ppt/slideLayouts/slideLayout4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972902"/>
      </p:ext>
    </p:extLst>
  </p:cSld>
  <p:clrMapOvr>
    <a:masterClrMapping/>
  </p:clrMapOvr>
  <p:transition spd="slow" advTm="3000"/>
</p:sldLayout>
</file>

<file path=ppt/slideLayouts/slideLayout4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129864"/>
      </p:ext>
    </p:extLst>
  </p:cSld>
  <p:clrMapOvr>
    <a:masterClrMapping/>
  </p:clrMapOvr>
  <p:transition spd="slow" advTm="3000"/>
</p:sldLayout>
</file>

<file path=ppt/slideLayouts/slideLayout4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FEC462-8713-4052-BF99-9AA95E74458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2675DD-ADD1-4673-9058-9E116E4F0F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38956"/>
      </p:ext>
    </p:extLst>
  </p:cSld>
  <p:clrMapOvr>
    <a:masterClrMapping/>
  </p:clrMapOvr>
</p:sldLayout>
</file>

<file path=ppt/slideLayouts/slideLayout4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170255"/>
      </p:ext>
    </p:extLst>
  </p:cSld>
  <p:clrMapOvr>
    <a:masterClrMapping/>
  </p:clrMapOvr>
  <p:transition spd="slow"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6134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647940049"/>
      </p:ext>
    </p:extLst>
  </p:cSld>
  <p:clrMapOvr>
    <a:masterClrMapping/>
  </p:clrMapOvr>
</p:sldLayout>
</file>

<file path=ppt/slideLayouts/slideLayout4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455888"/>
      </p:ext>
    </p:extLst>
  </p:cSld>
  <p:clrMapOvr>
    <a:masterClrMapping/>
  </p:clrMapOvr>
  <p:transition spd="slow" advTm="3000"/>
</p:sldLayout>
</file>

<file path=ppt/slideLayouts/slideLayout4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803966"/>
      </p:ext>
    </p:extLst>
  </p:cSld>
  <p:clrMapOvr>
    <a:masterClrMapping/>
  </p:clrMapOvr>
  <p:transition spd="slow" advTm="3000"/>
</p:sldLayout>
</file>

<file path=ppt/slideLayouts/slideLayout4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00AD0CA-CA31-440C-A904-E531555D2A0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FF572C1-F2D8-4F36-A295-C6750F3C92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022800"/>
      </p:ext>
    </p:extLst>
  </p:cSld>
  <p:clrMapOvr>
    <a:masterClrMapping/>
  </p:clrMapOvr>
</p:sldLayout>
</file>

<file path=ppt/slideLayouts/slideLayout4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3AF193-B4B3-4C93-BB70-F3E24E644D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1A292CC8-DBDF-4D82-B386-D59AB3E409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731413"/>
      </p:ext>
    </p:extLst>
  </p:cSld>
  <p:clrMapOvr>
    <a:masterClrMapping/>
  </p:clrMapOvr>
  <p:transition spd="slow" advTm="3000">
    <p:random/>
  </p:transition>
</p:sldLayout>
</file>

<file path=ppt/slideLayouts/slideLayout4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45683"/>
      </p:ext>
    </p:extLst>
  </p:cSld>
  <p:clrMapOvr>
    <a:masterClrMapping/>
  </p:clrMapOvr>
</p:sldLayout>
</file>

<file path=ppt/slideLayouts/slideLayout4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497410"/>
      </p:ext>
    </p:extLst>
  </p:cSld>
  <p:clrMapOvr>
    <a:masterClrMapping/>
  </p:clrMapOvr>
</p:sldLayout>
</file>

<file path=ppt/slideLayouts/slideLayout4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218260"/>
      </p:ext>
    </p:extLst>
  </p:cSld>
  <p:clrMapOvr>
    <a:masterClrMapping/>
  </p:clrMapOvr>
</p:sldLayout>
</file>

<file path=ppt/slideLayouts/slideLayout4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037969"/>
      </p:ext>
    </p:extLst>
  </p:cSld>
  <p:clrMapOvr>
    <a:masterClrMapping/>
  </p:clrMapOvr>
</p:sldLayout>
</file>

<file path=ppt/slideLayouts/slideLayout4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034089"/>
      </p:ext>
    </p:extLst>
  </p:cSld>
  <p:clrMapOvr>
    <a:masterClrMapping/>
  </p:clrMapOvr>
</p:sldLayout>
</file>

<file path=ppt/slideLayouts/slideLayout4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6389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220636"/>
      </p:ext>
    </p:extLst>
  </p:cSld>
  <p:clrMapOvr>
    <a:masterClrMapping/>
  </p:clrMapOvr>
</p:sldLayout>
</file>

<file path=ppt/slideLayouts/slideLayout4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70863"/>
      </p:ext>
    </p:extLst>
  </p:cSld>
  <p:clrMapOvr>
    <a:masterClrMapping/>
  </p:clrMapOvr>
</p:sldLayout>
</file>

<file path=ppt/slideLayouts/slideLayout4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94425"/>
      </p:ext>
    </p:extLst>
  </p:cSld>
  <p:clrMapOvr>
    <a:masterClrMapping/>
  </p:clrMapOvr>
</p:sldLayout>
</file>

<file path=ppt/slideLayouts/slideLayout4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B509E0-44BA-49ED-9607-8E2B921A0AD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B31DAC-BD20-4C24-A003-51248D8DE9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21937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63700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97075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25717577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75757874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16073728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/>
              <a:pPr defTabSz="456777"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/>
              <a:pPr defTabSz="456777"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59876827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2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/>
              <a:pPr defTabSz="456777"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/>
              <a:pPr defTabSz="456777"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71419319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48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/>
              <a:pPr defTabSz="456777"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/>
              <a:pPr defTabSz="456777"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44006723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83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/>
              <a:pPr defTabSz="456777"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/>
              <a:pPr defTabSz="456777"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09144185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21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z="2398"/>
              <a:pPr defTabSz="456777"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z="2398" smtClean="0"/>
              <a:pPr defTabSz="456777"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07469056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4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685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73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2059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96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05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4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1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38046131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1378982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90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65874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01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4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08345250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2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59530667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63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7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82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01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1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02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9029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0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9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04350430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7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83931810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84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89807609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56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85313819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93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56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6024588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51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z="2398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 sz="239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sz="239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z="2398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sz="239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1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63982656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539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30859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45416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6593464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2214890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5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499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 sz="2398" smtClean="0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 sz="2398" smtClean="0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91779348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8087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3610099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0850860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20401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281941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6235413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8127757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34477973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4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0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08406198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126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66020338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3285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815845584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6158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88861415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12186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48744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2149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64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59489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3528487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990791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626884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7558131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06946931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275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188246377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14861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652775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6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1572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14775102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1722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287286257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45751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 sz="2398">
                <a:solidFill>
                  <a:srgbClr val="5F5F5F"/>
                </a:solidFill>
              </a:rPr>
              <a:pPr>
                <a:defRPr/>
              </a:pPr>
              <a:t>2025/3/9</a:t>
            </a:fld>
            <a:endParaRPr lang="zh-CN" altLang="en-US" sz="2398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 sz="2398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 sz="2398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8243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311624900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82149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29087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161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92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8335088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94870574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69008"/>
      </p:ext>
    </p:extLst>
  </p:cSld>
  <p:clrMapOvr>
    <a:masterClrMapping/>
  </p:clrMapOvr>
  <p:transition spd="slow" advClick="0" advTm="0">
    <p:random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 sz="2398"/>
              <a:pPr>
                <a:defRPr/>
              </a:pPr>
              <a:t>2025/3/9</a:t>
            </a:fld>
            <a:endParaRPr lang="zh-CN" altLang="en-US" sz="2398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 sz="2398"/>
              <a:pPr>
                <a:defRPr/>
              </a:pPr>
              <a:t>‹#›</a:t>
            </a:fld>
            <a:endParaRPr lang="zh-CN" altLang="en-US" sz="2398"/>
          </a:p>
        </p:txBody>
      </p:sp>
    </p:spTree>
    <p:extLst>
      <p:ext uri="{BB962C8B-B14F-4D97-AF65-F5344CB8AC3E}">
        <p14:creationId xmlns:p14="http://schemas.microsoft.com/office/powerpoint/2010/main" val="416469716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2025/3/9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 sz="2398">
              <a:solidFill>
                <a:srgbClr val="5F5F5F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2025/3/9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 sz="2398">
              <a:solidFill>
                <a:srgbClr val="5F5F5F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2025/3/9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 sz="2398">
              <a:solidFill>
                <a:srgbClr val="5F5F5F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 sz="2398" smtClean="0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 sz="2398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2213C-12CC-447D-9B3C-64769B6717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B5848-353B-4955-B59D-1B95126E22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59660"/>
      </p:ext>
    </p:extLst>
  </p:cSld>
  <p:clrMapOvr>
    <a:masterClrMapping/>
  </p:clrMapOvr>
  <p:hf hdr="0" ftr="0" dt="0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6C4A-DCD8-4EF0-94B9-83FB2B18C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2492-377B-476E-A83A-52B646A439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84817"/>
      </p:ext>
    </p:extLst>
  </p:cSld>
  <p:clrMapOvr>
    <a:masterClrMapping/>
  </p:clrMapOvr>
  <p:hf hdr="0" ftr="0" dt="0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CC59B-4A1B-4093-AE28-737BB54472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0EA1-1AFF-4E73-AE60-7634F6F355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757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2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9376-7491-40E6-ABA6-FE76AABB8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0DDD-EF4D-42A1-95DF-466471CFF7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19373"/>
      </p:ext>
    </p:extLst>
  </p:cSld>
  <p:clrMapOvr>
    <a:masterClrMapping/>
  </p:clrMapOvr>
  <p:hf hdr="0" ftr="0" dt="0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3377C-8955-4C3A-B02E-4F410D2C61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ED20-295A-44B1-81D3-74501B1E95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1342"/>
      </p:ext>
    </p:extLst>
  </p:cSld>
  <p:clrMapOvr>
    <a:masterClrMapping/>
  </p:clrMapOvr>
  <p:hf hdr="0" ftr="0" dt="0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000000"/>
                </a:solidFill>
                <a:latin typeface="Lato Light"/>
              </a:defRPr>
            </a:lvl1pPr>
          </a:lstStyle>
          <a:p>
            <a:pPr>
              <a:defRPr/>
            </a:pPr>
            <a:fld id="{14ADE717-9388-402D-8D60-C4137116F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589234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F5F7-AB16-4A24-9109-AC90A6AEF2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91191-C361-4BD8-90FB-45DF1C661F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6722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96568-22A0-4B45-A5C7-DD7A810166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21238-295F-4458-A528-9700150889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98580"/>
      </p:ext>
    </p:extLst>
  </p:cSld>
  <p:clrMapOvr>
    <a:masterClrMapping/>
  </p:clrMapOvr>
  <p:hf hdr="0" ftr="0" dt="0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904C-AB32-4C46-8A7D-CBDCB6E68F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7FF18-5AD6-4DED-89FB-D0146BB1F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66086"/>
      </p:ext>
    </p:extLst>
  </p:cSld>
  <p:clrMapOvr>
    <a:masterClrMapping/>
  </p:clrMapOvr>
  <p:hf hdr="0" ftr="0" dt="0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A0D5-C750-42B3-A853-DE5A214A1B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4267-F70F-42E4-A066-A9C18ACC36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87060"/>
      </p:ext>
    </p:extLst>
  </p:cSld>
  <p:clrMapOvr>
    <a:masterClrMapping/>
  </p:clrMapOvr>
  <p:hf hdr="0" ftr="0" dt="0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0B29-2058-4D5C-80B4-C4F58668EF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A165-2903-4913-B9EB-E20164386E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55356"/>
      </p:ext>
    </p:extLst>
  </p:cSld>
  <p:clrMapOvr>
    <a:masterClrMapping/>
  </p:clrMapOvr>
  <p:hf hdr="0" ftr="0" dt="0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38341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326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38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019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5660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01165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7450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6990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6608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8948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184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33100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03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53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418248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2772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13941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53906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54257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7668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7836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49584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8913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16696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5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5906591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54692798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725889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5001505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3709793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0946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32407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7829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249270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878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5641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64993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48635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1719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36531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40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554332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484285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1127773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89931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26995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24468451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98199606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972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15481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08930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97482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75634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963725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371318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80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95810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13518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1345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030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17914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4628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014838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9244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223004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4565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71845"/>
      </p:ext>
    </p:extLst>
  </p:cSld>
  <p:clrMapOvr>
    <a:masterClrMapping/>
  </p:clrMapOvr>
  <p:transition spd="slow"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66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1461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767763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13917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24162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74631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63335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23350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342926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320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205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5938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01654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323101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03231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01848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06060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7376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536368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665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911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775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01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04030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7964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675687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96676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762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8936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8148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32432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94394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02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13287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833272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776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39006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7285211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0085675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895987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41556166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0302088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077723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8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87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32393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221631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43271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263663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7842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75485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8240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464227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25672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97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91076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8121849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21061923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33324680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47481383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94007888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0357879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20501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00164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37195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918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5651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3696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38142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58685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5578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33033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003455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3255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439936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892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2025/3/9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6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8973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5866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60632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155017"/>
      </p:ext>
    </p:extLst>
  </p:cSld>
  <p:clrMapOvr>
    <a:masterClrMapping/>
  </p:clrMapOvr>
  <p:transition spd="slow" advClick="0" advTm="0">
    <p:random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511846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1047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166942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4825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06177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913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64348466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482343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5315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644522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39221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9775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55557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52538954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80080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263504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95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50397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0515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4787314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608425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3642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61715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15535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3537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214356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04506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41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96494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66885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8456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768396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72569500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6686925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59047527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59811117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2372960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1537859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48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219034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575463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69226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105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50614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874102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07973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76919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93575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1907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21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2025/3/9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228632335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124850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885256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570251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841028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86239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2835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228305"/>
      </p:ext>
    </p:extLst>
  </p:cSld>
  <p:clrMapOvr>
    <a:masterClrMapping/>
  </p:clrMapOvr>
  <p:transition spd="slow" advClick="0" advTm="0">
    <p:random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148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78707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41360"/>
      </p:ext>
    </p:extLst>
  </p:cSld>
  <p:clrMapOvr>
    <a:masterClrMapping/>
  </p:clrMapOvr>
  <p:transition spd="slow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35771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25739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13386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24618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6774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2136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033484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32825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87695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7520"/>
      </p:ext>
    </p:extLst>
  </p:cSld>
  <p:clrMapOvr>
    <a:masterClrMapping/>
  </p:clrMapOvr>
  <p:transition spd="slow" advTm="3000">
    <p:random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003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85165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672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712673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96686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7313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418514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412225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28459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2331"/>
      </p:ext>
    </p:extLst>
  </p:cSld>
  <p:clrMapOvr>
    <a:masterClrMapping/>
  </p:clrMapOvr>
  <p:transition spd="slow" advClick="0" advTm="4000">
    <p:comb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134753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2025/3/9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19942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54632"/>
      </p:ext>
    </p:extLst>
  </p:cSld>
  <p:clrMapOvr>
    <a:masterClrMapping/>
  </p:clrMapOvr>
  <p:transition spd="slow"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13042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247640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584842"/>
      </p:ext>
    </p:extLst>
  </p:cSld>
  <p:clrMapOvr>
    <a:masterClrMapping/>
  </p:clrMapOvr>
  <p:transition spd="slow" advTm="3000">
    <p:random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158413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34462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870759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967646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57663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990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 sz="2398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 sz="2398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 sz="2398">
                <a:solidFill>
                  <a:srgbClr val="5F5F5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2398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7095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655028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6346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60959"/>
      </p:ext>
    </p:extLst>
  </p:cSld>
  <p:clrMapOvr>
    <a:masterClrMapping/>
  </p:clrMapOvr>
  <p:transition spd="slow" advTm="3000">
    <p:random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091562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446594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443998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36001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42739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11141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97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32684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355668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17207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5371"/>
      </p:ext>
    </p:extLst>
  </p:cSld>
  <p:clrMapOvr>
    <a:masterClrMapping/>
  </p:clrMapOvr>
  <p:transition spd="slow" advClick="0" advTm="4000">
    <p:comb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202600"/>
      </p:ext>
    </p:extLst>
  </p:cSld>
  <p:clrMapOvr>
    <a:masterClrMapping/>
  </p:clrMapOvr>
  <p:transition spd="slow"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59536"/>
      </p:ext>
    </p:extLst>
  </p:cSld>
  <p:clrMapOvr>
    <a:masterClrMapping/>
  </p:clrMapOvr>
  <p:transition spd="slow"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256532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62111"/>
      </p:ext>
    </p:extLst>
  </p:cSld>
  <p:clrMapOvr>
    <a:masterClrMapping/>
  </p:clrMapOvr>
  <p:transition spd="slow" advTm="3000">
    <p:random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671065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2260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05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09153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4837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37433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796873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57426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404251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43799"/>
      </p:ext>
    </p:extLst>
  </p:cSld>
  <p:clrMapOvr>
    <a:masterClrMapping/>
  </p:clrMapOvr>
  <p:transition spd="slow" advTm="3000">
    <p:random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168855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54761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91813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3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890450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45545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743849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52472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552424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46862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35595"/>
      </p:ext>
    </p:extLst>
  </p:cSld>
  <p:clrMapOvr>
    <a:masterClrMapping/>
  </p:clrMapOvr>
  <p:transition spd="slow" advClick="0" advTm="4000">
    <p:comb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35615"/>
      </p:ext>
    </p:extLst>
  </p:cSld>
  <p:clrMapOvr>
    <a:masterClrMapping/>
  </p:clrMapOvr>
  <p:transition spd="slow"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5408"/>
      </p:ext>
    </p:extLst>
  </p:cSld>
  <p:clrMapOvr>
    <a:masterClrMapping/>
  </p:clrMapOvr>
  <p:transition spd="slow"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621009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279"/>
      </p:ext>
    </p:extLst>
  </p:cSld>
  <p:clrMapOvr>
    <a:masterClrMapping/>
  </p:clrMapOvr>
  <p:transition spd="slow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81521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98978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641126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88428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43301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787407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852384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0982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2480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067538"/>
      </p:ext>
    </p:extLst>
  </p:cSld>
  <p:clrMapOvr>
    <a:masterClrMapping/>
  </p:clrMapOvr>
  <p:transition spd="slow" advTm="3000">
    <p:random/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42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170642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35399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37502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6779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770940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396876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065854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75849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31459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27672"/>
      </p:ext>
    </p:extLst>
  </p:cSld>
  <p:clrMapOvr>
    <a:masterClrMapping/>
  </p:clrMapOvr>
  <p:transition spd="slow" advClick="0" advTm="4000">
    <p:comb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660955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023987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0467"/>
      </p:ext>
    </p:extLst>
  </p:cSld>
  <p:clrMapOvr>
    <a:masterClrMapping/>
  </p:clrMapOvr>
  <p:transition spd="slow"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41788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216324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65659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1999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3833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009580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304716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369806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10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409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719421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554177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746532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54278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733445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321842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21726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437598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26426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648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2025/3/9</a:t>
            </a:fld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 sz="2398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 sz="2398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2398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15393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78323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066794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21292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84403754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37032657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3071549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7227010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131320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4551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610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09119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574967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377969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096479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537248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19971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301702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49165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22345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32735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075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937427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42291551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26504771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30154760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34649444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31482617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6479652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24194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15142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672539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07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412167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351154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65694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916296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968652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98182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350387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51204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72204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36334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21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54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24022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024520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119495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822636"/>
      </p:ext>
    </p:extLst>
  </p:cSld>
  <p:clrMapOvr>
    <a:masterClrMapping/>
  </p:clrMapOvr>
  <p:transition spd="slow" advClick="0" advTm="0">
    <p:random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877987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736513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984665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35663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06357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7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57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328228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298099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58279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40158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554504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03409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68387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79324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067449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632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111496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58055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60628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802261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01232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459245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446034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599225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531139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30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55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398573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42812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26184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713453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18665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613168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38429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04582128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5178191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74504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68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31750015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77569138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7447720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51953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588556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747060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53161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30835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548614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13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3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059930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86371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51054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258338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551758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4406142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9338320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11141211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91739764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314410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90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022073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19870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07075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544238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364545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774805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18719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95298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7272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166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79165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738239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649840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36712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797531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771556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15910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794083"/>
      </p:ext>
    </p:extLst>
  </p:cSld>
  <p:clrMapOvr>
    <a:masterClrMapping/>
  </p:clrMapOvr>
  <p:transition spd="slow" advClick="0" advTm="0">
    <p:random/>
  </p:transition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27803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397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38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903065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4641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87344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024244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81723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43367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933434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374479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17705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251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2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019238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23452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0001690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30014900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2877443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6584984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062456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106906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92346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2127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6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03293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591543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65619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683000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2025/3/9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54916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725723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99353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22466310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393821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384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324" Type="http://schemas.openxmlformats.org/officeDocument/2006/relationships/slideLayout" Target="../slideLayouts/slideLayout335.xml"/><Relationship Id="rId531" Type="http://schemas.openxmlformats.org/officeDocument/2006/relationships/image" Target="../media/image3.png"/><Relationship Id="rId170" Type="http://schemas.openxmlformats.org/officeDocument/2006/relationships/slideLayout" Target="../slideLayouts/slideLayout181.xml"/><Relationship Id="rId268" Type="http://schemas.openxmlformats.org/officeDocument/2006/relationships/slideLayout" Target="../slideLayouts/slideLayout279.xml"/><Relationship Id="rId475" Type="http://schemas.openxmlformats.org/officeDocument/2006/relationships/slideLayout" Target="../slideLayouts/slideLayout486.xml"/><Relationship Id="rId32" Type="http://schemas.openxmlformats.org/officeDocument/2006/relationships/slideLayout" Target="../slideLayouts/slideLayout43.xml"/><Relationship Id="rId128" Type="http://schemas.openxmlformats.org/officeDocument/2006/relationships/slideLayout" Target="../slideLayouts/slideLayout139.xml"/><Relationship Id="rId335" Type="http://schemas.openxmlformats.org/officeDocument/2006/relationships/slideLayout" Target="../slideLayouts/slideLayout346.xml"/><Relationship Id="rId181" Type="http://schemas.openxmlformats.org/officeDocument/2006/relationships/slideLayout" Target="../slideLayouts/slideLayout192.xml"/><Relationship Id="rId402" Type="http://schemas.openxmlformats.org/officeDocument/2006/relationships/slideLayout" Target="../slideLayouts/slideLayout413.xml"/><Relationship Id="rId279" Type="http://schemas.openxmlformats.org/officeDocument/2006/relationships/slideLayout" Target="../slideLayouts/slideLayout290.xml"/><Relationship Id="rId444" Type="http://schemas.openxmlformats.org/officeDocument/2006/relationships/slideLayout" Target="../slideLayouts/slideLayout455.xml"/><Relationship Id="rId486" Type="http://schemas.openxmlformats.org/officeDocument/2006/relationships/slideLayout" Target="../slideLayouts/slideLayout497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346" Type="http://schemas.openxmlformats.org/officeDocument/2006/relationships/slideLayout" Target="../slideLayouts/slideLayout357.xml"/><Relationship Id="rId388" Type="http://schemas.openxmlformats.org/officeDocument/2006/relationships/slideLayout" Target="../slideLayouts/slideLayout399.xml"/><Relationship Id="rId511" Type="http://schemas.openxmlformats.org/officeDocument/2006/relationships/slideLayout" Target="../slideLayouts/slideLayout522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413" Type="http://schemas.openxmlformats.org/officeDocument/2006/relationships/slideLayout" Target="../slideLayouts/slideLayout424.xml"/><Relationship Id="rId248" Type="http://schemas.openxmlformats.org/officeDocument/2006/relationships/slideLayout" Target="../slideLayouts/slideLayout259.xml"/><Relationship Id="rId455" Type="http://schemas.openxmlformats.org/officeDocument/2006/relationships/slideLayout" Target="../slideLayouts/slideLayout466.xml"/><Relationship Id="rId497" Type="http://schemas.openxmlformats.org/officeDocument/2006/relationships/slideLayout" Target="../slideLayouts/slideLayout508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357" Type="http://schemas.openxmlformats.org/officeDocument/2006/relationships/slideLayout" Target="../slideLayouts/slideLayout368.xml"/><Relationship Id="rId522" Type="http://schemas.openxmlformats.org/officeDocument/2006/relationships/slideLayout" Target="../slideLayouts/slideLayout533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399" Type="http://schemas.openxmlformats.org/officeDocument/2006/relationships/slideLayout" Target="../slideLayouts/slideLayout410.xml"/><Relationship Id="rId259" Type="http://schemas.openxmlformats.org/officeDocument/2006/relationships/slideLayout" Target="../slideLayouts/slideLayout270.xml"/><Relationship Id="rId424" Type="http://schemas.openxmlformats.org/officeDocument/2006/relationships/slideLayout" Target="../slideLayouts/slideLayout435.xml"/><Relationship Id="rId466" Type="http://schemas.openxmlformats.org/officeDocument/2006/relationships/slideLayout" Target="../slideLayouts/slideLayout47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326" Type="http://schemas.openxmlformats.org/officeDocument/2006/relationships/slideLayout" Target="../slideLayouts/slideLayout337.xml"/><Relationship Id="rId533" Type="http://schemas.openxmlformats.org/officeDocument/2006/relationships/image" Target="../media/image5.emf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368" Type="http://schemas.openxmlformats.org/officeDocument/2006/relationships/slideLayout" Target="../slideLayouts/slideLayout379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435" Type="http://schemas.openxmlformats.org/officeDocument/2006/relationships/slideLayout" Target="../slideLayouts/slideLayout446.xml"/><Relationship Id="rId477" Type="http://schemas.openxmlformats.org/officeDocument/2006/relationships/slideLayout" Target="../slideLayouts/slideLayout488.xml"/><Relationship Id="rId281" Type="http://schemas.openxmlformats.org/officeDocument/2006/relationships/slideLayout" Target="../slideLayouts/slideLayout292.xml"/><Relationship Id="rId337" Type="http://schemas.openxmlformats.org/officeDocument/2006/relationships/slideLayout" Target="../slideLayouts/slideLayout348.xml"/><Relationship Id="rId502" Type="http://schemas.openxmlformats.org/officeDocument/2006/relationships/slideLayout" Target="../slideLayouts/slideLayout513.xml"/><Relationship Id="rId34" Type="http://schemas.openxmlformats.org/officeDocument/2006/relationships/slideLayout" Target="../slideLayouts/slideLayout45.xml"/><Relationship Id="rId76" Type="http://schemas.openxmlformats.org/officeDocument/2006/relationships/slideLayout" Target="../slideLayouts/slideLayout87.xml"/><Relationship Id="rId141" Type="http://schemas.openxmlformats.org/officeDocument/2006/relationships/slideLayout" Target="../slideLayouts/slideLayout152.xml"/><Relationship Id="rId379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18.xml"/><Relationship Id="rId183" Type="http://schemas.openxmlformats.org/officeDocument/2006/relationships/slideLayout" Target="../slideLayouts/slideLayout194.xml"/><Relationship Id="rId239" Type="http://schemas.openxmlformats.org/officeDocument/2006/relationships/slideLayout" Target="../slideLayouts/slideLayout250.xml"/><Relationship Id="rId390" Type="http://schemas.openxmlformats.org/officeDocument/2006/relationships/slideLayout" Target="../slideLayouts/slideLayout401.xml"/><Relationship Id="rId404" Type="http://schemas.openxmlformats.org/officeDocument/2006/relationships/slideLayout" Target="../slideLayouts/slideLayout415.xml"/><Relationship Id="rId446" Type="http://schemas.openxmlformats.org/officeDocument/2006/relationships/slideLayout" Target="../slideLayouts/slideLayout457.xml"/><Relationship Id="rId250" Type="http://schemas.openxmlformats.org/officeDocument/2006/relationships/slideLayout" Target="../slideLayouts/slideLayout261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488" Type="http://schemas.openxmlformats.org/officeDocument/2006/relationships/slideLayout" Target="../slideLayouts/slideLayout499.xml"/><Relationship Id="rId45" Type="http://schemas.openxmlformats.org/officeDocument/2006/relationships/slideLayout" Target="../slideLayouts/slideLayout56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348" Type="http://schemas.openxmlformats.org/officeDocument/2006/relationships/slideLayout" Target="../slideLayouts/slideLayout359.xml"/><Relationship Id="rId513" Type="http://schemas.openxmlformats.org/officeDocument/2006/relationships/slideLayout" Target="../slideLayouts/slideLayout524.xml"/><Relationship Id="rId152" Type="http://schemas.openxmlformats.org/officeDocument/2006/relationships/slideLayout" Target="../slideLayouts/slideLayout163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415" Type="http://schemas.openxmlformats.org/officeDocument/2006/relationships/slideLayout" Target="../slideLayouts/slideLayout426.xml"/><Relationship Id="rId457" Type="http://schemas.openxmlformats.org/officeDocument/2006/relationships/slideLayout" Target="../slideLayouts/slideLayout468.xml"/><Relationship Id="rId261" Type="http://schemas.openxmlformats.org/officeDocument/2006/relationships/slideLayout" Target="../slideLayouts/slideLayout272.xml"/><Relationship Id="rId499" Type="http://schemas.openxmlformats.org/officeDocument/2006/relationships/slideLayout" Target="../slideLayouts/slideLayout510.xml"/><Relationship Id="rId14" Type="http://schemas.openxmlformats.org/officeDocument/2006/relationships/slideLayout" Target="../slideLayouts/slideLayout25.xml"/><Relationship Id="rId56" Type="http://schemas.openxmlformats.org/officeDocument/2006/relationships/slideLayout" Target="../slideLayouts/slideLayout67.xml"/><Relationship Id="rId317" Type="http://schemas.openxmlformats.org/officeDocument/2006/relationships/slideLayout" Target="../slideLayouts/slideLayout328.xml"/><Relationship Id="rId359" Type="http://schemas.openxmlformats.org/officeDocument/2006/relationships/slideLayout" Target="../slideLayouts/slideLayout370.xml"/><Relationship Id="rId524" Type="http://schemas.openxmlformats.org/officeDocument/2006/relationships/slideLayout" Target="../slideLayouts/slideLayout535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63" Type="http://schemas.openxmlformats.org/officeDocument/2006/relationships/slideLayout" Target="../slideLayouts/slideLayout174.xml"/><Relationship Id="rId219" Type="http://schemas.openxmlformats.org/officeDocument/2006/relationships/slideLayout" Target="../slideLayouts/slideLayout230.xml"/><Relationship Id="rId370" Type="http://schemas.openxmlformats.org/officeDocument/2006/relationships/slideLayout" Target="../slideLayouts/slideLayout381.xml"/><Relationship Id="rId426" Type="http://schemas.openxmlformats.org/officeDocument/2006/relationships/slideLayout" Target="../slideLayouts/slideLayout437.xml"/><Relationship Id="rId230" Type="http://schemas.openxmlformats.org/officeDocument/2006/relationships/slideLayout" Target="../slideLayouts/slideLayout241.xml"/><Relationship Id="rId468" Type="http://schemas.openxmlformats.org/officeDocument/2006/relationships/slideLayout" Target="../slideLayouts/slideLayout479.xml"/><Relationship Id="rId25" Type="http://schemas.openxmlformats.org/officeDocument/2006/relationships/slideLayout" Target="../slideLayouts/slideLayout36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328" Type="http://schemas.openxmlformats.org/officeDocument/2006/relationships/slideLayout" Target="../slideLayouts/slideLayout339.xml"/><Relationship Id="rId535" Type="http://schemas.openxmlformats.org/officeDocument/2006/relationships/image" Target="../media/image7.emf"/><Relationship Id="rId132" Type="http://schemas.openxmlformats.org/officeDocument/2006/relationships/slideLayout" Target="../slideLayouts/slideLayout143.xml"/><Relationship Id="rId174" Type="http://schemas.openxmlformats.org/officeDocument/2006/relationships/slideLayout" Target="../slideLayouts/slideLayout185.xml"/><Relationship Id="rId381" Type="http://schemas.openxmlformats.org/officeDocument/2006/relationships/slideLayout" Target="../slideLayouts/slideLayout392.xml"/><Relationship Id="rId241" Type="http://schemas.openxmlformats.org/officeDocument/2006/relationships/slideLayout" Target="../slideLayouts/slideLayout252.xml"/><Relationship Id="rId437" Type="http://schemas.openxmlformats.org/officeDocument/2006/relationships/slideLayout" Target="../slideLayouts/slideLayout448.xml"/><Relationship Id="rId479" Type="http://schemas.openxmlformats.org/officeDocument/2006/relationships/slideLayout" Target="../slideLayouts/slideLayout490.xml"/><Relationship Id="rId36" Type="http://schemas.openxmlformats.org/officeDocument/2006/relationships/slideLayout" Target="../slideLayouts/slideLayout47.xml"/><Relationship Id="rId283" Type="http://schemas.openxmlformats.org/officeDocument/2006/relationships/slideLayout" Target="../slideLayouts/slideLayout294.xml"/><Relationship Id="rId339" Type="http://schemas.openxmlformats.org/officeDocument/2006/relationships/slideLayout" Target="../slideLayouts/slideLayout350.xml"/><Relationship Id="rId490" Type="http://schemas.openxmlformats.org/officeDocument/2006/relationships/slideLayout" Target="../slideLayouts/slideLayout501.xml"/><Relationship Id="rId504" Type="http://schemas.openxmlformats.org/officeDocument/2006/relationships/slideLayout" Target="../slideLayouts/slideLayout515.xml"/><Relationship Id="rId78" Type="http://schemas.openxmlformats.org/officeDocument/2006/relationships/slideLayout" Target="../slideLayouts/slideLayout89.xml"/><Relationship Id="rId101" Type="http://schemas.openxmlformats.org/officeDocument/2006/relationships/slideLayout" Target="../slideLayouts/slideLayout112.xml"/><Relationship Id="rId143" Type="http://schemas.openxmlformats.org/officeDocument/2006/relationships/slideLayout" Target="../slideLayouts/slideLayout154.xml"/><Relationship Id="rId185" Type="http://schemas.openxmlformats.org/officeDocument/2006/relationships/slideLayout" Target="../slideLayouts/slideLayout196.xml"/><Relationship Id="rId350" Type="http://schemas.openxmlformats.org/officeDocument/2006/relationships/slideLayout" Target="../slideLayouts/slideLayout361.xml"/><Relationship Id="rId406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392" Type="http://schemas.openxmlformats.org/officeDocument/2006/relationships/slideLayout" Target="../slideLayouts/slideLayout403.xml"/><Relationship Id="rId448" Type="http://schemas.openxmlformats.org/officeDocument/2006/relationships/slideLayout" Target="../slideLayouts/slideLayout459.xml"/><Relationship Id="rId252" Type="http://schemas.openxmlformats.org/officeDocument/2006/relationships/slideLayout" Target="../slideLayouts/slideLayout263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515" Type="http://schemas.openxmlformats.org/officeDocument/2006/relationships/slideLayout" Target="../slideLayouts/slideLayout526.xml"/><Relationship Id="rId47" Type="http://schemas.openxmlformats.org/officeDocument/2006/relationships/slideLayout" Target="../slideLayouts/slideLayout58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54" Type="http://schemas.openxmlformats.org/officeDocument/2006/relationships/slideLayout" Target="../slideLayouts/slideLayout165.xml"/><Relationship Id="rId361" Type="http://schemas.openxmlformats.org/officeDocument/2006/relationships/slideLayout" Target="../slideLayouts/slideLayout372.xml"/><Relationship Id="rId196" Type="http://schemas.openxmlformats.org/officeDocument/2006/relationships/slideLayout" Target="../slideLayouts/slideLayout207.xml"/><Relationship Id="rId417" Type="http://schemas.openxmlformats.org/officeDocument/2006/relationships/slideLayout" Target="../slideLayouts/slideLayout428.xml"/><Relationship Id="rId459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63" Type="http://schemas.openxmlformats.org/officeDocument/2006/relationships/slideLayout" Target="../slideLayouts/slideLayout274.xml"/><Relationship Id="rId319" Type="http://schemas.openxmlformats.org/officeDocument/2006/relationships/slideLayout" Target="../slideLayouts/slideLayout330.xml"/><Relationship Id="rId470" Type="http://schemas.openxmlformats.org/officeDocument/2006/relationships/slideLayout" Target="../slideLayouts/slideLayout481.xml"/><Relationship Id="rId526" Type="http://schemas.openxmlformats.org/officeDocument/2006/relationships/theme" Target="../theme/theme2.xml"/><Relationship Id="rId58" Type="http://schemas.openxmlformats.org/officeDocument/2006/relationships/slideLayout" Target="../slideLayouts/slideLayout69.xml"/><Relationship Id="rId123" Type="http://schemas.openxmlformats.org/officeDocument/2006/relationships/slideLayout" Target="../slideLayouts/slideLayout134.xml"/><Relationship Id="rId330" Type="http://schemas.openxmlformats.org/officeDocument/2006/relationships/slideLayout" Target="../slideLayouts/slideLayout341.xml"/><Relationship Id="rId165" Type="http://schemas.openxmlformats.org/officeDocument/2006/relationships/slideLayout" Target="../slideLayouts/slideLayout176.xml"/><Relationship Id="rId372" Type="http://schemas.openxmlformats.org/officeDocument/2006/relationships/slideLayout" Target="../slideLayouts/slideLayout383.xml"/><Relationship Id="rId428" Type="http://schemas.openxmlformats.org/officeDocument/2006/relationships/slideLayout" Target="../slideLayouts/slideLayout439.xml"/><Relationship Id="rId232" Type="http://schemas.openxmlformats.org/officeDocument/2006/relationships/slideLayout" Target="../slideLayouts/slideLayout243.xml"/><Relationship Id="rId274" Type="http://schemas.openxmlformats.org/officeDocument/2006/relationships/slideLayout" Target="../slideLayouts/slideLayout285.xml"/><Relationship Id="rId481" Type="http://schemas.openxmlformats.org/officeDocument/2006/relationships/slideLayout" Target="../slideLayouts/slideLayout492.xml"/><Relationship Id="rId27" Type="http://schemas.openxmlformats.org/officeDocument/2006/relationships/slideLayout" Target="../slideLayouts/slideLayout38.xml"/><Relationship Id="rId69" Type="http://schemas.openxmlformats.org/officeDocument/2006/relationships/slideLayout" Target="../slideLayouts/slideLayout80.xml"/><Relationship Id="rId134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91.xml"/><Relationship Id="rId176" Type="http://schemas.openxmlformats.org/officeDocument/2006/relationships/slideLayout" Target="../slideLayouts/slideLayout187.xml"/><Relationship Id="rId341" Type="http://schemas.openxmlformats.org/officeDocument/2006/relationships/slideLayout" Target="../slideLayouts/slideLayout352.xml"/><Relationship Id="rId383" Type="http://schemas.openxmlformats.org/officeDocument/2006/relationships/slideLayout" Target="../slideLayouts/slideLayout394.xml"/><Relationship Id="rId439" Type="http://schemas.openxmlformats.org/officeDocument/2006/relationships/slideLayout" Target="../slideLayouts/slideLayout450.xml"/><Relationship Id="rId201" Type="http://schemas.openxmlformats.org/officeDocument/2006/relationships/slideLayout" Target="../slideLayouts/slideLayout212.xml"/><Relationship Id="rId243" Type="http://schemas.openxmlformats.org/officeDocument/2006/relationships/slideLayout" Target="../slideLayouts/slideLayout254.xml"/><Relationship Id="rId285" Type="http://schemas.openxmlformats.org/officeDocument/2006/relationships/slideLayout" Target="../slideLayouts/slideLayout296.xml"/><Relationship Id="rId450" Type="http://schemas.openxmlformats.org/officeDocument/2006/relationships/slideLayout" Target="../slideLayouts/slideLayout461.xml"/><Relationship Id="rId506" Type="http://schemas.openxmlformats.org/officeDocument/2006/relationships/slideLayout" Target="../slideLayouts/slideLayout517.xml"/><Relationship Id="rId38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14.xml"/><Relationship Id="rId310" Type="http://schemas.openxmlformats.org/officeDocument/2006/relationships/slideLayout" Target="../slideLayouts/slideLayout321.xml"/><Relationship Id="rId492" Type="http://schemas.openxmlformats.org/officeDocument/2006/relationships/slideLayout" Target="../slideLayouts/slideLayout503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87" Type="http://schemas.openxmlformats.org/officeDocument/2006/relationships/slideLayout" Target="../slideLayouts/slideLayout198.xml"/><Relationship Id="rId352" Type="http://schemas.openxmlformats.org/officeDocument/2006/relationships/slideLayout" Target="../slideLayouts/slideLayout363.xml"/><Relationship Id="rId394" Type="http://schemas.openxmlformats.org/officeDocument/2006/relationships/slideLayout" Target="../slideLayouts/slideLayout405.xml"/><Relationship Id="rId408" Type="http://schemas.openxmlformats.org/officeDocument/2006/relationships/slideLayout" Target="../slideLayouts/slideLayout419.xml"/><Relationship Id="rId212" Type="http://schemas.openxmlformats.org/officeDocument/2006/relationships/slideLayout" Target="../slideLayouts/slideLayout223.xml"/><Relationship Id="rId254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96" Type="http://schemas.openxmlformats.org/officeDocument/2006/relationships/slideLayout" Target="../slideLayouts/slideLayout307.xml"/><Relationship Id="rId461" Type="http://schemas.openxmlformats.org/officeDocument/2006/relationships/slideLayout" Target="../slideLayouts/slideLayout472.xml"/><Relationship Id="rId517" Type="http://schemas.openxmlformats.org/officeDocument/2006/relationships/slideLayout" Target="../slideLayouts/slideLayout528.xml"/><Relationship Id="rId60" Type="http://schemas.openxmlformats.org/officeDocument/2006/relationships/slideLayout" Target="../slideLayouts/slideLayout71.xml"/><Relationship Id="rId156" Type="http://schemas.openxmlformats.org/officeDocument/2006/relationships/slideLayout" Target="../slideLayouts/slideLayout167.xml"/><Relationship Id="rId198" Type="http://schemas.openxmlformats.org/officeDocument/2006/relationships/slideLayout" Target="../slideLayouts/slideLayout209.xml"/><Relationship Id="rId321" Type="http://schemas.openxmlformats.org/officeDocument/2006/relationships/slideLayout" Target="../slideLayouts/slideLayout332.xml"/><Relationship Id="rId363" Type="http://schemas.openxmlformats.org/officeDocument/2006/relationships/slideLayout" Target="../slideLayouts/slideLayout374.xml"/><Relationship Id="rId419" Type="http://schemas.openxmlformats.org/officeDocument/2006/relationships/slideLayout" Target="../slideLayouts/slideLayout430.xml"/><Relationship Id="rId223" Type="http://schemas.openxmlformats.org/officeDocument/2006/relationships/slideLayout" Target="../slideLayouts/slideLayout234.xml"/><Relationship Id="rId430" Type="http://schemas.openxmlformats.org/officeDocument/2006/relationships/slideLayout" Target="../slideLayouts/slideLayout441.xml"/><Relationship Id="rId18" Type="http://schemas.openxmlformats.org/officeDocument/2006/relationships/slideLayout" Target="../slideLayouts/slideLayout29.xml"/><Relationship Id="rId265" Type="http://schemas.openxmlformats.org/officeDocument/2006/relationships/slideLayout" Target="../slideLayouts/slideLayout276.xml"/><Relationship Id="rId472" Type="http://schemas.openxmlformats.org/officeDocument/2006/relationships/slideLayout" Target="../slideLayouts/slideLayout483.xml"/><Relationship Id="rId528" Type="http://schemas.openxmlformats.org/officeDocument/2006/relationships/audio" Target="../media/media1.mp3"/><Relationship Id="rId125" Type="http://schemas.openxmlformats.org/officeDocument/2006/relationships/slideLayout" Target="../slideLayouts/slideLayout136.xml"/><Relationship Id="rId167" Type="http://schemas.openxmlformats.org/officeDocument/2006/relationships/slideLayout" Target="../slideLayouts/slideLayout178.xml"/><Relationship Id="rId332" Type="http://schemas.openxmlformats.org/officeDocument/2006/relationships/slideLayout" Target="../slideLayouts/slideLayout343.xml"/><Relationship Id="rId374" Type="http://schemas.openxmlformats.org/officeDocument/2006/relationships/slideLayout" Target="../slideLayouts/slideLayout385.xml"/><Relationship Id="rId71" Type="http://schemas.openxmlformats.org/officeDocument/2006/relationships/slideLayout" Target="../slideLayouts/slideLayout82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76" Type="http://schemas.openxmlformats.org/officeDocument/2006/relationships/slideLayout" Target="../slideLayouts/slideLayout287.xml"/><Relationship Id="rId441" Type="http://schemas.openxmlformats.org/officeDocument/2006/relationships/slideLayout" Target="../slideLayouts/slideLayout452.xml"/><Relationship Id="rId483" Type="http://schemas.openxmlformats.org/officeDocument/2006/relationships/slideLayout" Target="../slideLayouts/slideLayout494.xml"/><Relationship Id="rId40" Type="http://schemas.openxmlformats.org/officeDocument/2006/relationships/slideLayout" Target="../slideLayouts/slideLayout51.xml"/><Relationship Id="rId136" Type="http://schemas.openxmlformats.org/officeDocument/2006/relationships/slideLayout" Target="../slideLayouts/slideLayout147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343" Type="http://schemas.openxmlformats.org/officeDocument/2006/relationships/slideLayout" Target="../slideLayouts/slideLayout354.xml"/><Relationship Id="rId82" Type="http://schemas.openxmlformats.org/officeDocument/2006/relationships/slideLayout" Target="../slideLayouts/slideLayout93.xml"/><Relationship Id="rId203" Type="http://schemas.openxmlformats.org/officeDocument/2006/relationships/slideLayout" Target="../slideLayouts/slideLayout214.xml"/><Relationship Id="rId385" Type="http://schemas.openxmlformats.org/officeDocument/2006/relationships/slideLayout" Target="../slideLayouts/slideLayout396.xml"/><Relationship Id="rId245" Type="http://schemas.openxmlformats.org/officeDocument/2006/relationships/slideLayout" Target="../slideLayouts/slideLayout256.xml"/><Relationship Id="rId287" Type="http://schemas.openxmlformats.org/officeDocument/2006/relationships/slideLayout" Target="../slideLayouts/slideLayout298.xml"/><Relationship Id="rId410" Type="http://schemas.openxmlformats.org/officeDocument/2006/relationships/slideLayout" Target="../slideLayouts/slideLayout421.xml"/><Relationship Id="rId452" Type="http://schemas.openxmlformats.org/officeDocument/2006/relationships/slideLayout" Target="../slideLayouts/slideLayout463.xml"/><Relationship Id="rId494" Type="http://schemas.openxmlformats.org/officeDocument/2006/relationships/slideLayout" Target="../slideLayouts/slideLayout505.xml"/><Relationship Id="rId508" Type="http://schemas.openxmlformats.org/officeDocument/2006/relationships/slideLayout" Target="../slideLayouts/slideLayout519.xml"/><Relationship Id="rId105" Type="http://schemas.openxmlformats.org/officeDocument/2006/relationships/slideLayout" Target="../slideLayouts/slideLayout116.xml"/><Relationship Id="rId147" Type="http://schemas.openxmlformats.org/officeDocument/2006/relationships/slideLayout" Target="../slideLayouts/slideLayout158.xml"/><Relationship Id="rId312" Type="http://schemas.openxmlformats.org/officeDocument/2006/relationships/slideLayout" Target="../slideLayouts/slideLayout323.xml"/><Relationship Id="rId354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62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96" Type="http://schemas.openxmlformats.org/officeDocument/2006/relationships/slideLayout" Target="../slideLayouts/slideLayout407.xml"/><Relationship Id="rId214" Type="http://schemas.openxmlformats.org/officeDocument/2006/relationships/slideLayout" Target="../slideLayouts/slideLayout225.xml"/><Relationship Id="rId256" Type="http://schemas.openxmlformats.org/officeDocument/2006/relationships/slideLayout" Target="../slideLayouts/slideLayout267.xml"/><Relationship Id="rId298" Type="http://schemas.openxmlformats.org/officeDocument/2006/relationships/slideLayout" Target="../slideLayouts/slideLayout309.xml"/><Relationship Id="rId421" Type="http://schemas.openxmlformats.org/officeDocument/2006/relationships/slideLayout" Target="../slideLayouts/slideLayout432.xml"/><Relationship Id="rId463" Type="http://schemas.openxmlformats.org/officeDocument/2006/relationships/slideLayout" Target="../slideLayouts/slideLayout474.xml"/><Relationship Id="rId519" Type="http://schemas.openxmlformats.org/officeDocument/2006/relationships/slideLayout" Target="../slideLayouts/slideLayout530.xml"/><Relationship Id="rId116" Type="http://schemas.openxmlformats.org/officeDocument/2006/relationships/slideLayout" Target="../slideLayouts/slideLayout127.xml"/><Relationship Id="rId158" Type="http://schemas.openxmlformats.org/officeDocument/2006/relationships/slideLayout" Target="../slideLayouts/slideLayout169.xml"/><Relationship Id="rId323" Type="http://schemas.openxmlformats.org/officeDocument/2006/relationships/slideLayout" Target="../slideLayouts/slideLayout334.xml"/><Relationship Id="rId530" Type="http://schemas.openxmlformats.org/officeDocument/2006/relationships/image" Target="../media/image2.emf"/><Relationship Id="rId20" Type="http://schemas.openxmlformats.org/officeDocument/2006/relationships/slideLayout" Target="../slideLayouts/slideLayout31.xml"/><Relationship Id="rId62" Type="http://schemas.openxmlformats.org/officeDocument/2006/relationships/slideLayout" Target="../slideLayouts/slideLayout73.xml"/><Relationship Id="rId365" Type="http://schemas.openxmlformats.org/officeDocument/2006/relationships/slideLayout" Target="../slideLayouts/slideLayout376.xml"/><Relationship Id="rId225" Type="http://schemas.openxmlformats.org/officeDocument/2006/relationships/slideLayout" Target="../slideLayouts/slideLayout236.xml"/><Relationship Id="rId267" Type="http://schemas.openxmlformats.org/officeDocument/2006/relationships/slideLayout" Target="../slideLayouts/slideLayout278.xml"/><Relationship Id="rId432" Type="http://schemas.openxmlformats.org/officeDocument/2006/relationships/slideLayout" Target="../slideLayouts/slideLayout443.xml"/><Relationship Id="rId474" Type="http://schemas.openxmlformats.org/officeDocument/2006/relationships/slideLayout" Target="../slideLayouts/slideLayout485.xml"/><Relationship Id="rId127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42.xml"/><Relationship Id="rId73" Type="http://schemas.openxmlformats.org/officeDocument/2006/relationships/slideLayout" Target="../slideLayouts/slideLayout84.xml"/><Relationship Id="rId169" Type="http://schemas.openxmlformats.org/officeDocument/2006/relationships/slideLayout" Target="../slideLayouts/slideLayout180.xml"/><Relationship Id="rId334" Type="http://schemas.openxmlformats.org/officeDocument/2006/relationships/slideLayout" Target="../slideLayouts/slideLayout345.xml"/><Relationship Id="rId376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36" Type="http://schemas.openxmlformats.org/officeDocument/2006/relationships/slideLayout" Target="../slideLayouts/slideLayout247.xml"/><Relationship Id="rId278" Type="http://schemas.openxmlformats.org/officeDocument/2006/relationships/slideLayout" Target="../slideLayouts/slideLayout289.xml"/><Relationship Id="rId401" Type="http://schemas.openxmlformats.org/officeDocument/2006/relationships/slideLayout" Target="../slideLayouts/slideLayout412.xml"/><Relationship Id="rId443" Type="http://schemas.openxmlformats.org/officeDocument/2006/relationships/slideLayout" Target="../slideLayouts/slideLayout454.xml"/><Relationship Id="rId303" Type="http://schemas.openxmlformats.org/officeDocument/2006/relationships/slideLayout" Target="../slideLayouts/slideLayout314.xml"/><Relationship Id="rId485" Type="http://schemas.openxmlformats.org/officeDocument/2006/relationships/slideLayout" Target="../slideLayouts/slideLayout496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345" Type="http://schemas.openxmlformats.org/officeDocument/2006/relationships/slideLayout" Target="../slideLayouts/slideLayout356.xml"/><Relationship Id="rId387" Type="http://schemas.openxmlformats.org/officeDocument/2006/relationships/slideLayout" Target="../slideLayouts/slideLayout398.xml"/><Relationship Id="rId510" Type="http://schemas.openxmlformats.org/officeDocument/2006/relationships/slideLayout" Target="../slideLayouts/slideLayout521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412" Type="http://schemas.openxmlformats.org/officeDocument/2006/relationships/slideLayout" Target="../slideLayouts/slideLayout423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454" Type="http://schemas.openxmlformats.org/officeDocument/2006/relationships/slideLayout" Target="../slideLayouts/slideLayout465.xml"/><Relationship Id="rId49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356" Type="http://schemas.openxmlformats.org/officeDocument/2006/relationships/slideLayout" Target="../slideLayouts/slideLayout367.xml"/><Relationship Id="rId398" Type="http://schemas.openxmlformats.org/officeDocument/2006/relationships/slideLayout" Target="../slideLayouts/slideLayout409.xml"/><Relationship Id="rId521" Type="http://schemas.openxmlformats.org/officeDocument/2006/relationships/slideLayout" Target="../slideLayouts/slideLayout532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423" Type="http://schemas.openxmlformats.org/officeDocument/2006/relationships/slideLayout" Target="../slideLayouts/slideLayout434.xml"/><Relationship Id="rId258" Type="http://schemas.openxmlformats.org/officeDocument/2006/relationships/slideLayout" Target="../slideLayouts/slideLayout269.xml"/><Relationship Id="rId465" Type="http://schemas.openxmlformats.org/officeDocument/2006/relationships/slideLayout" Target="../slideLayouts/slideLayout476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325" Type="http://schemas.openxmlformats.org/officeDocument/2006/relationships/slideLayout" Target="../slideLayouts/slideLayout336.xml"/><Relationship Id="rId367" Type="http://schemas.openxmlformats.org/officeDocument/2006/relationships/slideLayout" Target="../slideLayouts/slideLayout378.xml"/><Relationship Id="rId532" Type="http://schemas.openxmlformats.org/officeDocument/2006/relationships/image" Target="../media/image4.emf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434" Type="http://schemas.openxmlformats.org/officeDocument/2006/relationships/slideLayout" Target="../slideLayouts/slideLayout445.xml"/><Relationship Id="rId476" Type="http://schemas.openxmlformats.org/officeDocument/2006/relationships/slideLayout" Target="../slideLayouts/slideLayout487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336" Type="http://schemas.openxmlformats.org/officeDocument/2006/relationships/slideLayout" Target="../slideLayouts/slideLayout347.xml"/><Relationship Id="rId501" Type="http://schemas.openxmlformats.org/officeDocument/2006/relationships/slideLayout" Target="../slideLayouts/slideLayout512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378" Type="http://schemas.openxmlformats.org/officeDocument/2006/relationships/slideLayout" Target="../slideLayouts/slideLayout389.xml"/><Relationship Id="rId403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445" Type="http://schemas.openxmlformats.org/officeDocument/2006/relationships/slideLayout" Target="../slideLayouts/slideLayout456.xml"/><Relationship Id="rId487" Type="http://schemas.openxmlformats.org/officeDocument/2006/relationships/slideLayout" Target="../slideLayouts/slideLayout498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347" Type="http://schemas.openxmlformats.org/officeDocument/2006/relationships/slideLayout" Target="../slideLayouts/slideLayout358.xml"/><Relationship Id="rId512" Type="http://schemas.openxmlformats.org/officeDocument/2006/relationships/slideLayout" Target="../slideLayouts/slideLayout523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389" Type="http://schemas.openxmlformats.org/officeDocument/2006/relationships/slideLayout" Target="../slideLayouts/slideLayout400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414" Type="http://schemas.openxmlformats.org/officeDocument/2006/relationships/slideLayout" Target="../slideLayouts/slideLayout425.xml"/><Relationship Id="rId456" Type="http://schemas.openxmlformats.org/officeDocument/2006/relationships/slideLayout" Target="../slideLayouts/slideLayout467.xml"/><Relationship Id="rId498" Type="http://schemas.openxmlformats.org/officeDocument/2006/relationships/slideLayout" Target="../slideLayouts/slideLayout509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Relationship Id="rId523" Type="http://schemas.openxmlformats.org/officeDocument/2006/relationships/slideLayout" Target="../slideLayouts/slideLayout534.xml"/><Relationship Id="rId55" Type="http://schemas.openxmlformats.org/officeDocument/2006/relationships/slideLayout" Target="../slideLayouts/slideLayout66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358" Type="http://schemas.openxmlformats.org/officeDocument/2006/relationships/slideLayout" Target="../slideLayouts/slideLayout369.xml"/><Relationship Id="rId162" Type="http://schemas.openxmlformats.org/officeDocument/2006/relationships/slideLayout" Target="../slideLayouts/slideLayout173.xml"/><Relationship Id="rId218" Type="http://schemas.openxmlformats.org/officeDocument/2006/relationships/slideLayout" Target="../slideLayouts/slideLayout229.xml"/><Relationship Id="rId425" Type="http://schemas.openxmlformats.org/officeDocument/2006/relationships/slideLayout" Target="../slideLayouts/slideLayout436.xml"/><Relationship Id="rId467" Type="http://schemas.openxmlformats.org/officeDocument/2006/relationships/slideLayout" Target="../slideLayouts/slideLayout478.xml"/><Relationship Id="rId27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7.xml"/><Relationship Id="rId131" Type="http://schemas.openxmlformats.org/officeDocument/2006/relationships/slideLayout" Target="../slideLayouts/slideLayout142.xml"/><Relationship Id="rId327" Type="http://schemas.openxmlformats.org/officeDocument/2006/relationships/slideLayout" Target="../slideLayouts/slideLayout338.xml"/><Relationship Id="rId369" Type="http://schemas.openxmlformats.org/officeDocument/2006/relationships/slideLayout" Target="../slideLayouts/slideLayout380.xml"/><Relationship Id="rId534" Type="http://schemas.openxmlformats.org/officeDocument/2006/relationships/image" Target="../media/image6.emf"/><Relationship Id="rId173" Type="http://schemas.openxmlformats.org/officeDocument/2006/relationships/slideLayout" Target="../slideLayouts/slideLayout184.xml"/><Relationship Id="rId229" Type="http://schemas.openxmlformats.org/officeDocument/2006/relationships/slideLayout" Target="../slideLayouts/slideLayout240.xml"/><Relationship Id="rId380" Type="http://schemas.openxmlformats.org/officeDocument/2006/relationships/slideLayout" Target="../slideLayouts/slideLayout391.xml"/><Relationship Id="rId436" Type="http://schemas.openxmlformats.org/officeDocument/2006/relationships/slideLayout" Target="../slideLayouts/slideLayout447.xml"/><Relationship Id="rId240" Type="http://schemas.openxmlformats.org/officeDocument/2006/relationships/slideLayout" Target="../slideLayouts/slideLayout251.xml"/><Relationship Id="rId478" Type="http://schemas.openxmlformats.org/officeDocument/2006/relationships/slideLayout" Target="../slideLayouts/slideLayout489.xml"/><Relationship Id="rId35" Type="http://schemas.openxmlformats.org/officeDocument/2006/relationships/slideLayout" Target="../slideLayouts/slideLayout46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38" Type="http://schemas.openxmlformats.org/officeDocument/2006/relationships/slideLayout" Target="../slideLayouts/slideLayout349.xml"/><Relationship Id="rId503" Type="http://schemas.openxmlformats.org/officeDocument/2006/relationships/slideLayout" Target="../slideLayouts/slideLayout514.xml"/><Relationship Id="rId8" Type="http://schemas.openxmlformats.org/officeDocument/2006/relationships/slideLayout" Target="../slideLayouts/slideLayout19.xml"/><Relationship Id="rId142" Type="http://schemas.openxmlformats.org/officeDocument/2006/relationships/slideLayout" Target="../slideLayouts/slideLayout153.xml"/><Relationship Id="rId184" Type="http://schemas.openxmlformats.org/officeDocument/2006/relationships/slideLayout" Target="../slideLayouts/slideLayout195.xml"/><Relationship Id="rId391" Type="http://schemas.openxmlformats.org/officeDocument/2006/relationships/slideLayout" Target="../slideLayouts/slideLayout402.xml"/><Relationship Id="rId405" Type="http://schemas.openxmlformats.org/officeDocument/2006/relationships/slideLayout" Target="../slideLayouts/slideLayout416.xml"/><Relationship Id="rId447" Type="http://schemas.openxmlformats.org/officeDocument/2006/relationships/slideLayout" Target="../slideLayouts/slideLayout458.xml"/><Relationship Id="rId251" Type="http://schemas.openxmlformats.org/officeDocument/2006/relationships/slideLayout" Target="../slideLayouts/slideLayout262.xml"/><Relationship Id="rId489" Type="http://schemas.openxmlformats.org/officeDocument/2006/relationships/slideLayout" Target="../slideLayouts/slideLayout500.xml"/><Relationship Id="rId46" Type="http://schemas.openxmlformats.org/officeDocument/2006/relationships/slideLayout" Target="../slideLayouts/slideLayout57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349" Type="http://schemas.openxmlformats.org/officeDocument/2006/relationships/slideLayout" Target="../slideLayouts/slideLayout360.xml"/><Relationship Id="rId514" Type="http://schemas.openxmlformats.org/officeDocument/2006/relationships/slideLayout" Target="../slideLayouts/slideLayout525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53" Type="http://schemas.openxmlformats.org/officeDocument/2006/relationships/slideLayout" Target="../slideLayouts/slideLayout164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360" Type="http://schemas.openxmlformats.org/officeDocument/2006/relationships/slideLayout" Target="../slideLayouts/slideLayout371.xml"/><Relationship Id="rId416" Type="http://schemas.openxmlformats.org/officeDocument/2006/relationships/slideLayout" Target="../slideLayouts/slideLayout427.xml"/><Relationship Id="rId220" Type="http://schemas.openxmlformats.org/officeDocument/2006/relationships/slideLayout" Target="../slideLayouts/slideLayout231.xml"/><Relationship Id="rId458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6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318" Type="http://schemas.openxmlformats.org/officeDocument/2006/relationships/slideLayout" Target="../slideLayouts/slideLayout329.xml"/><Relationship Id="rId525" Type="http://schemas.openxmlformats.org/officeDocument/2006/relationships/slideLayout" Target="../slideLayouts/slideLayout536.xml"/><Relationship Id="rId99" Type="http://schemas.openxmlformats.org/officeDocument/2006/relationships/slideLayout" Target="../slideLayouts/slideLayout110.xml"/><Relationship Id="rId122" Type="http://schemas.openxmlformats.org/officeDocument/2006/relationships/slideLayout" Target="../slideLayouts/slideLayout133.xml"/><Relationship Id="rId164" Type="http://schemas.openxmlformats.org/officeDocument/2006/relationships/slideLayout" Target="../slideLayouts/slideLayout175.xml"/><Relationship Id="rId371" Type="http://schemas.openxmlformats.org/officeDocument/2006/relationships/slideLayout" Target="../slideLayouts/slideLayout382.xml"/><Relationship Id="rId427" Type="http://schemas.openxmlformats.org/officeDocument/2006/relationships/slideLayout" Target="../slideLayouts/slideLayout438.xml"/><Relationship Id="rId469" Type="http://schemas.openxmlformats.org/officeDocument/2006/relationships/slideLayout" Target="../slideLayouts/slideLayout480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73" Type="http://schemas.openxmlformats.org/officeDocument/2006/relationships/slideLayout" Target="../slideLayouts/slideLayout284.xml"/><Relationship Id="rId329" Type="http://schemas.openxmlformats.org/officeDocument/2006/relationships/slideLayout" Target="../slideLayouts/slideLayout340.xml"/><Relationship Id="rId480" Type="http://schemas.openxmlformats.org/officeDocument/2006/relationships/slideLayout" Target="../slideLayouts/slideLayout491.xml"/><Relationship Id="rId68" Type="http://schemas.openxmlformats.org/officeDocument/2006/relationships/slideLayout" Target="../slideLayouts/slideLayout79.xml"/><Relationship Id="rId133" Type="http://schemas.openxmlformats.org/officeDocument/2006/relationships/slideLayout" Target="../slideLayouts/slideLayout144.xml"/><Relationship Id="rId175" Type="http://schemas.openxmlformats.org/officeDocument/2006/relationships/slideLayout" Target="../slideLayouts/slideLayout186.xml"/><Relationship Id="rId340" Type="http://schemas.openxmlformats.org/officeDocument/2006/relationships/slideLayout" Target="../slideLayouts/slideLayout351.xml"/><Relationship Id="rId200" Type="http://schemas.openxmlformats.org/officeDocument/2006/relationships/slideLayout" Target="../slideLayouts/slideLayout211.xml"/><Relationship Id="rId382" Type="http://schemas.openxmlformats.org/officeDocument/2006/relationships/slideLayout" Target="../slideLayouts/slideLayout393.xml"/><Relationship Id="rId438" Type="http://schemas.openxmlformats.org/officeDocument/2006/relationships/slideLayout" Target="../slideLayouts/slideLayout449.xml"/><Relationship Id="rId242" Type="http://schemas.openxmlformats.org/officeDocument/2006/relationships/slideLayout" Target="../slideLayouts/slideLayout253.xml"/><Relationship Id="rId284" Type="http://schemas.openxmlformats.org/officeDocument/2006/relationships/slideLayout" Target="../slideLayouts/slideLayout295.xml"/><Relationship Id="rId491" Type="http://schemas.openxmlformats.org/officeDocument/2006/relationships/slideLayout" Target="../slideLayouts/slideLayout502.xml"/><Relationship Id="rId505" Type="http://schemas.openxmlformats.org/officeDocument/2006/relationships/slideLayout" Target="../slideLayouts/slideLayout516.xml"/><Relationship Id="rId37" Type="http://schemas.openxmlformats.org/officeDocument/2006/relationships/slideLayout" Target="../slideLayouts/slideLayout48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86" Type="http://schemas.openxmlformats.org/officeDocument/2006/relationships/slideLayout" Target="../slideLayouts/slideLayout197.xml"/><Relationship Id="rId351" Type="http://schemas.openxmlformats.org/officeDocument/2006/relationships/slideLayout" Target="../slideLayouts/slideLayout362.xml"/><Relationship Id="rId393" Type="http://schemas.openxmlformats.org/officeDocument/2006/relationships/slideLayout" Target="../slideLayouts/slideLayout404.xml"/><Relationship Id="rId407" Type="http://schemas.openxmlformats.org/officeDocument/2006/relationships/slideLayout" Target="../slideLayouts/slideLayout418.xml"/><Relationship Id="rId449" Type="http://schemas.openxmlformats.org/officeDocument/2006/relationships/slideLayout" Target="../slideLayouts/slideLayout460.xml"/><Relationship Id="rId211" Type="http://schemas.openxmlformats.org/officeDocument/2006/relationships/slideLayout" Target="../slideLayouts/slideLayout222.xml"/><Relationship Id="rId253" Type="http://schemas.openxmlformats.org/officeDocument/2006/relationships/slideLayout" Target="../slideLayouts/slideLayout264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460" Type="http://schemas.openxmlformats.org/officeDocument/2006/relationships/slideLayout" Target="../slideLayouts/slideLayout471.xml"/><Relationship Id="rId516" Type="http://schemas.openxmlformats.org/officeDocument/2006/relationships/slideLayout" Target="../slideLayouts/slideLayout527.xml"/><Relationship Id="rId48" Type="http://schemas.openxmlformats.org/officeDocument/2006/relationships/slideLayout" Target="../slideLayouts/slideLayout59.xml"/><Relationship Id="rId113" Type="http://schemas.openxmlformats.org/officeDocument/2006/relationships/slideLayout" Target="../slideLayouts/slideLayout124.xml"/><Relationship Id="rId320" Type="http://schemas.openxmlformats.org/officeDocument/2006/relationships/slideLayout" Target="../slideLayouts/slideLayout331.xml"/><Relationship Id="rId155" Type="http://schemas.openxmlformats.org/officeDocument/2006/relationships/slideLayout" Target="../slideLayouts/slideLayout166.xml"/><Relationship Id="rId197" Type="http://schemas.openxmlformats.org/officeDocument/2006/relationships/slideLayout" Target="../slideLayouts/slideLayout208.xml"/><Relationship Id="rId362" Type="http://schemas.openxmlformats.org/officeDocument/2006/relationships/slideLayout" Target="../slideLayouts/slideLayout373.xml"/><Relationship Id="rId418" Type="http://schemas.openxmlformats.org/officeDocument/2006/relationships/slideLayout" Target="../slideLayouts/slideLayout429.xml"/><Relationship Id="rId222" Type="http://schemas.openxmlformats.org/officeDocument/2006/relationships/slideLayout" Target="../slideLayouts/slideLayout233.xml"/><Relationship Id="rId264" Type="http://schemas.openxmlformats.org/officeDocument/2006/relationships/slideLayout" Target="../slideLayouts/slideLayout275.xml"/><Relationship Id="rId471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28.xml"/><Relationship Id="rId59" Type="http://schemas.openxmlformats.org/officeDocument/2006/relationships/slideLayout" Target="../slideLayouts/slideLayout70.xml"/><Relationship Id="rId124" Type="http://schemas.openxmlformats.org/officeDocument/2006/relationships/slideLayout" Target="../slideLayouts/slideLayout135.xml"/><Relationship Id="rId527" Type="http://schemas.microsoft.com/office/2007/relationships/media" Target="../media/media1.mp3"/><Relationship Id="rId70" Type="http://schemas.openxmlformats.org/officeDocument/2006/relationships/slideLayout" Target="../slideLayouts/slideLayout81.xml"/><Relationship Id="rId166" Type="http://schemas.openxmlformats.org/officeDocument/2006/relationships/slideLayout" Target="../slideLayouts/slideLayout177.xml"/><Relationship Id="rId331" Type="http://schemas.openxmlformats.org/officeDocument/2006/relationships/slideLayout" Target="../slideLayouts/slideLayout342.xml"/><Relationship Id="rId373" Type="http://schemas.openxmlformats.org/officeDocument/2006/relationships/slideLayout" Target="../slideLayouts/slideLayout384.xml"/><Relationship Id="rId429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12.xml"/><Relationship Id="rId233" Type="http://schemas.openxmlformats.org/officeDocument/2006/relationships/slideLayout" Target="../slideLayouts/slideLayout244.xml"/><Relationship Id="rId440" Type="http://schemas.openxmlformats.org/officeDocument/2006/relationships/slideLayout" Target="../slideLayouts/slideLayout451.xml"/><Relationship Id="rId28" Type="http://schemas.openxmlformats.org/officeDocument/2006/relationships/slideLayout" Target="../slideLayouts/slideLayout39.xml"/><Relationship Id="rId275" Type="http://schemas.openxmlformats.org/officeDocument/2006/relationships/slideLayout" Target="../slideLayouts/slideLayout286.xml"/><Relationship Id="rId300" Type="http://schemas.openxmlformats.org/officeDocument/2006/relationships/slideLayout" Target="../slideLayouts/slideLayout311.xml"/><Relationship Id="rId482" Type="http://schemas.openxmlformats.org/officeDocument/2006/relationships/slideLayout" Target="../slideLayouts/slideLayout493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77" Type="http://schemas.openxmlformats.org/officeDocument/2006/relationships/slideLayout" Target="../slideLayouts/slideLayout188.xml"/><Relationship Id="rId342" Type="http://schemas.openxmlformats.org/officeDocument/2006/relationships/slideLayout" Target="../slideLayouts/slideLayout353.xml"/><Relationship Id="rId384" Type="http://schemas.openxmlformats.org/officeDocument/2006/relationships/slideLayout" Target="../slideLayouts/slideLayout395.xml"/><Relationship Id="rId202" Type="http://schemas.openxmlformats.org/officeDocument/2006/relationships/slideLayout" Target="../slideLayouts/slideLayout213.xml"/><Relationship Id="rId244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50.xml"/><Relationship Id="rId286" Type="http://schemas.openxmlformats.org/officeDocument/2006/relationships/slideLayout" Target="../slideLayouts/slideLayout297.xml"/><Relationship Id="rId451" Type="http://schemas.openxmlformats.org/officeDocument/2006/relationships/slideLayout" Target="../slideLayouts/slideLayout462.xml"/><Relationship Id="rId493" Type="http://schemas.openxmlformats.org/officeDocument/2006/relationships/slideLayout" Target="../slideLayouts/slideLayout504.xml"/><Relationship Id="rId507" Type="http://schemas.openxmlformats.org/officeDocument/2006/relationships/slideLayout" Target="../slideLayouts/slideLayout518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46" Type="http://schemas.openxmlformats.org/officeDocument/2006/relationships/slideLayout" Target="../slideLayouts/slideLayout157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353" Type="http://schemas.openxmlformats.org/officeDocument/2006/relationships/slideLayout" Target="../slideLayouts/slideLayout364.xml"/><Relationship Id="rId395" Type="http://schemas.openxmlformats.org/officeDocument/2006/relationships/slideLayout" Target="../slideLayouts/slideLayout406.xml"/><Relationship Id="rId409" Type="http://schemas.openxmlformats.org/officeDocument/2006/relationships/slideLayout" Target="../slideLayouts/slideLayout420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420" Type="http://schemas.openxmlformats.org/officeDocument/2006/relationships/slideLayout" Target="../slideLayouts/slideLayout431.xml"/><Relationship Id="rId255" Type="http://schemas.openxmlformats.org/officeDocument/2006/relationships/slideLayout" Target="../slideLayouts/slideLayout266.xml"/><Relationship Id="rId297" Type="http://schemas.openxmlformats.org/officeDocument/2006/relationships/slideLayout" Target="../slideLayouts/slideLayout308.xml"/><Relationship Id="rId462" Type="http://schemas.openxmlformats.org/officeDocument/2006/relationships/slideLayout" Target="../slideLayouts/slideLayout473.xml"/><Relationship Id="rId518" Type="http://schemas.openxmlformats.org/officeDocument/2006/relationships/slideLayout" Target="../slideLayouts/slideLayout529.xml"/><Relationship Id="rId115" Type="http://schemas.openxmlformats.org/officeDocument/2006/relationships/slideLayout" Target="../slideLayouts/slideLayout126.xml"/><Relationship Id="rId157" Type="http://schemas.openxmlformats.org/officeDocument/2006/relationships/slideLayout" Target="../slideLayouts/slideLayout168.xml"/><Relationship Id="rId322" Type="http://schemas.openxmlformats.org/officeDocument/2006/relationships/slideLayout" Target="../slideLayouts/slideLayout333.xml"/><Relationship Id="rId364" Type="http://schemas.openxmlformats.org/officeDocument/2006/relationships/slideLayout" Target="../slideLayouts/slideLayout375.xml"/><Relationship Id="rId61" Type="http://schemas.openxmlformats.org/officeDocument/2006/relationships/slideLayout" Target="../slideLayouts/slideLayout72.xml"/><Relationship Id="rId199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66" Type="http://schemas.openxmlformats.org/officeDocument/2006/relationships/slideLayout" Target="../slideLayouts/slideLayout277.xml"/><Relationship Id="rId431" Type="http://schemas.openxmlformats.org/officeDocument/2006/relationships/slideLayout" Target="../slideLayouts/slideLayout442.xml"/><Relationship Id="rId473" Type="http://schemas.openxmlformats.org/officeDocument/2006/relationships/slideLayout" Target="../slideLayouts/slideLayout484.xml"/><Relationship Id="rId529" Type="http://schemas.openxmlformats.org/officeDocument/2006/relationships/image" Target="../media/image1.emf"/><Relationship Id="rId30" Type="http://schemas.openxmlformats.org/officeDocument/2006/relationships/slideLayout" Target="../slideLayouts/slideLayout41.xml"/><Relationship Id="rId126" Type="http://schemas.openxmlformats.org/officeDocument/2006/relationships/slideLayout" Target="../slideLayouts/slideLayout137.xml"/><Relationship Id="rId168" Type="http://schemas.openxmlformats.org/officeDocument/2006/relationships/slideLayout" Target="../slideLayouts/slideLayout179.xml"/><Relationship Id="rId333" Type="http://schemas.openxmlformats.org/officeDocument/2006/relationships/slideLayout" Target="../slideLayouts/slideLayout344.xml"/><Relationship Id="rId72" Type="http://schemas.openxmlformats.org/officeDocument/2006/relationships/slideLayout" Target="../slideLayouts/slideLayout83.xml"/><Relationship Id="rId375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14.xml"/><Relationship Id="rId235" Type="http://schemas.openxmlformats.org/officeDocument/2006/relationships/slideLayout" Target="../slideLayouts/slideLayout246.xml"/><Relationship Id="rId277" Type="http://schemas.openxmlformats.org/officeDocument/2006/relationships/slideLayout" Target="../slideLayouts/slideLayout288.xml"/><Relationship Id="rId400" Type="http://schemas.openxmlformats.org/officeDocument/2006/relationships/slideLayout" Target="../slideLayouts/slideLayout411.xml"/><Relationship Id="rId442" Type="http://schemas.openxmlformats.org/officeDocument/2006/relationships/slideLayout" Target="../slideLayouts/slideLayout453.xml"/><Relationship Id="rId484" Type="http://schemas.openxmlformats.org/officeDocument/2006/relationships/slideLayout" Target="../slideLayouts/slideLayout495.xml"/><Relationship Id="rId137" Type="http://schemas.openxmlformats.org/officeDocument/2006/relationships/slideLayout" Target="../slideLayouts/slideLayout148.xml"/><Relationship Id="rId302" Type="http://schemas.openxmlformats.org/officeDocument/2006/relationships/slideLayout" Target="../slideLayouts/slideLayout313.xml"/><Relationship Id="rId344" Type="http://schemas.openxmlformats.org/officeDocument/2006/relationships/slideLayout" Target="../slideLayouts/slideLayout355.xml"/><Relationship Id="rId41" Type="http://schemas.openxmlformats.org/officeDocument/2006/relationships/slideLayout" Target="../slideLayouts/slideLayout52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386" Type="http://schemas.openxmlformats.org/officeDocument/2006/relationships/slideLayout" Target="../slideLayouts/slideLayout397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46" Type="http://schemas.openxmlformats.org/officeDocument/2006/relationships/slideLayout" Target="../slideLayouts/slideLayout257.xml"/><Relationship Id="rId288" Type="http://schemas.openxmlformats.org/officeDocument/2006/relationships/slideLayout" Target="../slideLayouts/slideLayout299.xml"/><Relationship Id="rId411" Type="http://schemas.openxmlformats.org/officeDocument/2006/relationships/slideLayout" Target="../slideLayouts/slideLayout422.xml"/><Relationship Id="rId453" Type="http://schemas.openxmlformats.org/officeDocument/2006/relationships/slideLayout" Target="../slideLayouts/slideLayout464.xml"/><Relationship Id="rId509" Type="http://schemas.openxmlformats.org/officeDocument/2006/relationships/slideLayout" Target="../slideLayouts/slideLayout520.xml"/><Relationship Id="rId106" Type="http://schemas.openxmlformats.org/officeDocument/2006/relationships/slideLayout" Target="../slideLayouts/slideLayout117.xml"/><Relationship Id="rId313" Type="http://schemas.openxmlformats.org/officeDocument/2006/relationships/slideLayout" Target="../slideLayouts/slideLayout324.xml"/><Relationship Id="rId49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21.xml"/><Relationship Id="rId52" Type="http://schemas.openxmlformats.org/officeDocument/2006/relationships/slideLayout" Target="../slideLayouts/slideLayout63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355" Type="http://schemas.openxmlformats.org/officeDocument/2006/relationships/slideLayout" Target="../slideLayouts/slideLayout366.xml"/><Relationship Id="rId397" Type="http://schemas.openxmlformats.org/officeDocument/2006/relationships/slideLayout" Target="../slideLayouts/slideLayout408.xml"/><Relationship Id="rId520" Type="http://schemas.openxmlformats.org/officeDocument/2006/relationships/slideLayout" Target="../slideLayouts/slideLayout531.xml"/><Relationship Id="rId215" Type="http://schemas.openxmlformats.org/officeDocument/2006/relationships/slideLayout" Target="../slideLayouts/slideLayout226.xml"/><Relationship Id="rId257" Type="http://schemas.openxmlformats.org/officeDocument/2006/relationships/slideLayout" Target="../slideLayouts/slideLayout268.xml"/><Relationship Id="rId422" Type="http://schemas.openxmlformats.org/officeDocument/2006/relationships/slideLayout" Target="../slideLayouts/slideLayout433.xml"/><Relationship Id="rId464" Type="http://schemas.openxmlformats.org/officeDocument/2006/relationships/slideLayout" Target="../slideLayouts/slideLayout475.xml"/><Relationship Id="rId299" Type="http://schemas.openxmlformats.org/officeDocument/2006/relationships/slideLayout" Target="../slideLayouts/slideLayout310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366" Type="http://schemas.openxmlformats.org/officeDocument/2006/relationships/slideLayout" Target="../slideLayouts/slideLayout377.xml"/><Relationship Id="rId226" Type="http://schemas.openxmlformats.org/officeDocument/2006/relationships/slideLayout" Target="../slideLayouts/slideLayout237.xml"/><Relationship Id="rId433" Type="http://schemas.openxmlformats.org/officeDocument/2006/relationships/slideLayout" Target="../slideLayouts/slideLayout444.xml"/><Relationship Id="rId74" Type="http://schemas.openxmlformats.org/officeDocument/2006/relationships/slideLayout" Target="../slideLayouts/slideLayout85.xml"/><Relationship Id="rId377" Type="http://schemas.openxmlformats.org/officeDocument/2006/relationships/slideLayout" Target="../slideLayouts/slideLayout388.xml"/><Relationship Id="rId500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16.xml"/><Relationship Id="rId237" Type="http://schemas.openxmlformats.org/officeDocument/2006/relationships/slideLayout" Target="../slideLayouts/slideLayout248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653.xml"/><Relationship Id="rId21" Type="http://schemas.openxmlformats.org/officeDocument/2006/relationships/slideLayout" Target="../slideLayouts/slideLayout557.xml"/><Relationship Id="rId324" Type="http://schemas.openxmlformats.org/officeDocument/2006/relationships/slideLayout" Target="../slideLayouts/slideLayout860.xml"/><Relationship Id="rId531" Type="http://schemas.openxmlformats.org/officeDocument/2006/relationships/slideLayout" Target="../slideLayouts/slideLayout1067.xml"/><Relationship Id="rId170" Type="http://schemas.openxmlformats.org/officeDocument/2006/relationships/slideLayout" Target="../slideLayouts/slideLayout706.xml"/><Relationship Id="rId268" Type="http://schemas.openxmlformats.org/officeDocument/2006/relationships/slideLayout" Target="../slideLayouts/slideLayout804.xml"/><Relationship Id="rId475" Type="http://schemas.openxmlformats.org/officeDocument/2006/relationships/slideLayout" Target="../slideLayouts/slideLayout1011.xml"/><Relationship Id="rId32" Type="http://schemas.openxmlformats.org/officeDocument/2006/relationships/slideLayout" Target="../slideLayouts/slideLayout568.xml"/><Relationship Id="rId128" Type="http://schemas.openxmlformats.org/officeDocument/2006/relationships/slideLayout" Target="../slideLayouts/slideLayout664.xml"/><Relationship Id="rId335" Type="http://schemas.openxmlformats.org/officeDocument/2006/relationships/slideLayout" Target="../slideLayouts/slideLayout871.xml"/><Relationship Id="rId542" Type="http://schemas.openxmlformats.org/officeDocument/2006/relationships/slideLayout" Target="../slideLayouts/slideLayout1078.xml"/><Relationship Id="rId181" Type="http://schemas.openxmlformats.org/officeDocument/2006/relationships/slideLayout" Target="../slideLayouts/slideLayout717.xml"/><Relationship Id="rId402" Type="http://schemas.openxmlformats.org/officeDocument/2006/relationships/slideLayout" Target="../slideLayouts/slideLayout938.xml"/><Relationship Id="rId279" Type="http://schemas.openxmlformats.org/officeDocument/2006/relationships/slideLayout" Target="../slideLayouts/slideLayout815.xml"/><Relationship Id="rId486" Type="http://schemas.openxmlformats.org/officeDocument/2006/relationships/slideLayout" Target="../slideLayouts/slideLayout1022.xml"/><Relationship Id="rId43" Type="http://schemas.openxmlformats.org/officeDocument/2006/relationships/slideLayout" Target="../slideLayouts/slideLayout579.xml"/><Relationship Id="rId139" Type="http://schemas.openxmlformats.org/officeDocument/2006/relationships/slideLayout" Target="../slideLayouts/slideLayout675.xml"/><Relationship Id="rId346" Type="http://schemas.openxmlformats.org/officeDocument/2006/relationships/slideLayout" Target="../slideLayouts/slideLayout882.xml"/><Relationship Id="rId553" Type="http://schemas.openxmlformats.org/officeDocument/2006/relationships/image" Target="../media/image5.emf"/><Relationship Id="rId192" Type="http://schemas.openxmlformats.org/officeDocument/2006/relationships/slideLayout" Target="../slideLayouts/slideLayout728.xml"/><Relationship Id="rId206" Type="http://schemas.openxmlformats.org/officeDocument/2006/relationships/slideLayout" Target="../slideLayouts/slideLayout742.xml"/><Relationship Id="rId413" Type="http://schemas.openxmlformats.org/officeDocument/2006/relationships/slideLayout" Target="../slideLayouts/slideLayout949.xml"/><Relationship Id="rId497" Type="http://schemas.openxmlformats.org/officeDocument/2006/relationships/slideLayout" Target="../slideLayouts/slideLayout1033.xml"/><Relationship Id="rId357" Type="http://schemas.openxmlformats.org/officeDocument/2006/relationships/slideLayout" Target="../slideLayouts/slideLayout893.xml"/><Relationship Id="rId54" Type="http://schemas.openxmlformats.org/officeDocument/2006/relationships/slideLayout" Target="../slideLayouts/slideLayout590.xml"/><Relationship Id="rId96" Type="http://schemas.openxmlformats.org/officeDocument/2006/relationships/slideLayout" Target="../slideLayouts/slideLayout632.xml"/><Relationship Id="rId161" Type="http://schemas.openxmlformats.org/officeDocument/2006/relationships/slideLayout" Target="../slideLayouts/slideLayout697.xml"/><Relationship Id="rId217" Type="http://schemas.openxmlformats.org/officeDocument/2006/relationships/slideLayout" Target="../slideLayouts/slideLayout753.xml"/><Relationship Id="rId399" Type="http://schemas.openxmlformats.org/officeDocument/2006/relationships/slideLayout" Target="../slideLayouts/slideLayout935.xml"/><Relationship Id="rId259" Type="http://schemas.openxmlformats.org/officeDocument/2006/relationships/slideLayout" Target="../slideLayouts/slideLayout795.xml"/><Relationship Id="rId424" Type="http://schemas.openxmlformats.org/officeDocument/2006/relationships/slideLayout" Target="../slideLayouts/slideLayout960.xml"/><Relationship Id="rId466" Type="http://schemas.openxmlformats.org/officeDocument/2006/relationships/slideLayout" Target="../slideLayouts/slideLayout1002.xml"/><Relationship Id="rId23" Type="http://schemas.openxmlformats.org/officeDocument/2006/relationships/slideLayout" Target="../slideLayouts/slideLayout559.xml"/><Relationship Id="rId119" Type="http://schemas.openxmlformats.org/officeDocument/2006/relationships/slideLayout" Target="../slideLayouts/slideLayout655.xml"/><Relationship Id="rId270" Type="http://schemas.openxmlformats.org/officeDocument/2006/relationships/slideLayout" Target="../slideLayouts/slideLayout806.xml"/><Relationship Id="rId326" Type="http://schemas.openxmlformats.org/officeDocument/2006/relationships/slideLayout" Target="../slideLayouts/slideLayout862.xml"/><Relationship Id="rId533" Type="http://schemas.openxmlformats.org/officeDocument/2006/relationships/slideLayout" Target="../slideLayouts/slideLayout1069.xml"/><Relationship Id="rId65" Type="http://schemas.openxmlformats.org/officeDocument/2006/relationships/slideLayout" Target="../slideLayouts/slideLayout601.xml"/><Relationship Id="rId130" Type="http://schemas.openxmlformats.org/officeDocument/2006/relationships/slideLayout" Target="../slideLayouts/slideLayout666.xml"/><Relationship Id="rId368" Type="http://schemas.openxmlformats.org/officeDocument/2006/relationships/slideLayout" Target="../slideLayouts/slideLayout904.xml"/><Relationship Id="rId172" Type="http://schemas.openxmlformats.org/officeDocument/2006/relationships/slideLayout" Target="../slideLayouts/slideLayout708.xml"/><Relationship Id="rId228" Type="http://schemas.openxmlformats.org/officeDocument/2006/relationships/slideLayout" Target="../slideLayouts/slideLayout764.xml"/><Relationship Id="rId435" Type="http://schemas.openxmlformats.org/officeDocument/2006/relationships/slideLayout" Target="../slideLayouts/slideLayout971.xml"/><Relationship Id="rId477" Type="http://schemas.openxmlformats.org/officeDocument/2006/relationships/slideLayout" Target="../slideLayouts/slideLayout1013.xml"/><Relationship Id="rId281" Type="http://schemas.openxmlformats.org/officeDocument/2006/relationships/slideLayout" Target="../slideLayouts/slideLayout817.xml"/><Relationship Id="rId337" Type="http://schemas.openxmlformats.org/officeDocument/2006/relationships/slideLayout" Target="../slideLayouts/slideLayout873.xml"/><Relationship Id="rId502" Type="http://schemas.openxmlformats.org/officeDocument/2006/relationships/slideLayout" Target="../slideLayouts/slideLayout1038.xml"/><Relationship Id="rId34" Type="http://schemas.openxmlformats.org/officeDocument/2006/relationships/slideLayout" Target="../slideLayouts/slideLayout570.xml"/><Relationship Id="rId76" Type="http://schemas.openxmlformats.org/officeDocument/2006/relationships/slideLayout" Target="../slideLayouts/slideLayout612.xml"/><Relationship Id="rId141" Type="http://schemas.openxmlformats.org/officeDocument/2006/relationships/slideLayout" Target="../slideLayouts/slideLayout677.xml"/><Relationship Id="rId379" Type="http://schemas.openxmlformats.org/officeDocument/2006/relationships/slideLayout" Target="../slideLayouts/slideLayout915.xml"/><Relationship Id="rId544" Type="http://schemas.openxmlformats.org/officeDocument/2006/relationships/slideLayout" Target="../slideLayouts/slideLayout1080.xml"/><Relationship Id="rId7" Type="http://schemas.openxmlformats.org/officeDocument/2006/relationships/slideLayout" Target="../slideLayouts/slideLayout543.xml"/><Relationship Id="rId183" Type="http://schemas.openxmlformats.org/officeDocument/2006/relationships/slideLayout" Target="../slideLayouts/slideLayout719.xml"/><Relationship Id="rId239" Type="http://schemas.openxmlformats.org/officeDocument/2006/relationships/slideLayout" Target="../slideLayouts/slideLayout775.xml"/><Relationship Id="rId390" Type="http://schemas.openxmlformats.org/officeDocument/2006/relationships/slideLayout" Target="../slideLayouts/slideLayout926.xml"/><Relationship Id="rId404" Type="http://schemas.openxmlformats.org/officeDocument/2006/relationships/slideLayout" Target="../slideLayouts/slideLayout940.xml"/><Relationship Id="rId446" Type="http://schemas.openxmlformats.org/officeDocument/2006/relationships/slideLayout" Target="../slideLayouts/slideLayout982.xml"/><Relationship Id="rId250" Type="http://schemas.openxmlformats.org/officeDocument/2006/relationships/slideLayout" Target="../slideLayouts/slideLayout786.xml"/><Relationship Id="rId292" Type="http://schemas.openxmlformats.org/officeDocument/2006/relationships/slideLayout" Target="../slideLayouts/slideLayout828.xml"/><Relationship Id="rId306" Type="http://schemas.openxmlformats.org/officeDocument/2006/relationships/slideLayout" Target="../slideLayouts/slideLayout842.xml"/><Relationship Id="rId488" Type="http://schemas.openxmlformats.org/officeDocument/2006/relationships/slideLayout" Target="../slideLayouts/slideLayout1024.xml"/><Relationship Id="rId45" Type="http://schemas.openxmlformats.org/officeDocument/2006/relationships/slideLayout" Target="../slideLayouts/slideLayout581.xml"/><Relationship Id="rId87" Type="http://schemas.openxmlformats.org/officeDocument/2006/relationships/slideLayout" Target="../slideLayouts/slideLayout623.xml"/><Relationship Id="rId110" Type="http://schemas.openxmlformats.org/officeDocument/2006/relationships/slideLayout" Target="../slideLayouts/slideLayout646.xml"/><Relationship Id="rId348" Type="http://schemas.openxmlformats.org/officeDocument/2006/relationships/slideLayout" Target="../slideLayouts/slideLayout884.xml"/><Relationship Id="rId513" Type="http://schemas.openxmlformats.org/officeDocument/2006/relationships/slideLayout" Target="../slideLayouts/slideLayout1049.xml"/><Relationship Id="rId555" Type="http://schemas.openxmlformats.org/officeDocument/2006/relationships/image" Target="../media/image7.emf"/><Relationship Id="rId152" Type="http://schemas.openxmlformats.org/officeDocument/2006/relationships/slideLayout" Target="../slideLayouts/slideLayout688.xml"/><Relationship Id="rId194" Type="http://schemas.openxmlformats.org/officeDocument/2006/relationships/slideLayout" Target="../slideLayouts/slideLayout730.xml"/><Relationship Id="rId208" Type="http://schemas.openxmlformats.org/officeDocument/2006/relationships/slideLayout" Target="../slideLayouts/slideLayout744.xml"/><Relationship Id="rId415" Type="http://schemas.openxmlformats.org/officeDocument/2006/relationships/slideLayout" Target="../slideLayouts/slideLayout951.xml"/><Relationship Id="rId457" Type="http://schemas.openxmlformats.org/officeDocument/2006/relationships/slideLayout" Target="../slideLayouts/slideLayout993.xml"/><Relationship Id="rId261" Type="http://schemas.openxmlformats.org/officeDocument/2006/relationships/slideLayout" Target="../slideLayouts/slideLayout797.xml"/><Relationship Id="rId499" Type="http://schemas.openxmlformats.org/officeDocument/2006/relationships/slideLayout" Target="../slideLayouts/slideLayout1035.xml"/><Relationship Id="rId14" Type="http://schemas.openxmlformats.org/officeDocument/2006/relationships/slideLayout" Target="../slideLayouts/slideLayout550.xml"/><Relationship Id="rId56" Type="http://schemas.openxmlformats.org/officeDocument/2006/relationships/slideLayout" Target="../slideLayouts/slideLayout592.xml"/><Relationship Id="rId317" Type="http://schemas.openxmlformats.org/officeDocument/2006/relationships/slideLayout" Target="../slideLayouts/slideLayout853.xml"/><Relationship Id="rId359" Type="http://schemas.openxmlformats.org/officeDocument/2006/relationships/slideLayout" Target="../slideLayouts/slideLayout895.xml"/><Relationship Id="rId524" Type="http://schemas.openxmlformats.org/officeDocument/2006/relationships/slideLayout" Target="../slideLayouts/slideLayout1060.xml"/><Relationship Id="rId98" Type="http://schemas.openxmlformats.org/officeDocument/2006/relationships/slideLayout" Target="../slideLayouts/slideLayout634.xml"/><Relationship Id="rId121" Type="http://schemas.openxmlformats.org/officeDocument/2006/relationships/slideLayout" Target="../slideLayouts/slideLayout657.xml"/><Relationship Id="rId163" Type="http://schemas.openxmlformats.org/officeDocument/2006/relationships/slideLayout" Target="../slideLayouts/slideLayout699.xml"/><Relationship Id="rId219" Type="http://schemas.openxmlformats.org/officeDocument/2006/relationships/slideLayout" Target="../slideLayouts/slideLayout755.xml"/><Relationship Id="rId370" Type="http://schemas.openxmlformats.org/officeDocument/2006/relationships/slideLayout" Target="../slideLayouts/slideLayout906.xml"/><Relationship Id="rId426" Type="http://schemas.openxmlformats.org/officeDocument/2006/relationships/slideLayout" Target="../slideLayouts/slideLayout962.xml"/><Relationship Id="rId230" Type="http://schemas.openxmlformats.org/officeDocument/2006/relationships/slideLayout" Target="../slideLayouts/slideLayout766.xml"/><Relationship Id="rId468" Type="http://schemas.openxmlformats.org/officeDocument/2006/relationships/slideLayout" Target="../slideLayouts/slideLayout1004.xml"/><Relationship Id="rId25" Type="http://schemas.openxmlformats.org/officeDocument/2006/relationships/slideLayout" Target="../slideLayouts/slideLayout561.xml"/><Relationship Id="rId67" Type="http://schemas.openxmlformats.org/officeDocument/2006/relationships/slideLayout" Target="../slideLayouts/slideLayout603.xml"/><Relationship Id="rId272" Type="http://schemas.openxmlformats.org/officeDocument/2006/relationships/slideLayout" Target="../slideLayouts/slideLayout808.xml"/><Relationship Id="rId328" Type="http://schemas.openxmlformats.org/officeDocument/2006/relationships/slideLayout" Target="../slideLayouts/slideLayout864.xml"/><Relationship Id="rId535" Type="http://schemas.openxmlformats.org/officeDocument/2006/relationships/slideLayout" Target="../slideLayouts/slideLayout1071.xml"/><Relationship Id="rId132" Type="http://schemas.openxmlformats.org/officeDocument/2006/relationships/slideLayout" Target="../slideLayouts/slideLayout668.xml"/><Relationship Id="rId174" Type="http://schemas.openxmlformats.org/officeDocument/2006/relationships/slideLayout" Target="../slideLayouts/slideLayout710.xml"/><Relationship Id="rId381" Type="http://schemas.openxmlformats.org/officeDocument/2006/relationships/slideLayout" Target="../slideLayouts/slideLayout917.xml"/><Relationship Id="rId241" Type="http://schemas.openxmlformats.org/officeDocument/2006/relationships/slideLayout" Target="../slideLayouts/slideLayout777.xml"/><Relationship Id="rId437" Type="http://schemas.openxmlformats.org/officeDocument/2006/relationships/slideLayout" Target="../slideLayouts/slideLayout973.xml"/><Relationship Id="rId479" Type="http://schemas.openxmlformats.org/officeDocument/2006/relationships/slideLayout" Target="../slideLayouts/slideLayout1015.xml"/><Relationship Id="rId36" Type="http://schemas.openxmlformats.org/officeDocument/2006/relationships/slideLayout" Target="../slideLayouts/slideLayout572.xml"/><Relationship Id="rId283" Type="http://schemas.openxmlformats.org/officeDocument/2006/relationships/slideLayout" Target="../slideLayouts/slideLayout819.xml"/><Relationship Id="rId339" Type="http://schemas.openxmlformats.org/officeDocument/2006/relationships/slideLayout" Target="../slideLayouts/slideLayout875.xml"/><Relationship Id="rId490" Type="http://schemas.openxmlformats.org/officeDocument/2006/relationships/slideLayout" Target="../slideLayouts/slideLayout1026.xml"/><Relationship Id="rId504" Type="http://schemas.openxmlformats.org/officeDocument/2006/relationships/slideLayout" Target="../slideLayouts/slideLayout1040.xml"/><Relationship Id="rId546" Type="http://schemas.openxmlformats.org/officeDocument/2006/relationships/slideLayout" Target="../slideLayouts/slideLayout1082.xml"/><Relationship Id="rId78" Type="http://schemas.openxmlformats.org/officeDocument/2006/relationships/slideLayout" Target="../slideLayouts/slideLayout614.xml"/><Relationship Id="rId101" Type="http://schemas.openxmlformats.org/officeDocument/2006/relationships/slideLayout" Target="../slideLayouts/slideLayout637.xml"/><Relationship Id="rId143" Type="http://schemas.openxmlformats.org/officeDocument/2006/relationships/slideLayout" Target="../slideLayouts/slideLayout679.xml"/><Relationship Id="rId185" Type="http://schemas.openxmlformats.org/officeDocument/2006/relationships/slideLayout" Target="../slideLayouts/slideLayout721.xml"/><Relationship Id="rId350" Type="http://schemas.openxmlformats.org/officeDocument/2006/relationships/slideLayout" Target="../slideLayouts/slideLayout886.xml"/><Relationship Id="rId406" Type="http://schemas.openxmlformats.org/officeDocument/2006/relationships/slideLayout" Target="../slideLayouts/slideLayout942.xml"/><Relationship Id="rId9" Type="http://schemas.openxmlformats.org/officeDocument/2006/relationships/slideLayout" Target="../slideLayouts/slideLayout545.xml"/><Relationship Id="rId210" Type="http://schemas.openxmlformats.org/officeDocument/2006/relationships/slideLayout" Target="../slideLayouts/slideLayout746.xml"/><Relationship Id="rId392" Type="http://schemas.openxmlformats.org/officeDocument/2006/relationships/slideLayout" Target="../slideLayouts/slideLayout928.xml"/><Relationship Id="rId448" Type="http://schemas.openxmlformats.org/officeDocument/2006/relationships/slideLayout" Target="../slideLayouts/slideLayout984.xml"/><Relationship Id="rId252" Type="http://schemas.openxmlformats.org/officeDocument/2006/relationships/slideLayout" Target="../slideLayouts/slideLayout788.xml"/><Relationship Id="rId294" Type="http://schemas.openxmlformats.org/officeDocument/2006/relationships/slideLayout" Target="../slideLayouts/slideLayout830.xml"/><Relationship Id="rId308" Type="http://schemas.openxmlformats.org/officeDocument/2006/relationships/slideLayout" Target="../slideLayouts/slideLayout844.xml"/><Relationship Id="rId515" Type="http://schemas.openxmlformats.org/officeDocument/2006/relationships/slideLayout" Target="../slideLayouts/slideLayout1051.xml"/><Relationship Id="rId47" Type="http://schemas.openxmlformats.org/officeDocument/2006/relationships/slideLayout" Target="../slideLayouts/slideLayout583.xml"/><Relationship Id="rId89" Type="http://schemas.openxmlformats.org/officeDocument/2006/relationships/slideLayout" Target="../slideLayouts/slideLayout625.xml"/><Relationship Id="rId112" Type="http://schemas.openxmlformats.org/officeDocument/2006/relationships/slideLayout" Target="../slideLayouts/slideLayout648.xml"/><Relationship Id="rId154" Type="http://schemas.openxmlformats.org/officeDocument/2006/relationships/slideLayout" Target="../slideLayouts/slideLayout690.xml"/><Relationship Id="rId361" Type="http://schemas.openxmlformats.org/officeDocument/2006/relationships/slideLayout" Target="../slideLayouts/slideLayout897.xml"/><Relationship Id="rId196" Type="http://schemas.openxmlformats.org/officeDocument/2006/relationships/slideLayout" Target="../slideLayouts/slideLayout732.xml"/><Relationship Id="rId417" Type="http://schemas.openxmlformats.org/officeDocument/2006/relationships/slideLayout" Target="../slideLayouts/slideLayout953.xml"/><Relationship Id="rId459" Type="http://schemas.openxmlformats.org/officeDocument/2006/relationships/slideLayout" Target="../slideLayouts/slideLayout995.xml"/><Relationship Id="rId16" Type="http://schemas.openxmlformats.org/officeDocument/2006/relationships/slideLayout" Target="../slideLayouts/slideLayout552.xml"/><Relationship Id="rId221" Type="http://schemas.openxmlformats.org/officeDocument/2006/relationships/slideLayout" Target="../slideLayouts/slideLayout757.xml"/><Relationship Id="rId263" Type="http://schemas.openxmlformats.org/officeDocument/2006/relationships/slideLayout" Target="../slideLayouts/slideLayout799.xml"/><Relationship Id="rId319" Type="http://schemas.openxmlformats.org/officeDocument/2006/relationships/slideLayout" Target="../slideLayouts/slideLayout855.xml"/><Relationship Id="rId470" Type="http://schemas.openxmlformats.org/officeDocument/2006/relationships/slideLayout" Target="../slideLayouts/slideLayout1006.xml"/><Relationship Id="rId526" Type="http://schemas.openxmlformats.org/officeDocument/2006/relationships/slideLayout" Target="../slideLayouts/slideLayout1062.xml"/><Relationship Id="rId58" Type="http://schemas.openxmlformats.org/officeDocument/2006/relationships/slideLayout" Target="../slideLayouts/slideLayout594.xml"/><Relationship Id="rId123" Type="http://schemas.openxmlformats.org/officeDocument/2006/relationships/slideLayout" Target="../slideLayouts/slideLayout659.xml"/><Relationship Id="rId330" Type="http://schemas.openxmlformats.org/officeDocument/2006/relationships/slideLayout" Target="../slideLayouts/slideLayout866.xml"/><Relationship Id="rId165" Type="http://schemas.openxmlformats.org/officeDocument/2006/relationships/slideLayout" Target="../slideLayouts/slideLayout701.xml"/><Relationship Id="rId372" Type="http://schemas.openxmlformats.org/officeDocument/2006/relationships/slideLayout" Target="../slideLayouts/slideLayout908.xml"/><Relationship Id="rId428" Type="http://schemas.openxmlformats.org/officeDocument/2006/relationships/slideLayout" Target="../slideLayouts/slideLayout964.xml"/><Relationship Id="rId232" Type="http://schemas.openxmlformats.org/officeDocument/2006/relationships/slideLayout" Target="../slideLayouts/slideLayout768.xml"/><Relationship Id="rId274" Type="http://schemas.openxmlformats.org/officeDocument/2006/relationships/slideLayout" Target="../slideLayouts/slideLayout810.xml"/><Relationship Id="rId481" Type="http://schemas.openxmlformats.org/officeDocument/2006/relationships/slideLayout" Target="../slideLayouts/slideLayout1017.xml"/><Relationship Id="rId27" Type="http://schemas.openxmlformats.org/officeDocument/2006/relationships/slideLayout" Target="../slideLayouts/slideLayout563.xml"/><Relationship Id="rId69" Type="http://schemas.openxmlformats.org/officeDocument/2006/relationships/slideLayout" Target="../slideLayouts/slideLayout605.xml"/><Relationship Id="rId134" Type="http://schemas.openxmlformats.org/officeDocument/2006/relationships/slideLayout" Target="../slideLayouts/slideLayout670.xml"/><Relationship Id="rId537" Type="http://schemas.openxmlformats.org/officeDocument/2006/relationships/slideLayout" Target="../slideLayouts/slideLayout1073.xml"/><Relationship Id="rId80" Type="http://schemas.openxmlformats.org/officeDocument/2006/relationships/slideLayout" Target="../slideLayouts/slideLayout616.xml"/><Relationship Id="rId176" Type="http://schemas.openxmlformats.org/officeDocument/2006/relationships/slideLayout" Target="../slideLayouts/slideLayout712.xml"/><Relationship Id="rId341" Type="http://schemas.openxmlformats.org/officeDocument/2006/relationships/slideLayout" Target="../slideLayouts/slideLayout877.xml"/><Relationship Id="rId383" Type="http://schemas.openxmlformats.org/officeDocument/2006/relationships/slideLayout" Target="../slideLayouts/slideLayout919.xml"/><Relationship Id="rId439" Type="http://schemas.openxmlformats.org/officeDocument/2006/relationships/slideLayout" Target="../slideLayouts/slideLayout975.xml"/><Relationship Id="rId201" Type="http://schemas.openxmlformats.org/officeDocument/2006/relationships/slideLayout" Target="../slideLayouts/slideLayout737.xml"/><Relationship Id="rId243" Type="http://schemas.openxmlformats.org/officeDocument/2006/relationships/slideLayout" Target="../slideLayouts/slideLayout779.xml"/><Relationship Id="rId285" Type="http://schemas.openxmlformats.org/officeDocument/2006/relationships/slideLayout" Target="../slideLayouts/slideLayout821.xml"/><Relationship Id="rId450" Type="http://schemas.openxmlformats.org/officeDocument/2006/relationships/slideLayout" Target="../slideLayouts/slideLayout986.xml"/><Relationship Id="rId506" Type="http://schemas.openxmlformats.org/officeDocument/2006/relationships/slideLayout" Target="../slideLayouts/slideLayout1042.xml"/><Relationship Id="rId38" Type="http://schemas.openxmlformats.org/officeDocument/2006/relationships/slideLayout" Target="../slideLayouts/slideLayout574.xml"/><Relationship Id="rId103" Type="http://schemas.openxmlformats.org/officeDocument/2006/relationships/slideLayout" Target="../slideLayouts/slideLayout639.xml"/><Relationship Id="rId310" Type="http://schemas.openxmlformats.org/officeDocument/2006/relationships/slideLayout" Target="../slideLayouts/slideLayout846.xml"/><Relationship Id="rId492" Type="http://schemas.openxmlformats.org/officeDocument/2006/relationships/slideLayout" Target="../slideLayouts/slideLayout1028.xml"/><Relationship Id="rId548" Type="http://schemas.openxmlformats.org/officeDocument/2006/relationships/theme" Target="../theme/theme3.xml"/><Relationship Id="rId91" Type="http://schemas.openxmlformats.org/officeDocument/2006/relationships/slideLayout" Target="../slideLayouts/slideLayout627.xml"/><Relationship Id="rId145" Type="http://schemas.openxmlformats.org/officeDocument/2006/relationships/slideLayout" Target="../slideLayouts/slideLayout681.xml"/><Relationship Id="rId187" Type="http://schemas.openxmlformats.org/officeDocument/2006/relationships/slideLayout" Target="../slideLayouts/slideLayout723.xml"/><Relationship Id="rId352" Type="http://schemas.openxmlformats.org/officeDocument/2006/relationships/slideLayout" Target="../slideLayouts/slideLayout888.xml"/><Relationship Id="rId394" Type="http://schemas.openxmlformats.org/officeDocument/2006/relationships/slideLayout" Target="../slideLayouts/slideLayout930.xml"/><Relationship Id="rId408" Type="http://schemas.openxmlformats.org/officeDocument/2006/relationships/slideLayout" Target="../slideLayouts/slideLayout944.xml"/><Relationship Id="rId212" Type="http://schemas.openxmlformats.org/officeDocument/2006/relationships/slideLayout" Target="../slideLayouts/slideLayout748.xml"/><Relationship Id="rId254" Type="http://schemas.openxmlformats.org/officeDocument/2006/relationships/slideLayout" Target="../slideLayouts/slideLayout790.xml"/><Relationship Id="rId49" Type="http://schemas.openxmlformats.org/officeDocument/2006/relationships/slideLayout" Target="../slideLayouts/slideLayout585.xml"/><Relationship Id="rId114" Type="http://schemas.openxmlformats.org/officeDocument/2006/relationships/slideLayout" Target="../slideLayouts/slideLayout650.xml"/><Relationship Id="rId296" Type="http://schemas.openxmlformats.org/officeDocument/2006/relationships/slideLayout" Target="../slideLayouts/slideLayout832.xml"/><Relationship Id="rId461" Type="http://schemas.openxmlformats.org/officeDocument/2006/relationships/slideLayout" Target="../slideLayouts/slideLayout997.xml"/><Relationship Id="rId517" Type="http://schemas.openxmlformats.org/officeDocument/2006/relationships/slideLayout" Target="../slideLayouts/slideLayout1053.xml"/><Relationship Id="rId60" Type="http://schemas.openxmlformats.org/officeDocument/2006/relationships/slideLayout" Target="../slideLayouts/slideLayout596.xml"/><Relationship Id="rId156" Type="http://schemas.openxmlformats.org/officeDocument/2006/relationships/slideLayout" Target="../slideLayouts/slideLayout692.xml"/><Relationship Id="rId198" Type="http://schemas.openxmlformats.org/officeDocument/2006/relationships/slideLayout" Target="../slideLayouts/slideLayout734.xml"/><Relationship Id="rId321" Type="http://schemas.openxmlformats.org/officeDocument/2006/relationships/slideLayout" Target="../slideLayouts/slideLayout857.xml"/><Relationship Id="rId363" Type="http://schemas.openxmlformats.org/officeDocument/2006/relationships/slideLayout" Target="../slideLayouts/slideLayout899.xml"/><Relationship Id="rId419" Type="http://schemas.openxmlformats.org/officeDocument/2006/relationships/slideLayout" Target="../slideLayouts/slideLayout955.xml"/><Relationship Id="rId223" Type="http://schemas.openxmlformats.org/officeDocument/2006/relationships/slideLayout" Target="../slideLayouts/slideLayout759.xml"/><Relationship Id="rId430" Type="http://schemas.openxmlformats.org/officeDocument/2006/relationships/slideLayout" Target="../slideLayouts/slideLayout966.xml"/><Relationship Id="rId18" Type="http://schemas.openxmlformats.org/officeDocument/2006/relationships/slideLayout" Target="../slideLayouts/slideLayout554.xml"/><Relationship Id="rId265" Type="http://schemas.openxmlformats.org/officeDocument/2006/relationships/slideLayout" Target="../slideLayouts/slideLayout801.xml"/><Relationship Id="rId472" Type="http://schemas.openxmlformats.org/officeDocument/2006/relationships/slideLayout" Target="../slideLayouts/slideLayout1008.xml"/><Relationship Id="rId528" Type="http://schemas.openxmlformats.org/officeDocument/2006/relationships/slideLayout" Target="../slideLayouts/slideLayout1064.xml"/><Relationship Id="rId125" Type="http://schemas.openxmlformats.org/officeDocument/2006/relationships/slideLayout" Target="../slideLayouts/slideLayout661.xml"/><Relationship Id="rId167" Type="http://schemas.openxmlformats.org/officeDocument/2006/relationships/slideLayout" Target="../slideLayouts/slideLayout703.xml"/><Relationship Id="rId332" Type="http://schemas.openxmlformats.org/officeDocument/2006/relationships/slideLayout" Target="../slideLayouts/slideLayout868.xml"/><Relationship Id="rId374" Type="http://schemas.openxmlformats.org/officeDocument/2006/relationships/slideLayout" Target="../slideLayouts/slideLayout910.xml"/><Relationship Id="rId71" Type="http://schemas.openxmlformats.org/officeDocument/2006/relationships/slideLayout" Target="../slideLayouts/slideLayout607.xml"/><Relationship Id="rId234" Type="http://schemas.openxmlformats.org/officeDocument/2006/relationships/slideLayout" Target="../slideLayouts/slideLayout770.xml"/><Relationship Id="rId2" Type="http://schemas.openxmlformats.org/officeDocument/2006/relationships/slideLayout" Target="../slideLayouts/slideLayout538.xml"/><Relationship Id="rId29" Type="http://schemas.openxmlformats.org/officeDocument/2006/relationships/slideLayout" Target="../slideLayouts/slideLayout565.xml"/><Relationship Id="rId276" Type="http://schemas.openxmlformats.org/officeDocument/2006/relationships/slideLayout" Target="../slideLayouts/slideLayout812.xml"/><Relationship Id="rId441" Type="http://schemas.openxmlformats.org/officeDocument/2006/relationships/slideLayout" Target="../slideLayouts/slideLayout977.xml"/><Relationship Id="rId483" Type="http://schemas.openxmlformats.org/officeDocument/2006/relationships/slideLayout" Target="../slideLayouts/slideLayout1019.xml"/><Relationship Id="rId539" Type="http://schemas.openxmlformats.org/officeDocument/2006/relationships/slideLayout" Target="../slideLayouts/slideLayout1075.xml"/><Relationship Id="rId40" Type="http://schemas.openxmlformats.org/officeDocument/2006/relationships/slideLayout" Target="../slideLayouts/slideLayout576.xml"/><Relationship Id="rId136" Type="http://schemas.openxmlformats.org/officeDocument/2006/relationships/slideLayout" Target="../slideLayouts/slideLayout672.xml"/><Relationship Id="rId178" Type="http://schemas.openxmlformats.org/officeDocument/2006/relationships/slideLayout" Target="../slideLayouts/slideLayout714.xml"/><Relationship Id="rId301" Type="http://schemas.openxmlformats.org/officeDocument/2006/relationships/slideLayout" Target="../slideLayouts/slideLayout837.xml"/><Relationship Id="rId343" Type="http://schemas.openxmlformats.org/officeDocument/2006/relationships/slideLayout" Target="../slideLayouts/slideLayout879.xml"/><Relationship Id="rId550" Type="http://schemas.openxmlformats.org/officeDocument/2006/relationships/image" Target="../media/image2.emf"/><Relationship Id="rId82" Type="http://schemas.openxmlformats.org/officeDocument/2006/relationships/slideLayout" Target="../slideLayouts/slideLayout618.xml"/><Relationship Id="rId203" Type="http://schemas.openxmlformats.org/officeDocument/2006/relationships/slideLayout" Target="../slideLayouts/slideLayout739.xml"/><Relationship Id="rId385" Type="http://schemas.openxmlformats.org/officeDocument/2006/relationships/slideLayout" Target="../slideLayouts/slideLayout921.xml"/><Relationship Id="rId245" Type="http://schemas.openxmlformats.org/officeDocument/2006/relationships/slideLayout" Target="../slideLayouts/slideLayout781.xml"/><Relationship Id="rId287" Type="http://schemas.openxmlformats.org/officeDocument/2006/relationships/slideLayout" Target="../slideLayouts/slideLayout823.xml"/><Relationship Id="rId410" Type="http://schemas.openxmlformats.org/officeDocument/2006/relationships/slideLayout" Target="../slideLayouts/slideLayout946.xml"/><Relationship Id="rId452" Type="http://schemas.openxmlformats.org/officeDocument/2006/relationships/slideLayout" Target="../slideLayouts/slideLayout988.xml"/><Relationship Id="rId494" Type="http://schemas.openxmlformats.org/officeDocument/2006/relationships/slideLayout" Target="../slideLayouts/slideLayout1030.xml"/><Relationship Id="rId508" Type="http://schemas.openxmlformats.org/officeDocument/2006/relationships/slideLayout" Target="../slideLayouts/slideLayout1044.xml"/><Relationship Id="rId105" Type="http://schemas.openxmlformats.org/officeDocument/2006/relationships/slideLayout" Target="../slideLayouts/slideLayout641.xml"/><Relationship Id="rId147" Type="http://schemas.openxmlformats.org/officeDocument/2006/relationships/slideLayout" Target="../slideLayouts/slideLayout683.xml"/><Relationship Id="rId312" Type="http://schemas.openxmlformats.org/officeDocument/2006/relationships/slideLayout" Target="../slideLayouts/slideLayout848.xml"/><Relationship Id="rId354" Type="http://schemas.openxmlformats.org/officeDocument/2006/relationships/slideLayout" Target="../slideLayouts/slideLayout890.xml"/><Relationship Id="rId51" Type="http://schemas.openxmlformats.org/officeDocument/2006/relationships/slideLayout" Target="../slideLayouts/slideLayout587.xml"/><Relationship Id="rId93" Type="http://schemas.openxmlformats.org/officeDocument/2006/relationships/slideLayout" Target="../slideLayouts/slideLayout629.xml"/><Relationship Id="rId189" Type="http://schemas.openxmlformats.org/officeDocument/2006/relationships/slideLayout" Target="../slideLayouts/slideLayout725.xml"/><Relationship Id="rId396" Type="http://schemas.openxmlformats.org/officeDocument/2006/relationships/slideLayout" Target="../slideLayouts/slideLayout932.xml"/><Relationship Id="rId214" Type="http://schemas.openxmlformats.org/officeDocument/2006/relationships/slideLayout" Target="../slideLayouts/slideLayout750.xml"/><Relationship Id="rId256" Type="http://schemas.openxmlformats.org/officeDocument/2006/relationships/slideLayout" Target="../slideLayouts/slideLayout792.xml"/><Relationship Id="rId298" Type="http://schemas.openxmlformats.org/officeDocument/2006/relationships/slideLayout" Target="../slideLayouts/slideLayout834.xml"/><Relationship Id="rId421" Type="http://schemas.openxmlformats.org/officeDocument/2006/relationships/slideLayout" Target="../slideLayouts/slideLayout957.xml"/><Relationship Id="rId463" Type="http://schemas.openxmlformats.org/officeDocument/2006/relationships/slideLayout" Target="../slideLayouts/slideLayout999.xml"/><Relationship Id="rId519" Type="http://schemas.openxmlformats.org/officeDocument/2006/relationships/slideLayout" Target="../slideLayouts/slideLayout1055.xml"/><Relationship Id="rId116" Type="http://schemas.openxmlformats.org/officeDocument/2006/relationships/slideLayout" Target="../slideLayouts/slideLayout652.xml"/><Relationship Id="rId158" Type="http://schemas.openxmlformats.org/officeDocument/2006/relationships/slideLayout" Target="../slideLayouts/slideLayout694.xml"/><Relationship Id="rId323" Type="http://schemas.openxmlformats.org/officeDocument/2006/relationships/slideLayout" Target="../slideLayouts/slideLayout859.xml"/><Relationship Id="rId530" Type="http://schemas.openxmlformats.org/officeDocument/2006/relationships/slideLayout" Target="../slideLayouts/slideLayout1066.xml"/><Relationship Id="rId20" Type="http://schemas.openxmlformats.org/officeDocument/2006/relationships/slideLayout" Target="../slideLayouts/slideLayout556.xml"/><Relationship Id="rId62" Type="http://schemas.openxmlformats.org/officeDocument/2006/relationships/slideLayout" Target="../slideLayouts/slideLayout598.xml"/><Relationship Id="rId365" Type="http://schemas.openxmlformats.org/officeDocument/2006/relationships/slideLayout" Target="../slideLayouts/slideLayout901.xml"/><Relationship Id="rId225" Type="http://schemas.openxmlformats.org/officeDocument/2006/relationships/slideLayout" Target="../slideLayouts/slideLayout761.xml"/><Relationship Id="rId267" Type="http://schemas.openxmlformats.org/officeDocument/2006/relationships/slideLayout" Target="../slideLayouts/slideLayout803.xml"/><Relationship Id="rId432" Type="http://schemas.openxmlformats.org/officeDocument/2006/relationships/slideLayout" Target="../slideLayouts/slideLayout968.xml"/><Relationship Id="rId474" Type="http://schemas.openxmlformats.org/officeDocument/2006/relationships/slideLayout" Target="../slideLayouts/slideLayout1010.xml"/><Relationship Id="rId127" Type="http://schemas.openxmlformats.org/officeDocument/2006/relationships/slideLayout" Target="../slideLayouts/slideLayout663.xml"/><Relationship Id="rId31" Type="http://schemas.openxmlformats.org/officeDocument/2006/relationships/slideLayout" Target="../slideLayouts/slideLayout567.xml"/><Relationship Id="rId73" Type="http://schemas.openxmlformats.org/officeDocument/2006/relationships/slideLayout" Target="../slideLayouts/slideLayout609.xml"/><Relationship Id="rId169" Type="http://schemas.openxmlformats.org/officeDocument/2006/relationships/slideLayout" Target="../slideLayouts/slideLayout705.xml"/><Relationship Id="rId334" Type="http://schemas.openxmlformats.org/officeDocument/2006/relationships/slideLayout" Target="../slideLayouts/slideLayout870.xml"/><Relationship Id="rId376" Type="http://schemas.openxmlformats.org/officeDocument/2006/relationships/slideLayout" Target="../slideLayouts/slideLayout912.xml"/><Relationship Id="rId541" Type="http://schemas.openxmlformats.org/officeDocument/2006/relationships/slideLayout" Target="../slideLayouts/slideLayout1077.xml"/><Relationship Id="rId4" Type="http://schemas.openxmlformats.org/officeDocument/2006/relationships/slideLayout" Target="../slideLayouts/slideLayout540.xml"/><Relationship Id="rId180" Type="http://schemas.openxmlformats.org/officeDocument/2006/relationships/slideLayout" Target="../slideLayouts/slideLayout716.xml"/><Relationship Id="rId236" Type="http://schemas.openxmlformats.org/officeDocument/2006/relationships/slideLayout" Target="../slideLayouts/slideLayout772.xml"/><Relationship Id="rId278" Type="http://schemas.openxmlformats.org/officeDocument/2006/relationships/slideLayout" Target="../slideLayouts/slideLayout814.xml"/><Relationship Id="rId401" Type="http://schemas.openxmlformats.org/officeDocument/2006/relationships/slideLayout" Target="../slideLayouts/slideLayout937.xml"/><Relationship Id="rId443" Type="http://schemas.openxmlformats.org/officeDocument/2006/relationships/slideLayout" Target="../slideLayouts/slideLayout979.xml"/><Relationship Id="rId303" Type="http://schemas.openxmlformats.org/officeDocument/2006/relationships/slideLayout" Target="../slideLayouts/slideLayout839.xml"/><Relationship Id="rId485" Type="http://schemas.openxmlformats.org/officeDocument/2006/relationships/slideLayout" Target="../slideLayouts/slideLayout1021.xml"/><Relationship Id="rId42" Type="http://schemas.openxmlformats.org/officeDocument/2006/relationships/slideLayout" Target="../slideLayouts/slideLayout578.xml"/><Relationship Id="rId84" Type="http://schemas.openxmlformats.org/officeDocument/2006/relationships/slideLayout" Target="../slideLayouts/slideLayout620.xml"/><Relationship Id="rId138" Type="http://schemas.openxmlformats.org/officeDocument/2006/relationships/slideLayout" Target="../slideLayouts/slideLayout674.xml"/><Relationship Id="rId345" Type="http://schemas.openxmlformats.org/officeDocument/2006/relationships/slideLayout" Target="../slideLayouts/slideLayout881.xml"/><Relationship Id="rId387" Type="http://schemas.openxmlformats.org/officeDocument/2006/relationships/slideLayout" Target="../slideLayouts/slideLayout923.xml"/><Relationship Id="rId510" Type="http://schemas.openxmlformats.org/officeDocument/2006/relationships/slideLayout" Target="../slideLayouts/slideLayout1046.xml"/><Relationship Id="rId552" Type="http://schemas.openxmlformats.org/officeDocument/2006/relationships/image" Target="../media/image4.emf"/><Relationship Id="rId191" Type="http://schemas.openxmlformats.org/officeDocument/2006/relationships/slideLayout" Target="../slideLayouts/slideLayout727.xml"/><Relationship Id="rId205" Type="http://schemas.openxmlformats.org/officeDocument/2006/relationships/slideLayout" Target="../slideLayouts/slideLayout741.xml"/><Relationship Id="rId247" Type="http://schemas.openxmlformats.org/officeDocument/2006/relationships/slideLayout" Target="../slideLayouts/slideLayout783.xml"/><Relationship Id="rId412" Type="http://schemas.openxmlformats.org/officeDocument/2006/relationships/slideLayout" Target="../slideLayouts/slideLayout948.xml"/><Relationship Id="rId107" Type="http://schemas.openxmlformats.org/officeDocument/2006/relationships/slideLayout" Target="../slideLayouts/slideLayout643.xml"/><Relationship Id="rId289" Type="http://schemas.openxmlformats.org/officeDocument/2006/relationships/slideLayout" Target="../slideLayouts/slideLayout825.xml"/><Relationship Id="rId454" Type="http://schemas.openxmlformats.org/officeDocument/2006/relationships/slideLayout" Target="../slideLayouts/slideLayout990.xml"/><Relationship Id="rId496" Type="http://schemas.openxmlformats.org/officeDocument/2006/relationships/slideLayout" Target="../slideLayouts/slideLayout1032.xml"/><Relationship Id="rId11" Type="http://schemas.openxmlformats.org/officeDocument/2006/relationships/slideLayout" Target="../slideLayouts/slideLayout547.xml"/><Relationship Id="rId53" Type="http://schemas.openxmlformats.org/officeDocument/2006/relationships/slideLayout" Target="../slideLayouts/slideLayout589.xml"/><Relationship Id="rId149" Type="http://schemas.openxmlformats.org/officeDocument/2006/relationships/slideLayout" Target="../slideLayouts/slideLayout685.xml"/><Relationship Id="rId314" Type="http://schemas.openxmlformats.org/officeDocument/2006/relationships/slideLayout" Target="../slideLayouts/slideLayout850.xml"/><Relationship Id="rId356" Type="http://schemas.openxmlformats.org/officeDocument/2006/relationships/slideLayout" Target="../slideLayouts/slideLayout892.xml"/><Relationship Id="rId398" Type="http://schemas.openxmlformats.org/officeDocument/2006/relationships/slideLayout" Target="../slideLayouts/slideLayout934.xml"/><Relationship Id="rId521" Type="http://schemas.openxmlformats.org/officeDocument/2006/relationships/slideLayout" Target="../slideLayouts/slideLayout1057.xml"/><Relationship Id="rId95" Type="http://schemas.openxmlformats.org/officeDocument/2006/relationships/slideLayout" Target="../slideLayouts/slideLayout631.xml"/><Relationship Id="rId160" Type="http://schemas.openxmlformats.org/officeDocument/2006/relationships/slideLayout" Target="../slideLayouts/slideLayout696.xml"/><Relationship Id="rId216" Type="http://schemas.openxmlformats.org/officeDocument/2006/relationships/slideLayout" Target="../slideLayouts/slideLayout752.xml"/><Relationship Id="rId423" Type="http://schemas.openxmlformats.org/officeDocument/2006/relationships/slideLayout" Target="../slideLayouts/slideLayout959.xml"/><Relationship Id="rId258" Type="http://schemas.openxmlformats.org/officeDocument/2006/relationships/slideLayout" Target="../slideLayouts/slideLayout794.xml"/><Relationship Id="rId465" Type="http://schemas.openxmlformats.org/officeDocument/2006/relationships/slideLayout" Target="../slideLayouts/slideLayout1001.xml"/><Relationship Id="rId22" Type="http://schemas.openxmlformats.org/officeDocument/2006/relationships/slideLayout" Target="../slideLayouts/slideLayout558.xml"/><Relationship Id="rId64" Type="http://schemas.openxmlformats.org/officeDocument/2006/relationships/slideLayout" Target="../slideLayouts/slideLayout600.xml"/><Relationship Id="rId118" Type="http://schemas.openxmlformats.org/officeDocument/2006/relationships/slideLayout" Target="../slideLayouts/slideLayout654.xml"/><Relationship Id="rId325" Type="http://schemas.openxmlformats.org/officeDocument/2006/relationships/slideLayout" Target="../slideLayouts/slideLayout861.xml"/><Relationship Id="rId367" Type="http://schemas.openxmlformats.org/officeDocument/2006/relationships/slideLayout" Target="../slideLayouts/slideLayout903.xml"/><Relationship Id="rId532" Type="http://schemas.openxmlformats.org/officeDocument/2006/relationships/slideLayout" Target="../slideLayouts/slideLayout1068.xml"/><Relationship Id="rId171" Type="http://schemas.openxmlformats.org/officeDocument/2006/relationships/slideLayout" Target="../slideLayouts/slideLayout707.xml"/><Relationship Id="rId227" Type="http://schemas.openxmlformats.org/officeDocument/2006/relationships/slideLayout" Target="../slideLayouts/slideLayout763.xml"/><Relationship Id="rId269" Type="http://schemas.openxmlformats.org/officeDocument/2006/relationships/slideLayout" Target="../slideLayouts/slideLayout805.xml"/><Relationship Id="rId434" Type="http://schemas.openxmlformats.org/officeDocument/2006/relationships/slideLayout" Target="../slideLayouts/slideLayout970.xml"/><Relationship Id="rId476" Type="http://schemas.openxmlformats.org/officeDocument/2006/relationships/slideLayout" Target="../slideLayouts/slideLayout1012.xml"/><Relationship Id="rId33" Type="http://schemas.openxmlformats.org/officeDocument/2006/relationships/slideLayout" Target="../slideLayouts/slideLayout569.xml"/><Relationship Id="rId129" Type="http://schemas.openxmlformats.org/officeDocument/2006/relationships/slideLayout" Target="../slideLayouts/slideLayout665.xml"/><Relationship Id="rId280" Type="http://schemas.openxmlformats.org/officeDocument/2006/relationships/slideLayout" Target="../slideLayouts/slideLayout816.xml"/><Relationship Id="rId336" Type="http://schemas.openxmlformats.org/officeDocument/2006/relationships/slideLayout" Target="../slideLayouts/slideLayout872.xml"/><Relationship Id="rId501" Type="http://schemas.openxmlformats.org/officeDocument/2006/relationships/slideLayout" Target="../slideLayouts/slideLayout1037.xml"/><Relationship Id="rId543" Type="http://schemas.openxmlformats.org/officeDocument/2006/relationships/slideLayout" Target="../slideLayouts/slideLayout1079.xml"/><Relationship Id="rId75" Type="http://schemas.openxmlformats.org/officeDocument/2006/relationships/slideLayout" Target="../slideLayouts/slideLayout611.xml"/><Relationship Id="rId140" Type="http://schemas.openxmlformats.org/officeDocument/2006/relationships/slideLayout" Target="../slideLayouts/slideLayout676.xml"/><Relationship Id="rId182" Type="http://schemas.openxmlformats.org/officeDocument/2006/relationships/slideLayout" Target="../slideLayouts/slideLayout718.xml"/><Relationship Id="rId378" Type="http://schemas.openxmlformats.org/officeDocument/2006/relationships/slideLayout" Target="../slideLayouts/slideLayout914.xml"/><Relationship Id="rId403" Type="http://schemas.openxmlformats.org/officeDocument/2006/relationships/slideLayout" Target="../slideLayouts/slideLayout939.xml"/><Relationship Id="rId6" Type="http://schemas.openxmlformats.org/officeDocument/2006/relationships/slideLayout" Target="../slideLayouts/slideLayout542.xml"/><Relationship Id="rId238" Type="http://schemas.openxmlformats.org/officeDocument/2006/relationships/slideLayout" Target="../slideLayouts/slideLayout774.xml"/><Relationship Id="rId445" Type="http://schemas.openxmlformats.org/officeDocument/2006/relationships/slideLayout" Target="../slideLayouts/slideLayout981.xml"/><Relationship Id="rId487" Type="http://schemas.openxmlformats.org/officeDocument/2006/relationships/slideLayout" Target="../slideLayouts/slideLayout1023.xml"/><Relationship Id="rId291" Type="http://schemas.openxmlformats.org/officeDocument/2006/relationships/slideLayout" Target="../slideLayouts/slideLayout827.xml"/><Relationship Id="rId305" Type="http://schemas.openxmlformats.org/officeDocument/2006/relationships/slideLayout" Target="../slideLayouts/slideLayout841.xml"/><Relationship Id="rId347" Type="http://schemas.openxmlformats.org/officeDocument/2006/relationships/slideLayout" Target="../slideLayouts/slideLayout883.xml"/><Relationship Id="rId512" Type="http://schemas.openxmlformats.org/officeDocument/2006/relationships/slideLayout" Target="../slideLayouts/slideLayout1048.xml"/><Relationship Id="rId44" Type="http://schemas.openxmlformats.org/officeDocument/2006/relationships/slideLayout" Target="../slideLayouts/slideLayout580.xml"/><Relationship Id="rId86" Type="http://schemas.openxmlformats.org/officeDocument/2006/relationships/slideLayout" Target="../slideLayouts/slideLayout622.xml"/><Relationship Id="rId151" Type="http://schemas.openxmlformats.org/officeDocument/2006/relationships/slideLayout" Target="../slideLayouts/slideLayout687.xml"/><Relationship Id="rId389" Type="http://schemas.openxmlformats.org/officeDocument/2006/relationships/slideLayout" Target="../slideLayouts/slideLayout925.xml"/><Relationship Id="rId554" Type="http://schemas.openxmlformats.org/officeDocument/2006/relationships/image" Target="../media/image6.emf"/><Relationship Id="rId193" Type="http://schemas.openxmlformats.org/officeDocument/2006/relationships/slideLayout" Target="../slideLayouts/slideLayout729.xml"/><Relationship Id="rId207" Type="http://schemas.openxmlformats.org/officeDocument/2006/relationships/slideLayout" Target="../slideLayouts/slideLayout743.xml"/><Relationship Id="rId249" Type="http://schemas.openxmlformats.org/officeDocument/2006/relationships/slideLayout" Target="../slideLayouts/slideLayout785.xml"/><Relationship Id="rId414" Type="http://schemas.openxmlformats.org/officeDocument/2006/relationships/slideLayout" Target="../slideLayouts/slideLayout950.xml"/><Relationship Id="rId456" Type="http://schemas.openxmlformats.org/officeDocument/2006/relationships/slideLayout" Target="../slideLayouts/slideLayout992.xml"/><Relationship Id="rId498" Type="http://schemas.openxmlformats.org/officeDocument/2006/relationships/slideLayout" Target="../slideLayouts/slideLayout1034.xml"/><Relationship Id="rId13" Type="http://schemas.openxmlformats.org/officeDocument/2006/relationships/slideLayout" Target="../slideLayouts/slideLayout549.xml"/><Relationship Id="rId109" Type="http://schemas.openxmlformats.org/officeDocument/2006/relationships/slideLayout" Target="../slideLayouts/slideLayout645.xml"/><Relationship Id="rId260" Type="http://schemas.openxmlformats.org/officeDocument/2006/relationships/slideLayout" Target="../slideLayouts/slideLayout796.xml"/><Relationship Id="rId316" Type="http://schemas.openxmlformats.org/officeDocument/2006/relationships/slideLayout" Target="../slideLayouts/slideLayout852.xml"/><Relationship Id="rId523" Type="http://schemas.openxmlformats.org/officeDocument/2006/relationships/slideLayout" Target="../slideLayouts/slideLayout1059.xml"/><Relationship Id="rId55" Type="http://schemas.openxmlformats.org/officeDocument/2006/relationships/slideLayout" Target="../slideLayouts/slideLayout591.xml"/><Relationship Id="rId97" Type="http://schemas.openxmlformats.org/officeDocument/2006/relationships/slideLayout" Target="../slideLayouts/slideLayout633.xml"/><Relationship Id="rId120" Type="http://schemas.openxmlformats.org/officeDocument/2006/relationships/slideLayout" Target="../slideLayouts/slideLayout656.xml"/><Relationship Id="rId358" Type="http://schemas.openxmlformats.org/officeDocument/2006/relationships/slideLayout" Target="../slideLayouts/slideLayout894.xml"/><Relationship Id="rId162" Type="http://schemas.openxmlformats.org/officeDocument/2006/relationships/slideLayout" Target="../slideLayouts/slideLayout698.xml"/><Relationship Id="rId218" Type="http://schemas.openxmlformats.org/officeDocument/2006/relationships/slideLayout" Target="../slideLayouts/slideLayout754.xml"/><Relationship Id="rId425" Type="http://schemas.openxmlformats.org/officeDocument/2006/relationships/slideLayout" Target="../slideLayouts/slideLayout961.xml"/><Relationship Id="rId467" Type="http://schemas.openxmlformats.org/officeDocument/2006/relationships/slideLayout" Target="../slideLayouts/slideLayout1003.xml"/><Relationship Id="rId271" Type="http://schemas.openxmlformats.org/officeDocument/2006/relationships/slideLayout" Target="../slideLayouts/slideLayout807.xml"/><Relationship Id="rId24" Type="http://schemas.openxmlformats.org/officeDocument/2006/relationships/slideLayout" Target="../slideLayouts/slideLayout560.xml"/><Relationship Id="rId66" Type="http://schemas.openxmlformats.org/officeDocument/2006/relationships/slideLayout" Target="../slideLayouts/slideLayout602.xml"/><Relationship Id="rId131" Type="http://schemas.openxmlformats.org/officeDocument/2006/relationships/slideLayout" Target="../slideLayouts/slideLayout667.xml"/><Relationship Id="rId327" Type="http://schemas.openxmlformats.org/officeDocument/2006/relationships/slideLayout" Target="../slideLayouts/slideLayout863.xml"/><Relationship Id="rId369" Type="http://schemas.openxmlformats.org/officeDocument/2006/relationships/slideLayout" Target="../slideLayouts/slideLayout905.xml"/><Relationship Id="rId534" Type="http://schemas.openxmlformats.org/officeDocument/2006/relationships/slideLayout" Target="../slideLayouts/slideLayout1070.xml"/><Relationship Id="rId173" Type="http://schemas.openxmlformats.org/officeDocument/2006/relationships/slideLayout" Target="../slideLayouts/slideLayout709.xml"/><Relationship Id="rId229" Type="http://schemas.openxmlformats.org/officeDocument/2006/relationships/slideLayout" Target="../slideLayouts/slideLayout765.xml"/><Relationship Id="rId380" Type="http://schemas.openxmlformats.org/officeDocument/2006/relationships/slideLayout" Target="../slideLayouts/slideLayout916.xml"/><Relationship Id="rId436" Type="http://schemas.openxmlformats.org/officeDocument/2006/relationships/slideLayout" Target="../slideLayouts/slideLayout972.xml"/><Relationship Id="rId240" Type="http://schemas.openxmlformats.org/officeDocument/2006/relationships/slideLayout" Target="../slideLayouts/slideLayout776.xml"/><Relationship Id="rId478" Type="http://schemas.openxmlformats.org/officeDocument/2006/relationships/slideLayout" Target="../slideLayouts/slideLayout1014.xml"/><Relationship Id="rId35" Type="http://schemas.openxmlformats.org/officeDocument/2006/relationships/slideLayout" Target="../slideLayouts/slideLayout571.xml"/><Relationship Id="rId77" Type="http://schemas.openxmlformats.org/officeDocument/2006/relationships/slideLayout" Target="../slideLayouts/slideLayout613.xml"/><Relationship Id="rId100" Type="http://schemas.openxmlformats.org/officeDocument/2006/relationships/slideLayout" Target="../slideLayouts/slideLayout636.xml"/><Relationship Id="rId282" Type="http://schemas.openxmlformats.org/officeDocument/2006/relationships/slideLayout" Target="../slideLayouts/slideLayout818.xml"/><Relationship Id="rId338" Type="http://schemas.openxmlformats.org/officeDocument/2006/relationships/slideLayout" Target="../slideLayouts/slideLayout874.xml"/><Relationship Id="rId503" Type="http://schemas.openxmlformats.org/officeDocument/2006/relationships/slideLayout" Target="../slideLayouts/slideLayout1039.xml"/><Relationship Id="rId545" Type="http://schemas.openxmlformats.org/officeDocument/2006/relationships/slideLayout" Target="../slideLayouts/slideLayout1081.xml"/><Relationship Id="rId8" Type="http://schemas.openxmlformats.org/officeDocument/2006/relationships/slideLayout" Target="../slideLayouts/slideLayout544.xml"/><Relationship Id="rId142" Type="http://schemas.openxmlformats.org/officeDocument/2006/relationships/slideLayout" Target="../slideLayouts/slideLayout678.xml"/><Relationship Id="rId184" Type="http://schemas.openxmlformats.org/officeDocument/2006/relationships/slideLayout" Target="../slideLayouts/slideLayout720.xml"/><Relationship Id="rId391" Type="http://schemas.openxmlformats.org/officeDocument/2006/relationships/slideLayout" Target="../slideLayouts/slideLayout927.xml"/><Relationship Id="rId405" Type="http://schemas.openxmlformats.org/officeDocument/2006/relationships/slideLayout" Target="../slideLayouts/slideLayout941.xml"/><Relationship Id="rId447" Type="http://schemas.openxmlformats.org/officeDocument/2006/relationships/slideLayout" Target="../slideLayouts/slideLayout983.xml"/><Relationship Id="rId251" Type="http://schemas.openxmlformats.org/officeDocument/2006/relationships/slideLayout" Target="../slideLayouts/slideLayout787.xml"/><Relationship Id="rId489" Type="http://schemas.openxmlformats.org/officeDocument/2006/relationships/slideLayout" Target="../slideLayouts/slideLayout1025.xml"/><Relationship Id="rId46" Type="http://schemas.openxmlformats.org/officeDocument/2006/relationships/slideLayout" Target="../slideLayouts/slideLayout582.xml"/><Relationship Id="rId293" Type="http://schemas.openxmlformats.org/officeDocument/2006/relationships/slideLayout" Target="../slideLayouts/slideLayout829.xml"/><Relationship Id="rId307" Type="http://schemas.openxmlformats.org/officeDocument/2006/relationships/slideLayout" Target="../slideLayouts/slideLayout843.xml"/><Relationship Id="rId349" Type="http://schemas.openxmlformats.org/officeDocument/2006/relationships/slideLayout" Target="../slideLayouts/slideLayout885.xml"/><Relationship Id="rId514" Type="http://schemas.openxmlformats.org/officeDocument/2006/relationships/slideLayout" Target="../slideLayouts/slideLayout1050.xml"/><Relationship Id="rId88" Type="http://schemas.openxmlformats.org/officeDocument/2006/relationships/slideLayout" Target="../slideLayouts/slideLayout624.xml"/><Relationship Id="rId111" Type="http://schemas.openxmlformats.org/officeDocument/2006/relationships/slideLayout" Target="../slideLayouts/slideLayout647.xml"/><Relationship Id="rId153" Type="http://schemas.openxmlformats.org/officeDocument/2006/relationships/slideLayout" Target="../slideLayouts/slideLayout689.xml"/><Relationship Id="rId195" Type="http://schemas.openxmlformats.org/officeDocument/2006/relationships/slideLayout" Target="../slideLayouts/slideLayout731.xml"/><Relationship Id="rId209" Type="http://schemas.openxmlformats.org/officeDocument/2006/relationships/slideLayout" Target="../slideLayouts/slideLayout745.xml"/><Relationship Id="rId360" Type="http://schemas.openxmlformats.org/officeDocument/2006/relationships/slideLayout" Target="../slideLayouts/slideLayout896.xml"/><Relationship Id="rId416" Type="http://schemas.openxmlformats.org/officeDocument/2006/relationships/slideLayout" Target="../slideLayouts/slideLayout952.xml"/><Relationship Id="rId220" Type="http://schemas.openxmlformats.org/officeDocument/2006/relationships/slideLayout" Target="../slideLayouts/slideLayout756.xml"/><Relationship Id="rId458" Type="http://schemas.openxmlformats.org/officeDocument/2006/relationships/slideLayout" Target="../slideLayouts/slideLayout994.xml"/><Relationship Id="rId15" Type="http://schemas.openxmlformats.org/officeDocument/2006/relationships/slideLayout" Target="../slideLayouts/slideLayout551.xml"/><Relationship Id="rId57" Type="http://schemas.openxmlformats.org/officeDocument/2006/relationships/slideLayout" Target="../slideLayouts/slideLayout593.xml"/><Relationship Id="rId262" Type="http://schemas.openxmlformats.org/officeDocument/2006/relationships/slideLayout" Target="../slideLayouts/slideLayout798.xml"/><Relationship Id="rId318" Type="http://schemas.openxmlformats.org/officeDocument/2006/relationships/slideLayout" Target="../slideLayouts/slideLayout854.xml"/><Relationship Id="rId525" Type="http://schemas.openxmlformats.org/officeDocument/2006/relationships/slideLayout" Target="../slideLayouts/slideLayout1061.xml"/><Relationship Id="rId99" Type="http://schemas.openxmlformats.org/officeDocument/2006/relationships/slideLayout" Target="../slideLayouts/slideLayout635.xml"/><Relationship Id="rId122" Type="http://schemas.openxmlformats.org/officeDocument/2006/relationships/slideLayout" Target="../slideLayouts/slideLayout658.xml"/><Relationship Id="rId164" Type="http://schemas.openxmlformats.org/officeDocument/2006/relationships/slideLayout" Target="../slideLayouts/slideLayout700.xml"/><Relationship Id="rId371" Type="http://schemas.openxmlformats.org/officeDocument/2006/relationships/slideLayout" Target="../slideLayouts/slideLayout907.xml"/><Relationship Id="rId427" Type="http://schemas.openxmlformats.org/officeDocument/2006/relationships/slideLayout" Target="../slideLayouts/slideLayout963.xml"/><Relationship Id="rId469" Type="http://schemas.openxmlformats.org/officeDocument/2006/relationships/slideLayout" Target="../slideLayouts/slideLayout1005.xml"/><Relationship Id="rId26" Type="http://schemas.openxmlformats.org/officeDocument/2006/relationships/slideLayout" Target="../slideLayouts/slideLayout562.xml"/><Relationship Id="rId231" Type="http://schemas.openxmlformats.org/officeDocument/2006/relationships/slideLayout" Target="../slideLayouts/slideLayout767.xml"/><Relationship Id="rId273" Type="http://schemas.openxmlformats.org/officeDocument/2006/relationships/slideLayout" Target="../slideLayouts/slideLayout809.xml"/><Relationship Id="rId329" Type="http://schemas.openxmlformats.org/officeDocument/2006/relationships/slideLayout" Target="../slideLayouts/slideLayout865.xml"/><Relationship Id="rId480" Type="http://schemas.openxmlformats.org/officeDocument/2006/relationships/slideLayout" Target="../slideLayouts/slideLayout1016.xml"/><Relationship Id="rId536" Type="http://schemas.openxmlformats.org/officeDocument/2006/relationships/slideLayout" Target="../slideLayouts/slideLayout1072.xml"/><Relationship Id="rId68" Type="http://schemas.openxmlformats.org/officeDocument/2006/relationships/slideLayout" Target="../slideLayouts/slideLayout604.xml"/><Relationship Id="rId133" Type="http://schemas.openxmlformats.org/officeDocument/2006/relationships/slideLayout" Target="../slideLayouts/slideLayout669.xml"/><Relationship Id="rId175" Type="http://schemas.openxmlformats.org/officeDocument/2006/relationships/slideLayout" Target="../slideLayouts/slideLayout711.xml"/><Relationship Id="rId340" Type="http://schemas.openxmlformats.org/officeDocument/2006/relationships/slideLayout" Target="../slideLayouts/slideLayout876.xml"/><Relationship Id="rId200" Type="http://schemas.openxmlformats.org/officeDocument/2006/relationships/slideLayout" Target="../slideLayouts/slideLayout736.xml"/><Relationship Id="rId382" Type="http://schemas.openxmlformats.org/officeDocument/2006/relationships/slideLayout" Target="../slideLayouts/slideLayout918.xml"/><Relationship Id="rId438" Type="http://schemas.openxmlformats.org/officeDocument/2006/relationships/slideLayout" Target="../slideLayouts/slideLayout974.xml"/><Relationship Id="rId242" Type="http://schemas.openxmlformats.org/officeDocument/2006/relationships/slideLayout" Target="../slideLayouts/slideLayout778.xml"/><Relationship Id="rId284" Type="http://schemas.openxmlformats.org/officeDocument/2006/relationships/slideLayout" Target="../slideLayouts/slideLayout820.xml"/><Relationship Id="rId491" Type="http://schemas.openxmlformats.org/officeDocument/2006/relationships/slideLayout" Target="../slideLayouts/slideLayout1027.xml"/><Relationship Id="rId505" Type="http://schemas.openxmlformats.org/officeDocument/2006/relationships/slideLayout" Target="../slideLayouts/slideLayout1041.xml"/><Relationship Id="rId37" Type="http://schemas.openxmlformats.org/officeDocument/2006/relationships/slideLayout" Target="../slideLayouts/slideLayout573.xml"/><Relationship Id="rId79" Type="http://schemas.openxmlformats.org/officeDocument/2006/relationships/slideLayout" Target="../slideLayouts/slideLayout615.xml"/><Relationship Id="rId102" Type="http://schemas.openxmlformats.org/officeDocument/2006/relationships/slideLayout" Target="../slideLayouts/slideLayout638.xml"/><Relationship Id="rId144" Type="http://schemas.openxmlformats.org/officeDocument/2006/relationships/slideLayout" Target="../slideLayouts/slideLayout680.xml"/><Relationship Id="rId547" Type="http://schemas.openxmlformats.org/officeDocument/2006/relationships/slideLayout" Target="../slideLayouts/slideLayout1083.xml"/><Relationship Id="rId90" Type="http://schemas.openxmlformats.org/officeDocument/2006/relationships/slideLayout" Target="../slideLayouts/slideLayout626.xml"/><Relationship Id="rId186" Type="http://schemas.openxmlformats.org/officeDocument/2006/relationships/slideLayout" Target="../slideLayouts/slideLayout722.xml"/><Relationship Id="rId351" Type="http://schemas.openxmlformats.org/officeDocument/2006/relationships/slideLayout" Target="../slideLayouts/slideLayout887.xml"/><Relationship Id="rId393" Type="http://schemas.openxmlformats.org/officeDocument/2006/relationships/slideLayout" Target="../slideLayouts/slideLayout929.xml"/><Relationship Id="rId407" Type="http://schemas.openxmlformats.org/officeDocument/2006/relationships/slideLayout" Target="../slideLayouts/slideLayout943.xml"/><Relationship Id="rId449" Type="http://schemas.openxmlformats.org/officeDocument/2006/relationships/slideLayout" Target="../slideLayouts/slideLayout985.xml"/><Relationship Id="rId211" Type="http://schemas.openxmlformats.org/officeDocument/2006/relationships/slideLayout" Target="../slideLayouts/slideLayout747.xml"/><Relationship Id="rId253" Type="http://schemas.openxmlformats.org/officeDocument/2006/relationships/slideLayout" Target="../slideLayouts/slideLayout789.xml"/><Relationship Id="rId295" Type="http://schemas.openxmlformats.org/officeDocument/2006/relationships/slideLayout" Target="../slideLayouts/slideLayout831.xml"/><Relationship Id="rId309" Type="http://schemas.openxmlformats.org/officeDocument/2006/relationships/slideLayout" Target="../slideLayouts/slideLayout845.xml"/><Relationship Id="rId460" Type="http://schemas.openxmlformats.org/officeDocument/2006/relationships/slideLayout" Target="../slideLayouts/slideLayout996.xml"/><Relationship Id="rId516" Type="http://schemas.openxmlformats.org/officeDocument/2006/relationships/slideLayout" Target="../slideLayouts/slideLayout1052.xml"/><Relationship Id="rId48" Type="http://schemas.openxmlformats.org/officeDocument/2006/relationships/slideLayout" Target="../slideLayouts/slideLayout584.xml"/><Relationship Id="rId113" Type="http://schemas.openxmlformats.org/officeDocument/2006/relationships/slideLayout" Target="../slideLayouts/slideLayout649.xml"/><Relationship Id="rId320" Type="http://schemas.openxmlformats.org/officeDocument/2006/relationships/slideLayout" Target="../slideLayouts/slideLayout856.xml"/><Relationship Id="rId155" Type="http://schemas.openxmlformats.org/officeDocument/2006/relationships/slideLayout" Target="../slideLayouts/slideLayout691.xml"/><Relationship Id="rId197" Type="http://schemas.openxmlformats.org/officeDocument/2006/relationships/slideLayout" Target="../slideLayouts/slideLayout733.xml"/><Relationship Id="rId362" Type="http://schemas.openxmlformats.org/officeDocument/2006/relationships/slideLayout" Target="../slideLayouts/slideLayout898.xml"/><Relationship Id="rId418" Type="http://schemas.openxmlformats.org/officeDocument/2006/relationships/slideLayout" Target="../slideLayouts/slideLayout954.xml"/><Relationship Id="rId222" Type="http://schemas.openxmlformats.org/officeDocument/2006/relationships/slideLayout" Target="../slideLayouts/slideLayout758.xml"/><Relationship Id="rId264" Type="http://schemas.openxmlformats.org/officeDocument/2006/relationships/slideLayout" Target="../slideLayouts/slideLayout800.xml"/><Relationship Id="rId471" Type="http://schemas.openxmlformats.org/officeDocument/2006/relationships/slideLayout" Target="../slideLayouts/slideLayout1007.xml"/><Relationship Id="rId17" Type="http://schemas.openxmlformats.org/officeDocument/2006/relationships/slideLayout" Target="../slideLayouts/slideLayout553.xml"/><Relationship Id="rId59" Type="http://schemas.openxmlformats.org/officeDocument/2006/relationships/slideLayout" Target="../slideLayouts/slideLayout595.xml"/><Relationship Id="rId124" Type="http://schemas.openxmlformats.org/officeDocument/2006/relationships/slideLayout" Target="../slideLayouts/slideLayout660.xml"/><Relationship Id="rId527" Type="http://schemas.openxmlformats.org/officeDocument/2006/relationships/slideLayout" Target="../slideLayouts/slideLayout1063.xml"/><Relationship Id="rId70" Type="http://schemas.openxmlformats.org/officeDocument/2006/relationships/slideLayout" Target="../slideLayouts/slideLayout606.xml"/><Relationship Id="rId166" Type="http://schemas.openxmlformats.org/officeDocument/2006/relationships/slideLayout" Target="../slideLayouts/slideLayout702.xml"/><Relationship Id="rId331" Type="http://schemas.openxmlformats.org/officeDocument/2006/relationships/slideLayout" Target="../slideLayouts/slideLayout867.xml"/><Relationship Id="rId373" Type="http://schemas.openxmlformats.org/officeDocument/2006/relationships/slideLayout" Target="../slideLayouts/slideLayout909.xml"/><Relationship Id="rId429" Type="http://schemas.openxmlformats.org/officeDocument/2006/relationships/slideLayout" Target="../slideLayouts/slideLayout965.xml"/><Relationship Id="rId1" Type="http://schemas.openxmlformats.org/officeDocument/2006/relationships/slideLayout" Target="../slideLayouts/slideLayout537.xml"/><Relationship Id="rId233" Type="http://schemas.openxmlformats.org/officeDocument/2006/relationships/slideLayout" Target="../slideLayouts/slideLayout769.xml"/><Relationship Id="rId440" Type="http://schemas.openxmlformats.org/officeDocument/2006/relationships/slideLayout" Target="../slideLayouts/slideLayout976.xml"/><Relationship Id="rId28" Type="http://schemas.openxmlformats.org/officeDocument/2006/relationships/slideLayout" Target="../slideLayouts/slideLayout564.xml"/><Relationship Id="rId275" Type="http://schemas.openxmlformats.org/officeDocument/2006/relationships/slideLayout" Target="../slideLayouts/slideLayout811.xml"/><Relationship Id="rId300" Type="http://schemas.openxmlformats.org/officeDocument/2006/relationships/slideLayout" Target="../slideLayouts/slideLayout836.xml"/><Relationship Id="rId482" Type="http://schemas.openxmlformats.org/officeDocument/2006/relationships/slideLayout" Target="../slideLayouts/slideLayout1018.xml"/><Relationship Id="rId538" Type="http://schemas.openxmlformats.org/officeDocument/2006/relationships/slideLayout" Target="../slideLayouts/slideLayout1074.xml"/><Relationship Id="rId81" Type="http://schemas.openxmlformats.org/officeDocument/2006/relationships/slideLayout" Target="../slideLayouts/slideLayout617.xml"/><Relationship Id="rId135" Type="http://schemas.openxmlformats.org/officeDocument/2006/relationships/slideLayout" Target="../slideLayouts/slideLayout671.xml"/><Relationship Id="rId177" Type="http://schemas.openxmlformats.org/officeDocument/2006/relationships/slideLayout" Target="../slideLayouts/slideLayout713.xml"/><Relationship Id="rId342" Type="http://schemas.openxmlformats.org/officeDocument/2006/relationships/slideLayout" Target="../slideLayouts/slideLayout878.xml"/><Relationship Id="rId384" Type="http://schemas.openxmlformats.org/officeDocument/2006/relationships/slideLayout" Target="../slideLayouts/slideLayout920.xml"/><Relationship Id="rId202" Type="http://schemas.openxmlformats.org/officeDocument/2006/relationships/slideLayout" Target="../slideLayouts/slideLayout738.xml"/><Relationship Id="rId244" Type="http://schemas.openxmlformats.org/officeDocument/2006/relationships/slideLayout" Target="../slideLayouts/slideLayout780.xml"/><Relationship Id="rId39" Type="http://schemas.openxmlformats.org/officeDocument/2006/relationships/slideLayout" Target="../slideLayouts/slideLayout575.xml"/><Relationship Id="rId286" Type="http://schemas.openxmlformats.org/officeDocument/2006/relationships/slideLayout" Target="../slideLayouts/slideLayout822.xml"/><Relationship Id="rId451" Type="http://schemas.openxmlformats.org/officeDocument/2006/relationships/slideLayout" Target="../slideLayouts/slideLayout987.xml"/><Relationship Id="rId493" Type="http://schemas.openxmlformats.org/officeDocument/2006/relationships/slideLayout" Target="../slideLayouts/slideLayout1029.xml"/><Relationship Id="rId507" Type="http://schemas.openxmlformats.org/officeDocument/2006/relationships/slideLayout" Target="../slideLayouts/slideLayout1043.xml"/><Relationship Id="rId549" Type="http://schemas.openxmlformats.org/officeDocument/2006/relationships/image" Target="../media/image1.emf"/><Relationship Id="rId50" Type="http://schemas.openxmlformats.org/officeDocument/2006/relationships/slideLayout" Target="../slideLayouts/slideLayout586.xml"/><Relationship Id="rId104" Type="http://schemas.openxmlformats.org/officeDocument/2006/relationships/slideLayout" Target="../slideLayouts/slideLayout640.xml"/><Relationship Id="rId146" Type="http://schemas.openxmlformats.org/officeDocument/2006/relationships/slideLayout" Target="../slideLayouts/slideLayout682.xml"/><Relationship Id="rId188" Type="http://schemas.openxmlformats.org/officeDocument/2006/relationships/slideLayout" Target="../slideLayouts/slideLayout724.xml"/><Relationship Id="rId311" Type="http://schemas.openxmlformats.org/officeDocument/2006/relationships/slideLayout" Target="../slideLayouts/slideLayout847.xml"/><Relationship Id="rId353" Type="http://schemas.openxmlformats.org/officeDocument/2006/relationships/slideLayout" Target="../slideLayouts/slideLayout889.xml"/><Relationship Id="rId395" Type="http://schemas.openxmlformats.org/officeDocument/2006/relationships/slideLayout" Target="../slideLayouts/slideLayout931.xml"/><Relationship Id="rId409" Type="http://schemas.openxmlformats.org/officeDocument/2006/relationships/slideLayout" Target="../slideLayouts/slideLayout945.xml"/><Relationship Id="rId92" Type="http://schemas.openxmlformats.org/officeDocument/2006/relationships/slideLayout" Target="../slideLayouts/slideLayout628.xml"/><Relationship Id="rId213" Type="http://schemas.openxmlformats.org/officeDocument/2006/relationships/slideLayout" Target="../slideLayouts/slideLayout749.xml"/><Relationship Id="rId420" Type="http://schemas.openxmlformats.org/officeDocument/2006/relationships/slideLayout" Target="../slideLayouts/slideLayout956.xml"/><Relationship Id="rId255" Type="http://schemas.openxmlformats.org/officeDocument/2006/relationships/slideLayout" Target="../slideLayouts/slideLayout791.xml"/><Relationship Id="rId297" Type="http://schemas.openxmlformats.org/officeDocument/2006/relationships/slideLayout" Target="../slideLayouts/slideLayout833.xml"/><Relationship Id="rId462" Type="http://schemas.openxmlformats.org/officeDocument/2006/relationships/slideLayout" Target="../slideLayouts/slideLayout998.xml"/><Relationship Id="rId518" Type="http://schemas.openxmlformats.org/officeDocument/2006/relationships/slideLayout" Target="../slideLayouts/slideLayout1054.xml"/><Relationship Id="rId115" Type="http://schemas.openxmlformats.org/officeDocument/2006/relationships/slideLayout" Target="../slideLayouts/slideLayout651.xml"/><Relationship Id="rId157" Type="http://schemas.openxmlformats.org/officeDocument/2006/relationships/slideLayout" Target="../slideLayouts/slideLayout693.xml"/><Relationship Id="rId322" Type="http://schemas.openxmlformats.org/officeDocument/2006/relationships/slideLayout" Target="../slideLayouts/slideLayout858.xml"/><Relationship Id="rId364" Type="http://schemas.openxmlformats.org/officeDocument/2006/relationships/slideLayout" Target="../slideLayouts/slideLayout900.xml"/><Relationship Id="rId61" Type="http://schemas.openxmlformats.org/officeDocument/2006/relationships/slideLayout" Target="../slideLayouts/slideLayout597.xml"/><Relationship Id="rId199" Type="http://schemas.openxmlformats.org/officeDocument/2006/relationships/slideLayout" Target="../slideLayouts/slideLayout735.xml"/><Relationship Id="rId19" Type="http://schemas.openxmlformats.org/officeDocument/2006/relationships/slideLayout" Target="../slideLayouts/slideLayout555.xml"/><Relationship Id="rId224" Type="http://schemas.openxmlformats.org/officeDocument/2006/relationships/slideLayout" Target="../slideLayouts/slideLayout760.xml"/><Relationship Id="rId266" Type="http://schemas.openxmlformats.org/officeDocument/2006/relationships/slideLayout" Target="../slideLayouts/slideLayout802.xml"/><Relationship Id="rId431" Type="http://schemas.openxmlformats.org/officeDocument/2006/relationships/slideLayout" Target="../slideLayouts/slideLayout967.xml"/><Relationship Id="rId473" Type="http://schemas.openxmlformats.org/officeDocument/2006/relationships/slideLayout" Target="../slideLayouts/slideLayout1009.xml"/><Relationship Id="rId529" Type="http://schemas.openxmlformats.org/officeDocument/2006/relationships/slideLayout" Target="../slideLayouts/slideLayout1065.xml"/><Relationship Id="rId30" Type="http://schemas.openxmlformats.org/officeDocument/2006/relationships/slideLayout" Target="../slideLayouts/slideLayout566.xml"/><Relationship Id="rId126" Type="http://schemas.openxmlformats.org/officeDocument/2006/relationships/slideLayout" Target="../slideLayouts/slideLayout662.xml"/><Relationship Id="rId168" Type="http://schemas.openxmlformats.org/officeDocument/2006/relationships/slideLayout" Target="../slideLayouts/slideLayout704.xml"/><Relationship Id="rId333" Type="http://schemas.openxmlformats.org/officeDocument/2006/relationships/slideLayout" Target="../slideLayouts/slideLayout869.xml"/><Relationship Id="rId540" Type="http://schemas.openxmlformats.org/officeDocument/2006/relationships/slideLayout" Target="../slideLayouts/slideLayout1076.xml"/><Relationship Id="rId72" Type="http://schemas.openxmlformats.org/officeDocument/2006/relationships/slideLayout" Target="../slideLayouts/slideLayout608.xml"/><Relationship Id="rId375" Type="http://schemas.openxmlformats.org/officeDocument/2006/relationships/slideLayout" Target="../slideLayouts/slideLayout911.xml"/><Relationship Id="rId3" Type="http://schemas.openxmlformats.org/officeDocument/2006/relationships/slideLayout" Target="../slideLayouts/slideLayout539.xml"/><Relationship Id="rId235" Type="http://schemas.openxmlformats.org/officeDocument/2006/relationships/slideLayout" Target="../slideLayouts/slideLayout771.xml"/><Relationship Id="rId277" Type="http://schemas.openxmlformats.org/officeDocument/2006/relationships/slideLayout" Target="../slideLayouts/slideLayout813.xml"/><Relationship Id="rId400" Type="http://schemas.openxmlformats.org/officeDocument/2006/relationships/slideLayout" Target="../slideLayouts/slideLayout936.xml"/><Relationship Id="rId442" Type="http://schemas.openxmlformats.org/officeDocument/2006/relationships/slideLayout" Target="../slideLayouts/slideLayout978.xml"/><Relationship Id="rId484" Type="http://schemas.openxmlformats.org/officeDocument/2006/relationships/slideLayout" Target="../slideLayouts/slideLayout1020.xml"/><Relationship Id="rId137" Type="http://schemas.openxmlformats.org/officeDocument/2006/relationships/slideLayout" Target="../slideLayouts/slideLayout673.xml"/><Relationship Id="rId302" Type="http://schemas.openxmlformats.org/officeDocument/2006/relationships/slideLayout" Target="../slideLayouts/slideLayout838.xml"/><Relationship Id="rId344" Type="http://schemas.openxmlformats.org/officeDocument/2006/relationships/slideLayout" Target="../slideLayouts/slideLayout880.xml"/><Relationship Id="rId41" Type="http://schemas.openxmlformats.org/officeDocument/2006/relationships/slideLayout" Target="../slideLayouts/slideLayout577.xml"/><Relationship Id="rId83" Type="http://schemas.openxmlformats.org/officeDocument/2006/relationships/slideLayout" Target="../slideLayouts/slideLayout619.xml"/><Relationship Id="rId179" Type="http://schemas.openxmlformats.org/officeDocument/2006/relationships/slideLayout" Target="../slideLayouts/slideLayout715.xml"/><Relationship Id="rId386" Type="http://schemas.openxmlformats.org/officeDocument/2006/relationships/slideLayout" Target="../slideLayouts/slideLayout922.xml"/><Relationship Id="rId551" Type="http://schemas.openxmlformats.org/officeDocument/2006/relationships/image" Target="../media/image3.png"/><Relationship Id="rId190" Type="http://schemas.openxmlformats.org/officeDocument/2006/relationships/slideLayout" Target="../slideLayouts/slideLayout726.xml"/><Relationship Id="rId204" Type="http://schemas.openxmlformats.org/officeDocument/2006/relationships/slideLayout" Target="../slideLayouts/slideLayout740.xml"/><Relationship Id="rId246" Type="http://schemas.openxmlformats.org/officeDocument/2006/relationships/slideLayout" Target="../slideLayouts/slideLayout782.xml"/><Relationship Id="rId288" Type="http://schemas.openxmlformats.org/officeDocument/2006/relationships/slideLayout" Target="../slideLayouts/slideLayout824.xml"/><Relationship Id="rId411" Type="http://schemas.openxmlformats.org/officeDocument/2006/relationships/slideLayout" Target="../slideLayouts/slideLayout947.xml"/><Relationship Id="rId453" Type="http://schemas.openxmlformats.org/officeDocument/2006/relationships/slideLayout" Target="../slideLayouts/slideLayout989.xml"/><Relationship Id="rId509" Type="http://schemas.openxmlformats.org/officeDocument/2006/relationships/slideLayout" Target="../slideLayouts/slideLayout1045.xml"/><Relationship Id="rId106" Type="http://schemas.openxmlformats.org/officeDocument/2006/relationships/slideLayout" Target="../slideLayouts/slideLayout642.xml"/><Relationship Id="rId313" Type="http://schemas.openxmlformats.org/officeDocument/2006/relationships/slideLayout" Target="../slideLayouts/slideLayout849.xml"/><Relationship Id="rId495" Type="http://schemas.openxmlformats.org/officeDocument/2006/relationships/slideLayout" Target="../slideLayouts/slideLayout1031.xml"/><Relationship Id="rId10" Type="http://schemas.openxmlformats.org/officeDocument/2006/relationships/slideLayout" Target="../slideLayouts/slideLayout546.xml"/><Relationship Id="rId52" Type="http://schemas.openxmlformats.org/officeDocument/2006/relationships/slideLayout" Target="../slideLayouts/slideLayout588.xml"/><Relationship Id="rId94" Type="http://schemas.openxmlformats.org/officeDocument/2006/relationships/slideLayout" Target="../slideLayouts/slideLayout630.xml"/><Relationship Id="rId148" Type="http://schemas.openxmlformats.org/officeDocument/2006/relationships/slideLayout" Target="../slideLayouts/slideLayout684.xml"/><Relationship Id="rId355" Type="http://schemas.openxmlformats.org/officeDocument/2006/relationships/slideLayout" Target="../slideLayouts/slideLayout891.xml"/><Relationship Id="rId397" Type="http://schemas.openxmlformats.org/officeDocument/2006/relationships/slideLayout" Target="../slideLayouts/slideLayout933.xml"/><Relationship Id="rId520" Type="http://schemas.openxmlformats.org/officeDocument/2006/relationships/slideLayout" Target="../slideLayouts/slideLayout1056.xml"/><Relationship Id="rId215" Type="http://schemas.openxmlformats.org/officeDocument/2006/relationships/slideLayout" Target="../slideLayouts/slideLayout751.xml"/><Relationship Id="rId257" Type="http://schemas.openxmlformats.org/officeDocument/2006/relationships/slideLayout" Target="../slideLayouts/slideLayout793.xml"/><Relationship Id="rId422" Type="http://schemas.openxmlformats.org/officeDocument/2006/relationships/slideLayout" Target="../slideLayouts/slideLayout958.xml"/><Relationship Id="rId464" Type="http://schemas.openxmlformats.org/officeDocument/2006/relationships/slideLayout" Target="../slideLayouts/slideLayout1000.xml"/><Relationship Id="rId299" Type="http://schemas.openxmlformats.org/officeDocument/2006/relationships/slideLayout" Target="../slideLayouts/slideLayout835.xml"/><Relationship Id="rId63" Type="http://schemas.openxmlformats.org/officeDocument/2006/relationships/slideLayout" Target="../slideLayouts/slideLayout599.xml"/><Relationship Id="rId159" Type="http://schemas.openxmlformats.org/officeDocument/2006/relationships/slideLayout" Target="../slideLayouts/slideLayout695.xml"/><Relationship Id="rId366" Type="http://schemas.openxmlformats.org/officeDocument/2006/relationships/slideLayout" Target="../slideLayouts/slideLayout902.xml"/><Relationship Id="rId226" Type="http://schemas.openxmlformats.org/officeDocument/2006/relationships/slideLayout" Target="../slideLayouts/slideLayout762.xml"/><Relationship Id="rId433" Type="http://schemas.openxmlformats.org/officeDocument/2006/relationships/slideLayout" Target="../slideLayouts/slideLayout969.xml"/><Relationship Id="rId74" Type="http://schemas.openxmlformats.org/officeDocument/2006/relationships/slideLayout" Target="../slideLayouts/slideLayout610.xml"/><Relationship Id="rId377" Type="http://schemas.openxmlformats.org/officeDocument/2006/relationships/slideLayout" Target="../slideLayouts/slideLayout913.xml"/><Relationship Id="rId500" Type="http://schemas.openxmlformats.org/officeDocument/2006/relationships/slideLayout" Target="../slideLayouts/slideLayout1036.xml"/><Relationship Id="rId5" Type="http://schemas.openxmlformats.org/officeDocument/2006/relationships/slideLayout" Target="../slideLayouts/slideLayout541.xml"/><Relationship Id="rId237" Type="http://schemas.openxmlformats.org/officeDocument/2006/relationships/slideLayout" Target="../slideLayouts/slideLayout773.xml"/><Relationship Id="rId444" Type="http://schemas.openxmlformats.org/officeDocument/2006/relationships/slideLayout" Target="../slideLayouts/slideLayout980.xml"/><Relationship Id="rId290" Type="http://schemas.openxmlformats.org/officeDocument/2006/relationships/slideLayout" Target="../slideLayouts/slideLayout826.xml"/><Relationship Id="rId304" Type="http://schemas.openxmlformats.org/officeDocument/2006/relationships/slideLayout" Target="../slideLayouts/slideLayout840.xml"/><Relationship Id="rId388" Type="http://schemas.openxmlformats.org/officeDocument/2006/relationships/slideLayout" Target="../slideLayouts/slideLayout924.xml"/><Relationship Id="rId511" Type="http://schemas.openxmlformats.org/officeDocument/2006/relationships/slideLayout" Target="../slideLayouts/slideLayout1047.xml"/><Relationship Id="rId85" Type="http://schemas.openxmlformats.org/officeDocument/2006/relationships/slideLayout" Target="../slideLayouts/slideLayout621.xml"/><Relationship Id="rId150" Type="http://schemas.openxmlformats.org/officeDocument/2006/relationships/slideLayout" Target="../slideLayouts/slideLayout686.xml"/><Relationship Id="rId248" Type="http://schemas.openxmlformats.org/officeDocument/2006/relationships/slideLayout" Target="../slideLayouts/slideLayout784.xml"/><Relationship Id="rId455" Type="http://schemas.openxmlformats.org/officeDocument/2006/relationships/slideLayout" Target="../slideLayouts/slideLayout991.xml"/><Relationship Id="rId12" Type="http://schemas.openxmlformats.org/officeDocument/2006/relationships/slideLayout" Target="../slideLayouts/slideLayout548.xml"/><Relationship Id="rId108" Type="http://schemas.openxmlformats.org/officeDocument/2006/relationships/slideLayout" Target="../slideLayouts/slideLayout644.xml"/><Relationship Id="rId315" Type="http://schemas.openxmlformats.org/officeDocument/2006/relationships/slideLayout" Target="../slideLayouts/slideLayout851.xml"/><Relationship Id="rId522" Type="http://schemas.openxmlformats.org/officeDocument/2006/relationships/slideLayout" Target="../slideLayouts/slideLayout105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00.xml"/><Relationship Id="rId21" Type="http://schemas.openxmlformats.org/officeDocument/2006/relationships/slideLayout" Target="../slideLayouts/slideLayout1104.xml"/><Relationship Id="rId324" Type="http://schemas.openxmlformats.org/officeDocument/2006/relationships/slideLayout" Target="../slideLayouts/slideLayout1407.xml"/><Relationship Id="rId531" Type="http://schemas.openxmlformats.org/officeDocument/2006/relationships/slideLayout" Target="../slideLayouts/slideLayout1614.xml"/><Relationship Id="rId170" Type="http://schemas.openxmlformats.org/officeDocument/2006/relationships/slideLayout" Target="../slideLayouts/slideLayout1253.xml"/><Relationship Id="rId268" Type="http://schemas.openxmlformats.org/officeDocument/2006/relationships/slideLayout" Target="../slideLayouts/slideLayout1351.xml"/><Relationship Id="rId475" Type="http://schemas.openxmlformats.org/officeDocument/2006/relationships/slideLayout" Target="../slideLayouts/slideLayout1558.xml"/><Relationship Id="rId32" Type="http://schemas.openxmlformats.org/officeDocument/2006/relationships/slideLayout" Target="../slideLayouts/slideLayout1115.xml"/><Relationship Id="rId128" Type="http://schemas.openxmlformats.org/officeDocument/2006/relationships/slideLayout" Target="../slideLayouts/slideLayout1211.xml"/><Relationship Id="rId335" Type="http://schemas.openxmlformats.org/officeDocument/2006/relationships/slideLayout" Target="../slideLayouts/slideLayout1418.xml"/><Relationship Id="rId542" Type="http://schemas.openxmlformats.org/officeDocument/2006/relationships/slideLayout" Target="../slideLayouts/slideLayout1625.xml"/><Relationship Id="rId181" Type="http://schemas.openxmlformats.org/officeDocument/2006/relationships/slideLayout" Target="../slideLayouts/slideLayout1264.xml"/><Relationship Id="rId402" Type="http://schemas.openxmlformats.org/officeDocument/2006/relationships/slideLayout" Target="../slideLayouts/slideLayout1485.xml"/><Relationship Id="rId279" Type="http://schemas.openxmlformats.org/officeDocument/2006/relationships/slideLayout" Target="../slideLayouts/slideLayout1362.xml"/><Relationship Id="rId486" Type="http://schemas.openxmlformats.org/officeDocument/2006/relationships/slideLayout" Target="../slideLayouts/slideLayout1569.xml"/><Relationship Id="rId43" Type="http://schemas.openxmlformats.org/officeDocument/2006/relationships/slideLayout" Target="../slideLayouts/slideLayout1126.xml"/><Relationship Id="rId139" Type="http://schemas.openxmlformats.org/officeDocument/2006/relationships/slideLayout" Target="../slideLayouts/slideLayout1222.xml"/><Relationship Id="rId346" Type="http://schemas.openxmlformats.org/officeDocument/2006/relationships/slideLayout" Target="../slideLayouts/slideLayout1429.xml"/><Relationship Id="rId553" Type="http://schemas.openxmlformats.org/officeDocument/2006/relationships/image" Target="../media/image5.emf"/><Relationship Id="rId192" Type="http://schemas.openxmlformats.org/officeDocument/2006/relationships/slideLayout" Target="../slideLayouts/slideLayout1275.xml"/><Relationship Id="rId206" Type="http://schemas.openxmlformats.org/officeDocument/2006/relationships/slideLayout" Target="../slideLayouts/slideLayout1289.xml"/><Relationship Id="rId413" Type="http://schemas.openxmlformats.org/officeDocument/2006/relationships/slideLayout" Target="../slideLayouts/slideLayout1496.xml"/><Relationship Id="rId497" Type="http://schemas.openxmlformats.org/officeDocument/2006/relationships/slideLayout" Target="../slideLayouts/slideLayout1580.xml"/><Relationship Id="rId357" Type="http://schemas.openxmlformats.org/officeDocument/2006/relationships/slideLayout" Target="../slideLayouts/slideLayout1440.xml"/><Relationship Id="rId54" Type="http://schemas.openxmlformats.org/officeDocument/2006/relationships/slideLayout" Target="../slideLayouts/slideLayout1137.xml"/><Relationship Id="rId96" Type="http://schemas.openxmlformats.org/officeDocument/2006/relationships/slideLayout" Target="../slideLayouts/slideLayout1179.xml"/><Relationship Id="rId161" Type="http://schemas.openxmlformats.org/officeDocument/2006/relationships/slideLayout" Target="../slideLayouts/slideLayout1244.xml"/><Relationship Id="rId217" Type="http://schemas.openxmlformats.org/officeDocument/2006/relationships/slideLayout" Target="../slideLayouts/slideLayout1300.xml"/><Relationship Id="rId399" Type="http://schemas.openxmlformats.org/officeDocument/2006/relationships/slideLayout" Target="../slideLayouts/slideLayout1482.xml"/><Relationship Id="rId259" Type="http://schemas.openxmlformats.org/officeDocument/2006/relationships/slideLayout" Target="../slideLayouts/slideLayout1342.xml"/><Relationship Id="rId424" Type="http://schemas.openxmlformats.org/officeDocument/2006/relationships/slideLayout" Target="../slideLayouts/slideLayout1507.xml"/><Relationship Id="rId466" Type="http://schemas.openxmlformats.org/officeDocument/2006/relationships/slideLayout" Target="../slideLayouts/slideLayout1549.xml"/><Relationship Id="rId23" Type="http://schemas.openxmlformats.org/officeDocument/2006/relationships/slideLayout" Target="../slideLayouts/slideLayout1106.xml"/><Relationship Id="rId119" Type="http://schemas.openxmlformats.org/officeDocument/2006/relationships/slideLayout" Target="../slideLayouts/slideLayout1202.xml"/><Relationship Id="rId270" Type="http://schemas.openxmlformats.org/officeDocument/2006/relationships/slideLayout" Target="../slideLayouts/slideLayout1353.xml"/><Relationship Id="rId326" Type="http://schemas.openxmlformats.org/officeDocument/2006/relationships/slideLayout" Target="../slideLayouts/slideLayout1409.xml"/><Relationship Id="rId533" Type="http://schemas.openxmlformats.org/officeDocument/2006/relationships/slideLayout" Target="../slideLayouts/slideLayout1616.xml"/><Relationship Id="rId65" Type="http://schemas.openxmlformats.org/officeDocument/2006/relationships/slideLayout" Target="../slideLayouts/slideLayout1148.xml"/><Relationship Id="rId130" Type="http://schemas.openxmlformats.org/officeDocument/2006/relationships/slideLayout" Target="../slideLayouts/slideLayout1213.xml"/><Relationship Id="rId368" Type="http://schemas.openxmlformats.org/officeDocument/2006/relationships/slideLayout" Target="../slideLayouts/slideLayout1451.xml"/><Relationship Id="rId172" Type="http://schemas.openxmlformats.org/officeDocument/2006/relationships/slideLayout" Target="../slideLayouts/slideLayout1255.xml"/><Relationship Id="rId228" Type="http://schemas.openxmlformats.org/officeDocument/2006/relationships/slideLayout" Target="../slideLayouts/slideLayout1311.xml"/><Relationship Id="rId435" Type="http://schemas.openxmlformats.org/officeDocument/2006/relationships/slideLayout" Target="../slideLayouts/slideLayout1518.xml"/><Relationship Id="rId477" Type="http://schemas.openxmlformats.org/officeDocument/2006/relationships/slideLayout" Target="../slideLayouts/slideLayout1560.xml"/><Relationship Id="rId281" Type="http://schemas.openxmlformats.org/officeDocument/2006/relationships/slideLayout" Target="../slideLayouts/slideLayout1364.xml"/><Relationship Id="rId337" Type="http://schemas.openxmlformats.org/officeDocument/2006/relationships/slideLayout" Target="../slideLayouts/slideLayout1420.xml"/><Relationship Id="rId502" Type="http://schemas.openxmlformats.org/officeDocument/2006/relationships/slideLayout" Target="../slideLayouts/slideLayout1585.xml"/><Relationship Id="rId34" Type="http://schemas.openxmlformats.org/officeDocument/2006/relationships/slideLayout" Target="../slideLayouts/slideLayout1117.xml"/><Relationship Id="rId76" Type="http://schemas.openxmlformats.org/officeDocument/2006/relationships/slideLayout" Target="../slideLayouts/slideLayout1159.xml"/><Relationship Id="rId141" Type="http://schemas.openxmlformats.org/officeDocument/2006/relationships/slideLayout" Target="../slideLayouts/slideLayout1224.xml"/><Relationship Id="rId379" Type="http://schemas.openxmlformats.org/officeDocument/2006/relationships/slideLayout" Target="../slideLayouts/slideLayout1462.xml"/><Relationship Id="rId544" Type="http://schemas.openxmlformats.org/officeDocument/2006/relationships/slideLayout" Target="../slideLayouts/slideLayout1627.xml"/><Relationship Id="rId7" Type="http://schemas.openxmlformats.org/officeDocument/2006/relationships/slideLayout" Target="../slideLayouts/slideLayout1090.xml"/><Relationship Id="rId183" Type="http://schemas.openxmlformats.org/officeDocument/2006/relationships/slideLayout" Target="../slideLayouts/slideLayout1266.xml"/><Relationship Id="rId239" Type="http://schemas.openxmlformats.org/officeDocument/2006/relationships/slideLayout" Target="../slideLayouts/slideLayout1322.xml"/><Relationship Id="rId390" Type="http://schemas.openxmlformats.org/officeDocument/2006/relationships/slideLayout" Target="../slideLayouts/slideLayout1473.xml"/><Relationship Id="rId404" Type="http://schemas.openxmlformats.org/officeDocument/2006/relationships/slideLayout" Target="../slideLayouts/slideLayout1487.xml"/><Relationship Id="rId446" Type="http://schemas.openxmlformats.org/officeDocument/2006/relationships/slideLayout" Target="../slideLayouts/slideLayout1529.xml"/><Relationship Id="rId250" Type="http://schemas.openxmlformats.org/officeDocument/2006/relationships/slideLayout" Target="../slideLayouts/slideLayout1333.xml"/><Relationship Id="rId292" Type="http://schemas.openxmlformats.org/officeDocument/2006/relationships/slideLayout" Target="../slideLayouts/slideLayout1375.xml"/><Relationship Id="rId306" Type="http://schemas.openxmlformats.org/officeDocument/2006/relationships/slideLayout" Target="../slideLayouts/slideLayout1389.xml"/><Relationship Id="rId488" Type="http://schemas.openxmlformats.org/officeDocument/2006/relationships/slideLayout" Target="../slideLayouts/slideLayout1571.xml"/><Relationship Id="rId45" Type="http://schemas.openxmlformats.org/officeDocument/2006/relationships/slideLayout" Target="../slideLayouts/slideLayout1128.xml"/><Relationship Id="rId87" Type="http://schemas.openxmlformats.org/officeDocument/2006/relationships/slideLayout" Target="../slideLayouts/slideLayout1170.xml"/><Relationship Id="rId110" Type="http://schemas.openxmlformats.org/officeDocument/2006/relationships/slideLayout" Target="../slideLayouts/slideLayout1193.xml"/><Relationship Id="rId348" Type="http://schemas.openxmlformats.org/officeDocument/2006/relationships/slideLayout" Target="../slideLayouts/slideLayout1431.xml"/><Relationship Id="rId513" Type="http://schemas.openxmlformats.org/officeDocument/2006/relationships/slideLayout" Target="../slideLayouts/slideLayout1596.xml"/><Relationship Id="rId555" Type="http://schemas.openxmlformats.org/officeDocument/2006/relationships/image" Target="../media/image7.emf"/><Relationship Id="rId152" Type="http://schemas.openxmlformats.org/officeDocument/2006/relationships/slideLayout" Target="../slideLayouts/slideLayout1235.xml"/><Relationship Id="rId194" Type="http://schemas.openxmlformats.org/officeDocument/2006/relationships/slideLayout" Target="../slideLayouts/slideLayout1277.xml"/><Relationship Id="rId208" Type="http://schemas.openxmlformats.org/officeDocument/2006/relationships/slideLayout" Target="../slideLayouts/slideLayout1291.xml"/><Relationship Id="rId415" Type="http://schemas.openxmlformats.org/officeDocument/2006/relationships/slideLayout" Target="../slideLayouts/slideLayout1498.xml"/><Relationship Id="rId457" Type="http://schemas.openxmlformats.org/officeDocument/2006/relationships/slideLayout" Target="../slideLayouts/slideLayout1540.xml"/><Relationship Id="rId261" Type="http://schemas.openxmlformats.org/officeDocument/2006/relationships/slideLayout" Target="../slideLayouts/slideLayout1344.xml"/><Relationship Id="rId499" Type="http://schemas.openxmlformats.org/officeDocument/2006/relationships/slideLayout" Target="../slideLayouts/slideLayout1582.xml"/><Relationship Id="rId14" Type="http://schemas.openxmlformats.org/officeDocument/2006/relationships/slideLayout" Target="../slideLayouts/slideLayout1097.xml"/><Relationship Id="rId56" Type="http://schemas.openxmlformats.org/officeDocument/2006/relationships/slideLayout" Target="../slideLayouts/slideLayout1139.xml"/><Relationship Id="rId317" Type="http://schemas.openxmlformats.org/officeDocument/2006/relationships/slideLayout" Target="../slideLayouts/slideLayout1400.xml"/><Relationship Id="rId359" Type="http://schemas.openxmlformats.org/officeDocument/2006/relationships/slideLayout" Target="../slideLayouts/slideLayout1442.xml"/><Relationship Id="rId524" Type="http://schemas.openxmlformats.org/officeDocument/2006/relationships/slideLayout" Target="../slideLayouts/slideLayout1607.xml"/><Relationship Id="rId98" Type="http://schemas.openxmlformats.org/officeDocument/2006/relationships/slideLayout" Target="../slideLayouts/slideLayout1181.xml"/><Relationship Id="rId121" Type="http://schemas.openxmlformats.org/officeDocument/2006/relationships/slideLayout" Target="../slideLayouts/slideLayout1204.xml"/><Relationship Id="rId163" Type="http://schemas.openxmlformats.org/officeDocument/2006/relationships/slideLayout" Target="../slideLayouts/slideLayout1246.xml"/><Relationship Id="rId219" Type="http://schemas.openxmlformats.org/officeDocument/2006/relationships/slideLayout" Target="../slideLayouts/slideLayout1302.xml"/><Relationship Id="rId370" Type="http://schemas.openxmlformats.org/officeDocument/2006/relationships/slideLayout" Target="../slideLayouts/slideLayout1453.xml"/><Relationship Id="rId426" Type="http://schemas.openxmlformats.org/officeDocument/2006/relationships/slideLayout" Target="../slideLayouts/slideLayout1509.xml"/><Relationship Id="rId230" Type="http://schemas.openxmlformats.org/officeDocument/2006/relationships/slideLayout" Target="../slideLayouts/slideLayout1313.xml"/><Relationship Id="rId468" Type="http://schemas.openxmlformats.org/officeDocument/2006/relationships/slideLayout" Target="../slideLayouts/slideLayout1551.xml"/><Relationship Id="rId25" Type="http://schemas.openxmlformats.org/officeDocument/2006/relationships/slideLayout" Target="../slideLayouts/slideLayout1108.xml"/><Relationship Id="rId67" Type="http://schemas.openxmlformats.org/officeDocument/2006/relationships/slideLayout" Target="../slideLayouts/slideLayout1150.xml"/><Relationship Id="rId272" Type="http://schemas.openxmlformats.org/officeDocument/2006/relationships/slideLayout" Target="../slideLayouts/slideLayout1355.xml"/><Relationship Id="rId328" Type="http://schemas.openxmlformats.org/officeDocument/2006/relationships/slideLayout" Target="../slideLayouts/slideLayout1411.xml"/><Relationship Id="rId535" Type="http://schemas.openxmlformats.org/officeDocument/2006/relationships/slideLayout" Target="../slideLayouts/slideLayout1618.xml"/><Relationship Id="rId132" Type="http://schemas.openxmlformats.org/officeDocument/2006/relationships/slideLayout" Target="../slideLayouts/slideLayout1215.xml"/><Relationship Id="rId174" Type="http://schemas.openxmlformats.org/officeDocument/2006/relationships/slideLayout" Target="../slideLayouts/slideLayout1257.xml"/><Relationship Id="rId381" Type="http://schemas.openxmlformats.org/officeDocument/2006/relationships/slideLayout" Target="../slideLayouts/slideLayout1464.xml"/><Relationship Id="rId241" Type="http://schemas.openxmlformats.org/officeDocument/2006/relationships/slideLayout" Target="../slideLayouts/slideLayout1324.xml"/><Relationship Id="rId437" Type="http://schemas.openxmlformats.org/officeDocument/2006/relationships/slideLayout" Target="../slideLayouts/slideLayout1520.xml"/><Relationship Id="rId479" Type="http://schemas.openxmlformats.org/officeDocument/2006/relationships/slideLayout" Target="../slideLayouts/slideLayout1562.xml"/><Relationship Id="rId36" Type="http://schemas.openxmlformats.org/officeDocument/2006/relationships/slideLayout" Target="../slideLayouts/slideLayout1119.xml"/><Relationship Id="rId283" Type="http://schemas.openxmlformats.org/officeDocument/2006/relationships/slideLayout" Target="../slideLayouts/slideLayout1366.xml"/><Relationship Id="rId339" Type="http://schemas.openxmlformats.org/officeDocument/2006/relationships/slideLayout" Target="../slideLayouts/slideLayout1422.xml"/><Relationship Id="rId490" Type="http://schemas.openxmlformats.org/officeDocument/2006/relationships/slideLayout" Target="../slideLayouts/slideLayout1573.xml"/><Relationship Id="rId504" Type="http://schemas.openxmlformats.org/officeDocument/2006/relationships/slideLayout" Target="../slideLayouts/slideLayout1587.xml"/><Relationship Id="rId546" Type="http://schemas.openxmlformats.org/officeDocument/2006/relationships/slideLayout" Target="../slideLayouts/slideLayout1629.xml"/><Relationship Id="rId78" Type="http://schemas.openxmlformats.org/officeDocument/2006/relationships/slideLayout" Target="../slideLayouts/slideLayout1161.xml"/><Relationship Id="rId101" Type="http://schemas.openxmlformats.org/officeDocument/2006/relationships/slideLayout" Target="../slideLayouts/slideLayout1184.xml"/><Relationship Id="rId143" Type="http://schemas.openxmlformats.org/officeDocument/2006/relationships/slideLayout" Target="../slideLayouts/slideLayout1226.xml"/><Relationship Id="rId185" Type="http://schemas.openxmlformats.org/officeDocument/2006/relationships/slideLayout" Target="../slideLayouts/slideLayout1268.xml"/><Relationship Id="rId350" Type="http://schemas.openxmlformats.org/officeDocument/2006/relationships/slideLayout" Target="../slideLayouts/slideLayout1433.xml"/><Relationship Id="rId406" Type="http://schemas.openxmlformats.org/officeDocument/2006/relationships/slideLayout" Target="../slideLayouts/slideLayout1489.xml"/><Relationship Id="rId9" Type="http://schemas.openxmlformats.org/officeDocument/2006/relationships/slideLayout" Target="../slideLayouts/slideLayout1092.xml"/><Relationship Id="rId210" Type="http://schemas.openxmlformats.org/officeDocument/2006/relationships/slideLayout" Target="../slideLayouts/slideLayout1293.xml"/><Relationship Id="rId392" Type="http://schemas.openxmlformats.org/officeDocument/2006/relationships/slideLayout" Target="../slideLayouts/slideLayout1475.xml"/><Relationship Id="rId448" Type="http://schemas.openxmlformats.org/officeDocument/2006/relationships/slideLayout" Target="../slideLayouts/slideLayout1531.xml"/><Relationship Id="rId252" Type="http://schemas.openxmlformats.org/officeDocument/2006/relationships/slideLayout" Target="../slideLayouts/slideLayout1335.xml"/><Relationship Id="rId294" Type="http://schemas.openxmlformats.org/officeDocument/2006/relationships/slideLayout" Target="../slideLayouts/slideLayout1377.xml"/><Relationship Id="rId308" Type="http://schemas.openxmlformats.org/officeDocument/2006/relationships/slideLayout" Target="../slideLayouts/slideLayout1391.xml"/><Relationship Id="rId515" Type="http://schemas.openxmlformats.org/officeDocument/2006/relationships/slideLayout" Target="../slideLayouts/slideLayout1598.xml"/><Relationship Id="rId47" Type="http://schemas.openxmlformats.org/officeDocument/2006/relationships/slideLayout" Target="../slideLayouts/slideLayout1130.xml"/><Relationship Id="rId89" Type="http://schemas.openxmlformats.org/officeDocument/2006/relationships/slideLayout" Target="../slideLayouts/slideLayout1172.xml"/><Relationship Id="rId112" Type="http://schemas.openxmlformats.org/officeDocument/2006/relationships/slideLayout" Target="../slideLayouts/slideLayout1195.xml"/><Relationship Id="rId154" Type="http://schemas.openxmlformats.org/officeDocument/2006/relationships/slideLayout" Target="../slideLayouts/slideLayout1237.xml"/><Relationship Id="rId361" Type="http://schemas.openxmlformats.org/officeDocument/2006/relationships/slideLayout" Target="../slideLayouts/slideLayout1444.xml"/><Relationship Id="rId196" Type="http://schemas.openxmlformats.org/officeDocument/2006/relationships/slideLayout" Target="../slideLayouts/slideLayout1279.xml"/><Relationship Id="rId417" Type="http://schemas.openxmlformats.org/officeDocument/2006/relationships/slideLayout" Target="../slideLayouts/slideLayout1500.xml"/><Relationship Id="rId459" Type="http://schemas.openxmlformats.org/officeDocument/2006/relationships/slideLayout" Target="../slideLayouts/slideLayout1542.xml"/><Relationship Id="rId16" Type="http://schemas.openxmlformats.org/officeDocument/2006/relationships/slideLayout" Target="../slideLayouts/slideLayout1099.xml"/><Relationship Id="rId221" Type="http://schemas.openxmlformats.org/officeDocument/2006/relationships/slideLayout" Target="../slideLayouts/slideLayout1304.xml"/><Relationship Id="rId263" Type="http://schemas.openxmlformats.org/officeDocument/2006/relationships/slideLayout" Target="../slideLayouts/slideLayout1346.xml"/><Relationship Id="rId319" Type="http://schemas.openxmlformats.org/officeDocument/2006/relationships/slideLayout" Target="../slideLayouts/slideLayout1402.xml"/><Relationship Id="rId470" Type="http://schemas.openxmlformats.org/officeDocument/2006/relationships/slideLayout" Target="../slideLayouts/slideLayout1553.xml"/><Relationship Id="rId526" Type="http://schemas.openxmlformats.org/officeDocument/2006/relationships/slideLayout" Target="../slideLayouts/slideLayout1609.xml"/><Relationship Id="rId58" Type="http://schemas.openxmlformats.org/officeDocument/2006/relationships/slideLayout" Target="../slideLayouts/slideLayout1141.xml"/><Relationship Id="rId123" Type="http://schemas.openxmlformats.org/officeDocument/2006/relationships/slideLayout" Target="../slideLayouts/slideLayout1206.xml"/><Relationship Id="rId330" Type="http://schemas.openxmlformats.org/officeDocument/2006/relationships/slideLayout" Target="../slideLayouts/slideLayout1413.xml"/><Relationship Id="rId165" Type="http://schemas.openxmlformats.org/officeDocument/2006/relationships/slideLayout" Target="../slideLayouts/slideLayout1248.xml"/><Relationship Id="rId372" Type="http://schemas.openxmlformats.org/officeDocument/2006/relationships/slideLayout" Target="../slideLayouts/slideLayout1455.xml"/><Relationship Id="rId428" Type="http://schemas.openxmlformats.org/officeDocument/2006/relationships/slideLayout" Target="../slideLayouts/slideLayout1511.xml"/><Relationship Id="rId232" Type="http://schemas.openxmlformats.org/officeDocument/2006/relationships/slideLayout" Target="../slideLayouts/slideLayout1315.xml"/><Relationship Id="rId274" Type="http://schemas.openxmlformats.org/officeDocument/2006/relationships/slideLayout" Target="../slideLayouts/slideLayout1357.xml"/><Relationship Id="rId481" Type="http://schemas.openxmlformats.org/officeDocument/2006/relationships/slideLayout" Target="../slideLayouts/slideLayout1564.xml"/><Relationship Id="rId27" Type="http://schemas.openxmlformats.org/officeDocument/2006/relationships/slideLayout" Target="../slideLayouts/slideLayout1110.xml"/><Relationship Id="rId69" Type="http://schemas.openxmlformats.org/officeDocument/2006/relationships/slideLayout" Target="../slideLayouts/slideLayout1152.xml"/><Relationship Id="rId134" Type="http://schemas.openxmlformats.org/officeDocument/2006/relationships/slideLayout" Target="../slideLayouts/slideLayout1217.xml"/><Relationship Id="rId537" Type="http://schemas.openxmlformats.org/officeDocument/2006/relationships/slideLayout" Target="../slideLayouts/slideLayout1620.xml"/><Relationship Id="rId80" Type="http://schemas.openxmlformats.org/officeDocument/2006/relationships/slideLayout" Target="../slideLayouts/slideLayout1163.xml"/><Relationship Id="rId176" Type="http://schemas.openxmlformats.org/officeDocument/2006/relationships/slideLayout" Target="../slideLayouts/slideLayout1259.xml"/><Relationship Id="rId341" Type="http://schemas.openxmlformats.org/officeDocument/2006/relationships/slideLayout" Target="../slideLayouts/slideLayout1424.xml"/><Relationship Id="rId383" Type="http://schemas.openxmlformats.org/officeDocument/2006/relationships/slideLayout" Target="../slideLayouts/slideLayout1466.xml"/><Relationship Id="rId439" Type="http://schemas.openxmlformats.org/officeDocument/2006/relationships/slideLayout" Target="../slideLayouts/slideLayout1522.xml"/><Relationship Id="rId201" Type="http://schemas.openxmlformats.org/officeDocument/2006/relationships/slideLayout" Target="../slideLayouts/slideLayout1284.xml"/><Relationship Id="rId243" Type="http://schemas.openxmlformats.org/officeDocument/2006/relationships/slideLayout" Target="../slideLayouts/slideLayout1326.xml"/><Relationship Id="rId285" Type="http://schemas.openxmlformats.org/officeDocument/2006/relationships/slideLayout" Target="../slideLayouts/slideLayout1368.xml"/><Relationship Id="rId450" Type="http://schemas.openxmlformats.org/officeDocument/2006/relationships/slideLayout" Target="../slideLayouts/slideLayout1533.xml"/><Relationship Id="rId506" Type="http://schemas.openxmlformats.org/officeDocument/2006/relationships/slideLayout" Target="../slideLayouts/slideLayout1589.xml"/><Relationship Id="rId38" Type="http://schemas.openxmlformats.org/officeDocument/2006/relationships/slideLayout" Target="../slideLayouts/slideLayout1121.xml"/><Relationship Id="rId103" Type="http://schemas.openxmlformats.org/officeDocument/2006/relationships/slideLayout" Target="../slideLayouts/slideLayout1186.xml"/><Relationship Id="rId310" Type="http://schemas.openxmlformats.org/officeDocument/2006/relationships/slideLayout" Target="../slideLayouts/slideLayout1393.xml"/><Relationship Id="rId492" Type="http://schemas.openxmlformats.org/officeDocument/2006/relationships/slideLayout" Target="../slideLayouts/slideLayout1575.xml"/><Relationship Id="rId548" Type="http://schemas.openxmlformats.org/officeDocument/2006/relationships/theme" Target="../theme/theme4.xml"/><Relationship Id="rId91" Type="http://schemas.openxmlformats.org/officeDocument/2006/relationships/slideLayout" Target="../slideLayouts/slideLayout1174.xml"/><Relationship Id="rId145" Type="http://schemas.openxmlformats.org/officeDocument/2006/relationships/slideLayout" Target="../slideLayouts/slideLayout1228.xml"/><Relationship Id="rId187" Type="http://schemas.openxmlformats.org/officeDocument/2006/relationships/slideLayout" Target="../slideLayouts/slideLayout1270.xml"/><Relationship Id="rId352" Type="http://schemas.openxmlformats.org/officeDocument/2006/relationships/slideLayout" Target="../slideLayouts/slideLayout1435.xml"/><Relationship Id="rId394" Type="http://schemas.openxmlformats.org/officeDocument/2006/relationships/slideLayout" Target="../slideLayouts/slideLayout1477.xml"/><Relationship Id="rId408" Type="http://schemas.openxmlformats.org/officeDocument/2006/relationships/slideLayout" Target="../slideLayouts/slideLayout1491.xml"/><Relationship Id="rId212" Type="http://schemas.openxmlformats.org/officeDocument/2006/relationships/slideLayout" Target="../slideLayouts/slideLayout1295.xml"/><Relationship Id="rId254" Type="http://schemas.openxmlformats.org/officeDocument/2006/relationships/slideLayout" Target="../slideLayouts/slideLayout1337.xml"/><Relationship Id="rId49" Type="http://schemas.openxmlformats.org/officeDocument/2006/relationships/slideLayout" Target="../slideLayouts/slideLayout1132.xml"/><Relationship Id="rId114" Type="http://schemas.openxmlformats.org/officeDocument/2006/relationships/slideLayout" Target="../slideLayouts/slideLayout1197.xml"/><Relationship Id="rId296" Type="http://schemas.openxmlformats.org/officeDocument/2006/relationships/slideLayout" Target="../slideLayouts/slideLayout1379.xml"/><Relationship Id="rId461" Type="http://schemas.openxmlformats.org/officeDocument/2006/relationships/slideLayout" Target="../slideLayouts/slideLayout1544.xml"/><Relationship Id="rId517" Type="http://schemas.openxmlformats.org/officeDocument/2006/relationships/slideLayout" Target="../slideLayouts/slideLayout1600.xml"/><Relationship Id="rId60" Type="http://schemas.openxmlformats.org/officeDocument/2006/relationships/slideLayout" Target="../slideLayouts/slideLayout1143.xml"/><Relationship Id="rId156" Type="http://schemas.openxmlformats.org/officeDocument/2006/relationships/slideLayout" Target="../slideLayouts/slideLayout1239.xml"/><Relationship Id="rId198" Type="http://schemas.openxmlformats.org/officeDocument/2006/relationships/slideLayout" Target="../slideLayouts/slideLayout1281.xml"/><Relationship Id="rId321" Type="http://schemas.openxmlformats.org/officeDocument/2006/relationships/slideLayout" Target="../slideLayouts/slideLayout1404.xml"/><Relationship Id="rId363" Type="http://schemas.openxmlformats.org/officeDocument/2006/relationships/slideLayout" Target="../slideLayouts/slideLayout1446.xml"/><Relationship Id="rId419" Type="http://schemas.openxmlformats.org/officeDocument/2006/relationships/slideLayout" Target="../slideLayouts/slideLayout1502.xml"/><Relationship Id="rId223" Type="http://schemas.openxmlformats.org/officeDocument/2006/relationships/slideLayout" Target="../slideLayouts/slideLayout1306.xml"/><Relationship Id="rId430" Type="http://schemas.openxmlformats.org/officeDocument/2006/relationships/slideLayout" Target="../slideLayouts/slideLayout1513.xml"/><Relationship Id="rId18" Type="http://schemas.openxmlformats.org/officeDocument/2006/relationships/slideLayout" Target="../slideLayouts/slideLayout1101.xml"/><Relationship Id="rId265" Type="http://schemas.openxmlformats.org/officeDocument/2006/relationships/slideLayout" Target="../slideLayouts/slideLayout1348.xml"/><Relationship Id="rId472" Type="http://schemas.openxmlformats.org/officeDocument/2006/relationships/slideLayout" Target="../slideLayouts/slideLayout1555.xml"/><Relationship Id="rId528" Type="http://schemas.openxmlformats.org/officeDocument/2006/relationships/slideLayout" Target="../slideLayouts/slideLayout1611.xml"/><Relationship Id="rId125" Type="http://schemas.openxmlformats.org/officeDocument/2006/relationships/slideLayout" Target="../slideLayouts/slideLayout1208.xml"/><Relationship Id="rId167" Type="http://schemas.openxmlformats.org/officeDocument/2006/relationships/slideLayout" Target="../slideLayouts/slideLayout1250.xml"/><Relationship Id="rId332" Type="http://schemas.openxmlformats.org/officeDocument/2006/relationships/slideLayout" Target="../slideLayouts/slideLayout1415.xml"/><Relationship Id="rId374" Type="http://schemas.openxmlformats.org/officeDocument/2006/relationships/slideLayout" Target="../slideLayouts/slideLayout1457.xml"/><Relationship Id="rId71" Type="http://schemas.openxmlformats.org/officeDocument/2006/relationships/slideLayout" Target="../slideLayouts/slideLayout1154.xml"/><Relationship Id="rId234" Type="http://schemas.openxmlformats.org/officeDocument/2006/relationships/slideLayout" Target="../slideLayouts/slideLayout1317.xml"/><Relationship Id="rId2" Type="http://schemas.openxmlformats.org/officeDocument/2006/relationships/slideLayout" Target="../slideLayouts/slideLayout1085.xml"/><Relationship Id="rId29" Type="http://schemas.openxmlformats.org/officeDocument/2006/relationships/slideLayout" Target="../slideLayouts/slideLayout1112.xml"/><Relationship Id="rId276" Type="http://schemas.openxmlformats.org/officeDocument/2006/relationships/slideLayout" Target="../slideLayouts/slideLayout1359.xml"/><Relationship Id="rId441" Type="http://schemas.openxmlformats.org/officeDocument/2006/relationships/slideLayout" Target="../slideLayouts/slideLayout1524.xml"/><Relationship Id="rId483" Type="http://schemas.openxmlformats.org/officeDocument/2006/relationships/slideLayout" Target="../slideLayouts/slideLayout1566.xml"/><Relationship Id="rId539" Type="http://schemas.openxmlformats.org/officeDocument/2006/relationships/slideLayout" Target="../slideLayouts/slideLayout1622.xml"/><Relationship Id="rId40" Type="http://schemas.openxmlformats.org/officeDocument/2006/relationships/slideLayout" Target="../slideLayouts/slideLayout1123.xml"/><Relationship Id="rId136" Type="http://schemas.openxmlformats.org/officeDocument/2006/relationships/slideLayout" Target="../slideLayouts/slideLayout1219.xml"/><Relationship Id="rId178" Type="http://schemas.openxmlformats.org/officeDocument/2006/relationships/slideLayout" Target="../slideLayouts/slideLayout1261.xml"/><Relationship Id="rId301" Type="http://schemas.openxmlformats.org/officeDocument/2006/relationships/slideLayout" Target="../slideLayouts/slideLayout1384.xml"/><Relationship Id="rId343" Type="http://schemas.openxmlformats.org/officeDocument/2006/relationships/slideLayout" Target="../slideLayouts/slideLayout1426.xml"/><Relationship Id="rId550" Type="http://schemas.openxmlformats.org/officeDocument/2006/relationships/image" Target="../media/image2.emf"/><Relationship Id="rId82" Type="http://schemas.openxmlformats.org/officeDocument/2006/relationships/slideLayout" Target="../slideLayouts/slideLayout1165.xml"/><Relationship Id="rId203" Type="http://schemas.openxmlformats.org/officeDocument/2006/relationships/slideLayout" Target="../slideLayouts/slideLayout1286.xml"/><Relationship Id="rId385" Type="http://schemas.openxmlformats.org/officeDocument/2006/relationships/slideLayout" Target="../slideLayouts/slideLayout1468.xml"/><Relationship Id="rId245" Type="http://schemas.openxmlformats.org/officeDocument/2006/relationships/slideLayout" Target="../slideLayouts/slideLayout1328.xml"/><Relationship Id="rId287" Type="http://schemas.openxmlformats.org/officeDocument/2006/relationships/slideLayout" Target="../slideLayouts/slideLayout1370.xml"/><Relationship Id="rId410" Type="http://schemas.openxmlformats.org/officeDocument/2006/relationships/slideLayout" Target="../slideLayouts/slideLayout1493.xml"/><Relationship Id="rId452" Type="http://schemas.openxmlformats.org/officeDocument/2006/relationships/slideLayout" Target="../slideLayouts/slideLayout1535.xml"/><Relationship Id="rId494" Type="http://schemas.openxmlformats.org/officeDocument/2006/relationships/slideLayout" Target="../slideLayouts/slideLayout1577.xml"/><Relationship Id="rId508" Type="http://schemas.openxmlformats.org/officeDocument/2006/relationships/slideLayout" Target="../slideLayouts/slideLayout1591.xml"/><Relationship Id="rId105" Type="http://schemas.openxmlformats.org/officeDocument/2006/relationships/slideLayout" Target="../slideLayouts/slideLayout1188.xml"/><Relationship Id="rId147" Type="http://schemas.openxmlformats.org/officeDocument/2006/relationships/slideLayout" Target="../slideLayouts/slideLayout1230.xml"/><Relationship Id="rId312" Type="http://schemas.openxmlformats.org/officeDocument/2006/relationships/slideLayout" Target="../slideLayouts/slideLayout1395.xml"/><Relationship Id="rId354" Type="http://schemas.openxmlformats.org/officeDocument/2006/relationships/slideLayout" Target="../slideLayouts/slideLayout1437.xml"/><Relationship Id="rId51" Type="http://schemas.openxmlformats.org/officeDocument/2006/relationships/slideLayout" Target="../slideLayouts/slideLayout1134.xml"/><Relationship Id="rId93" Type="http://schemas.openxmlformats.org/officeDocument/2006/relationships/slideLayout" Target="../slideLayouts/slideLayout1176.xml"/><Relationship Id="rId189" Type="http://schemas.openxmlformats.org/officeDocument/2006/relationships/slideLayout" Target="../slideLayouts/slideLayout1272.xml"/><Relationship Id="rId396" Type="http://schemas.openxmlformats.org/officeDocument/2006/relationships/slideLayout" Target="../slideLayouts/slideLayout1479.xml"/><Relationship Id="rId214" Type="http://schemas.openxmlformats.org/officeDocument/2006/relationships/slideLayout" Target="../slideLayouts/slideLayout1297.xml"/><Relationship Id="rId256" Type="http://schemas.openxmlformats.org/officeDocument/2006/relationships/slideLayout" Target="../slideLayouts/slideLayout1339.xml"/><Relationship Id="rId298" Type="http://schemas.openxmlformats.org/officeDocument/2006/relationships/slideLayout" Target="../slideLayouts/slideLayout1381.xml"/><Relationship Id="rId421" Type="http://schemas.openxmlformats.org/officeDocument/2006/relationships/slideLayout" Target="../slideLayouts/slideLayout1504.xml"/><Relationship Id="rId463" Type="http://schemas.openxmlformats.org/officeDocument/2006/relationships/slideLayout" Target="../slideLayouts/slideLayout1546.xml"/><Relationship Id="rId519" Type="http://schemas.openxmlformats.org/officeDocument/2006/relationships/slideLayout" Target="../slideLayouts/slideLayout1602.xml"/><Relationship Id="rId116" Type="http://schemas.openxmlformats.org/officeDocument/2006/relationships/slideLayout" Target="../slideLayouts/slideLayout1199.xml"/><Relationship Id="rId158" Type="http://schemas.openxmlformats.org/officeDocument/2006/relationships/slideLayout" Target="../slideLayouts/slideLayout1241.xml"/><Relationship Id="rId323" Type="http://schemas.openxmlformats.org/officeDocument/2006/relationships/slideLayout" Target="../slideLayouts/slideLayout1406.xml"/><Relationship Id="rId530" Type="http://schemas.openxmlformats.org/officeDocument/2006/relationships/slideLayout" Target="../slideLayouts/slideLayout1613.xml"/><Relationship Id="rId20" Type="http://schemas.openxmlformats.org/officeDocument/2006/relationships/slideLayout" Target="../slideLayouts/slideLayout1103.xml"/><Relationship Id="rId62" Type="http://schemas.openxmlformats.org/officeDocument/2006/relationships/slideLayout" Target="../slideLayouts/slideLayout1145.xml"/><Relationship Id="rId365" Type="http://schemas.openxmlformats.org/officeDocument/2006/relationships/slideLayout" Target="../slideLayouts/slideLayout1448.xml"/><Relationship Id="rId225" Type="http://schemas.openxmlformats.org/officeDocument/2006/relationships/slideLayout" Target="../slideLayouts/slideLayout1308.xml"/><Relationship Id="rId267" Type="http://schemas.openxmlformats.org/officeDocument/2006/relationships/slideLayout" Target="../slideLayouts/slideLayout1350.xml"/><Relationship Id="rId432" Type="http://schemas.openxmlformats.org/officeDocument/2006/relationships/slideLayout" Target="../slideLayouts/slideLayout1515.xml"/><Relationship Id="rId474" Type="http://schemas.openxmlformats.org/officeDocument/2006/relationships/slideLayout" Target="../slideLayouts/slideLayout1557.xml"/><Relationship Id="rId127" Type="http://schemas.openxmlformats.org/officeDocument/2006/relationships/slideLayout" Target="../slideLayouts/slideLayout1210.xml"/><Relationship Id="rId31" Type="http://schemas.openxmlformats.org/officeDocument/2006/relationships/slideLayout" Target="../slideLayouts/slideLayout1114.xml"/><Relationship Id="rId73" Type="http://schemas.openxmlformats.org/officeDocument/2006/relationships/slideLayout" Target="../slideLayouts/slideLayout1156.xml"/><Relationship Id="rId169" Type="http://schemas.openxmlformats.org/officeDocument/2006/relationships/slideLayout" Target="../slideLayouts/slideLayout1252.xml"/><Relationship Id="rId334" Type="http://schemas.openxmlformats.org/officeDocument/2006/relationships/slideLayout" Target="../slideLayouts/slideLayout1417.xml"/><Relationship Id="rId376" Type="http://schemas.openxmlformats.org/officeDocument/2006/relationships/slideLayout" Target="../slideLayouts/slideLayout1459.xml"/><Relationship Id="rId541" Type="http://schemas.openxmlformats.org/officeDocument/2006/relationships/slideLayout" Target="../slideLayouts/slideLayout1624.xml"/><Relationship Id="rId4" Type="http://schemas.openxmlformats.org/officeDocument/2006/relationships/slideLayout" Target="../slideLayouts/slideLayout1087.xml"/><Relationship Id="rId180" Type="http://schemas.openxmlformats.org/officeDocument/2006/relationships/slideLayout" Target="../slideLayouts/slideLayout1263.xml"/><Relationship Id="rId236" Type="http://schemas.openxmlformats.org/officeDocument/2006/relationships/slideLayout" Target="../slideLayouts/slideLayout1319.xml"/><Relationship Id="rId278" Type="http://schemas.openxmlformats.org/officeDocument/2006/relationships/slideLayout" Target="../slideLayouts/slideLayout1361.xml"/><Relationship Id="rId401" Type="http://schemas.openxmlformats.org/officeDocument/2006/relationships/slideLayout" Target="../slideLayouts/slideLayout1484.xml"/><Relationship Id="rId443" Type="http://schemas.openxmlformats.org/officeDocument/2006/relationships/slideLayout" Target="../slideLayouts/slideLayout1526.xml"/><Relationship Id="rId303" Type="http://schemas.openxmlformats.org/officeDocument/2006/relationships/slideLayout" Target="../slideLayouts/slideLayout1386.xml"/><Relationship Id="rId485" Type="http://schemas.openxmlformats.org/officeDocument/2006/relationships/slideLayout" Target="../slideLayouts/slideLayout1568.xml"/><Relationship Id="rId42" Type="http://schemas.openxmlformats.org/officeDocument/2006/relationships/slideLayout" Target="../slideLayouts/slideLayout1125.xml"/><Relationship Id="rId84" Type="http://schemas.openxmlformats.org/officeDocument/2006/relationships/slideLayout" Target="../slideLayouts/slideLayout1167.xml"/><Relationship Id="rId138" Type="http://schemas.openxmlformats.org/officeDocument/2006/relationships/slideLayout" Target="../slideLayouts/slideLayout1221.xml"/><Relationship Id="rId345" Type="http://schemas.openxmlformats.org/officeDocument/2006/relationships/slideLayout" Target="../slideLayouts/slideLayout1428.xml"/><Relationship Id="rId387" Type="http://schemas.openxmlformats.org/officeDocument/2006/relationships/slideLayout" Target="../slideLayouts/slideLayout1470.xml"/><Relationship Id="rId510" Type="http://schemas.openxmlformats.org/officeDocument/2006/relationships/slideLayout" Target="../slideLayouts/slideLayout1593.xml"/><Relationship Id="rId552" Type="http://schemas.openxmlformats.org/officeDocument/2006/relationships/image" Target="../media/image4.emf"/><Relationship Id="rId191" Type="http://schemas.openxmlformats.org/officeDocument/2006/relationships/slideLayout" Target="../slideLayouts/slideLayout1274.xml"/><Relationship Id="rId205" Type="http://schemas.openxmlformats.org/officeDocument/2006/relationships/slideLayout" Target="../slideLayouts/slideLayout1288.xml"/><Relationship Id="rId247" Type="http://schemas.openxmlformats.org/officeDocument/2006/relationships/slideLayout" Target="../slideLayouts/slideLayout1330.xml"/><Relationship Id="rId412" Type="http://schemas.openxmlformats.org/officeDocument/2006/relationships/slideLayout" Target="../slideLayouts/slideLayout1495.xml"/><Relationship Id="rId107" Type="http://schemas.openxmlformats.org/officeDocument/2006/relationships/slideLayout" Target="../slideLayouts/slideLayout1190.xml"/><Relationship Id="rId289" Type="http://schemas.openxmlformats.org/officeDocument/2006/relationships/slideLayout" Target="../slideLayouts/slideLayout1372.xml"/><Relationship Id="rId454" Type="http://schemas.openxmlformats.org/officeDocument/2006/relationships/slideLayout" Target="../slideLayouts/slideLayout1537.xml"/><Relationship Id="rId496" Type="http://schemas.openxmlformats.org/officeDocument/2006/relationships/slideLayout" Target="../slideLayouts/slideLayout1579.xml"/><Relationship Id="rId11" Type="http://schemas.openxmlformats.org/officeDocument/2006/relationships/slideLayout" Target="../slideLayouts/slideLayout1094.xml"/><Relationship Id="rId53" Type="http://schemas.openxmlformats.org/officeDocument/2006/relationships/slideLayout" Target="../slideLayouts/slideLayout1136.xml"/><Relationship Id="rId149" Type="http://schemas.openxmlformats.org/officeDocument/2006/relationships/slideLayout" Target="../slideLayouts/slideLayout1232.xml"/><Relationship Id="rId314" Type="http://schemas.openxmlformats.org/officeDocument/2006/relationships/slideLayout" Target="../slideLayouts/slideLayout1397.xml"/><Relationship Id="rId356" Type="http://schemas.openxmlformats.org/officeDocument/2006/relationships/slideLayout" Target="../slideLayouts/slideLayout1439.xml"/><Relationship Id="rId398" Type="http://schemas.openxmlformats.org/officeDocument/2006/relationships/slideLayout" Target="../slideLayouts/slideLayout1481.xml"/><Relationship Id="rId521" Type="http://schemas.openxmlformats.org/officeDocument/2006/relationships/slideLayout" Target="../slideLayouts/slideLayout1604.xml"/><Relationship Id="rId95" Type="http://schemas.openxmlformats.org/officeDocument/2006/relationships/slideLayout" Target="../slideLayouts/slideLayout1178.xml"/><Relationship Id="rId160" Type="http://schemas.openxmlformats.org/officeDocument/2006/relationships/slideLayout" Target="../slideLayouts/slideLayout1243.xml"/><Relationship Id="rId216" Type="http://schemas.openxmlformats.org/officeDocument/2006/relationships/slideLayout" Target="../slideLayouts/slideLayout1299.xml"/><Relationship Id="rId423" Type="http://schemas.openxmlformats.org/officeDocument/2006/relationships/slideLayout" Target="../slideLayouts/slideLayout1506.xml"/><Relationship Id="rId258" Type="http://schemas.openxmlformats.org/officeDocument/2006/relationships/slideLayout" Target="../slideLayouts/slideLayout1341.xml"/><Relationship Id="rId465" Type="http://schemas.openxmlformats.org/officeDocument/2006/relationships/slideLayout" Target="../slideLayouts/slideLayout1548.xml"/><Relationship Id="rId22" Type="http://schemas.openxmlformats.org/officeDocument/2006/relationships/slideLayout" Target="../slideLayouts/slideLayout1105.xml"/><Relationship Id="rId64" Type="http://schemas.openxmlformats.org/officeDocument/2006/relationships/slideLayout" Target="../slideLayouts/slideLayout1147.xml"/><Relationship Id="rId118" Type="http://schemas.openxmlformats.org/officeDocument/2006/relationships/slideLayout" Target="../slideLayouts/slideLayout1201.xml"/><Relationship Id="rId325" Type="http://schemas.openxmlformats.org/officeDocument/2006/relationships/slideLayout" Target="../slideLayouts/slideLayout1408.xml"/><Relationship Id="rId367" Type="http://schemas.openxmlformats.org/officeDocument/2006/relationships/slideLayout" Target="../slideLayouts/slideLayout1450.xml"/><Relationship Id="rId532" Type="http://schemas.openxmlformats.org/officeDocument/2006/relationships/slideLayout" Target="../slideLayouts/slideLayout1615.xml"/><Relationship Id="rId171" Type="http://schemas.openxmlformats.org/officeDocument/2006/relationships/slideLayout" Target="../slideLayouts/slideLayout1254.xml"/><Relationship Id="rId227" Type="http://schemas.openxmlformats.org/officeDocument/2006/relationships/slideLayout" Target="../slideLayouts/slideLayout1310.xml"/><Relationship Id="rId269" Type="http://schemas.openxmlformats.org/officeDocument/2006/relationships/slideLayout" Target="../slideLayouts/slideLayout1352.xml"/><Relationship Id="rId434" Type="http://schemas.openxmlformats.org/officeDocument/2006/relationships/slideLayout" Target="../slideLayouts/slideLayout1517.xml"/><Relationship Id="rId476" Type="http://schemas.openxmlformats.org/officeDocument/2006/relationships/slideLayout" Target="../slideLayouts/slideLayout1559.xml"/><Relationship Id="rId33" Type="http://schemas.openxmlformats.org/officeDocument/2006/relationships/slideLayout" Target="../slideLayouts/slideLayout1116.xml"/><Relationship Id="rId129" Type="http://schemas.openxmlformats.org/officeDocument/2006/relationships/slideLayout" Target="../slideLayouts/slideLayout1212.xml"/><Relationship Id="rId280" Type="http://schemas.openxmlformats.org/officeDocument/2006/relationships/slideLayout" Target="../slideLayouts/slideLayout1363.xml"/><Relationship Id="rId336" Type="http://schemas.openxmlformats.org/officeDocument/2006/relationships/slideLayout" Target="../slideLayouts/slideLayout1419.xml"/><Relationship Id="rId501" Type="http://schemas.openxmlformats.org/officeDocument/2006/relationships/slideLayout" Target="../slideLayouts/slideLayout1584.xml"/><Relationship Id="rId543" Type="http://schemas.openxmlformats.org/officeDocument/2006/relationships/slideLayout" Target="../slideLayouts/slideLayout1626.xml"/><Relationship Id="rId75" Type="http://schemas.openxmlformats.org/officeDocument/2006/relationships/slideLayout" Target="../slideLayouts/slideLayout1158.xml"/><Relationship Id="rId140" Type="http://schemas.openxmlformats.org/officeDocument/2006/relationships/slideLayout" Target="../slideLayouts/slideLayout1223.xml"/><Relationship Id="rId182" Type="http://schemas.openxmlformats.org/officeDocument/2006/relationships/slideLayout" Target="../slideLayouts/slideLayout1265.xml"/><Relationship Id="rId378" Type="http://schemas.openxmlformats.org/officeDocument/2006/relationships/slideLayout" Target="../slideLayouts/slideLayout1461.xml"/><Relationship Id="rId403" Type="http://schemas.openxmlformats.org/officeDocument/2006/relationships/slideLayout" Target="../slideLayouts/slideLayout1486.xml"/><Relationship Id="rId6" Type="http://schemas.openxmlformats.org/officeDocument/2006/relationships/slideLayout" Target="../slideLayouts/slideLayout1089.xml"/><Relationship Id="rId238" Type="http://schemas.openxmlformats.org/officeDocument/2006/relationships/slideLayout" Target="../slideLayouts/slideLayout1321.xml"/><Relationship Id="rId445" Type="http://schemas.openxmlformats.org/officeDocument/2006/relationships/slideLayout" Target="../slideLayouts/slideLayout1528.xml"/><Relationship Id="rId487" Type="http://schemas.openxmlformats.org/officeDocument/2006/relationships/slideLayout" Target="../slideLayouts/slideLayout1570.xml"/><Relationship Id="rId291" Type="http://schemas.openxmlformats.org/officeDocument/2006/relationships/slideLayout" Target="../slideLayouts/slideLayout1374.xml"/><Relationship Id="rId305" Type="http://schemas.openxmlformats.org/officeDocument/2006/relationships/slideLayout" Target="../slideLayouts/slideLayout1388.xml"/><Relationship Id="rId347" Type="http://schemas.openxmlformats.org/officeDocument/2006/relationships/slideLayout" Target="../slideLayouts/slideLayout1430.xml"/><Relationship Id="rId512" Type="http://schemas.openxmlformats.org/officeDocument/2006/relationships/slideLayout" Target="../slideLayouts/slideLayout1595.xml"/><Relationship Id="rId44" Type="http://schemas.openxmlformats.org/officeDocument/2006/relationships/slideLayout" Target="../slideLayouts/slideLayout1127.xml"/><Relationship Id="rId86" Type="http://schemas.openxmlformats.org/officeDocument/2006/relationships/slideLayout" Target="../slideLayouts/slideLayout1169.xml"/><Relationship Id="rId151" Type="http://schemas.openxmlformats.org/officeDocument/2006/relationships/slideLayout" Target="../slideLayouts/slideLayout1234.xml"/><Relationship Id="rId389" Type="http://schemas.openxmlformats.org/officeDocument/2006/relationships/slideLayout" Target="../slideLayouts/slideLayout1472.xml"/><Relationship Id="rId554" Type="http://schemas.openxmlformats.org/officeDocument/2006/relationships/image" Target="../media/image6.emf"/><Relationship Id="rId193" Type="http://schemas.openxmlformats.org/officeDocument/2006/relationships/slideLayout" Target="../slideLayouts/slideLayout1276.xml"/><Relationship Id="rId207" Type="http://schemas.openxmlformats.org/officeDocument/2006/relationships/slideLayout" Target="../slideLayouts/slideLayout1290.xml"/><Relationship Id="rId249" Type="http://schemas.openxmlformats.org/officeDocument/2006/relationships/slideLayout" Target="../slideLayouts/slideLayout1332.xml"/><Relationship Id="rId414" Type="http://schemas.openxmlformats.org/officeDocument/2006/relationships/slideLayout" Target="../slideLayouts/slideLayout1497.xml"/><Relationship Id="rId456" Type="http://schemas.openxmlformats.org/officeDocument/2006/relationships/slideLayout" Target="../slideLayouts/slideLayout1539.xml"/><Relationship Id="rId498" Type="http://schemas.openxmlformats.org/officeDocument/2006/relationships/slideLayout" Target="../slideLayouts/slideLayout1581.xml"/><Relationship Id="rId13" Type="http://schemas.openxmlformats.org/officeDocument/2006/relationships/slideLayout" Target="../slideLayouts/slideLayout1096.xml"/><Relationship Id="rId109" Type="http://schemas.openxmlformats.org/officeDocument/2006/relationships/slideLayout" Target="../slideLayouts/slideLayout1192.xml"/><Relationship Id="rId260" Type="http://schemas.openxmlformats.org/officeDocument/2006/relationships/slideLayout" Target="../slideLayouts/slideLayout1343.xml"/><Relationship Id="rId316" Type="http://schemas.openxmlformats.org/officeDocument/2006/relationships/slideLayout" Target="../slideLayouts/slideLayout1399.xml"/><Relationship Id="rId523" Type="http://schemas.openxmlformats.org/officeDocument/2006/relationships/slideLayout" Target="../slideLayouts/slideLayout1606.xml"/><Relationship Id="rId55" Type="http://schemas.openxmlformats.org/officeDocument/2006/relationships/slideLayout" Target="../slideLayouts/slideLayout1138.xml"/><Relationship Id="rId97" Type="http://schemas.openxmlformats.org/officeDocument/2006/relationships/slideLayout" Target="../slideLayouts/slideLayout1180.xml"/><Relationship Id="rId120" Type="http://schemas.openxmlformats.org/officeDocument/2006/relationships/slideLayout" Target="../slideLayouts/slideLayout1203.xml"/><Relationship Id="rId358" Type="http://schemas.openxmlformats.org/officeDocument/2006/relationships/slideLayout" Target="../slideLayouts/slideLayout1441.xml"/><Relationship Id="rId162" Type="http://schemas.openxmlformats.org/officeDocument/2006/relationships/slideLayout" Target="../slideLayouts/slideLayout1245.xml"/><Relationship Id="rId218" Type="http://schemas.openxmlformats.org/officeDocument/2006/relationships/slideLayout" Target="../slideLayouts/slideLayout1301.xml"/><Relationship Id="rId425" Type="http://schemas.openxmlformats.org/officeDocument/2006/relationships/slideLayout" Target="../slideLayouts/slideLayout1508.xml"/><Relationship Id="rId467" Type="http://schemas.openxmlformats.org/officeDocument/2006/relationships/slideLayout" Target="../slideLayouts/slideLayout1550.xml"/><Relationship Id="rId271" Type="http://schemas.openxmlformats.org/officeDocument/2006/relationships/slideLayout" Target="../slideLayouts/slideLayout1354.xml"/><Relationship Id="rId24" Type="http://schemas.openxmlformats.org/officeDocument/2006/relationships/slideLayout" Target="../slideLayouts/slideLayout1107.xml"/><Relationship Id="rId66" Type="http://schemas.openxmlformats.org/officeDocument/2006/relationships/slideLayout" Target="../slideLayouts/slideLayout1149.xml"/><Relationship Id="rId131" Type="http://schemas.openxmlformats.org/officeDocument/2006/relationships/slideLayout" Target="../slideLayouts/slideLayout1214.xml"/><Relationship Id="rId327" Type="http://schemas.openxmlformats.org/officeDocument/2006/relationships/slideLayout" Target="../slideLayouts/slideLayout1410.xml"/><Relationship Id="rId369" Type="http://schemas.openxmlformats.org/officeDocument/2006/relationships/slideLayout" Target="../slideLayouts/slideLayout1452.xml"/><Relationship Id="rId534" Type="http://schemas.openxmlformats.org/officeDocument/2006/relationships/slideLayout" Target="../slideLayouts/slideLayout1617.xml"/><Relationship Id="rId173" Type="http://schemas.openxmlformats.org/officeDocument/2006/relationships/slideLayout" Target="../slideLayouts/slideLayout1256.xml"/><Relationship Id="rId229" Type="http://schemas.openxmlformats.org/officeDocument/2006/relationships/slideLayout" Target="../slideLayouts/slideLayout1312.xml"/><Relationship Id="rId380" Type="http://schemas.openxmlformats.org/officeDocument/2006/relationships/slideLayout" Target="../slideLayouts/slideLayout1463.xml"/><Relationship Id="rId436" Type="http://schemas.openxmlformats.org/officeDocument/2006/relationships/slideLayout" Target="../slideLayouts/slideLayout1519.xml"/><Relationship Id="rId240" Type="http://schemas.openxmlformats.org/officeDocument/2006/relationships/slideLayout" Target="../slideLayouts/slideLayout1323.xml"/><Relationship Id="rId478" Type="http://schemas.openxmlformats.org/officeDocument/2006/relationships/slideLayout" Target="../slideLayouts/slideLayout1561.xml"/><Relationship Id="rId35" Type="http://schemas.openxmlformats.org/officeDocument/2006/relationships/slideLayout" Target="../slideLayouts/slideLayout1118.xml"/><Relationship Id="rId77" Type="http://schemas.openxmlformats.org/officeDocument/2006/relationships/slideLayout" Target="../slideLayouts/slideLayout1160.xml"/><Relationship Id="rId100" Type="http://schemas.openxmlformats.org/officeDocument/2006/relationships/slideLayout" Target="../slideLayouts/slideLayout1183.xml"/><Relationship Id="rId282" Type="http://schemas.openxmlformats.org/officeDocument/2006/relationships/slideLayout" Target="../slideLayouts/slideLayout1365.xml"/><Relationship Id="rId338" Type="http://schemas.openxmlformats.org/officeDocument/2006/relationships/slideLayout" Target="../slideLayouts/slideLayout1421.xml"/><Relationship Id="rId503" Type="http://schemas.openxmlformats.org/officeDocument/2006/relationships/slideLayout" Target="../slideLayouts/slideLayout1586.xml"/><Relationship Id="rId545" Type="http://schemas.openxmlformats.org/officeDocument/2006/relationships/slideLayout" Target="../slideLayouts/slideLayout1628.xml"/><Relationship Id="rId8" Type="http://schemas.openxmlformats.org/officeDocument/2006/relationships/slideLayout" Target="../slideLayouts/slideLayout1091.xml"/><Relationship Id="rId142" Type="http://schemas.openxmlformats.org/officeDocument/2006/relationships/slideLayout" Target="../slideLayouts/slideLayout1225.xml"/><Relationship Id="rId184" Type="http://schemas.openxmlformats.org/officeDocument/2006/relationships/slideLayout" Target="../slideLayouts/slideLayout1267.xml"/><Relationship Id="rId391" Type="http://schemas.openxmlformats.org/officeDocument/2006/relationships/slideLayout" Target="../slideLayouts/slideLayout1474.xml"/><Relationship Id="rId405" Type="http://schemas.openxmlformats.org/officeDocument/2006/relationships/slideLayout" Target="../slideLayouts/slideLayout1488.xml"/><Relationship Id="rId447" Type="http://schemas.openxmlformats.org/officeDocument/2006/relationships/slideLayout" Target="../slideLayouts/slideLayout1530.xml"/><Relationship Id="rId251" Type="http://schemas.openxmlformats.org/officeDocument/2006/relationships/slideLayout" Target="../slideLayouts/slideLayout1334.xml"/><Relationship Id="rId489" Type="http://schemas.openxmlformats.org/officeDocument/2006/relationships/slideLayout" Target="../slideLayouts/slideLayout1572.xml"/><Relationship Id="rId46" Type="http://schemas.openxmlformats.org/officeDocument/2006/relationships/slideLayout" Target="../slideLayouts/slideLayout1129.xml"/><Relationship Id="rId293" Type="http://schemas.openxmlformats.org/officeDocument/2006/relationships/slideLayout" Target="../slideLayouts/slideLayout1376.xml"/><Relationship Id="rId307" Type="http://schemas.openxmlformats.org/officeDocument/2006/relationships/slideLayout" Target="../slideLayouts/slideLayout1390.xml"/><Relationship Id="rId349" Type="http://schemas.openxmlformats.org/officeDocument/2006/relationships/slideLayout" Target="../slideLayouts/slideLayout1432.xml"/><Relationship Id="rId514" Type="http://schemas.openxmlformats.org/officeDocument/2006/relationships/slideLayout" Target="../slideLayouts/slideLayout1597.xml"/><Relationship Id="rId88" Type="http://schemas.openxmlformats.org/officeDocument/2006/relationships/slideLayout" Target="../slideLayouts/slideLayout1171.xml"/><Relationship Id="rId111" Type="http://schemas.openxmlformats.org/officeDocument/2006/relationships/slideLayout" Target="../slideLayouts/slideLayout1194.xml"/><Relationship Id="rId153" Type="http://schemas.openxmlformats.org/officeDocument/2006/relationships/slideLayout" Target="../slideLayouts/slideLayout1236.xml"/><Relationship Id="rId195" Type="http://schemas.openxmlformats.org/officeDocument/2006/relationships/slideLayout" Target="../slideLayouts/slideLayout1278.xml"/><Relationship Id="rId209" Type="http://schemas.openxmlformats.org/officeDocument/2006/relationships/slideLayout" Target="../slideLayouts/slideLayout1292.xml"/><Relationship Id="rId360" Type="http://schemas.openxmlformats.org/officeDocument/2006/relationships/slideLayout" Target="../slideLayouts/slideLayout1443.xml"/><Relationship Id="rId416" Type="http://schemas.openxmlformats.org/officeDocument/2006/relationships/slideLayout" Target="../slideLayouts/slideLayout1499.xml"/><Relationship Id="rId220" Type="http://schemas.openxmlformats.org/officeDocument/2006/relationships/slideLayout" Target="../slideLayouts/slideLayout1303.xml"/><Relationship Id="rId458" Type="http://schemas.openxmlformats.org/officeDocument/2006/relationships/slideLayout" Target="../slideLayouts/slideLayout1541.xml"/><Relationship Id="rId15" Type="http://schemas.openxmlformats.org/officeDocument/2006/relationships/slideLayout" Target="../slideLayouts/slideLayout1098.xml"/><Relationship Id="rId57" Type="http://schemas.openxmlformats.org/officeDocument/2006/relationships/slideLayout" Target="../slideLayouts/slideLayout1140.xml"/><Relationship Id="rId262" Type="http://schemas.openxmlformats.org/officeDocument/2006/relationships/slideLayout" Target="../slideLayouts/slideLayout1345.xml"/><Relationship Id="rId318" Type="http://schemas.openxmlformats.org/officeDocument/2006/relationships/slideLayout" Target="../slideLayouts/slideLayout1401.xml"/><Relationship Id="rId525" Type="http://schemas.openxmlformats.org/officeDocument/2006/relationships/slideLayout" Target="../slideLayouts/slideLayout1608.xml"/><Relationship Id="rId99" Type="http://schemas.openxmlformats.org/officeDocument/2006/relationships/slideLayout" Target="../slideLayouts/slideLayout1182.xml"/><Relationship Id="rId122" Type="http://schemas.openxmlformats.org/officeDocument/2006/relationships/slideLayout" Target="../slideLayouts/slideLayout1205.xml"/><Relationship Id="rId164" Type="http://schemas.openxmlformats.org/officeDocument/2006/relationships/slideLayout" Target="../slideLayouts/slideLayout1247.xml"/><Relationship Id="rId371" Type="http://schemas.openxmlformats.org/officeDocument/2006/relationships/slideLayout" Target="../slideLayouts/slideLayout1454.xml"/><Relationship Id="rId427" Type="http://schemas.openxmlformats.org/officeDocument/2006/relationships/slideLayout" Target="../slideLayouts/slideLayout1510.xml"/><Relationship Id="rId469" Type="http://schemas.openxmlformats.org/officeDocument/2006/relationships/slideLayout" Target="../slideLayouts/slideLayout1552.xml"/><Relationship Id="rId26" Type="http://schemas.openxmlformats.org/officeDocument/2006/relationships/slideLayout" Target="../slideLayouts/slideLayout1109.xml"/><Relationship Id="rId231" Type="http://schemas.openxmlformats.org/officeDocument/2006/relationships/slideLayout" Target="../slideLayouts/slideLayout1314.xml"/><Relationship Id="rId273" Type="http://schemas.openxmlformats.org/officeDocument/2006/relationships/slideLayout" Target="../slideLayouts/slideLayout1356.xml"/><Relationship Id="rId329" Type="http://schemas.openxmlformats.org/officeDocument/2006/relationships/slideLayout" Target="../slideLayouts/slideLayout1412.xml"/><Relationship Id="rId480" Type="http://schemas.openxmlformats.org/officeDocument/2006/relationships/slideLayout" Target="../slideLayouts/slideLayout1563.xml"/><Relationship Id="rId536" Type="http://schemas.openxmlformats.org/officeDocument/2006/relationships/slideLayout" Target="../slideLayouts/slideLayout1619.xml"/><Relationship Id="rId68" Type="http://schemas.openxmlformats.org/officeDocument/2006/relationships/slideLayout" Target="../slideLayouts/slideLayout1151.xml"/><Relationship Id="rId133" Type="http://schemas.openxmlformats.org/officeDocument/2006/relationships/slideLayout" Target="../slideLayouts/slideLayout1216.xml"/><Relationship Id="rId175" Type="http://schemas.openxmlformats.org/officeDocument/2006/relationships/slideLayout" Target="../slideLayouts/slideLayout1258.xml"/><Relationship Id="rId340" Type="http://schemas.openxmlformats.org/officeDocument/2006/relationships/slideLayout" Target="../slideLayouts/slideLayout1423.xml"/><Relationship Id="rId200" Type="http://schemas.openxmlformats.org/officeDocument/2006/relationships/slideLayout" Target="../slideLayouts/slideLayout1283.xml"/><Relationship Id="rId382" Type="http://schemas.openxmlformats.org/officeDocument/2006/relationships/slideLayout" Target="../slideLayouts/slideLayout1465.xml"/><Relationship Id="rId438" Type="http://schemas.openxmlformats.org/officeDocument/2006/relationships/slideLayout" Target="../slideLayouts/slideLayout1521.xml"/><Relationship Id="rId242" Type="http://schemas.openxmlformats.org/officeDocument/2006/relationships/slideLayout" Target="../slideLayouts/slideLayout1325.xml"/><Relationship Id="rId284" Type="http://schemas.openxmlformats.org/officeDocument/2006/relationships/slideLayout" Target="../slideLayouts/slideLayout1367.xml"/><Relationship Id="rId491" Type="http://schemas.openxmlformats.org/officeDocument/2006/relationships/slideLayout" Target="../slideLayouts/slideLayout1574.xml"/><Relationship Id="rId505" Type="http://schemas.openxmlformats.org/officeDocument/2006/relationships/slideLayout" Target="../slideLayouts/slideLayout1588.xml"/><Relationship Id="rId37" Type="http://schemas.openxmlformats.org/officeDocument/2006/relationships/slideLayout" Target="../slideLayouts/slideLayout1120.xml"/><Relationship Id="rId79" Type="http://schemas.openxmlformats.org/officeDocument/2006/relationships/slideLayout" Target="../slideLayouts/slideLayout1162.xml"/><Relationship Id="rId102" Type="http://schemas.openxmlformats.org/officeDocument/2006/relationships/slideLayout" Target="../slideLayouts/slideLayout1185.xml"/><Relationship Id="rId144" Type="http://schemas.openxmlformats.org/officeDocument/2006/relationships/slideLayout" Target="../slideLayouts/slideLayout1227.xml"/><Relationship Id="rId547" Type="http://schemas.openxmlformats.org/officeDocument/2006/relationships/slideLayout" Target="../slideLayouts/slideLayout1630.xml"/><Relationship Id="rId90" Type="http://schemas.openxmlformats.org/officeDocument/2006/relationships/slideLayout" Target="../slideLayouts/slideLayout1173.xml"/><Relationship Id="rId186" Type="http://schemas.openxmlformats.org/officeDocument/2006/relationships/slideLayout" Target="../slideLayouts/slideLayout1269.xml"/><Relationship Id="rId351" Type="http://schemas.openxmlformats.org/officeDocument/2006/relationships/slideLayout" Target="../slideLayouts/slideLayout1434.xml"/><Relationship Id="rId393" Type="http://schemas.openxmlformats.org/officeDocument/2006/relationships/slideLayout" Target="../slideLayouts/slideLayout1476.xml"/><Relationship Id="rId407" Type="http://schemas.openxmlformats.org/officeDocument/2006/relationships/slideLayout" Target="../slideLayouts/slideLayout1490.xml"/><Relationship Id="rId449" Type="http://schemas.openxmlformats.org/officeDocument/2006/relationships/slideLayout" Target="../slideLayouts/slideLayout1532.xml"/><Relationship Id="rId211" Type="http://schemas.openxmlformats.org/officeDocument/2006/relationships/slideLayout" Target="../slideLayouts/slideLayout1294.xml"/><Relationship Id="rId253" Type="http://schemas.openxmlformats.org/officeDocument/2006/relationships/slideLayout" Target="../slideLayouts/slideLayout1336.xml"/><Relationship Id="rId295" Type="http://schemas.openxmlformats.org/officeDocument/2006/relationships/slideLayout" Target="../slideLayouts/slideLayout1378.xml"/><Relationship Id="rId309" Type="http://schemas.openxmlformats.org/officeDocument/2006/relationships/slideLayout" Target="../slideLayouts/slideLayout1392.xml"/><Relationship Id="rId460" Type="http://schemas.openxmlformats.org/officeDocument/2006/relationships/slideLayout" Target="../slideLayouts/slideLayout1543.xml"/><Relationship Id="rId516" Type="http://schemas.openxmlformats.org/officeDocument/2006/relationships/slideLayout" Target="../slideLayouts/slideLayout1599.xml"/><Relationship Id="rId48" Type="http://schemas.openxmlformats.org/officeDocument/2006/relationships/slideLayout" Target="../slideLayouts/slideLayout1131.xml"/><Relationship Id="rId113" Type="http://schemas.openxmlformats.org/officeDocument/2006/relationships/slideLayout" Target="../slideLayouts/slideLayout1196.xml"/><Relationship Id="rId320" Type="http://schemas.openxmlformats.org/officeDocument/2006/relationships/slideLayout" Target="../slideLayouts/slideLayout1403.xml"/><Relationship Id="rId155" Type="http://schemas.openxmlformats.org/officeDocument/2006/relationships/slideLayout" Target="../slideLayouts/slideLayout1238.xml"/><Relationship Id="rId197" Type="http://schemas.openxmlformats.org/officeDocument/2006/relationships/slideLayout" Target="../slideLayouts/slideLayout1280.xml"/><Relationship Id="rId362" Type="http://schemas.openxmlformats.org/officeDocument/2006/relationships/slideLayout" Target="../slideLayouts/slideLayout1445.xml"/><Relationship Id="rId418" Type="http://schemas.openxmlformats.org/officeDocument/2006/relationships/slideLayout" Target="../slideLayouts/slideLayout1501.xml"/><Relationship Id="rId222" Type="http://schemas.openxmlformats.org/officeDocument/2006/relationships/slideLayout" Target="../slideLayouts/slideLayout1305.xml"/><Relationship Id="rId264" Type="http://schemas.openxmlformats.org/officeDocument/2006/relationships/slideLayout" Target="../slideLayouts/slideLayout1347.xml"/><Relationship Id="rId471" Type="http://schemas.openxmlformats.org/officeDocument/2006/relationships/slideLayout" Target="../slideLayouts/slideLayout1554.xml"/><Relationship Id="rId17" Type="http://schemas.openxmlformats.org/officeDocument/2006/relationships/slideLayout" Target="../slideLayouts/slideLayout1100.xml"/><Relationship Id="rId59" Type="http://schemas.openxmlformats.org/officeDocument/2006/relationships/slideLayout" Target="../slideLayouts/slideLayout1142.xml"/><Relationship Id="rId124" Type="http://schemas.openxmlformats.org/officeDocument/2006/relationships/slideLayout" Target="../slideLayouts/slideLayout1207.xml"/><Relationship Id="rId527" Type="http://schemas.openxmlformats.org/officeDocument/2006/relationships/slideLayout" Target="../slideLayouts/slideLayout1610.xml"/><Relationship Id="rId70" Type="http://schemas.openxmlformats.org/officeDocument/2006/relationships/slideLayout" Target="../slideLayouts/slideLayout1153.xml"/><Relationship Id="rId166" Type="http://schemas.openxmlformats.org/officeDocument/2006/relationships/slideLayout" Target="../slideLayouts/slideLayout1249.xml"/><Relationship Id="rId331" Type="http://schemas.openxmlformats.org/officeDocument/2006/relationships/slideLayout" Target="../slideLayouts/slideLayout1414.xml"/><Relationship Id="rId373" Type="http://schemas.openxmlformats.org/officeDocument/2006/relationships/slideLayout" Target="../slideLayouts/slideLayout1456.xml"/><Relationship Id="rId429" Type="http://schemas.openxmlformats.org/officeDocument/2006/relationships/slideLayout" Target="../slideLayouts/slideLayout1512.xml"/><Relationship Id="rId1" Type="http://schemas.openxmlformats.org/officeDocument/2006/relationships/slideLayout" Target="../slideLayouts/slideLayout1084.xml"/><Relationship Id="rId233" Type="http://schemas.openxmlformats.org/officeDocument/2006/relationships/slideLayout" Target="../slideLayouts/slideLayout1316.xml"/><Relationship Id="rId440" Type="http://schemas.openxmlformats.org/officeDocument/2006/relationships/slideLayout" Target="../slideLayouts/slideLayout1523.xml"/><Relationship Id="rId28" Type="http://schemas.openxmlformats.org/officeDocument/2006/relationships/slideLayout" Target="../slideLayouts/slideLayout1111.xml"/><Relationship Id="rId275" Type="http://schemas.openxmlformats.org/officeDocument/2006/relationships/slideLayout" Target="../slideLayouts/slideLayout1358.xml"/><Relationship Id="rId300" Type="http://schemas.openxmlformats.org/officeDocument/2006/relationships/slideLayout" Target="../slideLayouts/slideLayout1383.xml"/><Relationship Id="rId482" Type="http://schemas.openxmlformats.org/officeDocument/2006/relationships/slideLayout" Target="../slideLayouts/slideLayout1565.xml"/><Relationship Id="rId538" Type="http://schemas.openxmlformats.org/officeDocument/2006/relationships/slideLayout" Target="../slideLayouts/slideLayout1621.xml"/><Relationship Id="rId81" Type="http://schemas.openxmlformats.org/officeDocument/2006/relationships/slideLayout" Target="../slideLayouts/slideLayout1164.xml"/><Relationship Id="rId135" Type="http://schemas.openxmlformats.org/officeDocument/2006/relationships/slideLayout" Target="../slideLayouts/slideLayout1218.xml"/><Relationship Id="rId177" Type="http://schemas.openxmlformats.org/officeDocument/2006/relationships/slideLayout" Target="../slideLayouts/slideLayout1260.xml"/><Relationship Id="rId342" Type="http://schemas.openxmlformats.org/officeDocument/2006/relationships/slideLayout" Target="../slideLayouts/slideLayout1425.xml"/><Relationship Id="rId384" Type="http://schemas.openxmlformats.org/officeDocument/2006/relationships/slideLayout" Target="../slideLayouts/slideLayout1467.xml"/><Relationship Id="rId202" Type="http://schemas.openxmlformats.org/officeDocument/2006/relationships/slideLayout" Target="../slideLayouts/slideLayout1285.xml"/><Relationship Id="rId244" Type="http://schemas.openxmlformats.org/officeDocument/2006/relationships/slideLayout" Target="../slideLayouts/slideLayout1327.xml"/><Relationship Id="rId39" Type="http://schemas.openxmlformats.org/officeDocument/2006/relationships/slideLayout" Target="../slideLayouts/slideLayout1122.xml"/><Relationship Id="rId286" Type="http://schemas.openxmlformats.org/officeDocument/2006/relationships/slideLayout" Target="../slideLayouts/slideLayout1369.xml"/><Relationship Id="rId451" Type="http://schemas.openxmlformats.org/officeDocument/2006/relationships/slideLayout" Target="../slideLayouts/slideLayout1534.xml"/><Relationship Id="rId493" Type="http://schemas.openxmlformats.org/officeDocument/2006/relationships/slideLayout" Target="../slideLayouts/slideLayout1576.xml"/><Relationship Id="rId507" Type="http://schemas.openxmlformats.org/officeDocument/2006/relationships/slideLayout" Target="../slideLayouts/slideLayout1590.xml"/><Relationship Id="rId549" Type="http://schemas.openxmlformats.org/officeDocument/2006/relationships/image" Target="../media/image1.emf"/><Relationship Id="rId50" Type="http://schemas.openxmlformats.org/officeDocument/2006/relationships/slideLayout" Target="../slideLayouts/slideLayout1133.xml"/><Relationship Id="rId104" Type="http://schemas.openxmlformats.org/officeDocument/2006/relationships/slideLayout" Target="../slideLayouts/slideLayout1187.xml"/><Relationship Id="rId146" Type="http://schemas.openxmlformats.org/officeDocument/2006/relationships/slideLayout" Target="../slideLayouts/slideLayout1229.xml"/><Relationship Id="rId188" Type="http://schemas.openxmlformats.org/officeDocument/2006/relationships/slideLayout" Target="../slideLayouts/slideLayout1271.xml"/><Relationship Id="rId311" Type="http://schemas.openxmlformats.org/officeDocument/2006/relationships/slideLayout" Target="../slideLayouts/slideLayout1394.xml"/><Relationship Id="rId353" Type="http://schemas.openxmlformats.org/officeDocument/2006/relationships/slideLayout" Target="../slideLayouts/slideLayout1436.xml"/><Relationship Id="rId395" Type="http://schemas.openxmlformats.org/officeDocument/2006/relationships/slideLayout" Target="../slideLayouts/slideLayout1478.xml"/><Relationship Id="rId409" Type="http://schemas.openxmlformats.org/officeDocument/2006/relationships/slideLayout" Target="../slideLayouts/slideLayout1492.xml"/><Relationship Id="rId92" Type="http://schemas.openxmlformats.org/officeDocument/2006/relationships/slideLayout" Target="../slideLayouts/slideLayout1175.xml"/><Relationship Id="rId213" Type="http://schemas.openxmlformats.org/officeDocument/2006/relationships/slideLayout" Target="../slideLayouts/slideLayout1296.xml"/><Relationship Id="rId420" Type="http://schemas.openxmlformats.org/officeDocument/2006/relationships/slideLayout" Target="../slideLayouts/slideLayout1503.xml"/><Relationship Id="rId255" Type="http://schemas.openxmlformats.org/officeDocument/2006/relationships/slideLayout" Target="../slideLayouts/slideLayout1338.xml"/><Relationship Id="rId297" Type="http://schemas.openxmlformats.org/officeDocument/2006/relationships/slideLayout" Target="../slideLayouts/slideLayout1380.xml"/><Relationship Id="rId462" Type="http://schemas.openxmlformats.org/officeDocument/2006/relationships/slideLayout" Target="../slideLayouts/slideLayout1545.xml"/><Relationship Id="rId518" Type="http://schemas.openxmlformats.org/officeDocument/2006/relationships/slideLayout" Target="../slideLayouts/slideLayout1601.xml"/><Relationship Id="rId115" Type="http://schemas.openxmlformats.org/officeDocument/2006/relationships/slideLayout" Target="../slideLayouts/slideLayout1198.xml"/><Relationship Id="rId157" Type="http://schemas.openxmlformats.org/officeDocument/2006/relationships/slideLayout" Target="../slideLayouts/slideLayout1240.xml"/><Relationship Id="rId322" Type="http://schemas.openxmlformats.org/officeDocument/2006/relationships/slideLayout" Target="../slideLayouts/slideLayout1405.xml"/><Relationship Id="rId364" Type="http://schemas.openxmlformats.org/officeDocument/2006/relationships/slideLayout" Target="../slideLayouts/slideLayout1447.xml"/><Relationship Id="rId61" Type="http://schemas.openxmlformats.org/officeDocument/2006/relationships/slideLayout" Target="../slideLayouts/slideLayout1144.xml"/><Relationship Id="rId199" Type="http://schemas.openxmlformats.org/officeDocument/2006/relationships/slideLayout" Target="../slideLayouts/slideLayout1282.xml"/><Relationship Id="rId19" Type="http://schemas.openxmlformats.org/officeDocument/2006/relationships/slideLayout" Target="../slideLayouts/slideLayout1102.xml"/><Relationship Id="rId224" Type="http://schemas.openxmlformats.org/officeDocument/2006/relationships/slideLayout" Target="../slideLayouts/slideLayout1307.xml"/><Relationship Id="rId266" Type="http://schemas.openxmlformats.org/officeDocument/2006/relationships/slideLayout" Target="../slideLayouts/slideLayout1349.xml"/><Relationship Id="rId431" Type="http://schemas.openxmlformats.org/officeDocument/2006/relationships/slideLayout" Target="../slideLayouts/slideLayout1514.xml"/><Relationship Id="rId473" Type="http://schemas.openxmlformats.org/officeDocument/2006/relationships/slideLayout" Target="../slideLayouts/slideLayout1556.xml"/><Relationship Id="rId529" Type="http://schemas.openxmlformats.org/officeDocument/2006/relationships/slideLayout" Target="../slideLayouts/slideLayout1612.xml"/><Relationship Id="rId30" Type="http://schemas.openxmlformats.org/officeDocument/2006/relationships/slideLayout" Target="../slideLayouts/slideLayout1113.xml"/><Relationship Id="rId126" Type="http://schemas.openxmlformats.org/officeDocument/2006/relationships/slideLayout" Target="../slideLayouts/slideLayout1209.xml"/><Relationship Id="rId168" Type="http://schemas.openxmlformats.org/officeDocument/2006/relationships/slideLayout" Target="../slideLayouts/slideLayout1251.xml"/><Relationship Id="rId333" Type="http://schemas.openxmlformats.org/officeDocument/2006/relationships/slideLayout" Target="../slideLayouts/slideLayout1416.xml"/><Relationship Id="rId540" Type="http://schemas.openxmlformats.org/officeDocument/2006/relationships/slideLayout" Target="../slideLayouts/slideLayout1623.xml"/><Relationship Id="rId72" Type="http://schemas.openxmlformats.org/officeDocument/2006/relationships/slideLayout" Target="../slideLayouts/slideLayout1155.xml"/><Relationship Id="rId375" Type="http://schemas.openxmlformats.org/officeDocument/2006/relationships/slideLayout" Target="../slideLayouts/slideLayout1458.xml"/><Relationship Id="rId3" Type="http://schemas.openxmlformats.org/officeDocument/2006/relationships/slideLayout" Target="../slideLayouts/slideLayout1086.xml"/><Relationship Id="rId235" Type="http://schemas.openxmlformats.org/officeDocument/2006/relationships/slideLayout" Target="../slideLayouts/slideLayout1318.xml"/><Relationship Id="rId277" Type="http://schemas.openxmlformats.org/officeDocument/2006/relationships/slideLayout" Target="../slideLayouts/slideLayout1360.xml"/><Relationship Id="rId400" Type="http://schemas.openxmlformats.org/officeDocument/2006/relationships/slideLayout" Target="../slideLayouts/slideLayout1483.xml"/><Relationship Id="rId442" Type="http://schemas.openxmlformats.org/officeDocument/2006/relationships/slideLayout" Target="../slideLayouts/slideLayout1525.xml"/><Relationship Id="rId484" Type="http://schemas.openxmlformats.org/officeDocument/2006/relationships/slideLayout" Target="../slideLayouts/slideLayout1567.xml"/><Relationship Id="rId137" Type="http://schemas.openxmlformats.org/officeDocument/2006/relationships/slideLayout" Target="../slideLayouts/slideLayout1220.xml"/><Relationship Id="rId302" Type="http://schemas.openxmlformats.org/officeDocument/2006/relationships/slideLayout" Target="../slideLayouts/slideLayout1385.xml"/><Relationship Id="rId344" Type="http://schemas.openxmlformats.org/officeDocument/2006/relationships/slideLayout" Target="../slideLayouts/slideLayout1427.xml"/><Relationship Id="rId41" Type="http://schemas.openxmlformats.org/officeDocument/2006/relationships/slideLayout" Target="../slideLayouts/slideLayout1124.xml"/><Relationship Id="rId83" Type="http://schemas.openxmlformats.org/officeDocument/2006/relationships/slideLayout" Target="../slideLayouts/slideLayout1166.xml"/><Relationship Id="rId179" Type="http://schemas.openxmlformats.org/officeDocument/2006/relationships/slideLayout" Target="../slideLayouts/slideLayout1262.xml"/><Relationship Id="rId386" Type="http://schemas.openxmlformats.org/officeDocument/2006/relationships/slideLayout" Target="../slideLayouts/slideLayout1469.xml"/><Relationship Id="rId551" Type="http://schemas.openxmlformats.org/officeDocument/2006/relationships/image" Target="../media/image3.png"/><Relationship Id="rId190" Type="http://schemas.openxmlformats.org/officeDocument/2006/relationships/slideLayout" Target="../slideLayouts/slideLayout1273.xml"/><Relationship Id="rId204" Type="http://schemas.openxmlformats.org/officeDocument/2006/relationships/slideLayout" Target="../slideLayouts/slideLayout1287.xml"/><Relationship Id="rId246" Type="http://schemas.openxmlformats.org/officeDocument/2006/relationships/slideLayout" Target="../slideLayouts/slideLayout1329.xml"/><Relationship Id="rId288" Type="http://schemas.openxmlformats.org/officeDocument/2006/relationships/slideLayout" Target="../slideLayouts/slideLayout1371.xml"/><Relationship Id="rId411" Type="http://schemas.openxmlformats.org/officeDocument/2006/relationships/slideLayout" Target="../slideLayouts/slideLayout1494.xml"/><Relationship Id="rId453" Type="http://schemas.openxmlformats.org/officeDocument/2006/relationships/slideLayout" Target="../slideLayouts/slideLayout1536.xml"/><Relationship Id="rId509" Type="http://schemas.openxmlformats.org/officeDocument/2006/relationships/slideLayout" Target="../slideLayouts/slideLayout1592.xml"/><Relationship Id="rId106" Type="http://schemas.openxmlformats.org/officeDocument/2006/relationships/slideLayout" Target="../slideLayouts/slideLayout1189.xml"/><Relationship Id="rId313" Type="http://schemas.openxmlformats.org/officeDocument/2006/relationships/slideLayout" Target="../slideLayouts/slideLayout1396.xml"/><Relationship Id="rId495" Type="http://schemas.openxmlformats.org/officeDocument/2006/relationships/slideLayout" Target="../slideLayouts/slideLayout1578.xml"/><Relationship Id="rId10" Type="http://schemas.openxmlformats.org/officeDocument/2006/relationships/slideLayout" Target="../slideLayouts/slideLayout1093.xml"/><Relationship Id="rId52" Type="http://schemas.openxmlformats.org/officeDocument/2006/relationships/slideLayout" Target="../slideLayouts/slideLayout1135.xml"/><Relationship Id="rId94" Type="http://schemas.openxmlformats.org/officeDocument/2006/relationships/slideLayout" Target="../slideLayouts/slideLayout1177.xml"/><Relationship Id="rId148" Type="http://schemas.openxmlformats.org/officeDocument/2006/relationships/slideLayout" Target="../slideLayouts/slideLayout1231.xml"/><Relationship Id="rId355" Type="http://schemas.openxmlformats.org/officeDocument/2006/relationships/slideLayout" Target="../slideLayouts/slideLayout1438.xml"/><Relationship Id="rId397" Type="http://schemas.openxmlformats.org/officeDocument/2006/relationships/slideLayout" Target="../slideLayouts/slideLayout1480.xml"/><Relationship Id="rId520" Type="http://schemas.openxmlformats.org/officeDocument/2006/relationships/slideLayout" Target="../slideLayouts/slideLayout1603.xml"/><Relationship Id="rId215" Type="http://schemas.openxmlformats.org/officeDocument/2006/relationships/slideLayout" Target="../slideLayouts/slideLayout1298.xml"/><Relationship Id="rId257" Type="http://schemas.openxmlformats.org/officeDocument/2006/relationships/slideLayout" Target="../slideLayouts/slideLayout1340.xml"/><Relationship Id="rId422" Type="http://schemas.openxmlformats.org/officeDocument/2006/relationships/slideLayout" Target="../slideLayouts/slideLayout1505.xml"/><Relationship Id="rId464" Type="http://schemas.openxmlformats.org/officeDocument/2006/relationships/slideLayout" Target="../slideLayouts/slideLayout1547.xml"/><Relationship Id="rId299" Type="http://schemas.openxmlformats.org/officeDocument/2006/relationships/slideLayout" Target="../slideLayouts/slideLayout1382.xml"/><Relationship Id="rId63" Type="http://schemas.openxmlformats.org/officeDocument/2006/relationships/slideLayout" Target="../slideLayouts/slideLayout1146.xml"/><Relationship Id="rId159" Type="http://schemas.openxmlformats.org/officeDocument/2006/relationships/slideLayout" Target="../slideLayouts/slideLayout1242.xml"/><Relationship Id="rId366" Type="http://schemas.openxmlformats.org/officeDocument/2006/relationships/slideLayout" Target="../slideLayouts/slideLayout1449.xml"/><Relationship Id="rId226" Type="http://schemas.openxmlformats.org/officeDocument/2006/relationships/slideLayout" Target="../slideLayouts/slideLayout1309.xml"/><Relationship Id="rId433" Type="http://schemas.openxmlformats.org/officeDocument/2006/relationships/slideLayout" Target="../slideLayouts/slideLayout1516.xml"/><Relationship Id="rId74" Type="http://schemas.openxmlformats.org/officeDocument/2006/relationships/slideLayout" Target="../slideLayouts/slideLayout1157.xml"/><Relationship Id="rId377" Type="http://schemas.openxmlformats.org/officeDocument/2006/relationships/slideLayout" Target="../slideLayouts/slideLayout1460.xml"/><Relationship Id="rId500" Type="http://schemas.openxmlformats.org/officeDocument/2006/relationships/slideLayout" Target="../slideLayouts/slideLayout1583.xml"/><Relationship Id="rId5" Type="http://schemas.openxmlformats.org/officeDocument/2006/relationships/slideLayout" Target="../slideLayouts/slideLayout1088.xml"/><Relationship Id="rId237" Type="http://schemas.openxmlformats.org/officeDocument/2006/relationships/slideLayout" Target="../slideLayouts/slideLayout1320.xml"/><Relationship Id="rId444" Type="http://schemas.openxmlformats.org/officeDocument/2006/relationships/slideLayout" Target="../slideLayouts/slideLayout1527.xml"/><Relationship Id="rId290" Type="http://schemas.openxmlformats.org/officeDocument/2006/relationships/slideLayout" Target="../slideLayouts/slideLayout1373.xml"/><Relationship Id="rId304" Type="http://schemas.openxmlformats.org/officeDocument/2006/relationships/slideLayout" Target="../slideLayouts/slideLayout1387.xml"/><Relationship Id="rId388" Type="http://schemas.openxmlformats.org/officeDocument/2006/relationships/slideLayout" Target="../slideLayouts/slideLayout1471.xml"/><Relationship Id="rId511" Type="http://schemas.openxmlformats.org/officeDocument/2006/relationships/slideLayout" Target="../slideLayouts/slideLayout1594.xml"/><Relationship Id="rId85" Type="http://schemas.openxmlformats.org/officeDocument/2006/relationships/slideLayout" Target="../slideLayouts/slideLayout1168.xml"/><Relationship Id="rId150" Type="http://schemas.openxmlformats.org/officeDocument/2006/relationships/slideLayout" Target="../slideLayouts/slideLayout1233.xml"/><Relationship Id="rId248" Type="http://schemas.openxmlformats.org/officeDocument/2006/relationships/slideLayout" Target="../slideLayouts/slideLayout1331.xml"/><Relationship Id="rId455" Type="http://schemas.openxmlformats.org/officeDocument/2006/relationships/slideLayout" Target="../slideLayouts/slideLayout1538.xml"/><Relationship Id="rId12" Type="http://schemas.openxmlformats.org/officeDocument/2006/relationships/slideLayout" Target="../slideLayouts/slideLayout1095.xml"/><Relationship Id="rId108" Type="http://schemas.openxmlformats.org/officeDocument/2006/relationships/slideLayout" Target="../slideLayouts/slideLayout1191.xml"/><Relationship Id="rId315" Type="http://schemas.openxmlformats.org/officeDocument/2006/relationships/slideLayout" Target="../slideLayouts/slideLayout1398.xml"/><Relationship Id="rId522" Type="http://schemas.openxmlformats.org/officeDocument/2006/relationships/slideLayout" Target="../slideLayouts/slideLayout1605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47.xml"/><Relationship Id="rId21" Type="http://schemas.openxmlformats.org/officeDocument/2006/relationships/slideLayout" Target="../slideLayouts/slideLayout1651.xml"/><Relationship Id="rId324" Type="http://schemas.openxmlformats.org/officeDocument/2006/relationships/slideLayout" Target="../slideLayouts/slideLayout1954.xml"/><Relationship Id="rId531" Type="http://schemas.openxmlformats.org/officeDocument/2006/relationships/slideLayout" Target="../slideLayouts/slideLayout2161.xml"/><Relationship Id="rId170" Type="http://schemas.openxmlformats.org/officeDocument/2006/relationships/slideLayout" Target="../slideLayouts/slideLayout1800.xml"/><Relationship Id="rId268" Type="http://schemas.openxmlformats.org/officeDocument/2006/relationships/slideLayout" Target="../slideLayouts/slideLayout1898.xml"/><Relationship Id="rId475" Type="http://schemas.openxmlformats.org/officeDocument/2006/relationships/slideLayout" Target="../slideLayouts/slideLayout2105.xml"/><Relationship Id="rId32" Type="http://schemas.openxmlformats.org/officeDocument/2006/relationships/slideLayout" Target="../slideLayouts/slideLayout1662.xml"/><Relationship Id="rId128" Type="http://schemas.openxmlformats.org/officeDocument/2006/relationships/slideLayout" Target="../slideLayouts/slideLayout1758.xml"/><Relationship Id="rId335" Type="http://schemas.openxmlformats.org/officeDocument/2006/relationships/slideLayout" Target="../slideLayouts/slideLayout1965.xml"/><Relationship Id="rId542" Type="http://schemas.openxmlformats.org/officeDocument/2006/relationships/slideLayout" Target="../slideLayouts/slideLayout2172.xml"/><Relationship Id="rId181" Type="http://schemas.openxmlformats.org/officeDocument/2006/relationships/slideLayout" Target="../slideLayouts/slideLayout1811.xml"/><Relationship Id="rId402" Type="http://schemas.openxmlformats.org/officeDocument/2006/relationships/slideLayout" Target="../slideLayouts/slideLayout2032.xml"/><Relationship Id="rId279" Type="http://schemas.openxmlformats.org/officeDocument/2006/relationships/slideLayout" Target="../slideLayouts/slideLayout1909.xml"/><Relationship Id="rId486" Type="http://schemas.openxmlformats.org/officeDocument/2006/relationships/slideLayout" Target="../slideLayouts/slideLayout2116.xml"/><Relationship Id="rId43" Type="http://schemas.openxmlformats.org/officeDocument/2006/relationships/slideLayout" Target="../slideLayouts/slideLayout1673.xml"/><Relationship Id="rId139" Type="http://schemas.openxmlformats.org/officeDocument/2006/relationships/slideLayout" Target="../slideLayouts/slideLayout1769.xml"/><Relationship Id="rId346" Type="http://schemas.openxmlformats.org/officeDocument/2006/relationships/slideLayout" Target="../slideLayouts/slideLayout1976.xml"/><Relationship Id="rId192" Type="http://schemas.openxmlformats.org/officeDocument/2006/relationships/slideLayout" Target="../slideLayouts/slideLayout1822.xml"/><Relationship Id="rId206" Type="http://schemas.openxmlformats.org/officeDocument/2006/relationships/slideLayout" Target="../slideLayouts/slideLayout1836.xml"/><Relationship Id="rId413" Type="http://schemas.openxmlformats.org/officeDocument/2006/relationships/slideLayout" Target="../slideLayouts/slideLayout2043.xml"/><Relationship Id="rId497" Type="http://schemas.openxmlformats.org/officeDocument/2006/relationships/slideLayout" Target="../slideLayouts/slideLayout2127.xml"/><Relationship Id="rId12" Type="http://schemas.openxmlformats.org/officeDocument/2006/relationships/slideLayout" Target="../slideLayouts/slideLayout1642.xml"/><Relationship Id="rId108" Type="http://schemas.openxmlformats.org/officeDocument/2006/relationships/slideLayout" Target="../slideLayouts/slideLayout1738.xml"/><Relationship Id="rId315" Type="http://schemas.openxmlformats.org/officeDocument/2006/relationships/slideLayout" Target="../slideLayouts/slideLayout1945.xml"/><Relationship Id="rId357" Type="http://schemas.openxmlformats.org/officeDocument/2006/relationships/slideLayout" Target="../slideLayouts/slideLayout1987.xml"/><Relationship Id="rId522" Type="http://schemas.openxmlformats.org/officeDocument/2006/relationships/slideLayout" Target="../slideLayouts/slideLayout2152.xml"/><Relationship Id="rId54" Type="http://schemas.openxmlformats.org/officeDocument/2006/relationships/slideLayout" Target="../slideLayouts/slideLayout1684.xml"/><Relationship Id="rId96" Type="http://schemas.openxmlformats.org/officeDocument/2006/relationships/slideLayout" Target="../slideLayouts/slideLayout1726.xml"/><Relationship Id="rId161" Type="http://schemas.openxmlformats.org/officeDocument/2006/relationships/slideLayout" Target="../slideLayouts/slideLayout1791.xml"/><Relationship Id="rId217" Type="http://schemas.openxmlformats.org/officeDocument/2006/relationships/slideLayout" Target="../slideLayouts/slideLayout1847.xml"/><Relationship Id="rId399" Type="http://schemas.openxmlformats.org/officeDocument/2006/relationships/slideLayout" Target="../slideLayouts/slideLayout2029.xml"/><Relationship Id="rId259" Type="http://schemas.openxmlformats.org/officeDocument/2006/relationships/slideLayout" Target="../slideLayouts/slideLayout1889.xml"/><Relationship Id="rId424" Type="http://schemas.openxmlformats.org/officeDocument/2006/relationships/slideLayout" Target="../slideLayouts/slideLayout2054.xml"/><Relationship Id="rId466" Type="http://schemas.openxmlformats.org/officeDocument/2006/relationships/slideLayout" Target="../slideLayouts/slideLayout2096.xml"/><Relationship Id="rId23" Type="http://schemas.openxmlformats.org/officeDocument/2006/relationships/slideLayout" Target="../slideLayouts/slideLayout1653.xml"/><Relationship Id="rId119" Type="http://schemas.openxmlformats.org/officeDocument/2006/relationships/slideLayout" Target="../slideLayouts/slideLayout1749.xml"/><Relationship Id="rId270" Type="http://schemas.openxmlformats.org/officeDocument/2006/relationships/slideLayout" Target="../slideLayouts/slideLayout1900.xml"/><Relationship Id="rId326" Type="http://schemas.openxmlformats.org/officeDocument/2006/relationships/slideLayout" Target="../slideLayouts/slideLayout1956.xml"/><Relationship Id="rId533" Type="http://schemas.openxmlformats.org/officeDocument/2006/relationships/slideLayout" Target="../slideLayouts/slideLayout2163.xml"/><Relationship Id="rId65" Type="http://schemas.openxmlformats.org/officeDocument/2006/relationships/slideLayout" Target="../slideLayouts/slideLayout1695.xml"/><Relationship Id="rId130" Type="http://schemas.openxmlformats.org/officeDocument/2006/relationships/slideLayout" Target="../slideLayouts/slideLayout1760.xml"/><Relationship Id="rId368" Type="http://schemas.openxmlformats.org/officeDocument/2006/relationships/slideLayout" Target="../slideLayouts/slideLayout1998.xml"/><Relationship Id="rId172" Type="http://schemas.openxmlformats.org/officeDocument/2006/relationships/slideLayout" Target="../slideLayouts/slideLayout1802.xml"/><Relationship Id="rId228" Type="http://schemas.openxmlformats.org/officeDocument/2006/relationships/slideLayout" Target="../slideLayouts/slideLayout1858.xml"/><Relationship Id="rId435" Type="http://schemas.openxmlformats.org/officeDocument/2006/relationships/slideLayout" Target="../slideLayouts/slideLayout2065.xml"/><Relationship Id="rId477" Type="http://schemas.openxmlformats.org/officeDocument/2006/relationships/slideLayout" Target="../slideLayouts/slideLayout2107.xml"/><Relationship Id="rId281" Type="http://schemas.openxmlformats.org/officeDocument/2006/relationships/slideLayout" Target="../slideLayouts/slideLayout1911.xml"/><Relationship Id="rId337" Type="http://schemas.openxmlformats.org/officeDocument/2006/relationships/slideLayout" Target="../slideLayouts/slideLayout1967.xml"/><Relationship Id="rId502" Type="http://schemas.openxmlformats.org/officeDocument/2006/relationships/slideLayout" Target="../slideLayouts/slideLayout2132.xml"/><Relationship Id="rId34" Type="http://schemas.openxmlformats.org/officeDocument/2006/relationships/slideLayout" Target="../slideLayouts/slideLayout1664.xml"/><Relationship Id="rId76" Type="http://schemas.openxmlformats.org/officeDocument/2006/relationships/slideLayout" Target="../slideLayouts/slideLayout1706.xml"/><Relationship Id="rId141" Type="http://schemas.openxmlformats.org/officeDocument/2006/relationships/slideLayout" Target="../slideLayouts/slideLayout1771.xml"/><Relationship Id="rId379" Type="http://schemas.openxmlformats.org/officeDocument/2006/relationships/slideLayout" Target="../slideLayouts/slideLayout2009.xml"/><Relationship Id="rId544" Type="http://schemas.openxmlformats.org/officeDocument/2006/relationships/image" Target="../media/image1.emf"/><Relationship Id="rId7" Type="http://schemas.openxmlformats.org/officeDocument/2006/relationships/slideLayout" Target="../slideLayouts/slideLayout1637.xml"/><Relationship Id="rId183" Type="http://schemas.openxmlformats.org/officeDocument/2006/relationships/slideLayout" Target="../slideLayouts/slideLayout1813.xml"/><Relationship Id="rId239" Type="http://schemas.openxmlformats.org/officeDocument/2006/relationships/slideLayout" Target="../slideLayouts/slideLayout1869.xml"/><Relationship Id="rId390" Type="http://schemas.openxmlformats.org/officeDocument/2006/relationships/slideLayout" Target="../slideLayouts/slideLayout2020.xml"/><Relationship Id="rId404" Type="http://schemas.openxmlformats.org/officeDocument/2006/relationships/slideLayout" Target="../slideLayouts/slideLayout2034.xml"/><Relationship Id="rId446" Type="http://schemas.openxmlformats.org/officeDocument/2006/relationships/slideLayout" Target="../slideLayouts/slideLayout2076.xml"/><Relationship Id="rId250" Type="http://schemas.openxmlformats.org/officeDocument/2006/relationships/slideLayout" Target="../slideLayouts/slideLayout1880.xml"/><Relationship Id="rId292" Type="http://schemas.openxmlformats.org/officeDocument/2006/relationships/slideLayout" Target="../slideLayouts/slideLayout1922.xml"/><Relationship Id="rId306" Type="http://schemas.openxmlformats.org/officeDocument/2006/relationships/slideLayout" Target="../slideLayouts/slideLayout1936.xml"/><Relationship Id="rId488" Type="http://schemas.openxmlformats.org/officeDocument/2006/relationships/slideLayout" Target="../slideLayouts/slideLayout2118.xml"/><Relationship Id="rId45" Type="http://schemas.openxmlformats.org/officeDocument/2006/relationships/slideLayout" Target="../slideLayouts/slideLayout1675.xml"/><Relationship Id="rId87" Type="http://schemas.openxmlformats.org/officeDocument/2006/relationships/slideLayout" Target="../slideLayouts/slideLayout1717.xml"/><Relationship Id="rId110" Type="http://schemas.openxmlformats.org/officeDocument/2006/relationships/slideLayout" Target="../slideLayouts/slideLayout1740.xml"/><Relationship Id="rId348" Type="http://schemas.openxmlformats.org/officeDocument/2006/relationships/slideLayout" Target="../slideLayouts/slideLayout1978.xml"/><Relationship Id="rId513" Type="http://schemas.openxmlformats.org/officeDocument/2006/relationships/slideLayout" Target="../slideLayouts/slideLayout2143.xml"/><Relationship Id="rId152" Type="http://schemas.openxmlformats.org/officeDocument/2006/relationships/slideLayout" Target="../slideLayouts/slideLayout1782.xml"/><Relationship Id="rId194" Type="http://schemas.openxmlformats.org/officeDocument/2006/relationships/slideLayout" Target="../slideLayouts/slideLayout1824.xml"/><Relationship Id="rId208" Type="http://schemas.openxmlformats.org/officeDocument/2006/relationships/slideLayout" Target="../slideLayouts/slideLayout1838.xml"/><Relationship Id="rId415" Type="http://schemas.openxmlformats.org/officeDocument/2006/relationships/slideLayout" Target="../slideLayouts/slideLayout2045.xml"/><Relationship Id="rId457" Type="http://schemas.openxmlformats.org/officeDocument/2006/relationships/slideLayout" Target="../slideLayouts/slideLayout2087.xml"/><Relationship Id="rId261" Type="http://schemas.openxmlformats.org/officeDocument/2006/relationships/slideLayout" Target="../slideLayouts/slideLayout1891.xml"/><Relationship Id="rId499" Type="http://schemas.openxmlformats.org/officeDocument/2006/relationships/slideLayout" Target="../slideLayouts/slideLayout2129.xml"/><Relationship Id="rId14" Type="http://schemas.openxmlformats.org/officeDocument/2006/relationships/slideLayout" Target="../slideLayouts/slideLayout1644.xml"/><Relationship Id="rId56" Type="http://schemas.openxmlformats.org/officeDocument/2006/relationships/slideLayout" Target="../slideLayouts/slideLayout1686.xml"/><Relationship Id="rId317" Type="http://schemas.openxmlformats.org/officeDocument/2006/relationships/slideLayout" Target="../slideLayouts/slideLayout1947.xml"/><Relationship Id="rId359" Type="http://schemas.openxmlformats.org/officeDocument/2006/relationships/slideLayout" Target="../slideLayouts/slideLayout1989.xml"/><Relationship Id="rId524" Type="http://schemas.openxmlformats.org/officeDocument/2006/relationships/slideLayout" Target="../slideLayouts/slideLayout2154.xml"/><Relationship Id="rId98" Type="http://schemas.openxmlformats.org/officeDocument/2006/relationships/slideLayout" Target="../slideLayouts/slideLayout1728.xml"/><Relationship Id="rId121" Type="http://schemas.openxmlformats.org/officeDocument/2006/relationships/slideLayout" Target="../slideLayouts/slideLayout1751.xml"/><Relationship Id="rId163" Type="http://schemas.openxmlformats.org/officeDocument/2006/relationships/slideLayout" Target="../slideLayouts/slideLayout1793.xml"/><Relationship Id="rId219" Type="http://schemas.openxmlformats.org/officeDocument/2006/relationships/slideLayout" Target="../slideLayouts/slideLayout1849.xml"/><Relationship Id="rId370" Type="http://schemas.openxmlformats.org/officeDocument/2006/relationships/slideLayout" Target="../slideLayouts/slideLayout2000.xml"/><Relationship Id="rId426" Type="http://schemas.openxmlformats.org/officeDocument/2006/relationships/slideLayout" Target="../slideLayouts/slideLayout2056.xml"/><Relationship Id="rId230" Type="http://schemas.openxmlformats.org/officeDocument/2006/relationships/slideLayout" Target="../slideLayouts/slideLayout1860.xml"/><Relationship Id="rId468" Type="http://schemas.openxmlformats.org/officeDocument/2006/relationships/slideLayout" Target="../slideLayouts/slideLayout2098.xml"/><Relationship Id="rId25" Type="http://schemas.openxmlformats.org/officeDocument/2006/relationships/slideLayout" Target="../slideLayouts/slideLayout1655.xml"/><Relationship Id="rId67" Type="http://schemas.openxmlformats.org/officeDocument/2006/relationships/slideLayout" Target="../slideLayouts/slideLayout1697.xml"/><Relationship Id="rId272" Type="http://schemas.openxmlformats.org/officeDocument/2006/relationships/slideLayout" Target="../slideLayouts/slideLayout1902.xml"/><Relationship Id="rId328" Type="http://schemas.openxmlformats.org/officeDocument/2006/relationships/slideLayout" Target="../slideLayouts/slideLayout1958.xml"/><Relationship Id="rId535" Type="http://schemas.openxmlformats.org/officeDocument/2006/relationships/slideLayout" Target="../slideLayouts/slideLayout2165.xml"/><Relationship Id="rId132" Type="http://schemas.openxmlformats.org/officeDocument/2006/relationships/slideLayout" Target="../slideLayouts/slideLayout1762.xml"/><Relationship Id="rId174" Type="http://schemas.openxmlformats.org/officeDocument/2006/relationships/slideLayout" Target="../slideLayouts/slideLayout1804.xml"/><Relationship Id="rId381" Type="http://schemas.openxmlformats.org/officeDocument/2006/relationships/slideLayout" Target="../slideLayouts/slideLayout2011.xml"/><Relationship Id="rId241" Type="http://schemas.openxmlformats.org/officeDocument/2006/relationships/slideLayout" Target="../slideLayouts/slideLayout1871.xml"/><Relationship Id="rId437" Type="http://schemas.openxmlformats.org/officeDocument/2006/relationships/slideLayout" Target="../slideLayouts/slideLayout2067.xml"/><Relationship Id="rId479" Type="http://schemas.openxmlformats.org/officeDocument/2006/relationships/slideLayout" Target="../slideLayouts/slideLayout2109.xml"/><Relationship Id="rId36" Type="http://schemas.openxmlformats.org/officeDocument/2006/relationships/slideLayout" Target="../slideLayouts/slideLayout1666.xml"/><Relationship Id="rId283" Type="http://schemas.openxmlformats.org/officeDocument/2006/relationships/slideLayout" Target="../slideLayouts/slideLayout1913.xml"/><Relationship Id="rId339" Type="http://schemas.openxmlformats.org/officeDocument/2006/relationships/slideLayout" Target="../slideLayouts/slideLayout1969.xml"/><Relationship Id="rId490" Type="http://schemas.openxmlformats.org/officeDocument/2006/relationships/slideLayout" Target="../slideLayouts/slideLayout2120.xml"/><Relationship Id="rId504" Type="http://schemas.openxmlformats.org/officeDocument/2006/relationships/slideLayout" Target="../slideLayouts/slideLayout2134.xml"/><Relationship Id="rId546" Type="http://schemas.openxmlformats.org/officeDocument/2006/relationships/image" Target="../media/image3.png"/><Relationship Id="rId78" Type="http://schemas.openxmlformats.org/officeDocument/2006/relationships/slideLayout" Target="../slideLayouts/slideLayout1708.xml"/><Relationship Id="rId101" Type="http://schemas.openxmlformats.org/officeDocument/2006/relationships/slideLayout" Target="../slideLayouts/slideLayout1731.xml"/><Relationship Id="rId143" Type="http://schemas.openxmlformats.org/officeDocument/2006/relationships/slideLayout" Target="../slideLayouts/slideLayout1773.xml"/><Relationship Id="rId185" Type="http://schemas.openxmlformats.org/officeDocument/2006/relationships/slideLayout" Target="../slideLayouts/slideLayout1815.xml"/><Relationship Id="rId350" Type="http://schemas.openxmlformats.org/officeDocument/2006/relationships/slideLayout" Target="../slideLayouts/slideLayout1980.xml"/><Relationship Id="rId406" Type="http://schemas.openxmlformats.org/officeDocument/2006/relationships/slideLayout" Target="../slideLayouts/slideLayout2036.xml"/><Relationship Id="rId9" Type="http://schemas.openxmlformats.org/officeDocument/2006/relationships/slideLayout" Target="../slideLayouts/slideLayout1639.xml"/><Relationship Id="rId210" Type="http://schemas.openxmlformats.org/officeDocument/2006/relationships/slideLayout" Target="../slideLayouts/slideLayout1840.xml"/><Relationship Id="rId392" Type="http://schemas.openxmlformats.org/officeDocument/2006/relationships/slideLayout" Target="../slideLayouts/slideLayout2022.xml"/><Relationship Id="rId448" Type="http://schemas.openxmlformats.org/officeDocument/2006/relationships/slideLayout" Target="../slideLayouts/slideLayout2078.xml"/><Relationship Id="rId252" Type="http://schemas.openxmlformats.org/officeDocument/2006/relationships/slideLayout" Target="../slideLayouts/slideLayout1882.xml"/><Relationship Id="rId294" Type="http://schemas.openxmlformats.org/officeDocument/2006/relationships/slideLayout" Target="../slideLayouts/slideLayout1924.xml"/><Relationship Id="rId308" Type="http://schemas.openxmlformats.org/officeDocument/2006/relationships/slideLayout" Target="../slideLayouts/slideLayout1938.xml"/><Relationship Id="rId515" Type="http://schemas.openxmlformats.org/officeDocument/2006/relationships/slideLayout" Target="../slideLayouts/slideLayout2145.xml"/><Relationship Id="rId47" Type="http://schemas.openxmlformats.org/officeDocument/2006/relationships/slideLayout" Target="../slideLayouts/slideLayout1677.xml"/><Relationship Id="rId89" Type="http://schemas.openxmlformats.org/officeDocument/2006/relationships/slideLayout" Target="../slideLayouts/slideLayout1719.xml"/><Relationship Id="rId112" Type="http://schemas.openxmlformats.org/officeDocument/2006/relationships/slideLayout" Target="../slideLayouts/slideLayout1742.xml"/><Relationship Id="rId154" Type="http://schemas.openxmlformats.org/officeDocument/2006/relationships/slideLayout" Target="../slideLayouts/slideLayout1784.xml"/><Relationship Id="rId361" Type="http://schemas.openxmlformats.org/officeDocument/2006/relationships/slideLayout" Target="../slideLayouts/slideLayout1991.xml"/><Relationship Id="rId196" Type="http://schemas.openxmlformats.org/officeDocument/2006/relationships/slideLayout" Target="../slideLayouts/slideLayout1826.xml"/><Relationship Id="rId417" Type="http://schemas.openxmlformats.org/officeDocument/2006/relationships/slideLayout" Target="../slideLayouts/slideLayout2047.xml"/><Relationship Id="rId459" Type="http://schemas.openxmlformats.org/officeDocument/2006/relationships/slideLayout" Target="../slideLayouts/slideLayout2089.xml"/><Relationship Id="rId16" Type="http://schemas.openxmlformats.org/officeDocument/2006/relationships/slideLayout" Target="../slideLayouts/slideLayout1646.xml"/><Relationship Id="rId221" Type="http://schemas.openxmlformats.org/officeDocument/2006/relationships/slideLayout" Target="../slideLayouts/slideLayout1851.xml"/><Relationship Id="rId263" Type="http://schemas.openxmlformats.org/officeDocument/2006/relationships/slideLayout" Target="../slideLayouts/slideLayout1893.xml"/><Relationship Id="rId319" Type="http://schemas.openxmlformats.org/officeDocument/2006/relationships/slideLayout" Target="../slideLayouts/slideLayout1949.xml"/><Relationship Id="rId470" Type="http://schemas.openxmlformats.org/officeDocument/2006/relationships/slideLayout" Target="../slideLayouts/slideLayout2100.xml"/><Relationship Id="rId526" Type="http://schemas.openxmlformats.org/officeDocument/2006/relationships/slideLayout" Target="../slideLayouts/slideLayout2156.xml"/><Relationship Id="rId58" Type="http://schemas.openxmlformats.org/officeDocument/2006/relationships/slideLayout" Target="../slideLayouts/slideLayout1688.xml"/><Relationship Id="rId123" Type="http://schemas.openxmlformats.org/officeDocument/2006/relationships/slideLayout" Target="../slideLayouts/slideLayout1753.xml"/><Relationship Id="rId330" Type="http://schemas.openxmlformats.org/officeDocument/2006/relationships/slideLayout" Target="../slideLayouts/slideLayout1960.xml"/><Relationship Id="rId165" Type="http://schemas.openxmlformats.org/officeDocument/2006/relationships/slideLayout" Target="../slideLayouts/slideLayout1795.xml"/><Relationship Id="rId372" Type="http://schemas.openxmlformats.org/officeDocument/2006/relationships/slideLayout" Target="../slideLayouts/slideLayout2002.xml"/><Relationship Id="rId428" Type="http://schemas.openxmlformats.org/officeDocument/2006/relationships/slideLayout" Target="../slideLayouts/slideLayout2058.xml"/><Relationship Id="rId232" Type="http://schemas.openxmlformats.org/officeDocument/2006/relationships/slideLayout" Target="../slideLayouts/slideLayout1862.xml"/><Relationship Id="rId274" Type="http://schemas.openxmlformats.org/officeDocument/2006/relationships/slideLayout" Target="../slideLayouts/slideLayout1904.xml"/><Relationship Id="rId481" Type="http://schemas.openxmlformats.org/officeDocument/2006/relationships/slideLayout" Target="../slideLayouts/slideLayout2111.xml"/><Relationship Id="rId27" Type="http://schemas.openxmlformats.org/officeDocument/2006/relationships/slideLayout" Target="../slideLayouts/slideLayout1657.xml"/><Relationship Id="rId69" Type="http://schemas.openxmlformats.org/officeDocument/2006/relationships/slideLayout" Target="../slideLayouts/slideLayout1699.xml"/><Relationship Id="rId134" Type="http://schemas.openxmlformats.org/officeDocument/2006/relationships/slideLayout" Target="../slideLayouts/slideLayout1764.xml"/><Relationship Id="rId537" Type="http://schemas.openxmlformats.org/officeDocument/2006/relationships/slideLayout" Target="../slideLayouts/slideLayout2167.xml"/><Relationship Id="rId80" Type="http://schemas.openxmlformats.org/officeDocument/2006/relationships/slideLayout" Target="../slideLayouts/slideLayout1710.xml"/><Relationship Id="rId176" Type="http://schemas.openxmlformats.org/officeDocument/2006/relationships/slideLayout" Target="../slideLayouts/slideLayout1806.xml"/><Relationship Id="rId341" Type="http://schemas.openxmlformats.org/officeDocument/2006/relationships/slideLayout" Target="../slideLayouts/slideLayout1971.xml"/><Relationship Id="rId383" Type="http://schemas.openxmlformats.org/officeDocument/2006/relationships/slideLayout" Target="../slideLayouts/slideLayout2013.xml"/><Relationship Id="rId439" Type="http://schemas.openxmlformats.org/officeDocument/2006/relationships/slideLayout" Target="../slideLayouts/slideLayout2069.xml"/><Relationship Id="rId201" Type="http://schemas.openxmlformats.org/officeDocument/2006/relationships/slideLayout" Target="../slideLayouts/slideLayout1831.xml"/><Relationship Id="rId243" Type="http://schemas.openxmlformats.org/officeDocument/2006/relationships/slideLayout" Target="../slideLayouts/slideLayout1873.xml"/><Relationship Id="rId285" Type="http://schemas.openxmlformats.org/officeDocument/2006/relationships/slideLayout" Target="../slideLayouts/slideLayout1915.xml"/><Relationship Id="rId450" Type="http://schemas.openxmlformats.org/officeDocument/2006/relationships/slideLayout" Target="../slideLayouts/slideLayout2080.xml"/><Relationship Id="rId506" Type="http://schemas.openxmlformats.org/officeDocument/2006/relationships/slideLayout" Target="../slideLayouts/slideLayout2136.xml"/><Relationship Id="rId38" Type="http://schemas.openxmlformats.org/officeDocument/2006/relationships/slideLayout" Target="../slideLayouts/slideLayout1668.xml"/><Relationship Id="rId103" Type="http://schemas.openxmlformats.org/officeDocument/2006/relationships/slideLayout" Target="../slideLayouts/slideLayout1733.xml"/><Relationship Id="rId310" Type="http://schemas.openxmlformats.org/officeDocument/2006/relationships/slideLayout" Target="../slideLayouts/slideLayout1940.xml"/><Relationship Id="rId492" Type="http://schemas.openxmlformats.org/officeDocument/2006/relationships/slideLayout" Target="../slideLayouts/slideLayout2122.xml"/><Relationship Id="rId548" Type="http://schemas.openxmlformats.org/officeDocument/2006/relationships/image" Target="../media/image5.emf"/><Relationship Id="rId91" Type="http://schemas.openxmlformats.org/officeDocument/2006/relationships/slideLayout" Target="../slideLayouts/slideLayout1721.xml"/><Relationship Id="rId145" Type="http://schemas.openxmlformats.org/officeDocument/2006/relationships/slideLayout" Target="../slideLayouts/slideLayout1775.xml"/><Relationship Id="rId187" Type="http://schemas.openxmlformats.org/officeDocument/2006/relationships/slideLayout" Target="../slideLayouts/slideLayout1817.xml"/><Relationship Id="rId352" Type="http://schemas.openxmlformats.org/officeDocument/2006/relationships/slideLayout" Target="../slideLayouts/slideLayout1982.xml"/><Relationship Id="rId394" Type="http://schemas.openxmlformats.org/officeDocument/2006/relationships/slideLayout" Target="../slideLayouts/slideLayout2024.xml"/><Relationship Id="rId408" Type="http://schemas.openxmlformats.org/officeDocument/2006/relationships/slideLayout" Target="../slideLayouts/slideLayout2038.xml"/><Relationship Id="rId212" Type="http://schemas.openxmlformats.org/officeDocument/2006/relationships/slideLayout" Target="../slideLayouts/slideLayout1842.xml"/><Relationship Id="rId254" Type="http://schemas.openxmlformats.org/officeDocument/2006/relationships/slideLayout" Target="../slideLayouts/slideLayout1884.xml"/><Relationship Id="rId49" Type="http://schemas.openxmlformats.org/officeDocument/2006/relationships/slideLayout" Target="../slideLayouts/slideLayout1679.xml"/><Relationship Id="rId114" Type="http://schemas.openxmlformats.org/officeDocument/2006/relationships/slideLayout" Target="../slideLayouts/slideLayout1744.xml"/><Relationship Id="rId296" Type="http://schemas.openxmlformats.org/officeDocument/2006/relationships/slideLayout" Target="../slideLayouts/slideLayout1926.xml"/><Relationship Id="rId461" Type="http://schemas.openxmlformats.org/officeDocument/2006/relationships/slideLayout" Target="../slideLayouts/slideLayout2091.xml"/><Relationship Id="rId517" Type="http://schemas.openxmlformats.org/officeDocument/2006/relationships/slideLayout" Target="../slideLayouts/slideLayout2147.xml"/><Relationship Id="rId60" Type="http://schemas.openxmlformats.org/officeDocument/2006/relationships/slideLayout" Target="../slideLayouts/slideLayout1690.xml"/><Relationship Id="rId156" Type="http://schemas.openxmlformats.org/officeDocument/2006/relationships/slideLayout" Target="../slideLayouts/slideLayout1786.xml"/><Relationship Id="rId198" Type="http://schemas.openxmlformats.org/officeDocument/2006/relationships/slideLayout" Target="../slideLayouts/slideLayout1828.xml"/><Relationship Id="rId321" Type="http://schemas.openxmlformats.org/officeDocument/2006/relationships/slideLayout" Target="../slideLayouts/slideLayout1951.xml"/><Relationship Id="rId363" Type="http://schemas.openxmlformats.org/officeDocument/2006/relationships/slideLayout" Target="../slideLayouts/slideLayout1993.xml"/><Relationship Id="rId419" Type="http://schemas.openxmlformats.org/officeDocument/2006/relationships/slideLayout" Target="../slideLayouts/slideLayout2049.xml"/><Relationship Id="rId223" Type="http://schemas.openxmlformats.org/officeDocument/2006/relationships/slideLayout" Target="../slideLayouts/slideLayout1853.xml"/><Relationship Id="rId430" Type="http://schemas.openxmlformats.org/officeDocument/2006/relationships/slideLayout" Target="../slideLayouts/slideLayout2060.xml"/><Relationship Id="rId18" Type="http://schemas.openxmlformats.org/officeDocument/2006/relationships/slideLayout" Target="../slideLayouts/slideLayout1648.xml"/><Relationship Id="rId265" Type="http://schemas.openxmlformats.org/officeDocument/2006/relationships/slideLayout" Target="../slideLayouts/slideLayout1895.xml"/><Relationship Id="rId472" Type="http://schemas.openxmlformats.org/officeDocument/2006/relationships/slideLayout" Target="../slideLayouts/slideLayout2102.xml"/><Relationship Id="rId528" Type="http://schemas.openxmlformats.org/officeDocument/2006/relationships/slideLayout" Target="../slideLayouts/slideLayout2158.xml"/><Relationship Id="rId125" Type="http://schemas.openxmlformats.org/officeDocument/2006/relationships/slideLayout" Target="../slideLayouts/slideLayout1755.xml"/><Relationship Id="rId167" Type="http://schemas.openxmlformats.org/officeDocument/2006/relationships/slideLayout" Target="../slideLayouts/slideLayout1797.xml"/><Relationship Id="rId332" Type="http://schemas.openxmlformats.org/officeDocument/2006/relationships/slideLayout" Target="../slideLayouts/slideLayout1962.xml"/><Relationship Id="rId374" Type="http://schemas.openxmlformats.org/officeDocument/2006/relationships/slideLayout" Target="../slideLayouts/slideLayout2004.xml"/><Relationship Id="rId71" Type="http://schemas.openxmlformats.org/officeDocument/2006/relationships/slideLayout" Target="../slideLayouts/slideLayout1701.xml"/><Relationship Id="rId234" Type="http://schemas.openxmlformats.org/officeDocument/2006/relationships/slideLayout" Target="../slideLayouts/slideLayout1864.xml"/><Relationship Id="rId2" Type="http://schemas.openxmlformats.org/officeDocument/2006/relationships/slideLayout" Target="../slideLayouts/slideLayout1632.xml"/><Relationship Id="rId29" Type="http://schemas.openxmlformats.org/officeDocument/2006/relationships/slideLayout" Target="../slideLayouts/slideLayout1659.xml"/><Relationship Id="rId276" Type="http://schemas.openxmlformats.org/officeDocument/2006/relationships/slideLayout" Target="../slideLayouts/slideLayout1906.xml"/><Relationship Id="rId441" Type="http://schemas.openxmlformats.org/officeDocument/2006/relationships/slideLayout" Target="../slideLayouts/slideLayout2071.xml"/><Relationship Id="rId483" Type="http://schemas.openxmlformats.org/officeDocument/2006/relationships/slideLayout" Target="../slideLayouts/slideLayout2113.xml"/><Relationship Id="rId539" Type="http://schemas.openxmlformats.org/officeDocument/2006/relationships/slideLayout" Target="../slideLayouts/slideLayout2169.xml"/><Relationship Id="rId40" Type="http://schemas.openxmlformats.org/officeDocument/2006/relationships/slideLayout" Target="../slideLayouts/slideLayout1670.xml"/><Relationship Id="rId136" Type="http://schemas.openxmlformats.org/officeDocument/2006/relationships/slideLayout" Target="../slideLayouts/slideLayout1766.xml"/><Relationship Id="rId178" Type="http://schemas.openxmlformats.org/officeDocument/2006/relationships/slideLayout" Target="../slideLayouts/slideLayout1808.xml"/><Relationship Id="rId301" Type="http://schemas.openxmlformats.org/officeDocument/2006/relationships/slideLayout" Target="../slideLayouts/slideLayout1931.xml"/><Relationship Id="rId343" Type="http://schemas.openxmlformats.org/officeDocument/2006/relationships/slideLayout" Target="../slideLayouts/slideLayout1973.xml"/><Relationship Id="rId550" Type="http://schemas.openxmlformats.org/officeDocument/2006/relationships/image" Target="../media/image7.emf"/><Relationship Id="rId82" Type="http://schemas.openxmlformats.org/officeDocument/2006/relationships/slideLayout" Target="../slideLayouts/slideLayout1712.xml"/><Relationship Id="rId203" Type="http://schemas.openxmlformats.org/officeDocument/2006/relationships/slideLayout" Target="../slideLayouts/slideLayout1833.xml"/><Relationship Id="rId385" Type="http://schemas.openxmlformats.org/officeDocument/2006/relationships/slideLayout" Target="../slideLayouts/slideLayout2015.xml"/><Relationship Id="rId245" Type="http://schemas.openxmlformats.org/officeDocument/2006/relationships/slideLayout" Target="../slideLayouts/slideLayout1875.xml"/><Relationship Id="rId287" Type="http://schemas.openxmlformats.org/officeDocument/2006/relationships/slideLayout" Target="../slideLayouts/slideLayout1917.xml"/><Relationship Id="rId410" Type="http://schemas.openxmlformats.org/officeDocument/2006/relationships/slideLayout" Target="../slideLayouts/slideLayout2040.xml"/><Relationship Id="rId452" Type="http://schemas.openxmlformats.org/officeDocument/2006/relationships/slideLayout" Target="../slideLayouts/slideLayout2082.xml"/><Relationship Id="rId494" Type="http://schemas.openxmlformats.org/officeDocument/2006/relationships/slideLayout" Target="../slideLayouts/slideLayout2124.xml"/><Relationship Id="rId508" Type="http://schemas.openxmlformats.org/officeDocument/2006/relationships/slideLayout" Target="../slideLayouts/slideLayout2138.xml"/><Relationship Id="rId105" Type="http://schemas.openxmlformats.org/officeDocument/2006/relationships/slideLayout" Target="../slideLayouts/slideLayout1735.xml"/><Relationship Id="rId147" Type="http://schemas.openxmlformats.org/officeDocument/2006/relationships/slideLayout" Target="../slideLayouts/slideLayout1777.xml"/><Relationship Id="rId312" Type="http://schemas.openxmlformats.org/officeDocument/2006/relationships/slideLayout" Target="../slideLayouts/slideLayout1942.xml"/><Relationship Id="rId354" Type="http://schemas.openxmlformats.org/officeDocument/2006/relationships/slideLayout" Target="../slideLayouts/slideLayout1984.xml"/><Relationship Id="rId51" Type="http://schemas.openxmlformats.org/officeDocument/2006/relationships/slideLayout" Target="../slideLayouts/slideLayout1681.xml"/><Relationship Id="rId93" Type="http://schemas.openxmlformats.org/officeDocument/2006/relationships/slideLayout" Target="../slideLayouts/slideLayout1723.xml"/><Relationship Id="rId189" Type="http://schemas.openxmlformats.org/officeDocument/2006/relationships/slideLayout" Target="../slideLayouts/slideLayout1819.xml"/><Relationship Id="rId396" Type="http://schemas.openxmlformats.org/officeDocument/2006/relationships/slideLayout" Target="../slideLayouts/slideLayout2026.xml"/><Relationship Id="rId214" Type="http://schemas.openxmlformats.org/officeDocument/2006/relationships/slideLayout" Target="../slideLayouts/slideLayout1844.xml"/><Relationship Id="rId256" Type="http://schemas.openxmlformats.org/officeDocument/2006/relationships/slideLayout" Target="../slideLayouts/slideLayout1886.xml"/><Relationship Id="rId298" Type="http://schemas.openxmlformats.org/officeDocument/2006/relationships/slideLayout" Target="../slideLayouts/slideLayout1928.xml"/><Relationship Id="rId421" Type="http://schemas.openxmlformats.org/officeDocument/2006/relationships/slideLayout" Target="../slideLayouts/slideLayout2051.xml"/><Relationship Id="rId463" Type="http://schemas.openxmlformats.org/officeDocument/2006/relationships/slideLayout" Target="../slideLayouts/slideLayout2093.xml"/><Relationship Id="rId519" Type="http://schemas.openxmlformats.org/officeDocument/2006/relationships/slideLayout" Target="../slideLayouts/slideLayout2149.xml"/><Relationship Id="rId116" Type="http://schemas.openxmlformats.org/officeDocument/2006/relationships/slideLayout" Target="../slideLayouts/slideLayout1746.xml"/><Relationship Id="rId158" Type="http://schemas.openxmlformats.org/officeDocument/2006/relationships/slideLayout" Target="../slideLayouts/slideLayout1788.xml"/><Relationship Id="rId323" Type="http://schemas.openxmlformats.org/officeDocument/2006/relationships/slideLayout" Target="../slideLayouts/slideLayout1953.xml"/><Relationship Id="rId530" Type="http://schemas.openxmlformats.org/officeDocument/2006/relationships/slideLayout" Target="../slideLayouts/slideLayout2160.xml"/><Relationship Id="rId20" Type="http://schemas.openxmlformats.org/officeDocument/2006/relationships/slideLayout" Target="../slideLayouts/slideLayout1650.xml"/><Relationship Id="rId62" Type="http://schemas.openxmlformats.org/officeDocument/2006/relationships/slideLayout" Target="../slideLayouts/slideLayout1692.xml"/><Relationship Id="rId365" Type="http://schemas.openxmlformats.org/officeDocument/2006/relationships/slideLayout" Target="../slideLayouts/slideLayout1995.xml"/><Relationship Id="rId225" Type="http://schemas.openxmlformats.org/officeDocument/2006/relationships/slideLayout" Target="../slideLayouts/slideLayout1855.xml"/><Relationship Id="rId267" Type="http://schemas.openxmlformats.org/officeDocument/2006/relationships/slideLayout" Target="../slideLayouts/slideLayout1897.xml"/><Relationship Id="rId432" Type="http://schemas.openxmlformats.org/officeDocument/2006/relationships/slideLayout" Target="../slideLayouts/slideLayout2062.xml"/><Relationship Id="rId474" Type="http://schemas.openxmlformats.org/officeDocument/2006/relationships/slideLayout" Target="../slideLayouts/slideLayout2104.xml"/><Relationship Id="rId127" Type="http://schemas.openxmlformats.org/officeDocument/2006/relationships/slideLayout" Target="../slideLayouts/slideLayout1757.xml"/><Relationship Id="rId31" Type="http://schemas.openxmlformats.org/officeDocument/2006/relationships/slideLayout" Target="../slideLayouts/slideLayout1661.xml"/><Relationship Id="rId73" Type="http://schemas.openxmlformats.org/officeDocument/2006/relationships/slideLayout" Target="../slideLayouts/slideLayout1703.xml"/><Relationship Id="rId169" Type="http://schemas.openxmlformats.org/officeDocument/2006/relationships/slideLayout" Target="../slideLayouts/slideLayout1799.xml"/><Relationship Id="rId334" Type="http://schemas.openxmlformats.org/officeDocument/2006/relationships/slideLayout" Target="../slideLayouts/slideLayout1964.xml"/><Relationship Id="rId376" Type="http://schemas.openxmlformats.org/officeDocument/2006/relationships/slideLayout" Target="../slideLayouts/slideLayout2006.xml"/><Relationship Id="rId541" Type="http://schemas.openxmlformats.org/officeDocument/2006/relationships/slideLayout" Target="../slideLayouts/slideLayout2171.xml"/><Relationship Id="rId4" Type="http://schemas.openxmlformats.org/officeDocument/2006/relationships/slideLayout" Target="../slideLayouts/slideLayout1634.xml"/><Relationship Id="rId180" Type="http://schemas.openxmlformats.org/officeDocument/2006/relationships/slideLayout" Target="../slideLayouts/slideLayout1810.xml"/><Relationship Id="rId236" Type="http://schemas.openxmlformats.org/officeDocument/2006/relationships/slideLayout" Target="../slideLayouts/slideLayout1866.xml"/><Relationship Id="rId278" Type="http://schemas.openxmlformats.org/officeDocument/2006/relationships/slideLayout" Target="../slideLayouts/slideLayout1908.xml"/><Relationship Id="rId401" Type="http://schemas.openxmlformats.org/officeDocument/2006/relationships/slideLayout" Target="../slideLayouts/slideLayout2031.xml"/><Relationship Id="rId443" Type="http://schemas.openxmlformats.org/officeDocument/2006/relationships/slideLayout" Target="../slideLayouts/slideLayout2073.xml"/><Relationship Id="rId303" Type="http://schemas.openxmlformats.org/officeDocument/2006/relationships/slideLayout" Target="../slideLayouts/slideLayout1933.xml"/><Relationship Id="rId485" Type="http://schemas.openxmlformats.org/officeDocument/2006/relationships/slideLayout" Target="../slideLayouts/slideLayout2115.xml"/><Relationship Id="rId42" Type="http://schemas.openxmlformats.org/officeDocument/2006/relationships/slideLayout" Target="../slideLayouts/slideLayout1672.xml"/><Relationship Id="rId84" Type="http://schemas.openxmlformats.org/officeDocument/2006/relationships/slideLayout" Target="../slideLayouts/slideLayout1714.xml"/><Relationship Id="rId138" Type="http://schemas.openxmlformats.org/officeDocument/2006/relationships/slideLayout" Target="../slideLayouts/slideLayout1768.xml"/><Relationship Id="rId345" Type="http://schemas.openxmlformats.org/officeDocument/2006/relationships/slideLayout" Target="../slideLayouts/slideLayout1975.xml"/><Relationship Id="rId387" Type="http://schemas.openxmlformats.org/officeDocument/2006/relationships/slideLayout" Target="../slideLayouts/slideLayout2017.xml"/><Relationship Id="rId510" Type="http://schemas.openxmlformats.org/officeDocument/2006/relationships/slideLayout" Target="../slideLayouts/slideLayout2140.xml"/><Relationship Id="rId191" Type="http://schemas.openxmlformats.org/officeDocument/2006/relationships/slideLayout" Target="../slideLayouts/slideLayout1821.xml"/><Relationship Id="rId205" Type="http://schemas.openxmlformats.org/officeDocument/2006/relationships/slideLayout" Target="../slideLayouts/slideLayout1835.xml"/><Relationship Id="rId247" Type="http://schemas.openxmlformats.org/officeDocument/2006/relationships/slideLayout" Target="../slideLayouts/slideLayout1877.xml"/><Relationship Id="rId412" Type="http://schemas.openxmlformats.org/officeDocument/2006/relationships/slideLayout" Target="../slideLayouts/slideLayout2042.xml"/><Relationship Id="rId107" Type="http://schemas.openxmlformats.org/officeDocument/2006/relationships/slideLayout" Target="../slideLayouts/slideLayout1737.xml"/><Relationship Id="rId289" Type="http://schemas.openxmlformats.org/officeDocument/2006/relationships/slideLayout" Target="../slideLayouts/slideLayout1919.xml"/><Relationship Id="rId454" Type="http://schemas.openxmlformats.org/officeDocument/2006/relationships/slideLayout" Target="../slideLayouts/slideLayout2084.xml"/><Relationship Id="rId496" Type="http://schemas.openxmlformats.org/officeDocument/2006/relationships/slideLayout" Target="../slideLayouts/slideLayout2126.xml"/><Relationship Id="rId11" Type="http://schemas.openxmlformats.org/officeDocument/2006/relationships/slideLayout" Target="../slideLayouts/slideLayout1641.xml"/><Relationship Id="rId53" Type="http://schemas.openxmlformats.org/officeDocument/2006/relationships/slideLayout" Target="../slideLayouts/slideLayout1683.xml"/><Relationship Id="rId149" Type="http://schemas.openxmlformats.org/officeDocument/2006/relationships/slideLayout" Target="../slideLayouts/slideLayout1779.xml"/><Relationship Id="rId314" Type="http://schemas.openxmlformats.org/officeDocument/2006/relationships/slideLayout" Target="../slideLayouts/slideLayout1944.xml"/><Relationship Id="rId356" Type="http://schemas.openxmlformats.org/officeDocument/2006/relationships/slideLayout" Target="../slideLayouts/slideLayout1986.xml"/><Relationship Id="rId398" Type="http://schemas.openxmlformats.org/officeDocument/2006/relationships/slideLayout" Target="../slideLayouts/slideLayout2028.xml"/><Relationship Id="rId521" Type="http://schemas.openxmlformats.org/officeDocument/2006/relationships/slideLayout" Target="../slideLayouts/slideLayout2151.xml"/><Relationship Id="rId95" Type="http://schemas.openxmlformats.org/officeDocument/2006/relationships/slideLayout" Target="../slideLayouts/slideLayout1725.xml"/><Relationship Id="rId160" Type="http://schemas.openxmlformats.org/officeDocument/2006/relationships/slideLayout" Target="../slideLayouts/slideLayout1790.xml"/><Relationship Id="rId216" Type="http://schemas.openxmlformats.org/officeDocument/2006/relationships/slideLayout" Target="../slideLayouts/slideLayout1846.xml"/><Relationship Id="rId423" Type="http://schemas.openxmlformats.org/officeDocument/2006/relationships/slideLayout" Target="../slideLayouts/slideLayout2053.xml"/><Relationship Id="rId258" Type="http://schemas.openxmlformats.org/officeDocument/2006/relationships/slideLayout" Target="../slideLayouts/slideLayout1888.xml"/><Relationship Id="rId465" Type="http://schemas.openxmlformats.org/officeDocument/2006/relationships/slideLayout" Target="../slideLayouts/slideLayout2095.xml"/><Relationship Id="rId22" Type="http://schemas.openxmlformats.org/officeDocument/2006/relationships/slideLayout" Target="../slideLayouts/slideLayout1652.xml"/><Relationship Id="rId64" Type="http://schemas.openxmlformats.org/officeDocument/2006/relationships/slideLayout" Target="../slideLayouts/slideLayout1694.xml"/><Relationship Id="rId118" Type="http://schemas.openxmlformats.org/officeDocument/2006/relationships/slideLayout" Target="../slideLayouts/slideLayout1748.xml"/><Relationship Id="rId325" Type="http://schemas.openxmlformats.org/officeDocument/2006/relationships/slideLayout" Target="../slideLayouts/slideLayout1955.xml"/><Relationship Id="rId367" Type="http://schemas.openxmlformats.org/officeDocument/2006/relationships/slideLayout" Target="../slideLayouts/slideLayout1997.xml"/><Relationship Id="rId532" Type="http://schemas.openxmlformats.org/officeDocument/2006/relationships/slideLayout" Target="../slideLayouts/slideLayout2162.xml"/><Relationship Id="rId171" Type="http://schemas.openxmlformats.org/officeDocument/2006/relationships/slideLayout" Target="../slideLayouts/slideLayout1801.xml"/><Relationship Id="rId227" Type="http://schemas.openxmlformats.org/officeDocument/2006/relationships/slideLayout" Target="../slideLayouts/slideLayout1857.xml"/><Relationship Id="rId269" Type="http://schemas.openxmlformats.org/officeDocument/2006/relationships/slideLayout" Target="../slideLayouts/slideLayout1899.xml"/><Relationship Id="rId434" Type="http://schemas.openxmlformats.org/officeDocument/2006/relationships/slideLayout" Target="../slideLayouts/slideLayout2064.xml"/><Relationship Id="rId476" Type="http://schemas.openxmlformats.org/officeDocument/2006/relationships/slideLayout" Target="../slideLayouts/slideLayout2106.xml"/><Relationship Id="rId33" Type="http://schemas.openxmlformats.org/officeDocument/2006/relationships/slideLayout" Target="../slideLayouts/slideLayout1663.xml"/><Relationship Id="rId129" Type="http://schemas.openxmlformats.org/officeDocument/2006/relationships/slideLayout" Target="../slideLayouts/slideLayout1759.xml"/><Relationship Id="rId280" Type="http://schemas.openxmlformats.org/officeDocument/2006/relationships/slideLayout" Target="../slideLayouts/slideLayout1910.xml"/><Relationship Id="rId336" Type="http://schemas.openxmlformats.org/officeDocument/2006/relationships/slideLayout" Target="../slideLayouts/slideLayout1966.xml"/><Relationship Id="rId501" Type="http://schemas.openxmlformats.org/officeDocument/2006/relationships/slideLayout" Target="../slideLayouts/slideLayout2131.xml"/><Relationship Id="rId543" Type="http://schemas.openxmlformats.org/officeDocument/2006/relationships/theme" Target="../theme/theme5.xml"/><Relationship Id="rId75" Type="http://schemas.openxmlformats.org/officeDocument/2006/relationships/slideLayout" Target="../slideLayouts/slideLayout1705.xml"/><Relationship Id="rId140" Type="http://schemas.openxmlformats.org/officeDocument/2006/relationships/slideLayout" Target="../slideLayouts/slideLayout1770.xml"/><Relationship Id="rId182" Type="http://schemas.openxmlformats.org/officeDocument/2006/relationships/slideLayout" Target="../slideLayouts/slideLayout1812.xml"/><Relationship Id="rId378" Type="http://schemas.openxmlformats.org/officeDocument/2006/relationships/slideLayout" Target="../slideLayouts/slideLayout2008.xml"/><Relationship Id="rId403" Type="http://schemas.openxmlformats.org/officeDocument/2006/relationships/slideLayout" Target="../slideLayouts/slideLayout2033.xml"/><Relationship Id="rId6" Type="http://schemas.openxmlformats.org/officeDocument/2006/relationships/slideLayout" Target="../slideLayouts/slideLayout1636.xml"/><Relationship Id="rId238" Type="http://schemas.openxmlformats.org/officeDocument/2006/relationships/slideLayout" Target="../slideLayouts/slideLayout1868.xml"/><Relationship Id="rId445" Type="http://schemas.openxmlformats.org/officeDocument/2006/relationships/slideLayout" Target="../slideLayouts/slideLayout2075.xml"/><Relationship Id="rId487" Type="http://schemas.openxmlformats.org/officeDocument/2006/relationships/slideLayout" Target="../slideLayouts/slideLayout2117.xml"/><Relationship Id="rId291" Type="http://schemas.openxmlformats.org/officeDocument/2006/relationships/slideLayout" Target="../slideLayouts/slideLayout1921.xml"/><Relationship Id="rId305" Type="http://schemas.openxmlformats.org/officeDocument/2006/relationships/slideLayout" Target="../slideLayouts/slideLayout1935.xml"/><Relationship Id="rId347" Type="http://schemas.openxmlformats.org/officeDocument/2006/relationships/slideLayout" Target="../slideLayouts/slideLayout1977.xml"/><Relationship Id="rId512" Type="http://schemas.openxmlformats.org/officeDocument/2006/relationships/slideLayout" Target="../slideLayouts/slideLayout2142.xml"/><Relationship Id="rId44" Type="http://schemas.openxmlformats.org/officeDocument/2006/relationships/slideLayout" Target="../slideLayouts/slideLayout1674.xml"/><Relationship Id="rId86" Type="http://schemas.openxmlformats.org/officeDocument/2006/relationships/slideLayout" Target="../slideLayouts/slideLayout1716.xml"/><Relationship Id="rId151" Type="http://schemas.openxmlformats.org/officeDocument/2006/relationships/slideLayout" Target="../slideLayouts/slideLayout1781.xml"/><Relationship Id="rId389" Type="http://schemas.openxmlformats.org/officeDocument/2006/relationships/slideLayout" Target="../slideLayouts/slideLayout2019.xml"/><Relationship Id="rId193" Type="http://schemas.openxmlformats.org/officeDocument/2006/relationships/slideLayout" Target="../slideLayouts/slideLayout1823.xml"/><Relationship Id="rId207" Type="http://schemas.openxmlformats.org/officeDocument/2006/relationships/slideLayout" Target="../slideLayouts/slideLayout1837.xml"/><Relationship Id="rId249" Type="http://schemas.openxmlformats.org/officeDocument/2006/relationships/slideLayout" Target="../slideLayouts/slideLayout1879.xml"/><Relationship Id="rId414" Type="http://schemas.openxmlformats.org/officeDocument/2006/relationships/slideLayout" Target="../slideLayouts/slideLayout2044.xml"/><Relationship Id="rId456" Type="http://schemas.openxmlformats.org/officeDocument/2006/relationships/slideLayout" Target="../slideLayouts/slideLayout2086.xml"/><Relationship Id="rId498" Type="http://schemas.openxmlformats.org/officeDocument/2006/relationships/slideLayout" Target="../slideLayouts/slideLayout2128.xml"/><Relationship Id="rId13" Type="http://schemas.openxmlformats.org/officeDocument/2006/relationships/slideLayout" Target="../slideLayouts/slideLayout1643.xml"/><Relationship Id="rId109" Type="http://schemas.openxmlformats.org/officeDocument/2006/relationships/slideLayout" Target="../slideLayouts/slideLayout1739.xml"/><Relationship Id="rId260" Type="http://schemas.openxmlformats.org/officeDocument/2006/relationships/slideLayout" Target="../slideLayouts/slideLayout1890.xml"/><Relationship Id="rId316" Type="http://schemas.openxmlformats.org/officeDocument/2006/relationships/slideLayout" Target="../slideLayouts/slideLayout1946.xml"/><Relationship Id="rId523" Type="http://schemas.openxmlformats.org/officeDocument/2006/relationships/slideLayout" Target="../slideLayouts/slideLayout2153.xml"/><Relationship Id="rId55" Type="http://schemas.openxmlformats.org/officeDocument/2006/relationships/slideLayout" Target="../slideLayouts/slideLayout1685.xml"/><Relationship Id="rId97" Type="http://schemas.openxmlformats.org/officeDocument/2006/relationships/slideLayout" Target="../slideLayouts/slideLayout1727.xml"/><Relationship Id="rId120" Type="http://schemas.openxmlformats.org/officeDocument/2006/relationships/slideLayout" Target="../slideLayouts/slideLayout1750.xml"/><Relationship Id="rId358" Type="http://schemas.openxmlformats.org/officeDocument/2006/relationships/slideLayout" Target="../slideLayouts/slideLayout1988.xml"/><Relationship Id="rId162" Type="http://schemas.openxmlformats.org/officeDocument/2006/relationships/slideLayout" Target="../slideLayouts/slideLayout1792.xml"/><Relationship Id="rId218" Type="http://schemas.openxmlformats.org/officeDocument/2006/relationships/slideLayout" Target="../slideLayouts/slideLayout1848.xml"/><Relationship Id="rId425" Type="http://schemas.openxmlformats.org/officeDocument/2006/relationships/slideLayout" Target="../slideLayouts/slideLayout2055.xml"/><Relationship Id="rId467" Type="http://schemas.openxmlformats.org/officeDocument/2006/relationships/slideLayout" Target="../slideLayouts/slideLayout2097.xml"/><Relationship Id="rId271" Type="http://schemas.openxmlformats.org/officeDocument/2006/relationships/slideLayout" Target="../slideLayouts/slideLayout1901.xml"/><Relationship Id="rId24" Type="http://schemas.openxmlformats.org/officeDocument/2006/relationships/slideLayout" Target="../slideLayouts/slideLayout1654.xml"/><Relationship Id="rId66" Type="http://schemas.openxmlformats.org/officeDocument/2006/relationships/slideLayout" Target="../slideLayouts/slideLayout1696.xml"/><Relationship Id="rId131" Type="http://schemas.openxmlformats.org/officeDocument/2006/relationships/slideLayout" Target="../slideLayouts/slideLayout1761.xml"/><Relationship Id="rId327" Type="http://schemas.openxmlformats.org/officeDocument/2006/relationships/slideLayout" Target="../slideLayouts/slideLayout1957.xml"/><Relationship Id="rId369" Type="http://schemas.openxmlformats.org/officeDocument/2006/relationships/slideLayout" Target="../slideLayouts/slideLayout1999.xml"/><Relationship Id="rId534" Type="http://schemas.openxmlformats.org/officeDocument/2006/relationships/slideLayout" Target="../slideLayouts/slideLayout2164.xml"/><Relationship Id="rId173" Type="http://schemas.openxmlformats.org/officeDocument/2006/relationships/slideLayout" Target="../slideLayouts/slideLayout1803.xml"/><Relationship Id="rId229" Type="http://schemas.openxmlformats.org/officeDocument/2006/relationships/slideLayout" Target="../slideLayouts/slideLayout1859.xml"/><Relationship Id="rId380" Type="http://schemas.openxmlformats.org/officeDocument/2006/relationships/slideLayout" Target="../slideLayouts/slideLayout2010.xml"/><Relationship Id="rId436" Type="http://schemas.openxmlformats.org/officeDocument/2006/relationships/slideLayout" Target="../slideLayouts/slideLayout2066.xml"/><Relationship Id="rId240" Type="http://schemas.openxmlformats.org/officeDocument/2006/relationships/slideLayout" Target="../slideLayouts/slideLayout1870.xml"/><Relationship Id="rId478" Type="http://schemas.openxmlformats.org/officeDocument/2006/relationships/slideLayout" Target="../slideLayouts/slideLayout2108.xml"/><Relationship Id="rId35" Type="http://schemas.openxmlformats.org/officeDocument/2006/relationships/slideLayout" Target="../slideLayouts/slideLayout1665.xml"/><Relationship Id="rId77" Type="http://schemas.openxmlformats.org/officeDocument/2006/relationships/slideLayout" Target="../slideLayouts/slideLayout1707.xml"/><Relationship Id="rId100" Type="http://schemas.openxmlformats.org/officeDocument/2006/relationships/slideLayout" Target="../slideLayouts/slideLayout1730.xml"/><Relationship Id="rId282" Type="http://schemas.openxmlformats.org/officeDocument/2006/relationships/slideLayout" Target="../slideLayouts/slideLayout1912.xml"/><Relationship Id="rId338" Type="http://schemas.openxmlformats.org/officeDocument/2006/relationships/slideLayout" Target="../slideLayouts/slideLayout1968.xml"/><Relationship Id="rId503" Type="http://schemas.openxmlformats.org/officeDocument/2006/relationships/slideLayout" Target="../slideLayouts/slideLayout2133.xml"/><Relationship Id="rId545" Type="http://schemas.openxmlformats.org/officeDocument/2006/relationships/image" Target="../media/image2.emf"/><Relationship Id="rId8" Type="http://schemas.openxmlformats.org/officeDocument/2006/relationships/slideLayout" Target="../slideLayouts/slideLayout1638.xml"/><Relationship Id="rId142" Type="http://schemas.openxmlformats.org/officeDocument/2006/relationships/slideLayout" Target="../slideLayouts/slideLayout1772.xml"/><Relationship Id="rId184" Type="http://schemas.openxmlformats.org/officeDocument/2006/relationships/slideLayout" Target="../slideLayouts/slideLayout1814.xml"/><Relationship Id="rId391" Type="http://schemas.openxmlformats.org/officeDocument/2006/relationships/slideLayout" Target="../slideLayouts/slideLayout2021.xml"/><Relationship Id="rId405" Type="http://schemas.openxmlformats.org/officeDocument/2006/relationships/slideLayout" Target="../slideLayouts/slideLayout2035.xml"/><Relationship Id="rId447" Type="http://schemas.openxmlformats.org/officeDocument/2006/relationships/slideLayout" Target="../slideLayouts/slideLayout2077.xml"/><Relationship Id="rId251" Type="http://schemas.openxmlformats.org/officeDocument/2006/relationships/slideLayout" Target="../slideLayouts/slideLayout1881.xml"/><Relationship Id="rId489" Type="http://schemas.openxmlformats.org/officeDocument/2006/relationships/slideLayout" Target="../slideLayouts/slideLayout2119.xml"/><Relationship Id="rId46" Type="http://schemas.openxmlformats.org/officeDocument/2006/relationships/slideLayout" Target="../slideLayouts/slideLayout1676.xml"/><Relationship Id="rId293" Type="http://schemas.openxmlformats.org/officeDocument/2006/relationships/slideLayout" Target="../slideLayouts/slideLayout1923.xml"/><Relationship Id="rId307" Type="http://schemas.openxmlformats.org/officeDocument/2006/relationships/slideLayout" Target="../slideLayouts/slideLayout1937.xml"/><Relationship Id="rId349" Type="http://schemas.openxmlformats.org/officeDocument/2006/relationships/slideLayout" Target="../slideLayouts/slideLayout1979.xml"/><Relationship Id="rId514" Type="http://schemas.openxmlformats.org/officeDocument/2006/relationships/slideLayout" Target="../slideLayouts/slideLayout2144.xml"/><Relationship Id="rId88" Type="http://schemas.openxmlformats.org/officeDocument/2006/relationships/slideLayout" Target="../slideLayouts/slideLayout1718.xml"/><Relationship Id="rId111" Type="http://schemas.openxmlformats.org/officeDocument/2006/relationships/slideLayout" Target="../slideLayouts/slideLayout1741.xml"/><Relationship Id="rId153" Type="http://schemas.openxmlformats.org/officeDocument/2006/relationships/slideLayout" Target="../slideLayouts/slideLayout1783.xml"/><Relationship Id="rId195" Type="http://schemas.openxmlformats.org/officeDocument/2006/relationships/slideLayout" Target="../slideLayouts/slideLayout1825.xml"/><Relationship Id="rId209" Type="http://schemas.openxmlformats.org/officeDocument/2006/relationships/slideLayout" Target="../slideLayouts/slideLayout1839.xml"/><Relationship Id="rId360" Type="http://schemas.openxmlformats.org/officeDocument/2006/relationships/slideLayout" Target="../slideLayouts/slideLayout1990.xml"/><Relationship Id="rId416" Type="http://schemas.openxmlformats.org/officeDocument/2006/relationships/slideLayout" Target="../slideLayouts/slideLayout2046.xml"/><Relationship Id="rId220" Type="http://schemas.openxmlformats.org/officeDocument/2006/relationships/slideLayout" Target="../slideLayouts/slideLayout1850.xml"/><Relationship Id="rId458" Type="http://schemas.openxmlformats.org/officeDocument/2006/relationships/slideLayout" Target="../slideLayouts/slideLayout2088.xml"/><Relationship Id="rId15" Type="http://schemas.openxmlformats.org/officeDocument/2006/relationships/slideLayout" Target="../slideLayouts/slideLayout1645.xml"/><Relationship Id="rId57" Type="http://schemas.openxmlformats.org/officeDocument/2006/relationships/slideLayout" Target="../slideLayouts/slideLayout1687.xml"/><Relationship Id="rId262" Type="http://schemas.openxmlformats.org/officeDocument/2006/relationships/slideLayout" Target="../slideLayouts/slideLayout1892.xml"/><Relationship Id="rId318" Type="http://schemas.openxmlformats.org/officeDocument/2006/relationships/slideLayout" Target="../slideLayouts/slideLayout1948.xml"/><Relationship Id="rId525" Type="http://schemas.openxmlformats.org/officeDocument/2006/relationships/slideLayout" Target="../slideLayouts/slideLayout2155.xml"/><Relationship Id="rId99" Type="http://schemas.openxmlformats.org/officeDocument/2006/relationships/slideLayout" Target="../slideLayouts/slideLayout1729.xml"/><Relationship Id="rId122" Type="http://schemas.openxmlformats.org/officeDocument/2006/relationships/slideLayout" Target="../slideLayouts/slideLayout1752.xml"/><Relationship Id="rId164" Type="http://schemas.openxmlformats.org/officeDocument/2006/relationships/slideLayout" Target="../slideLayouts/slideLayout1794.xml"/><Relationship Id="rId371" Type="http://schemas.openxmlformats.org/officeDocument/2006/relationships/slideLayout" Target="../slideLayouts/slideLayout2001.xml"/><Relationship Id="rId427" Type="http://schemas.openxmlformats.org/officeDocument/2006/relationships/slideLayout" Target="../slideLayouts/slideLayout2057.xml"/><Relationship Id="rId469" Type="http://schemas.openxmlformats.org/officeDocument/2006/relationships/slideLayout" Target="../slideLayouts/slideLayout2099.xml"/><Relationship Id="rId26" Type="http://schemas.openxmlformats.org/officeDocument/2006/relationships/slideLayout" Target="../slideLayouts/slideLayout1656.xml"/><Relationship Id="rId231" Type="http://schemas.openxmlformats.org/officeDocument/2006/relationships/slideLayout" Target="../slideLayouts/slideLayout1861.xml"/><Relationship Id="rId273" Type="http://schemas.openxmlformats.org/officeDocument/2006/relationships/slideLayout" Target="../slideLayouts/slideLayout1903.xml"/><Relationship Id="rId329" Type="http://schemas.openxmlformats.org/officeDocument/2006/relationships/slideLayout" Target="../slideLayouts/slideLayout1959.xml"/><Relationship Id="rId480" Type="http://schemas.openxmlformats.org/officeDocument/2006/relationships/slideLayout" Target="../slideLayouts/slideLayout2110.xml"/><Relationship Id="rId536" Type="http://schemas.openxmlformats.org/officeDocument/2006/relationships/slideLayout" Target="../slideLayouts/slideLayout2166.xml"/><Relationship Id="rId68" Type="http://schemas.openxmlformats.org/officeDocument/2006/relationships/slideLayout" Target="../slideLayouts/slideLayout1698.xml"/><Relationship Id="rId133" Type="http://schemas.openxmlformats.org/officeDocument/2006/relationships/slideLayout" Target="../slideLayouts/slideLayout1763.xml"/><Relationship Id="rId175" Type="http://schemas.openxmlformats.org/officeDocument/2006/relationships/slideLayout" Target="../slideLayouts/slideLayout1805.xml"/><Relationship Id="rId340" Type="http://schemas.openxmlformats.org/officeDocument/2006/relationships/slideLayout" Target="../slideLayouts/slideLayout1970.xml"/><Relationship Id="rId200" Type="http://schemas.openxmlformats.org/officeDocument/2006/relationships/slideLayout" Target="../slideLayouts/slideLayout1830.xml"/><Relationship Id="rId382" Type="http://schemas.openxmlformats.org/officeDocument/2006/relationships/slideLayout" Target="../slideLayouts/slideLayout2012.xml"/><Relationship Id="rId438" Type="http://schemas.openxmlformats.org/officeDocument/2006/relationships/slideLayout" Target="../slideLayouts/slideLayout2068.xml"/><Relationship Id="rId242" Type="http://schemas.openxmlformats.org/officeDocument/2006/relationships/slideLayout" Target="../slideLayouts/slideLayout1872.xml"/><Relationship Id="rId284" Type="http://schemas.openxmlformats.org/officeDocument/2006/relationships/slideLayout" Target="../slideLayouts/slideLayout1914.xml"/><Relationship Id="rId491" Type="http://schemas.openxmlformats.org/officeDocument/2006/relationships/slideLayout" Target="../slideLayouts/slideLayout2121.xml"/><Relationship Id="rId505" Type="http://schemas.openxmlformats.org/officeDocument/2006/relationships/slideLayout" Target="../slideLayouts/slideLayout2135.xml"/><Relationship Id="rId37" Type="http://schemas.openxmlformats.org/officeDocument/2006/relationships/slideLayout" Target="../slideLayouts/slideLayout1667.xml"/><Relationship Id="rId79" Type="http://schemas.openxmlformats.org/officeDocument/2006/relationships/slideLayout" Target="../slideLayouts/slideLayout1709.xml"/><Relationship Id="rId102" Type="http://schemas.openxmlformats.org/officeDocument/2006/relationships/slideLayout" Target="../slideLayouts/slideLayout1732.xml"/><Relationship Id="rId144" Type="http://schemas.openxmlformats.org/officeDocument/2006/relationships/slideLayout" Target="../slideLayouts/slideLayout1774.xml"/><Relationship Id="rId547" Type="http://schemas.openxmlformats.org/officeDocument/2006/relationships/image" Target="../media/image4.emf"/><Relationship Id="rId90" Type="http://schemas.openxmlformats.org/officeDocument/2006/relationships/slideLayout" Target="../slideLayouts/slideLayout1720.xml"/><Relationship Id="rId186" Type="http://schemas.openxmlformats.org/officeDocument/2006/relationships/slideLayout" Target="../slideLayouts/slideLayout1816.xml"/><Relationship Id="rId351" Type="http://schemas.openxmlformats.org/officeDocument/2006/relationships/slideLayout" Target="../slideLayouts/slideLayout1981.xml"/><Relationship Id="rId393" Type="http://schemas.openxmlformats.org/officeDocument/2006/relationships/slideLayout" Target="../slideLayouts/slideLayout2023.xml"/><Relationship Id="rId407" Type="http://schemas.openxmlformats.org/officeDocument/2006/relationships/slideLayout" Target="../slideLayouts/slideLayout2037.xml"/><Relationship Id="rId449" Type="http://schemas.openxmlformats.org/officeDocument/2006/relationships/slideLayout" Target="../slideLayouts/slideLayout2079.xml"/><Relationship Id="rId211" Type="http://schemas.openxmlformats.org/officeDocument/2006/relationships/slideLayout" Target="../slideLayouts/slideLayout1841.xml"/><Relationship Id="rId253" Type="http://schemas.openxmlformats.org/officeDocument/2006/relationships/slideLayout" Target="../slideLayouts/slideLayout1883.xml"/><Relationship Id="rId295" Type="http://schemas.openxmlformats.org/officeDocument/2006/relationships/slideLayout" Target="../slideLayouts/slideLayout1925.xml"/><Relationship Id="rId309" Type="http://schemas.openxmlformats.org/officeDocument/2006/relationships/slideLayout" Target="../slideLayouts/slideLayout1939.xml"/><Relationship Id="rId460" Type="http://schemas.openxmlformats.org/officeDocument/2006/relationships/slideLayout" Target="../slideLayouts/slideLayout2090.xml"/><Relationship Id="rId516" Type="http://schemas.openxmlformats.org/officeDocument/2006/relationships/slideLayout" Target="../slideLayouts/slideLayout2146.xml"/><Relationship Id="rId48" Type="http://schemas.openxmlformats.org/officeDocument/2006/relationships/slideLayout" Target="../slideLayouts/slideLayout1678.xml"/><Relationship Id="rId113" Type="http://schemas.openxmlformats.org/officeDocument/2006/relationships/slideLayout" Target="../slideLayouts/slideLayout1743.xml"/><Relationship Id="rId320" Type="http://schemas.openxmlformats.org/officeDocument/2006/relationships/slideLayout" Target="../slideLayouts/slideLayout1950.xml"/><Relationship Id="rId155" Type="http://schemas.openxmlformats.org/officeDocument/2006/relationships/slideLayout" Target="../slideLayouts/slideLayout1785.xml"/><Relationship Id="rId197" Type="http://schemas.openxmlformats.org/officeDocument/2006/relationships/slideLayout" Target="../slideLayouts/slideLayout1827.xml"/><Relationship Id="rId362" Type="http://schemas.openxmlformats.org/officeDocument/2006/relationships/slideLayout" Target="../slideLayouts/slideLayout1992.xml"/><Relationship Id="rId418" Type="http://schemas.openxmlformats.org/officeDocument/2006/relationships/slideLayout" Target="../slideLayouts/slideLayout2048.xml"/><Relationship Id="rId222" Type="http://schemas.openxmlformats.org/officeDocument/2006/relationships/slideLayout" Target="../slideLayouts/slideLayout1852.xml"/><Relationship Id="rId264" Type="http://schemas.openxmlformats.org/officeDocument/2006/relationships/slideLayout" Target="../slideLayouts/slideLayout1894.xml"/><Relationship Id="rId471" Type="http://schemas.openxmlformats.org/officeDocument/2006/relationships/slideLayout" Target="../slideLayouts/slideLayout2101.xml"/><Relationship Id="rId17" Type="http://schemas.openxmlformats.org/officeDocument/2006/relationships/slideLayout" Target="../slideLayouts/slideLayout1647.xml"/><Relationship Id="rId59" Type="http://schemas.openxmlformats.org/officeDocument/2006/relationships/slideLayout" Target="../slideLayouts/slideLayout1689.xml"/><Relationship Id="rId124" Type="http://schemas.openxmlformats.org/officeDocument/2006/relationships/slideLayout" Target="../slideLayouts/slideLayout1754.xml"/><Relationship Id="rId527" Type="http://schemas.openxmlformats.org/officeDocument/2006/relationships/slideLayout" Target="../slideLayouts/slideLayout2157.xml"/><Relationship Id="rId70" Type="http://schemas.openxmlformats.org/officeDocument/2006/relationships/slideLayout" Target="../slideLayouts/slideLayout1700.xml"/><Relationship Id="rId166" Type="http://schemas.openxmlformats.org/officeDocument/2006/relationships/slideLayout" Target="../slideLayouts/slideLayout1796.xml"/><Relationship Id="rId331" Type="http://schemas.openxmlformats.org/officeDocument/2006/relationships/slideLayout" Target="../slideLayouts/slideLayout1961.xml"/><Relationship Id="rId373" Type="http://schemas.openxmlformats.org/officeDocument/2006/relationships/slideLayout" Target="../slideLayouts/slideLayout2003.xml"/><Relationship Id="rId429" Type="http://schemas.openxmlformats.org/officeDocument/2006/relationships/slideLayout" Target="../slideLayouts/slideLayout2059.xml"/><Relationship Id="rId1" Type="http://schemas.openxmlformats.org/officeDocument/2006/relationships/slideLayout" Target="../slideLayouts/slideLayout1631.xml"/><Relationship Id="rId233" Type="http://schemas.openxmlformats.org/officeDocument/2006/relationships/slideLayout" Target="../slideLayouts/slideLayout1863.xml"/><Relationship Id="rId440" Type="http://schemas.openxmlformats.org/officeDocument/2006/relationships/slideLayout" Target="../slideLayouts/slideLayout2070.xml"/><Relationship Id="rId28" Type="http://schemas.openxmlformats.org/officeDocument/2006/relationships/slideLayout" Target="../slideLayouts/slideLayout1658.xml"/><Relationship Id="rId275" Type="http://schemas.openxmlformats.org/officeDocument/2006/relationships/slideLayout" Target="../slideLayouts/slideLayout1905.xml"/><Relationship Id="rId300" Type="http://schemas.openxmlformats.org/officeDocument/2006/relationships/slideLayout" Target="../slideLayouts/slideLayout1930.xml"/><Relationship Id="rId482" Type="http://schemas.openxmlformats.org/officeDocument/2006/relationships/slideLayout" Target="../slideLayouts/slideLayout2112.xml"/><Relationship Id="rId538" Type="http://schemas.openxmlformats.org/officeDocument/2006/relationships/slideLayout" Target="../slideLayouts/slideLayout2168.xml"/><Relationship Id="rId81" Type="http://schemas.openxmlformats.org/officeDocument/2006/relationships/slideLayout" Target="../slideLayouts/slideLayout1711.xml"/><Relationship Id="rId135" Type="http://schemas.openxmlformats.org/officeDocument/2006/relationships/slideLayout" Target="../slideLayouts/slideLayout1765.xml"/><Relationship Id="rId177" Type="http://schemas.openxmlformats.org/officeDocument/2006/relationships/slideLayout" Target="../slideLayouts/slideLayout1807.xml"/><Relationship Id="rId342" Type="http://schemas.openxmlformats.org/officeDocument/2006/relationships/slideLayout" Target="../slideLayouts/slideLayout1972.xml"/><Relationship Id="rId384" Type="http://schemas.openxmlformats.org/officeDocument/2006/relationships/slideLayout" Target="../slideLayouts/slideLayout2014.xml"/><Relationship Id="rId202" Type="http://schemas.openxmlformats.org/officeDocument/2006/relationships/slideLayout" Target="../slideLayouts/slideLayout1832.xml"/><Relationship Id="rId244" Type="http://schemas.openxmlformats.org/officeDocument/2006/relationships/slideLayout" Target="../slideLayouts/slideLayout1874.xml"/><Relationship Id="rId39" Type="http://schemas.openxmlformats.org/officeDocument/2006/relationships/slideLayout" Target="../slideLayouts/slideLayout1669.xml"/><Relationship Id="rId286" Type="http://schemas.openxmlformats.org/officeDocument/2006/relationships/slideLayout" Target="../slideLayouts/slideLayout1916.xml"/><Relationship Id="rId451" Type="http://schemas.openxmlformats.org/officeDocument/2006/relationships/slideLayout" Target="../slideLayouts/slideLayout2081.xml"/><Relationship Id="rId493" Type="http://schemas.openxmlformats.org/officeDocument/2006/relationships/slideLayout" Target="../slideLayouts/slideLayout2123.xml"/><Relationship Id="rId507" Type="http://schemas.openxmlformats.org/officeDocument/2006/relationships/slideLayout" Target="../slideLayouts/slideLayout2137.xml"/><Relationship Id="rId549" Type="http://schemas.openxmlformats.org/officeDocument/2006/relationships/image" Target="../media/image6.emf"/><Relationship Id="rId50" Type="http://schemas.openxmlformats.org/officeDocument/2006/relationships/slideLayout" Target="../slideLayouts/slideLayout1680.xml"/><Relationship Id="rId104" Type="http://schemas.openxmlformats.org/officeDocument/2006/relationships/slideLayout" Target="../slideLayouts/slideLayout1734.xml"/><Relationship Id="rId146" Type="http://schemas.openxmlformats.org/officeDocument/2006/relationships/slideLayout" Target="../slideLayouts/slideLayout1776.xml"/><Relationship Id="rId188" Type="http://schemas.openxmlformats.org/officeDocument/2006/relationships/slideLayout" Target="../slideLayouts/slideLayout1818.xml"/><Relationship Id="rId311" Type="http://schemas.openxmlformats.org/officeDocument/2006/relationships/slideLayout" Target="../slideLayouts/slideLayout1941.xml"/><Relationship Id="rId353" Type="http://schemas.openxmlformats.org/officeDocument/2006/relationships/slideLayout" Target="../slideLayouts/slideLayout1983.xml"/><Relationship Id="rId395" Type="http://schemas.openxmlformats.org/officeDocument/2006/relationships/slideLayout" Target="../slideLayouts/slideLayout2025.xml"/><Relationship Id="rId409" Type="http://schemas.openxmlformats.org/officeDocument/2006/relationships/slideLayout" Target="../slideLayouts/slideLayout2039.xml"/><Relationship Id="rId92" Type="http://schemas.openxmlformats.org/officeDocument/2006/relationships/slideLayout" Target="../slideLayouts/slideLayout1722.xml"/><Relationship Id="rId213" Type="http://schemas.openxmlformats.org/officeDocument/2006/relationships/slideLayout" Target="../slideLayouts/slideLayout1843.xml"/><Relationship Id="rId420" Type="http://schemas.openxmlformats.org/officeDocument/2006/relationships/slideLayout" Target="../slideLayouts/slideLayout2050.xml"/><Relationship Id="rId255" Type="http://schemas.openxmlformats.org/officeDocument/2006/relationships/slideLayout" Target="../slideLayouts/slideLayout1885.xml"/><Relationship Id="rId297" Type="http://schemas.openxmlformats.org/officeDocument/2006/relationships/slideLayout" Target="../slideLayouts/slideLayout1927.xml"/><Relationship Id="rId462" Type="http://schemas.openxmlformats.org/officeDocument/2006/relationships/slideLayout" Target="../slideLayouts/slideLayout2092.xml"/><Relationship Id="rId518" Type="http://schemas.openxmlformats.org/officeDocument/2006/relationships/slideLayout" Target="../slideLayouts/slideLayout2148.xml"/><Relationship Id="rId115" Type="http://schemas.openxmlformats.org/officeDocument/2006/relationships/slideLayout" Target="../slideLayouts/slideLayout1745.xml"/><Relationship Id="rId157" Type="http://schemas.openxmlformats.org/officeDocument/2006/relationships/slideLayout" Target="../slideLayouts/slideLayout1787.xml"/><Relationship Id="rId322" Type="http://schemas.openxmlformats.org/officeDocument/2006/relationships/slideLayout" Target="../slideLayouts/slideLayout1952.xml"/><Relationship Id="rId364" Type="http://schemas.openxmlformats.org/officeDocument/2006/relationships/slideLayout" Target="../slideLayouts/slideLayout1994.xml"/><Relationship Id="rId61" Type="http://schemas.openxmlformats.org/officeDocument/2006/relationships/slideLayout" Target="../slideLayouts/slideLayout1691.xml"/><Relationship Id="rId199" Type="http://schemas.openxmlformats.org/officeDocument/2006/relationships/slideLayout" Target="../slideLayouts/slideLayout1829.xml"/><Relationship Id="rId19" Type="http://schemas.openxmlformats.org/officeDocument/2006/relationships/slideLayout" Target="../slideLayouts/slideLayout1649.xml"/><Relationship Id="rId224" Type="http://schemas.openxmlformats.org/officeDocument/2006/relationships/slideLayout" Target="../slideLayouts/slideLayout1854.xml"/><Relationship Id="rId266" Type="http://schemas.openxmlformats.org/officeDocument/2006/relationships/slideLayout" Target="../slideLayouts/slideLayout1896.xml"/><Relationship Id="rId431" Type="http://schemas.openxmlformats.org/officeDocument/2006/relationships/slideLayout" Target="../slideLayouts/slideLayout2061.xml"/><Relationship Id="rId473" Type="http://schemas.openxmlformats.org/officeDocument/2006/relationships/slideLayout" Target="../slideLayouts/slideLayout2103.xml"/><Relationship Id="rId529" Type="http://schemas.openxmlformats.org/officeDocument/2006/relationships/slideLayout" Target="../slideLayouts/slideLayout2159.xml"/><Relationship Id="rId30" Type="http://schemas.openxmlformats.org/officeDocument/2006/relationships/slideLayout" Target="../slideLayouts/slideLayout1660.xml"/><Relationship Id="rId126" Type="http://schemas.openxmlformats.org/officeDocument/2006/relationships/slideLayout" Target="../slideLayouts/slideLayout1756.xml"/><Relationship Id="rId168" Type="http://schemas.openxmlformats.org/officeDocument/2006/relationships/slideLayout" Target="../slideLayouts/slideLayout1798.xml"/><Relationship Id="rId333" Type="http://schemas.openxmlformats.org/officeDocument/2006/relationships/slideLayout" Target="../slideLayouts/slideLayout1963.xml"/><Relationship Id="rId540" Type="http://schemas.openxmlformats.org/officeDocument/2006/relationships/slideLayout" Target="../slideLayouts/slideLayout2170.xml"/><Relationship Id="rId72" Type="http://schemas.openxmlformats.org/officeDocument/2006/relationships/slideLayout" Target="../slideLayouts/slideLayout1702.xml"/><Relationship Id="rId375" Type="http://schemas.openxmlformats.org/officeDocument/2006/relationships/slideLayout" Target="../slideLayouts/slideLayout2005.xml"/><Relationship Id="rId3" Type="http://schemas.openxmlformats.org/officeDocument/2006/relationships/slideLayout" Target="../slideLayouts/slideLayout1633.xml"/><Relationship Id="rId235" Type="http://schemas.openxmlformats.org/officeDocument/2006/relationships/slideLayout" Target="../slideLayouts/slideLayout1865.xml"/><Relationship Id="rId277" Type="http://schemas.openxmlformats.org/officeDocument/2006/relationships/slideLayout" Target="../slideLayouts/slideLayout1907.xml"/><Relationship Id="rId400" Type="http://schemas.openxmlformats.org/officeDocument/2006/relationships/slideLayout" Target="../slideLayouts/slideLayout2030.xml"/><Relationship Id="rId442" Type="http://schemas.openxmlformats.org/officeDocument/2006/relationships/slideLayout" Target="../slideLayouts/slideLayout2072.xml"/><Relationship Id="rId484" Type="http://schemas.openxmlformats.org/officeDocument/2006/relationships/slideLayout" Target="../slideLayouts/slideLayout2114.xml"/><Relationship Id="rId137" Type="http://schemas.openxmlformats.org/officeDocument/2006/relationships/slideLayout" Target="../slideLayouts/slideLayout1767.xml"/><Relationship Id="rId302" Type="http://schemas.openxmlformats.org/officeDocument/2006/relationships/slideLayout" Target="../slideLayouts/slideLayout1932.xml"/><Relationship Id="rId344" Type="http://schemas.openxmlformats.org/officeDocument/2006/relationships/slideLayout" Target="../slideLayouts/slideLayout1974.xml"/><Relationship Id="rId41" Type="http://schemas.openxmlformats.org/officeDocument/2006/relationships/slideLayout" Target="../slideLayouts/slideLayout1671.xml"/><Relationship Id="rId83" Type="http://schemas.openxmlformats.org/officeDocument/2006/relationships/slideLayout" Target="../slideLayouts/slideLayout1713.xml"/><Relationship Id="rId179" Type="http://schemas.openxmlformats.org/officeDocument/2006/relationships/slideLayout" Target="../slideLayouts/slideLayout1809.xml"/><Relationship Id="rId386" Type="http://schemas.openxmlformats.org/officeDocument/2006/relationships/slideLayout" Target="../slideLayouts/slideLayout2016.xml"/><Relationship Id="rId190" Type="http://schemas.openxmlformats.org/officeDocument/2006/relationships/slideLayout" Target="../slideLayouts/slideLayout1820.xml"/><Relationship Id="rId204" Type="http://schemas.openxmlformats.org/officeDocument/2006/relationships/slideLayout" Target="../slideLayouts/slideLayout1834.xml"/><Relationship Id="rId246" Type="http://schemas.openxmlformats.org/officeDocument/2006/relationships/slideLayout" Target="../slideLayouts/slideLayout1876.xml"/><Relationship Id="rId288" Type="http://schemas.openxmlformats.org/officeDocument/2006/relationships/slideLayout" Target="../slideLayouts/slideLayout1918.xml"/><Relationship Id="rId411" Type="http://schemas.openxmlformats.org/officeDocument/2006/relationships/slideLayout" Target="../slideLayouts/slideLayout2041.xml"/><Relationship Id="rId453" Type="http://schemas.openxmlformats.org/officeDocument/2006/relationships/slideLayout" Target="../slideLayouts/slideLayout2083.xml"/><Relationship Id="rId509" Type="http://schemas.openxmlformats.org/officeDocument/2006/relationships/slideLayout" Target="../slideLayouts/slideLayout2139.xml"/><Relationship Id="rId106" Type="http://schemas.openxmlformats.org/officeDocument/2006/relationships/slideLayout" Target="../slideLayouts/slideLayout1736.xml"/><Relationship Id="rId313" Type="http://schemas.openxmlformats.org/officeDocument/2006/relationships/slideLayout" Target="../slideLayouts/slideLayout1943.xml"/><Relationship Id="rId495" Type="http://schemas.openxmlformats.org/officeDocument/2006/relationships/slideLayout" Target="../slideLayouts/slideLayout2125.xml"/><Relationship Id="rId10" Type="http://schemas.openxmlformats.org/officeDocument/2006/relationships/slideLayout" Target="../slideLayouts/slideLayout1640.xml"/><Relationship Id="rId52" Type="http://schemas.openxmlformats.org/officeDocument/2006/relationships/slideLayout" Target="../slideLayouts/slideLayout1682.xml"/><Relationship Id="rId94" Type="http://schemas.openxmlformats.org/officeDocument/2006/relationships/slideLayout" Target="../slideLayouts/slideLayout1724.xml"/><Relationship Id="rId148" Type="http://schemas.openxmlformats.org/officeDocument/2006/relationships/slideLayout" Target="../slideLayouts/slideLayout1778.xml"/><Relationship Id="rId355" Type="http://schemas.openxmlformats.org/officeDocument/2006/relationships/slideLayout" Target="../slideLayouts/slideLayout1985.xml"/><Relationship Id="rId397" Type="http://schemas.openxmlformats.org/officeDocument/2006/relationships/slideLayout" Target="../slideLayouts/slideLayout2027.xml"/><Relationship Id="rId520" Type="http://schemas.openxmlformats.org/officeDocument/2006/relationships/slideLayout" Target="../slideLayouts/slideLayout2150.xml"/><Relationship Id="rId215" Type="http://schemas.openxmlformats.org/officeDocument/2006/relationships/slideLayout" Target="../slideLayouts/slideLayout1845.xml"/><Relationship Id="rId257" Type="http://schemas.openxmlformats.org/officeDocument/2006/relationships/slideLayout" Target="../slideLayouts/slideLayout1887.xml"/><Relationship Id="rId422" Type="http://schemas.openxmlformats.org/officeDocument/2006/relationships/slideLayout" Target="../slideLayouts/slideLayout2052.xml"/><Relationship Id="rId464" Type="http://schemas.openxmlformats.org/officeDocument/2006/relationships/slideLayout" Target="../slideLayouts/slideLayout2094.xml"/><Relationship Id="rId299" Type="http://schemas.openxmlformats.org/officeDocument/2006/relationships/slideLayout" Target="../slideLayouts/slideLayout1929.xml"/><Relationship Id="rId63" Type="http://schemas.openxmlformats.org/officeDocument/2006/relationships/slideLayout" Target="../slideLayouts/slideLayout1693.xml"/><Relationship Id="rId159" Type="http://schemas.openxmlformats.org/officeDocument/2006/relationships/slideLayout" Target="../slideLayouts/slideLayout1789.xml"/><Relationship Id="rId366" Type="http://schemas.openxmlformats.org/officeDocument/2006/relationships/slideLayout" Target="../slideLayouts/slideLayout1996.xml"/><Relationship Id="rId226" Type="http://schemas.openxmlformats.org/officeDocument/2006/relationships/slideLayout" Target="../slideLayouts/slideLayout1856.xml"/><Relationship Id="rId433" Type="http://schemas.openxmlformats.org/officeDocument/2006/relationships/slideLayout" Target="../slideLayouts/slideLayout2063.xml"/><Relationship Id="rId74" Type="http://schemas.openxmlformats.org/officeDocument/2006/relationships/slideLayout" Target="../slideLayouts/slideLayout1704.xml"/><Relationship Id="rId377" Type="http://schemas.openxmlformats.org/officeDocument/2006/relationships/slideLayout" Target="../slideLayouts/slideLayout2007.xml"/><Relationship Id="rId500" Type="http://schemas.openxmlformats.org/officeDocument/2006/relationships/slideLayout" Target="../slideLayouts/slideLayout2130.xml"/><Relationship Id="rId5" Type="http://schemas.openxmlformats.org/officeDocument/2006/relationships/slideLayout" Target="../slideLayouts/slideLayout1635.xml"/><Relationship Id="rId237" Type="http://schemas.openxmlformats.org/officeDocument/2006/relationships/slideLayout" Target="../slideLayouts/slideLayout1867.xml"/><Relationship Id="rId444" Type="http://schemas.openxmlformats.org/officeDocument/2006/relationships/slideLayout" Target="../slideLayouts/slideLayout2074.xml"/><Relationship Id="rId290" Type="http://schemas.openxmlformats.org/officeDocument/2006/relationships/slideLayout" Target="../slideLayouts/slideLayout1920.xml"/><Relationship Id="rId304" Type="http://schemas.openxmlformats.org/officeDocument/2006/relationships/slideLayout" Target="../slideLayouts/slideLayout1934.xml"/><Relationship Id="rId388" Type="http://schemas.openxmlformats.org/officeDocument/2006/relationships/slideLayout" Target="../slideLayouts/slideLayout2018.xml"/><Relationship Id="rId511" Type="http://schemas.openxmlformats.org/officeDocument/2006/relationships/slideLayout" Target="../slideLayouts/slideLayout2141.xml"/><Relationship Id="rId85" Type="http://schemas.openxmlformats.org/officeDocument/2006/relationships/slideLayout" Target="../slideLayouts/slideLayout1715.xml"/><Relationship Id="rId150" Type="http://schemas.openxmlformats.org/officeDocument/2006/relationships/slideLayout" Target="../slideLayouts/slideLayout1780.xml"/><Relationship Id="rId248" Type="http://schemas.openxmlformats.org/officeDocument/2006/relationships/slideLayout" Target="../slideLayouts/slideLayout1878.xml"/><Relationship Id="rId455" Type="http://schemas.openxmlformats.org/officeDocument/2006/relationships/slideLayout" Target="../slideLayouts/slideLayout2085.xml"/></Relationships>
</file>

<file path=ppt/slideMasters/_rels/slideMaster6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289.xml"/><Relationship Id="rId671" Type="http://schemas.openxmlformats.org/officeDocument/2006/relationships/slideLayout" Target="../slideLayouts/slideLayout2843.xml"/><Relationship Id="rId769" Type="http://schemas.openxmlformats.org/officeDocument/2006/relationships/slideLayout" Target="../slideLayouts/slideLayout2941.xml"/><Relationship Id="rId21" Type="http://schemas.openxmlformats.org/officeDocument/2006/relationships/slideLayout" Target="../slideLayouts/slideLayout2193.xml"/><Relationship Id="rId324" Type="http://schemas.openxmlformats.org/officeDocument/2006/relationships/slideLayout" Target="../slideLayouts/slideLayout2496.xml"/><Relationship Id="rId531" Type="http://schemas.openxmlformats.org/officeDocument/2006/relationships/slideLayout" Target="../slideLayouts/slideLayout2703.xml"/><Relationship Id="rId629" Type="http://schemas.openxmlformats.org/officeDocument/2006/relationships/slideLayout" Target="../slideLayouts/slideLayout2801.xml"/><Relationship Id="rId170" Type="http://schemas.openxmlformats.org/officeDocument/2006/relationships/slideLayout" Target="../slideLayouts/slideLayout2342.xml"/><Relationship Id="rId268" Type="http://schemas.openxmlformats.org/officeDocument/2006/relationships/slideLayout" Target="../slideLayouts/slideLayout2440.xml"/><Relationship Id="rId475" Type="http://schemas.openxmlformats.org/officeDocument/2006/relationships/slideLayout" Target="../slideLayouts/slideLayout2647.xml"/><Relationship Id="rId682" Type="http://schemas.openxmlformats.org/officeDocument/2006/relationships/slideLayout" Target="../slideLayouts/slideLayout2854.xml"/><Relationship Id="rId32" Type="http://schemas.openxmlformats.org/officeDocument/2006/relationships/slideLayout" Target="../slideLayouts/slideLayout2204.xml"/><Relationship Id="rId128" Type="http://schemas.openxmlformats.org/officeDocument/2006/relationships/slideLayout" Target="../slideLayouts/slideLayout2300.xml"/><Relationship Id="rId335" Type="http://schemas.openxmlformats.org/officeDocument/2006/relationships/slideLayout" Target="../slideLayouts/slideLayout2507.xml"/><Relationship Id="rId542" Type="http://schemas.openxmlformats.org/officeDocument/2006/relationships/slideLayout" Target="../slideLayouts/slideLayout2714.xml"/><Relationship Id="rId181" Type="http://schemas.openxmlformats.org/officeDocument/2006/relationships/slideLayout" Target="../slideLayouts/slideLayout2353.xml"/><Relationship Id="rId402" Type="http://schemas.openxmlformats.org/officeDocument/2006/relationships/slideLayout" Target="../slideLayouts/slideLayout2574.xml"/><Relationship Id="rId279" Type="http://schemas.openxmlformats.org/officeDocument/2006/relationships/slideLayout" Target="../slideLayouts/slideLayout2451.xml"/><Relationship Id="rId486" Type="http://schemas.openxmlformats.org/officeDocument/2006/relationships/slideLayout" Target="../slideLayouts/slideLayout2658.xml"/><Relationship Id="rId693" Type="http://schemas.openxmlformats.org/officeDocument/2006/relationships/slideLayout" Target="../slideLayouts/slideLayout2865.xml"/><Relationship Id="rId707" Type="http://schemas.openxmlformats.org/officeDocument/2006/relationships/slideLayout" Target="../slideLayouts/slideLayout2879.xml"/><Relationship Id="rId43" Type="http://schemas.openxmlformats.org/officeDocument/2006/relationships/slideLayout" Target="../slideLayouts/slideLayout2215.xml"/><Relationship Id="rId139" Type="http://schemas.openxmlformats.org/officeDocument/2006/relationships/slideLayout" Target="../slideLayouts/slideLayout2311.xml"/><Relationship Id="rId346" Type="http://schemas.openxmlformats.org/officeDocument/2006/relationships/slideLayout" Target="../slideLayouts/slideLayout2518.xml"/><Relationship Id="rId553" Type="http://schemas.openxmlformats.org/officeDocument/2006/relationships/slideLayout" Target="../slideLayouts/slideLayout2725.xml"/><Relationship Id="rId760" Type="http://schemas.openxmlformats.org/officeDocument/2006/relationships/slideLayout" Target="../slideLayouts/slideLayout2932.xml"/><Relationship Id="rId192" Type="http://schemas.openxmlformats.org/officeDocument/2006/relationships/slideLayout" Target="../slideLayouts/slideLayout2364.xml"/><Relationship Id="rId206" Type="http://schemas.openxmlformats.org/officeDocument/2006/relationships/slideLayout" Target="../slideLayouts/slideLayout2378.xml"/><Relationship Id="rId413" Type="http://schemas.openxmlformats.org/officeDocument/2006/relationships/slideLayout" Target="../slideLayouts/slideLayout2585.xml"/><Relationship Id="rId497" Type="http://schemas.openxmlformats.org/officeDocument/2006/relationships/slideLayout" Target="../slideLayouts/slideLayout2669.xml"/><Relationship Id="rId620" Type="http://schemas.openxmlformats.org/officeDocument/2006/relationships/slideLayout" Target="../slideLayouts/slideLayout2792.xml"/><Relationship Id="rId718" Type="http://schemas.openxmlformats.org/officeDocument/2006/relationships/slideLayout" Target="../slideLayouts/slideLayout2890.xml"/><Relationship Id="rId357" Type="http://schemas.openxmlformats.org/officeDocument/2006/relationships/slideLayout" Target="../slideLayouts/slideLayout2529.xml"/><Relationship Id="rId54" Type="http://schemas.openxmlformats.org/officeDocument/2006/relationships/slideLayout" Target="../slideLayouts/slideLayout2226.xml"/><Relationship Id="rId217" Type="http://schemas.openxmlformats.org/officeDocument/2006/relationships/slideLayout" Target="../slideLayouts/slideLayout2389.xml"/><Relationship Id="rId564" Type="http://schemas.openxmlformats.org/officeDocument/2006/relationships/slideLayout" Target="../slideLayouts/slideLayout2736.xml"/><Relationship Id="rId771" Type="http://schemas.openxmlformats.org/officeDocument/2006/relationships/slideLayout" Target="../slideLayouts/slideLayout2943.xml"/><Relationship Id="rId424" Type="http://schemas.openxmlformats.org/officeDocument/2006/relationships/slideLayout" Target="../slideLayouts/slideLayout2596.xml"/><Relationship Id="rId631" Type="http://schemas.openxmlformats.org/officeDocument/2006/relationships/slideLayout" Target="../slideLayouts/slideLayout2803.xml"/><Relationship Id="rId729" Type="http://schemas.openxmlformats.org/officeDocument/2006/relationships/slideLayout" Target="../slideLayouts/slideLayout2901.xml"/><Relationship Id="rId270" Type="http://schemas.openxmlformats.org/officeDocument/2006/relationships/slideLayout" Target="../slideLayouts/slideLayout2442.xml"/><Relationship Id="rId65" Type="http://schemas.openxmlformats.org/officeDocument/2006/relationships/slideLayout" Target="../slideLayouts/slideLayout2237.xml"/><Relationship Id="rId130" Type="http://schemas.openxmlformats.org/officeDocument/2006/relationships/slideLayout" Target="../slideLayouts/slideLayout2302.xml"/><Relationship Id="rId368" Type="http://schemas.openxmlformats.org/officeDocument/2006/relationships/slideLayout" Target="../slideLayouts/slideLayout2540.xml"/><Relationship Id="rId575" Type="http://schemas.openxmlformats.org/officeDocument/2006/relationships/slideLayout" Target="../slideLayouts/slideLayout2747.xml"/><Relationship Id="rId782" Type="http://schemas.openxmlformats.org/officeDocument/2006/relationships/slideLayout" Target="../slideLayouts/slideLayout2954.xml"/><Relationship Id="rId228" Type="http://schemas.openxmlformats.org/officeDocument/2006/relationships/slideLayout" Target="../slideLayouts/slideLayout2400.xml"/><Relationship Id="rId435" Type="http://schemas.openxmlformats.org/officeDocument/2006/relationships/slideLayout" Target="../slideLayouts/slideLayout2607.xml"/><Relationship Id="rId642" Type="http://schemas.openxmlformats.org/officeDocument/2006/relationships/slideLayout" Target="../slideLayouts/slideLayout2814.xml"/><Relationship Id="rId281" Type="http://schemas.openxmlformats.org/officeDocument/2006/relationships/slideLayout" Target="../slideLayouts/slideLayout2453.xml"/><Relationship Id="rId502" Type="http://schemas.openxmlformats.org/officeDocument/2006/relationships/slideLayout" Target="../slideLayouts/slideLayout2674.xml"/><Relationship Id="rId76" Type="http://schemas.openxmlformats.org/officeDocument/2006/relationships/slideLayout" Target="../slideLayouts/slideLayout2248.xml"/><Relationship Id="rId141" Type="http://schemas.openxmlformats.org/officeDocument/2006/relationships/slideLayout" Target="../slideLayouts/slideLayout2313.xml"/><Relationship Id="rId379" Type="http://schemas.openxmlformats.org/officeDocument/2006/relationships/slideLayout" Target="../slideLayouts/slideLayout2551.xml"/><Relationship Id="rId586" Type="http://schemas.openxmlformats.org/officeDocument/2006/relationships/slideLayout" Target="../slideLayouts/slideLayout2758.xml"/><Relationship Id="rId793" Type="http://schemas.openxmlformats.org/officeDocument/2006/relationships/slideLayout" Target="../slideLayouts/slideLayout2965.xml"/><Relationship Id="rId807" Type="http://schemas.openxmlformats.org/officeDocument/2006/relationships/image" Target="../media/image7.emf"/><Relationship Id="rId7" Type="http://schemas.openxmlformats.org/officeDocument/2006/relationships/slideLayout" Target="../slideLayouts/slideLayout2179.xml"/><Relationship Id="rId239" Type="http://schemas.openxmlformats.org/officeDocument/2006/relationships/slideLayout" Target="../slideLayouts/slideLayout2411.xml"/><Relationship Id="rId446" Type="http://schemas.openxmlformats.org/officeDocument/2006/relationships/slideLayout" Target="../slideLayouts/slideLayout2618.xml"/><Relationship Id="rId653" Type="http://schemas.openxmlformats.org/officeDocument/2006/relationships/slideLayout" Target="../slideLayouts/slideLayout2825.xml"/><Relationship Id="rId292" Type="http://schemas.openxmlformats.org/officeDocument/2006/relationships/slideLayout" Target="../slideLayouts/slideLayout2464.xml"/><Relationship Id="rId306" Type="http://schemas.openxmlformats.org/officeDocument/2006/relationships/slideLayout" Target="../slideLayouts/slideLayout2478.xml"/><Relationship Id="rId87" Type="http://schemas.openxmlformats.org/officeDocument/2006/relationships/slideLayout" Target="../slideLayouts/slideLayout2259.xml"/><Relationship Id="rId513" Type="http://schemas.openxmlformats.org/officeDocument/2006/relationships/slideLayout" Target="../slideLayouts/slideLayout2685.xml"/><Relationship Id="rId597" Type="http://schemas.openxmlformats.org/officeDocument/2006/relationships/slideLayout" Target="../slideLayouts/slideLayout2769.xml"/><Relationship Id="rId720" Type="http://schemas.openxmlformats.org/officeDocument/2006/relationships/slideLayout" Target="../slideLayouts/slideLayout2892.xml"/><Relationship Id="rId152" Type="http://schemas.openxmlformats.org/officeDocument/2006/relationships/slideLayout" Target="../slideLayouts/slideLayout2324.xml"/><Relationship Id="rId457" Type="http://schemas.openxmlformats.org/officeDocument/2006/relationships/slideLayout" Target="../slideLayouts/slideLayout2629.xml"/><Relationship Id="rId664" Type="http://schemas.openxmlformats.org/officeDocument/2006/relationships/slideLayout" Target="../slideLayouts/slideLayout2836.xml"/><Relationship Id="rId14" Type="http://schemas.openxmlformats.org/officeDocument/2006/relationships/slideLayout" Target="../slideLayouts/slideLayout2186.xml"/><Relationship Id="rId317" Type="http://schemas.openxmlformats.org/officeDocument/2006/relationships/slideLayout" Target="../slideLayouts/slideLayout2489.xml"/><Relationship Id="rId524" Type="http://schemas.openxmlformats.org/officeDocument/2006/relationships/slideLayout" Target="../slideLayouts/slideLayout2696.xml"/><Relationship Id="rId731" Type="http://schemas.openxmlformats.org/officeDocument/2006/relationships/slideLayout" Target="../slideLayouts/slideLayout2903.xml"/><Relationship Id="rId98" Type="http://schemas.openxmlformats.org/officeDocument/2006/relationships/slideLayout" Target="../slideLayouts/slideLayout2270.xml"/><Relationship Id="rId163" Type="http://schemas.openxmlformats.org/officeDocument/2006/relationships/slideLayout" Target="../slideLayouts/slideLayout2335.xml"/><Relationship Id="rId370" Type="http://schemas.openxmlformats.org/officeDocument/2006/relationships/slideLayout" Target="../slideLayouts/slideLayout2542.xml"/><Relationship Id="rId230" Type="http://schemas.openxmlformats.org/officeDocument/2006/relationships/slideLayout" Target="../slideLayouts/slideLayout2402.xml"/><Relationship Id="rId468" Type="http://schemas.openxmlformats.org/officeDocument/2006/relationships/slideLayout" Target="../slideLayouts/slideLayout2640.xml"/><Relationship Id="rId675" Type="http://schemas.openxmlformats.org/officeDocument/2006/relationships/slideLayout" Target="../slideLayouts/slideLayout2847.xml"/><Relationship Id="rId25" Type="http://schemas.openxmlformats.org/officeDocument/2006/relationships/slideLayout" Target="../slideLayouts/slideLayout2197.xml"/><Relationship Id="rId328" Type="http://schemas.openxmlformats.org/officeDocument/2006/relationships/slideLayout" Target="../slideLayouts/slideLayout2500.xml"/><Relationship Id="rId535" Type="http://schemas.openxmlformats.org/officeDocument/2006/relationships/slideLayout" Target="../slideLayouts/slideLayout2707.xml"/><Relationship Id="rId742" Type="http://schemas.openxmlformats.org/officeDocument/2006/relationships/slideLayout" Target="../slideLayouts/slideLayout2914.xml"/><Relationship Id="rId174" Type="http://schemas.openxmlformats.org/officeDocument/2006/relationships/slideLayout" Target="../slideLayouts/slideLayout2346.xml"/><Relationship Id="rId381" Type="http://schemas.openxmlformats.org/officeDocument/2006/relationships/slideLayout" Target="../slideLayouts/slideLayout2553.xml"/><Relationship Id="rId602" Type="http://schemas.openxmlformats.org/officeDocument/2006/relationships/slideLayout" Target="../slideLayouts/slideLayout2774.xml"/><Relationship Id="rId241" Type="http://schemas.openxmlformats.org/officeDocument/2006/relationships/slideLayout" Target="../slideLayouts/slideLayout2413.xml"/><Relationship Id="rId479" Type="http://schemas.openxmlformats.org/officeDocument/2006/relationships/slideLayout" Target="../slideLayouts/slideLayout2651.xml"/><Relationship Id="rId686" Type="http://schemas.openxmlformats.org/officeDocument/2006/relationships/slideLayout" Target="../slideLayouts/slideLayout2858.xml"/><Relationship Id="rId36" Type="http://schemas.openxmlformats.org/officeDocument/2006/relationships/slideLayout" Target="../slideLayouts/slideLayout2208.xml"/><Relationship Id="rId339" Type="http://schemas.openxmlformats.org/officeDocument/2006/relationships/slideLayout" Target="../slideLayouts/slideLayout2511.xml"/><Relationship Id="rId546" Type="http://schemas.openxmlformats.org/officeDocument/2006/relationships/slideLayout" Target="../slideLayouts/slideLayout2718.xml"/><Relationship Id="rId753" Type="http://schemas.openxmlformats.org/officeDocument/2006/relationships/slideLayout" Target="../slideLayouts/slideLayout2925.xml"/><Relationship Id="rId101" Type="http://schemas.openxmlformats.org/officeDocument/2006/relationships/slideLayout" Target="../slideLayouts/slideLayout2273.xml"/><Relationship Id="rId185" Type="http://schemas.openxmlformats.org/officeDocument/2006/relationships/slideLayout" Target="../slideLayouts/slideLayout2357.xml"/><Relationship Id="rId406" Type="http://schemas.openxmlformats.org/officeDocument/2006/relationships/slideLayout" Target="../slideLayouts/slideLayout2578.xml"/><Relationship Id="rId392" Type="http://schemas.openxmlformats.org/officeDocument/2006/relationships/slideLayout" Target="../slideLayouts/slideLayout2564.xml"/><Relationship Id="rId613" Type="http://schemas.openxmlformats.org/officeDocument/2006/relationships/slideLayout" Target="../slideLayouts/slideLayout2785.xml"/><Relationship Id="rId697" Type="http://schemas.openxmlformats.org/officeDocument/2006/relationships/slideLayout" Target="../slideLayouts/slideLayout2869.xml"/><Relationship Id="rId252" Type="http://schemas.openxmlformats.org/officeDocument/2006/relationships/slideLayout" Target="../slideLayouts/slideLayout2424.xml"/><Relationship Id="rId47" Type="http://schemas.openxmlformats.org/officeDocument/2006/relationships/slideLayout" Target="../slideLayouts/slideLayout2219.xml"/><Relationship Id="rId112" Type="http://schemas.openxmlformats.org/officeDocument/2006/relationships/slideLayout" Target="../slideLayouts/slideLayout2284.xml"/><Relationship Id="rId557" Type="http://schemas.openxmlformats.org/officeDocument/2006/relationships/slideLayout" Target="../slideLayouts/slideLayout2729.xml"/><Relationship Id="rId764" Type="http://schemas.openxmlformats.org/officeDocument/2006/relationships/slideLayout" Target="../slideLayouts/slideLayout2936.xml"/><Relationship Id="rId196" Type="http://schemas.openxmlformats.org/officeDocument/2006/relationships/slideLayout" Target="../slideLayouts/slideLayout2368.xml"/><Relationship Id="rId417" Type="http://schemas.openxmlformats.org/officeDocument/2006/relationships/slideLayout" Target="../slideLayouts/slideLayout2589.xml"/><Relationship Id="rId624" Type="http://schemas.openxmlformats.org/officeDocument/2006/relationships/slideLayout" Target="../slideLayouts/slideLayout2796.xml"/><Relationship Id="rId263" Type="http://schemas.openxmlformats.org/officeDocument/2006/relationships/slideLayout" Target="../slideLayouts/slideLayout2435.xml"/><Relationship Id="rId470" Type="http://schemas.openxmlformats.org/officeDocument/2006/relationships/slideLayout" Target="../slideLayouts/slideLayout2642.xml"/><Relationship Id="rId58" Type="http://schemas.openxmlformats.org/officeDocument/2006/relationships/slideLayout" Target="../slideLayouts/slideLayout2230.xml"/><Relationship Id="rId123" Type="http://schemas.openxmlformats.org/officeDocument/2006/relationships/slideLayout" Target="../slideLayouts/slideLayout2295.xml"/><Relationship Id="rId330" Type="http://schemas.openxmlformats.org/officeDocument/2006/relationships/slideLayout" Target="../slideLayouts/slideLayout2502.xml"/><Relationship Id="rId568" Type="http://schemas.openxmlformats.org/officeDocument/2006/relationships/slideLayout" Target="../slideLayouts/slideLayout2740.xml"/><Relationship Id="rId775" Type="http://schemas.openxmlformats.org/officeDocument/2006/relationships/slideLayout" Target="../slideLayouts/slideLayout2947.xml"/><Relationship Id="rId428" Type="http://schemas.openxmlformats.org/officeDocument/2006/relationships/slideLayout" Target="../slideLayouts/slideLayout2600.xml"/><Relationship Id="rId635" Type="http://schemas.openxmlformats.org/officeDocument/2006/relationships/slideLayout" Target="../slideLayouts/slideLayout2807.xml"/><Relationship Id="rId274" Type="http://schemas.openxmlformats.org/officeDocument/2006/relationships/slideLayout" Target="../slideLayouts/slideLayout2446.xml"/><Relationship Id="rId481" Type="http://schemas.openxmlformats.org/officeDocument/2006/relationships/slideLayout" Target="../slideLayouts/slideLayout2653.xml"/><Relationship Id="rId702" Type="http://schemas.openxmlformats.org/officeDocument/2006/relationships/slideLayout" Target="../slideLayouts/slideLayout2874.xml"/><Relationship Id="rId69" Type="http://schemas.openxmlformats.org/officeDocument/2006/relationships/slideLayout" Target="../slideLayouts/slideLayout2241.xml"/><Relationship Id="rId134" Type="http://schemas.openxmlformats.org/officeDocument/2006/relationships/slideLayout" Target="../slideLayouts/slideLayout2306.xml"/><Relationship Id="rId579" Type="http://schemas.openxmlformats.org/officeDocument/2006/relationships/slideLayout" Target="../slideLayouts/slideLayout2751.xml"/><Relationship Id="rId786" Type="http://schemas.openxmlformats.org/officeDocument/2006/relationships/slideLayout" Target="../slideLayouts/slideLayout2958.xml"/><Relationship Id="rId341" Type="http://schemas.openxmlformats.org/officeDocument/2006/relationships/slideLayout" Target="../slideLayouts/slideLayout2513.xml"/><Relationship Id="rId439" Type="http://schemas.openxmlformats.org/officeDocument/2006/relationships/slideLayout" Target="../slideLayouts/slideLayout2611.xml"/><Relationship Id="rId646" Type="http://schemas.openxmlformats.org/officeDocument/2006/relationships/slideLayout" Target="../slideLayouts/slideLayout2818.xml"/><Relationship Id="rId201" Type="http://schemas.openxmlformats.org/officeDocument/2006/relationships/slideLayout" Target="../slideLayouts/slideLayout2373.xml"/><Relationship Id="rId285" Type="http://schemas.openxmlformats.org/officeDocument/2006/relationships/slideLayout" Target="../slideLayouts/slideLayout2457.xml"/><Relationship Id="rId506" Type="http://schemas.openxmlformats.org/officeDocument/2006/relationships/slideLayout" Target="../slideLayouts/slideLayout2678.xml"/><Relationship Id="rId492" Type="http://schemas.openxmlformats.org/officeDocument/2006/relationships/slideLayout" Target="../slideLayouts/slideLayout2664.xml"/><Relationship Id="rId713" Type="http://schemas.openxmlformats.org/officeDocument/2006/relationships/slideLayout" Target="../slideLayouts/slideLayout2885.xml"/><Relationship Id="rId797" Type="http://schemas.openxmlformats.org/officeDocument/2006/relationships/slideLayout" Target="../slideLayouts/slideLayout2969.xml"/><Relationship Id="rId145" Type="http://schemas.openxmlformats.org/officeDocument/2006/relationships/slideLayout" Target="../slideLayouts/slideLayout2317.xml"/><Relationship Id="rId352" Type="http://schemas.openxmlformats.org/officeDocument/2006/relationships/slideLayout" Target="../slideLayouts/slideLayout2524.xml"/><Relationship Id="rId212" Type="http://schemas.openxmlformats.org/officeDocument/2006/relationships/slideLayout" Target="../slideLayouts/slideLayout2384.xml"/><Relationship Id="rId657" Type="http://schemas.openxmlformats.org/officeDocument/2006/relationships/slideLayout" Target="../slideLayouts/slideLayout2829.xml"/><Relationship Id="rId296" Type="http://schemas.openxmlformats.org/officeDocument/2006/relationships/slideLayout" Target="../slideLayouts/slideLayout2468.xml"/><Relationship Id="rId517" Type="http://schemas.openxmlformats.org/officeDocument/2006/relationships/slideLayout" Target="../slideLayouts/slideLayout2689.xml"/><Relationship Id="rId724" Type="http://schemas.openxmlformats.org/officeDocument/2006/relationships/slideLayout" Target="../slideLayouts/slideLayout2896.xml"/><Relationship Id="rId60" Type="http://schemas.openxmlformats.org/officeDocument/2006/relationships/slideLayout" Target="../slideLayouts/slideLayout2232.xml"/><Relationship Id="rId156" Type="http://schemas.openxmlformats.org/officeDocument/2006/relationships/slideLayout" Target="../slideLayouts/slideLayout2328.xml"/><Relationship Id="rId363" Type="http://schemas.openxmlformats.org/officeDocument/2006/relationships/slideLayout" Target="../slideLayouts/slideLayout2535.xml"/><Relationship Id="rId570" Type="http://schemas.openxmlformats.org/officeDocument/2006/relationships/slideLayout" Target="../slideLayouts/slideLayout2742.xml"/><Relationship Id="rId223" Type="http://schemas.openxmlformats.org/officeDocument/2006/relationships/slideLayout" Target="../slideLayouts/slideLayout2395.xml"/><Relationship Id="rId430" Type="http://schemas.openxmlformats.org/officeDocument/2006/relationships/slideLayout" Target="../slideLayouts/slideLayout2602.xml"/><Relationship Id="rId668" Type="http://schemas.openxmlformats.org/officeDocument/2006/relationships/slideLayout" Target="../slideLayouts/slideLayout2840.xml"/><Relationship Id="rId18" Type="http://schemas.openxmlformats.org/officeDocument/2006/relationships/slideLayout" Target="../slideLayouts/slideLayout2190.xml"/><Relationship Id="rId528" Type="http://schemas.openxmlformats.org/officeDocument/2006/relationships/slideLayout" Target="../slideLayouts/slideLayout2700.xml"/><Relationship Id="rId735" Type="http://schemas.openxmlformats.org/officeDocument/2006/relationships/slideLayout" Target="../slideLayouts/slideLayout2907.xml"/><Relationship Id="rId167" Type="http://schemas.openxmlformats.org/officeDocument/2006/relationships/slideLayout" Target="../slideLayouts/slideLayout2339.xml"/><Relationship Id="rId374" Type="http://schemas.openxmlformats.org/officeDocument/2006/relationships/slideLayout" Target="../slideLayouts/slideLayout2546.xml"/><Relationship Id="rId581" Type="http://schemas.openxmlformats.org/officeDocument/2006/relationships/slideLayout" Target="../slideLayouts/slideLayout2753.xml"/><Relationship Id="rId71" Type="http://schemas.openxmlformats.org/officeDocument/2006/relationships/slideLayout" Target="../slideLayouts/slideLayout2243.xml"/><Relationship Id="rId234" Type="http://schemas.openxmlformats.org/officeDocument/2006/relationships/slideLayout" Target="../slideLayouts/slideLayout2406.xml"/><Relationship Id="rId679" Type="http://schemas.openxmlformats.org/officeDocument/2006/relationships/slideLayout" Target="../slideLayouts/slideLayout2851.xml"/><Relationship Id="rId802" Type="http://schemas.openxmlformats.org/officeDocument/2006/relationships/image" Target="../media/image2.emf"/><Relationship Id="rId2" Type="http://schemas.openxmlformats.org/officeDocument/2006/relationships/slideLayout" Target="../slideLayouts/slideLayout2174.xml"/><Relationship Id="rId29" Type="http://schemas.openxmlformats.org/officeDocument/2006/relationships/slideLayout" Target="../slideLayouts/slideLayout2201.xml"/><Relationship Id="rId441" Type="http://schemas.openxmlformats.org/officeDocument/2006/relationships/slideLayout" Target="../slideLayouts/slideLayout2613.xml"/><Relationship Id="rId539" Type="http://schemas.openxmlformats.org/officeDocument/2006/relationships/slideLayout" Target="../slideLayouts/slideLayout2711.xml"/><Relationship Id="rId746" Type="http://schemas.openxmlformats.org/officeDocument/2006/relationships/slideLayout" Target="../slideLayouts/slideLayout2918.xml"/><Relationship Id="rId178" Type="http://schemas.openxmlformats.org/officeDocument/2006/relationships/slideLayout" Target="../slideLayouts/slideLayout2350.xml"/><Relationship Id="rId301" Type="http://schemas.openxmlformats.org/officeDocument/2006/relationships/slideLayout" Target="../slideLayouts/slideLayout2473.xml"/><Relationship Id="rId82" Type="http://schemas.openxmlformats.org/officeDocument/2006/relationships/slideLayout" Target="../slideLayouts/slideLayout2254.xml"/><Relationship Id="rId385" Type="http://schemas.openxmlformats.org/officeDocument/2006/relationships/slideLayout" Target="../slideLayouts/slideLayout2557.xml"/><Relationship Id="rId592" Type="http://schemas.openxmlformats.org/officeDocument/2006/relationships/slideLayout" Target="../slideLayouts/slideLayout2764.xml"/><Relationship Id="rId606" Type="http://schemas.openxmlformats.org/officeDocument/2006/relationships/slideLayout" Target="../slideLayouts/slideLayout2778.xml"/><Relationship Id="rId245" Type="http://schemas.openxmlformats.org/officeDocument/2006/relationships/slideLayout" Target="../slideLayouts/slideLayout2417.xml"/><Relationship Id="rId452" Type="http://schemas.openxmlformats.org/officeDocument/2006/relationships/slideLayout" Target="../slideLayouts/slideLayout2624.xml"/><Relationship Id="rId105" Type="http://schemas.openxmlformats.org/officeDocument/2006/relationships/slideLayout" Target="../slideLayouts/slideLayout2277.xml"/><Relationship Id="rId312" Type="http://schemas.openxmlformats.org/officeDocument/2006/relationships/slideLayout" Target="../slideLayouts/slideLayout2484.xml"/><Relationship Id="rId757" Type="http://schemas.openxmlformats.org/officeDocument/2006/relationships/slideLayout" Target="../slideLayouts/slideLayout2929.xml"/><Relationship Id="rId93" Type="http://schemas.openxmlformats.org/officeDocument/2006/relationships/slideLayout" Target="../slideLayouts/slideLayout2265.xml"/><Relationship Id="rId189" Type="http://schemas.openxmlformats.org/officeDocument/2006/relationships/slideLayout" Target="../slideLayouts/slideLayout2361.xml"/><Relationship Id="rId396" Type="http://schemas.openxmlformats.org/officeDocument/2006/relationships/slideLayout" Target="../slideLayouts/slideLayout2568.xml"/><Relationship Id="rId617" Type="http://schemas.openxmlformats.org/officeDocument/2006/relationships/slideLayout" Target="../slideLayouts/slideLayout2789.xml"/><Relationship Id="rId256" Type="http://schemas.openxmlformats.org/officeDocument/2006/relationships/slideLayout" Target="../slideLayouts/slideLayout2428.xml"/><Relationship Id="rId463" Type="http://schemas.openxmlformats.org/officeDocument/2006/relationships/slideLayout" Target="../slideLayouts/slideLayout2635.xml"/><Relationship Id="rId670" Type="http://schemas.openxmlformats.org/officeDocument/2006/relationships/slideLayout" Target="../slideLayouts/slideLayout2842.xml"/><Relationship Id="rId116" Type="http://schemas.openxmlformats.org/officeDocument/2006/relationships/slideLayout" Target="../slideLayouts/slideLayout2288.xml"/><Relationship Id="rId323" Type="http://schemas.openxmlformats.org/officeDocument/2006/relationships/slideLayout" Target="../slideLayouts/slideLayout2495.xml"/><Relationship Id="rId530" Type="http://schemas.openxmlformats.org/officeDocument/2006/relationships/slideLayout" Target="../slideLayouts/slideLayout2702.xml"/><Relationship Id="rId768" Type="http://schemas.openxmlformats.org/officeDocument/2006/relationships/slideLayout" Target="../slideLayouts/slideLayout2940.xml"/><Relationship Id="rId20" Type="http://schemas.openxmlformats.org/officeDocument/2006/relationships/slideLayout" Target="../slideLayouts/slideLayout2192.xml"/><Relationship Id="rId628" Type="http://schemas.openxmlformats.org/officeDocument/2006/relationships/slideLayout" Target="../slideLayouts/slideLayout2800.xml"/><Relationship Id="rId267" Type="http://schemas.openxmlformats.org/officeDocument/2006/relationships/slideLayout" Target="../slideLayouts/slideLayout2439.xml"/><Relationship Id="rId474" Type="http://schemas.openxmlformats.org/officeDocument/2006/relationships/slideLayout" Target="../slideLayouts/slideLayout2646.xml"/><Relationship Id="rId127" Type="http://schemas.openxmlformats.org/officeDocument/2006/relationships/slideLayout" Target="../slideLayouts/slideLayout2299.xml"/><Relationship Id="rId681" Type="http://schemas.openxmlformats.org/officeDocument/2006/relationships/slideLayout" Target="../slideLayouts/slideLayout2853.xml"/><Relationship Id="rId779" Type="http://schemas.openxmlformats.org/officeDocument/2006/relationships/slideLayout" Target="../slideLayouts/slideLayout2951.xml"/><Relationship Id="rId31" Type="http://schemas.openxmlformats.org/officeDocument/2006/relationships/slideLayout" Target="../slideLayouts/slideLayout2203.xml"/><Relationship Id="rId334" Type="http://schemas.openxmlformats.org/officeDocument/2006/relationships/slideLayout" Target="../slideLayouts/slideLayout2506.xml"/><Relationship Id="rId541" Type="http://schemas.openxmlformats.org/officeDocument/2006/relationships/slideLayout" Target="../slideLayouts/slideLayout2713.xml"/><Relationship Id="rId639" Type="http://schemas.openxmlformats.org/officeDocument/2006/relationships/slideLayout" Target="../slideLayouts/slideLayout2811.xml"/><Relationship Id="rId180" Type="http://schemas.openxmlformats.org/officeDocument/2006/relationships/slideLayout" Target="../slideLayouts/slideLayout2352.xml"/><Relationship Id="rId278" Type="http://schemas.openxmlformats.org/officeDocument/2006/relationships/slideLayout" Target="../slideLayouts/slideLayout2450.xml"/><Relationship Id="rId401" Type="http://schemas.openxmlformats.org/officeDocument/2006/relationships/slideLayout" Target="../slideLayouts/slideLayout2573.xml"/><Relationship Id="rId485" Type="http://schemas.openxmlformats.org/officeDocument/2006/relationships/slideLayout" Target="../slideLayouts/slideLayout2657.xml"/><Relationship Id="rId692" Type="http://schemas.openxmlformats.org/officeDocument/2006/relationships/slideLayout" Target="../slideLayouts/slideLayout2864.xml"/><Relationship Id="rId706" Type="http://schemas.openxmlformats.org/officeDocument/2006/relationships/slideLayout" Target="../slideLayouts/slideLayout2878.xml"/><Relationship Id="rId42" Type="http://schemas.openxmlformats.org/officeDocument/2006/relationships/slideLayout" Target="../slideLayouts/slideLayout2214.xml"/><Relationship Id="rId138" Type="http://schemas.openxmlformats.org/officeDocument/2006/relationships/slideLayout" Target="../slideLayouts/slideLayout2310.xml"/><Relationship Id="rId345" Type="http://schemas.openxmlformats.org/officeDocument/2006/relationships/slideLayout" Target="../slideLayouts/slideLayout2517.xml"/><Relationship Id="rId552" Type="http://schemas.openxmlformats.org/officeDocument/2006/relationships/slideLayout" Target="../slideLayouts/slideLayout2724.xml"/><Relationship Id="rId191" Type="http://schemas.openxmlformats.org/officeDocument/2006/relationships/slideLayout" Target="../slideLayouts/slideLayout2363.xml"/><Relationship Id="rId205" Type="http://schemas.openxmlformats.org/officeDocument/2006/relationships/slideLayout" Target="../slideLayouts/slideLayout2377.xml"/><Relationship Id="rId412" Type="http://schemas.openxmlformats.org/officeDocument/2006/relationships/slideLayout" Target="../slideLayouts/slideLayout2584.xml"/><Relationship Id="rId289" Type="http://schemas.openxmlformats.org/officeDocument/2006/relationships/slideLayout" Target="../slideLayouts/slideLayout2461.xml"/><Relationship Id="rId496" Type="http://schemas.openxmlformats.org/officeDocument/2006/relationships/slideLayout" Target="../slideLayouts/slideLayout2668.xml"/><Relationship Id="rId717" Type="http://schemas.openxmlformats.org/officeDocument/2006/relationships/slideLayout" Target="../slideLayouts/slideLayout2889.xml"/><Relationship Id="rId53" Type="http://schemas.openxmlformats.org/officeDocument/2006/relationships/slideLayout" Target="../slideLayouts/slideLayout2225.xml"/><Relationship Id="rId149" Type="http://schemas.openxmlformats.org/officeDocument/2006/relationships/slideLayout" Target="../slideLayouts/slideLayout2321.xml"/><Relationship Id="rId356" Type="http://schemas.openxmlformats.org/officeDocument/2006/relationships/slideLayout" Target="../slideLayouts/slideLayout2528.xml"/><Relationship Id="rId563" Type="http://schemas.openxmlformats.org/officeDocument/2006/relationships/slideLayout" Target="../slideLayouts/slideLayout2735.xml"/><Relationship Id="rId770" Type="http://schemas.openxmlformats.org/officeDocument/2006/relationships/slideLayout" Target="../slideLayouts/slideLayout2942.xml"/><Relationship Id="rId216" Type="http://schemas.openxmlformats.org/officeDocument/2006/relationships/slideLayout" Target="../slideLayouts/slideLayout2388.xml"/><Relationship Id="rId423" Type="http://schemas.openxmlformats.org/officeDocument/2006/relationships/slideLayout" Target="../slideLayouts/slideLayout2595.xml"/><Relationship Id="rId630" Type="http://schemas.openxmlformats.org/officeDocument/2006/relationships/slideLayout" Target="../slideLayouts/slideLayout2802.xml"/><Relationship Id="rId728" Type="http://schemas.openxmlformats.org/officeDocument/2006/relationships/slideLayout" Target="../slideLayouts/slideLayout2900.xml"/><Relationship Id="rId64" Type="http://schemas.openxmlformats.org/officeDocument/2006/relationships/slideLayout" Target="../slideLayouts/slideLayout2236.xml"/><Relationship Id="rId367" Type="http://schemas.openxmlformats.org/officeDocument/2006/relationships/slideLayout" Target="../slideLayouts/slideLayout2539.xml"/><Relationship Id="rId574" Type="http://schemas.openxmlformats.org/officeDocument/2006/relationships/slideLayout" Target="../slideLayouts/slideLayout2746.xml"/><Relationship Id="rId227" Type="http://schemas.openxmlformats.org/officeDocument/2006/relationships/slideLayout" Target="../slideLayouts/slideLayout2399.xml"/><Relationship Id="rId781" Type="http://schemas.openxmlformats.org/officeDocument/2006/relationships/slideLayout" Target="../slideLayouts/slideLayout2953.xml"/><Relationship Id="rId434" Type="http://schemas.openxmlformats.org/officeDocument/2006/relationships/slideLayout" Target="../slideLayouts/slideLayout2606.xml"/><Relationship Id="rId641" Type="http://schemas.openxmlformats.org/officeDocument/2006/relationships/slideLayout" Target="../slideLayouts/slideLayout2813.xml"/><Relationship Id="rId739" Type="http://schemas.openxmlformats.org/officeDocument/2006/relationships/slideLayout" Target="../slideLayouts/slideLayout2911.xml"/><Relationship Id="rId33" Type="http://schemas.openxmlformats.org/officeDocument/2006/relationships/slideLayout" Target="../slideLayouts/slideLayout2205.xml"/><Relationship Id="rId129" Type="http://schemas.openxmlformats.org/officeDocument/2006/relationships/slideLayout" Target="../slideLayouts/slideLayout2301.xml"/><Relationship Id="rId280" Type="http://schemas.openxmlformats.org/officeDocument/2006/relationships/slideLayout" Target="../slideLayouts/slideLayout2452.xml"/><Relationship Id="rId336" Type="http://schemas.openxmlformats.org/officeDocument/2006/relationships/slideLayout" Target="../slideLayouts/slideLayout2508.xml"/><Relationship Id="rId501" Type="http://schemas.openxmlformats.org/officeDocument/2006/relationships/slideLayout" Target="../slideLayouts/slideLayout2673.xml"/><Relationship Id="rId543" Type="http://schemas.openxmlformats.org/officeDocument/2006/relationships/slideLayout" Target="../slideLayouts/slideLayout2715.xml"/><Relationship Id="rId75" Type="http://schemas.openxmlformats.org/officeDocument/2006/relationships/slideLayout" Target="../slideLayouts/slideLayout2247.xml"/><Relationship Id="rId140" Type="http://schemas.openxmlformats.org/officeDocument/2006/relationships/slideLayout" Target="../slideLayouts/slideLayout2312.xml"/><Relationship Id="rId182" Type="http://schemas.openxmlformats.org/officeDocument/2006/relationships/slideLayout" Target="../slideLayouts/slideLayout2354.xml"/><Relationship Id="rId378" Type="http://schemas.openxmlformats.org/officeDocument/2006/relationships/slideLayout" Target="../slideLayouts/slideLayout2550.xml"/><Relationship Id="rId403" Type="http://schemas.openxmlformats.org/officeDocument/2006/relationships/slideLayout" Target="../slideLayouts/slideLayout2575.xml"/><Relationship Id="rId585" Type="http://schemas.openxmlformats.org/officeDocument/2006/relationships/slideLayout" Target="../slideLayouts/slideLayout2757.xml"/><Relationship Id="rId750" Type="http://schemas.openxmlformats.org/officeDocument/2006/relationships/slideLayout" Target="../slideLayouts/slideLayout2922.xml"/><Relationship Id="rId792" Type="http://schemas.openxmlformats.org/officeDocument/2006/relationships/slideLayout" Target="../slideLayouts/slideLayout2964.xml"/><Relationship Id="rId806" Type="http://schemas.openxmlformats.org/officeDocument/2006/relationships/image" Target="../media/image6.emf"/><Relationship Id="rId6" Type="http://schemas.openxmlformats.org/officeDocument/2006/relationships/slideLayout" Target="../slideLayouts/slideLayout2178.xml"/><Relationship Id="rId238" Type="http://schemas.openxmlformats.org/officeDocument/2006/relationships/slideLayout" Target="../slideLayouts/slideLayout2410.xml"/><Relationship Id="rId445" Type="http://schemas.openxmlformats.org/officeDocument/2006/relationships/slideLayout" Target="../slideLayouts/slideLayout2617.xml"/><Relationship Id="rId487" Type="http://schemas.openxmlformats.org/officeDocument/2006/relationships/slideLayout" Target="../slideLayouts/slideLayout2659.xml"/><Relationship Id="rId610" Type="http://schemas.openxmlformats.org/officeDocument/2006/relationships/slideLayout" Target="../slideLayouts/slideLayout2782.xml"/><Relationship Id="rId652" Type="http://schemas.openxmlformats.org/officeDocument/2006/relationships/slideLayout" Target="../slideLayouts/slideLayout2824.xml"/><Relationship Id="rId694" Type="http://schemas.openxmlformats.org/officeDocument/2006/relationships/slideLayout" Target="../slideLayouts/slideLayout2866.xml"/><Relationship Id="rId708" Type="http://schemas.openxmlformats.org/officeDocument/2006/relationships/slideLayout" Target="../slideLayouts/slideLayout2880.xml"/><Relationship Id="rId291" Type="http://schemas.openxmlformats.org/officeDocument/2006/relationships/slideLayout" Target="../slideLayouts/slideLayout2463.xml"/><Relationship Id="rId305" Type="http://schemas.openxmlformats.org/officeDocument/2006/relationships/slideLayout" Target="../slideLayouts/slideLayout2477.xml"/><Relationship Id="rId347" Type="http://schemas.openxmlformats.org/officeDocument/2006/relationships/slideLayout" Target="../slideLayouts/slideLayout2519.xml"/><Relationship Id="rId512" Type="http://schemas.openxmlformats.org/officeDocument/2006/relationships/slideLayout" Target="../slideLayouts/slideLayout2684.xml"/><Relationship Id="rId44" Type="http://schemas.openxmlformats.org/officeDocument/2006/relationships/slideLayout" Target="../slideLayouts/slideLayout2216.xml"/><Relationship Id="rId86" Type="http://schemas.openxmlformats.org/officeDocument/2006/relationships/slideLayout" Target="../slideLayouts/slideLayout2258.xml"/><Relationship Id="rId151" Type="http://schemas.openxmlformats.org/officeDocument/2006/relationships/slideLayout" Target="../slideLayouts/slideLayout2323.xml"/><Relationship Id="rId389" Type="http://schemas.openxmlformats.org/officeDocument/2006/relationships/slideLayout" Target="../slideLayouts/slideLayout2561.xml"/><Relationship Id="rId554" Type="http://schemas.openxmlformats.org/officeDocument/2006/relationships/slideLayout" Target="../slideLayouts/slideLayout2726.xml"/><Relationship Id="rId596" Type="http://schemas.openxmlformats.org/officeDocument/2006/relationships/slideLayout" Target="../slideLayouts/slideLayout2768.xml"/><Relationship Id="rId761" Type="http://schemas.openxmlformats.org/officeDocument/2006/relationships/slideLayout" Target="../slideLayouts/slideLayout2933.xml"/><Relationship Id="rId193" Type="http://schemas.openxmlformats.org/officeDocument/2006/relationships/slideLayout" Target="../slideLayouts/slideLayout2365.xml"/><Relationship Id="rId207" Type="http://schemas.openxmlformats.org/officeDocument/2006/relationships/slideLayout" Target="../slideLayouts/slideLayout2379.xml"/><Relationship Id="rId249" Type="http://schemas.openxmlformats.org/officeDocument/2006/relationships/slideLayout" Target="../slideLayouts/slideLayout2421.xml"/><Relationship Id="rId414" Type="http://schemas.openxmlformats.org/officeDocument/2006/relationships/slideLayout" Target="../slideLayouts/slideLayout2586.xml"/><Relationship Id="rId456" Type="http://schemas.openxmlformats.org/officeDocument/2006/relationships/slideLayout" Target="../slideLayouts/slideLayout2628.xml"/><Relationship Id="rId498" Type="http://schemas.openxmlformats.org/officeDocument/2006/relationships/slideLayout" Target="../slideLayouts/slideLayout2670.xml"/><Relationship Id="rId621" Type="http://schemas.openxmlformats.org/officeDocument/2006/relationships/slideLayout" Target="../slideLayouts/slideLayout2793.xml"/><Relationship Id="rId663" Type="http://schemas.openxmlformats.org/officeDocument/2006/relationships/slideLayout" Target="../slideLayouts/slideLayout2835.xml"/><Relationship Id="rId13" Type="http://schemas.openxmlformats.org/officeDocument/2006/relationships/slideLayout" Target="../slideLayouts/slideLayout2185.xml"/><Relationship Id="rId109" Type="http://schemas.openxmlformats.org/officeDocument/2006/relationships/slideLayout" Target="../slideLayouts/slideLayout2281.xml"/><Relationship Id="rId260" Type="http://schemas.openxmlformats.org/officeDocument/2006/relationships/slideLayout" Target="../slideLayouts/slideLayout2432.xml"/><Relationship Id="rId316" Type="http://schemas.openxmlformats.org/officeDocument/2006/relationships/slideLayout" Target="../slideLayouts/slideLayout2488.xml"/><Relationship Id="rId523" Type="http://schemas.openxmlformats.org/officeDocument/2006/relationships/slideLayout" Target="../slideLayouts/slideLayout2695.xml"/><Relationship Id="rId719" Type="http://schemas.openxmlformats.org/officeDocument/2006/relationships/slideLayout" Target="../slideLayouts/slideLayout2891.xml"/><Relationship Id="rId55" Type="http://schemas.openxmlformats.org/officeDocument/2006/relationships/slideLayout" Target="../slideLayouts/slideLayout2227.xml"/><Relationship Id="rId97" Type="http://schemas.openxmlformats.org/officeDocument/2006/relationships/slideLayout" Target="../slideLayouts/slideLayout2269.xml"/><Relationship Id="rId120" Type="http://schemas.openxmlformats.org/officeDocument/2006/relationships/slideLayout" Target="../slideLayouts/slideLayout2292.xml"/><Relationship Id="rId358" Type="http://schemas.openxmlformats.org/officeDocument/2006/relationships/slideLayout" Target="../slideLayouts/slideLayout2530.xml"/><Relationship Id="rId565" Type="http://schemas.openxmlformats.org/officeDocument/2006/relationships/slideLayout" Target="../slideLayouts/slideLayout2737.xml"/><Relationship Id="rId730" Type="http://schemas.openxmlformats.org/officeDocument/2006/relationships/slideLayout" Target="../slideLayouts/slideLayout2902.xml"/><Relationship Id="rId772" Type="http://schemas.openxmlformats.org/officeDocument/2006/relationships/slideLayout" Target="../slideLayouts/slideLayout2944.xml"/><Relationship Id="rId162" Type="http://schemas.openxmlformats.org/officeDocument/2006/relationships/slideLayout" Target="../slideLayouts/slideLayout2334.xml"/><Relationship Id="rId218" Type="http://schemas.openxmlformats.org/officeDocument/2006/relationships/slideLayout" Target="../slideLayouts/slideLayout2390.xml"/><Relationship Id="rId425" Type="http://schemas.openxmlformats.org/officeDocument/2006/relationships/slideLayout" Target="../slideLayouts/slideLayout2597.xml"/><Relationship Id="rId467" Type="http://schemas.openxmlformats.org/officeDocument/2006/relationships/slideLayout" Target="../slideLayouts/slideLayout2639.xml"/><Relationship Id="rId632" Type="http://schemas.openxmlformats.org/officeDocument/2006/relationships/slideLayout" Target="../slideLayouts/slideLayout2804.xml"/><Relationship Id="rId271" Type="http://schemas.openxmlformats.org/officeDocument/2006/relationships/slideLayout" Target="../slideLayouts/slideLayout2443.xml"/><Relationship Id="rId674" Type="http://schemas.openxmlformats.org/officeDocument/2006/relationships/slideLayout" Target="../slideLayouts/slideLayout2846.xml"/><Relationship Id="rId24" Type="http://schemas.openxmlformats.org/officeDocument/2006/relationships/slideLayout" Target="../slideLayouts/slideLayout2196.xml"/><Relationship Id="rId66" Type="http://schemas.openxmlformats.org/officeDocument/2006/relationships/slideLayout" Target="../slideLayouts/slideLayout2238.xml"/><Relationship Id="rId131" Type="http://schemas.openxmlformats.org/officeDocument/2006/relationships/slideLayout" Target="../slideLayouts/slideLayout2303.xml"/><Relationship Id="rId327" Type="http://schemas.openxmlformats.org/officeDocument/2006/relationships/slideLayout" Target="../slideLayouts/slideLayout2499.xml"/><Relationship Id="rId369" Type="http://schemas.openxmlformats.org/officeDocument/2006/relationships/slideLayout" Target="../slideLayouts/slideLayout2541.xml"/><Relationship Id="rId534" Type="http://schemas.openxmlformats.org/officeDocument/2006/relationships/slideLayout" Target="../slideLayouts/slideLayout2706.xml"/><Relationship Id="rId576" Type="http://schemas.openxmlformats.org/officeDocument/2006/relationships/slideLayout" Target="../slideLayouts/slideLayout2748.xml"/><Relationship Id="rId741" Type="http://schemas.openxmlformats.org/officeDocument/2006/relationships/slideLayout" Target="../slideLayouts/slideLayout2913.xml"/><Relationship Id="rId783" Type="http://schemas.openxmlformats.org/officeDocument/2006/relationships/slideLayout" Target="../slideLayouts/slideLayout2955.xml"/><Relationship Id="rId173" Type="http://schemas.openxmlformats.org/officeDocument/2006/relationships/slideLayout" Target="../slideLayouts/slideLayout2345.xml"/><Relationship Id="rId229" Type="http://schemas.openxmlformats.org/officeDocument/2006/relationships/slideLayout" Target="../slideLayouts/slideLayout2401.xml"/><Relationship Id="rId380" Type="http://schemas.openxmlformats.org/officeDocument/2006/relationships/slideLayout" Target="../slideLayouts/slideLayout2552.xml"/><Relationship Id="rId436" Type="http://schemas.openxmlformats.org/officeDocument/2006/relationships/slideLayout" Target="../slideLayouts/slideLayout2608.xml"/><Relationship Id="rId601" Type="http://schemas.openxmlformats.org/officeDocument/2006/relationships/slideLayout" Target="../slideLayouts/slideLayout2773.xml"/><Relationship Id="rId643" Type="http://schemas.openxmlformats.org/officeDocument/2006/relationships/slideLayout" Target="../slideLayouts/slideLayout2815.xml"/><Relationship Id="rId240" Type="http://schemas.openxmlformats.org/officeDocument/2006/relationships/slideLayout" Target="../slideLayouts/slideLayout2412.xml"/><Relationship Id="rId478" Type="http://schemas.openxmlformats.org/officeDocument/2006/relationships/slideLayout" Target="../slideLayouts/slideLayout2650.xml"/><Relationship Id="rId685" Type="http://schemas.openxmlformats.org/officeDocument/2006/relationships/slideLayout" Target="../slideLayouts/slideLayout2857.xml"/><Relationship Id="rId35" Type="http://schemas.openxmlformats.org/officeDocument/2006/relationships/slideLayout" Target="../slideLayouts/slideLayout2207.xml"/><Relationship Id="rId77" Type="http://schemas.openxmlformats.org/officeDocument/2006/relationships/slideLayout" Target="../slideLayouts/slideLayout2249.xml"/><Relationship Id="rId100" Type="http://schemas.openxmlformats.org/officeDocument/2006/relationships/slideLayout" Target="../slideLayouts/slideLayout2272.xml"/><Relationship Id="rId282" Type="http://schemas.openxmlformats.org/officeDocument/2006/relationships/slideLayout" Target="../slideLayouts/slideLayout2454.xml"/><Relationship Id="rId338" Type="http://schemas.openxmlformats.org/officeDocument/2006/relationships/slideLayout" Target="../slideLayouts/slideLayout2510.xml"/><Relationship Id="rId503" Type="http://schemas.openxmlformats.org/officeDocument/2006/relationships/slideLayout" Target="../slideLayouts/slideLayout2675.xml"/><Relationship Id="rId545" Type="http://schemas.openxmlformats.org/officeDocument/2006/relationships/slideLayout" Target="../slideLayouts/slideLayout2717.xml"/><Relationship Id="rId587" Type="http://schemas.openxmlformats.org/officeDocument/2006/relationships/slideLayout" Target="../slideLayouts/slideLayout2759.xml"/><Relationship Id="rId710" Type="http://schemas.openxmlformats.org/officeDocument/2006/relationships/slideLayout" Target="../slideLayouts/slideLayout2882.xml"/><Relationship Id="rId752" Type="http://schemas.openxmlformats.org/officeDocument/2006/relationships/slideLayout" Target="../slideLayouts/slideLayout2924.xml"/><Relationship Id="rId8" Type="http://schemas.openxmlformats.org/officeDocument/2006/relationships/slideLayout" Target="../slideLayouts/slideLayout2180.xml"/><Relationship Id="rId142" Type="http://schemas.openxmlformats.org/officeDocument/2006/relationships/slideLayout" Target="../slideLayouts/slideLayout2314.xml"/><Relationship Id="rId184" Type="http://schemas.openxmlformats.org/officeDocument/2006/relationships/slideLayout" Target="../slideLayouts/slideLayout2356.xml"/><Relationship Id="rId391" Type="http://schemas.openxmlformats.org/officeDocument/2006/relationships/slideLayout" Target="../slideLayouts/slideLayout2563.xml"/><Relationship Id="rId405" Type="http://schemas.openxmlformats.org/officeDocument/2006/relationships/slideLayout" Target="../slideLayouts/slideLayout2577.xml"/><Relationship Id="rId447" Type="http://schemas.openxmlformats.org/officeDocument/2006/relationships/slideLayout" Target="../slideLayouts/slideLayout2619.xml"/><Relationship Id="rId612" Type="http://schemas.openxmlformats.org/officeDocument/2006/relationships/slideLayout" Target="../slideLayouts/slideLayout2784.xml"/><Relationship Id="rId794" Type="http://schemas.openxmlformats.org/officeDocument/2006/relationships/slideLayout" Target="../slideLayouts/slideLayout2966.xml"/><Relationship Id="rId251" Type="http://schemas.openxmlformats.org/officeDocument/2006/relationships/slideLayout" Target="../slideLayouts/slideLayout2423.xml"/><Relationship Id="rId489" Type="http://schemas.openxmlformats.org/officeDocument/2006/relationships/slideLayout" Target="../slideLayouts/slideLayout2661.xml"/><Relationship Id="rId654" Type="http://schemas.openxmlformats.org/officeDocument/2006/relationships/slideLayout" Target="../slideLayouts/slideLayout2826.xml"/><Relationship Id="rId696" Type="http://schemas.openxmlformats.org/officeDocument/2006/relationships/slideLayout" Target="../slideLayouts/slideLayout2868.xml"/><Relationship Id="rId46" Type="http://schemas.openxmlformats.org/officeDocument/2006/relationships/slideLayout" Target="../slideLayouts/slideLayout2218.xml"/><Relationship Id="rId293" Type="http://schemas.openxmlformats.org/officeDocument/2006/relationships/slideLayout" Target="../slideLayouts/slideLayout2465.xml"/><Relationship Id="rId307" Type="http://schemas.openxmlformats.org/officeDocument/2006/relationships/slideLayout" Target="../slideLayouts/slideLayout2479.xml"/><Relationship Id="rId349" Type="http://schemas.openxmlformats.org/officeDocument/2006/relationships/slideLayout" Target="../slideLayouts/slideLayout2521.xml"/><Relationship Id="rId514" Type="http://schemas.openxmlformats.org/officeDocument/2006/relationships/slideLayout" Target="../slideLayouts/slideLayout2686.xml"/><Relationship Id="rId556" Type="http://schemas.openxmlformats.org/officeDocument/2006/relationships/slideLayout" Target="../slideLayouts/slideLayout2728.xml"/><Relationship Id="rId721" Type="http://schemas.openxmlformats.org/officeDocument/2006/relationships/slideLayout" Target="../slideLayouts/slideLayout2893.xml"/><Relationship Id="rId763" Type="http://schemas.openxmlformats.org/officeDocument/2006/relationships/slideLayout" Target="../slideLayouts/slideLayout2935.xml"/><Relationship Id="rId88" Type="http://schemas.openxmlformats.org/officeDocument/2006/relationships/slideLayout" Target="../slideLayouts/slideLayout2260.xml"/><Relationship Id="rId111" Type="http://schemas.openxmlformats.org/officeDocument/2006/relationships/slideLayout" Target="../slideLayouts/slideLayout2283.xml"/><Relationship Id="rId153" Type="http://schemas.openxmlformats.org/officeDocument/2006/relationships/slideLayout" Target="../slideLayouts/slideLayout2325.xml"/><Relationship Id="rId195" Type="http://schemas.openxmlformats.org/officeDocument/2006/relationships/slideLayout" Target="../slideLayouts/slideLayout2367.xml"/><Relationship Id="rId209" Type="http://schemas.openxmlformats.org/officeDocument/2006/relationships/slideLayout" Target="../slideLayouts/slideLayout2381.xml"/><Relationship Id="rId360" Type="http://schemas.openxmlformats.org/officeDocument/2006/relationships/slideLayout" Target="../slideLayouts/slideLayout2532.xml"/><Relationship Id="rId416" Type="http://schemas.openxmlformats.org/officeDocument/2006/relationships/slideLayout" Target="../slideLayouts/slideLayout2588.xml"/><Relationship Id="rId598" Type="http://schemas.openxmlformats.org/officeDocument/2006/relationships/slideLayout" Target="../slideLayouts/slideLayout2770.xml"/><Relationship Id="rId220" Type="http://schemas.openxmlformats.org/officeDocument/2006/relationships/slideLayout" Target="../slideLayouts/slideLayout2392.xml"/><Relationship Id="rId458" Type="http://schemas.openxmlformats.org/officeDocument/2006/relationships/slideLayout" Target="../slideLayouts/slideLayout2630.xml"/><Relationship Id="rId623" Type="http://schemas.openxmlformats.org/officeDocument/2006/relationships/slideLayout" Target="../slideLayouts/slideLayout2795.xml"/><Relationship Id="rId665" Type="http://schemas.openxmlformats.org/officeDocument/2006/relationships/slideLayout" Target="../slideLayouts/slideLayout2837.xml"/><Relationship Id="rId15" Type="http://schemas.openxmlformats.org/officeDocument/2006/relationships/slideLayout" Target="../slideLayouts/slideLayout2187.xml"/><Relationship Id="rId57" Type="http://schemas.openxmlformats.org/officeDocument/2006/relationships/slideLayout" Target="../slideLayouts/slideLayout2229.xml"/><Relationship Id="rId262" Type="http://schemas.openxmlformats.org/officeDocument/2006/relationships/slideLayout" Target="../slideLayouts/slideLayout2434.xml"/><Relationship Id="rId318" Type="http://schemas.openxmlformats.org/officeDocument/2006/relationships/slideLayout" Target="../slideLayouts/slideLayout2490.xml"/><Relationship Id="rId525" Type="http://schemas.openxmlformats.org/officeDocument/2006/relationships/slideLayout" Target="../slideLayouts/slideLayout2697.xml"/><Relationship Id="rId567" Type="http://schemas.openxmlformats.org/officeDocument/2006/relationships/slideLayout" Target="../slideLayouts/slideLayout2739.xml"/><Relationship Id="rId732" Type="http://schemas.openxmlformats.org/officeDocument/2006/relationships/slideLayout" Target="../slideLayouts/slideLayout2904.xml"/><Relationship Id="rId99" Type="http://schemas.openxmlformats.org/officeDocument/2006/relationships/slideLayout" Target="../slideLayouts/slideLayout2271.xml"/><Relationship Id="rId122" Type="http://schemas.openxmlformats.org/officeDocument/2006/relationships/slideLayout" Target="../slideLayouts/slideLayout2294.xml"/><Relationship Id="rId164" Type="http://schemas.openxmlformats.org/officeDocument/2006/relationships/slideLayout" Target="../slideLayouts/slideLayout2336.xml"/><Relationship Id="rId371" Type="http://schemas.openxmlformats.org/officeDocument/2006/relationships/slideLayout" Target="../slideLayouts/slideLayout2543.xml"/><Relationship Id="rId774" Type="http://schemas.openxmlformats.org/officeDocument/2006/relationships/slideLayout" Target="../slideLayouts/slideLayout2946.xml"/><Relationship Id="rId427" Type="http://schemas.openxmlformats.org/officeDocument/2006/relationships/slideLayout" Target="../slideLayouts/slideLayout2599.xml"/><Relationship Id="rId469" Type="http://schemas.openxmlformats.org/officeDocument/2006/relationships/slideLayout" Target="../slideLayouts/slideLayout2641.xml"/><Relationship Id="rId634" Type="http://schemas.openxmlformats.org/officeDocument/2006/relationships/slideLayout" Target="../slideLayouts/slideLayout2806.xml"/><Relationship Id="rId676" Type="http://schemas.openxmlformats.org/officeDocument/2006/relationships/slideLayout" Target="../slideLayouts/slideLayout2848.xml"/><Relationship Id="rId26" Type="http://schemas.openxmlformats.org/officeDocument/2006/relationships/slideLayout" Target="../slideLayouts/slideLayout2198.xml"/><Relationship Id="rId231" Type="http://schemas.openxmlformats.org/officeDocument/2006/relationships/slideLayout" Target="../slideLayouts/slideLayout2403.xml"/><Relationship Id="rId273" Type="http://schemas.openxmlformats.org/officeDocument/2006/relationships/slideLayout" Target="../slideLayouts/slideLayout2445.xml"/><Relationship Id="rId329" Type="http://schemas.openxmlformats.org/officeDocument/2006/relationships/slideLayout" Target="../slideLayouts/slideLayout2501.xml"/><Relationship Id="rId480" Type="http://schemas.openxmlformats.org/officeDocument/2006/relationships/slideLayout" Target="../slideLayouts/slideLayout2652.xml"/><Relationship Id="rId536" Type="http://schemas.openxmlformats.org/officeDocument/2006/relationships/slideLayout" Target="../slideLayouts/slideLayout2708.xml"/><Relationship Id="rId701" Type="http://schemas.openxmlformats.org/officeDocument/2006/relationships/slideLayout" Target="../slideLayouts/slideLayout2873.xml"/><Relationship Id="rId68" Type="http://schemas.openxmlformats.org/officeDocument/2006/relationships/slideLayout" Target="../slideLayouts/slideLayout2240.xml"/><Relationship Id="rId133" Type="http://schemas.openxmlformats.org/officeDocument/2006/relationships/slideLayout" Target="../slideLayouts/slideLayout2305.xml"/><Relationship Id="rId175" Type="http://schemas.openxmlformats.org/officeDocument/2006/relationships/slideLayout" Target="../slideLayouts/slideLayout2347.xml"/><Relationship Id="rId340" Type="http://schemas.openxmlformats.org/officeDocument/2006/relationships/slideLayout" Target="../slideLayouts/slideLayout2512.xml"/><Relationship Id="rId578" Type="http://schemas.openxmlformats.org/officeDocument/2006/relationships/slideLayout" Target="../slideLayouts/slideLayout2750.xml"/><Relationship Id="rId743" Type="http://schemas.openxmlformats.org/officeDocument/2006/relationships/slideLayout" Target="../slideLayouts/slideLayout2915.xml"/><Relationship Id="rId785" Type="http://schemas.openxmlformats.org/officeDocument/2006/relationships/slideLayout" Target="../slideLayouts/slideLayout2957.xml"/><Relationship Id="rId200" Type="http://schemas.openxmlformats.org/officeDocument/2006/relationships/slideLayout" Target="../slideLayouts/slideLayout2372.xml"/><Relationship Id="rId382" Type="http://schemas.openxmlformats.org/officeDocument/2006/relationships/slideLayout" Target="../slideLayouts/slideLayout2554.xml"/><Relationship Id="rId438" Type="http://schemas.openxmlformats.org/officeDocument/2006/relationships/slideLayout" Target="../slideLayouts/slideLayout2610.xml"/><Relationship Id="rId603" Type="http://schemas.openxmlformats.org/officeDocument/2006/relationships/slideLayout" Target="../slideLayouts/slideLayout2775.xml"/><Relationship Id="rId645" Type="http://schemas.openxmlformats.org/officeDocument/2006/relationships/slideLayout" Target="../slideLayouts/slideLayout2817.xml"/><Relationship Id="rId687" Type="http://schemas.openxmlformats.org/officeDocument/2006/relationships/slideLayout" Target="../slideLayouts/slideLayout2859.xml"/><Relationship Id="rId242" Type="http://schemas.openxmlformats.org/officeDocument/2006/relationships/slideLayout" Target="../slideLayouts/slideLayout2414.xml"/><Relationship Id="rId284" Type="http://schemas.openxmlformats.org/officeDocument/2006/relationships/slideLayout" Target="../slideLayouts/slideLayout2456.xml"/><Relationship Id="rId491" Type="http://schemas.openxmlformats.org/officeDocument/2006/relationships/slideLayout" Target="../slideLayouts/slideLayout2663.xml"/><Relationship Id="rId505" Type="http://schemas.openxmlformats.org/officeDocument/2006/relationships/slideLayout" Target="../slideLayouts/slideLayout2677.xml"/><Relationship Id="rId712" Type="http://schemas.openxmlformats.org/officeDocument/2006/relationships/slideLayout" Target="../slideLayouts/slideLayout2884.xml"/><Relationship Id="rId37" Type="http://schemas.openxmlformats.org/officeDocument/2006/relationships/slideLayout" Target="../slideLayouts/slideLayout2209.xml"/><Relationship Id="rId79" Type="http://schemas.openxmlformats.org/officeDocument/2006/relationships/slideLayout" Target="../slideLayouts/slideLayout2251.xml"/><Relationship Id="rId102" Type="http://schemas.openxmlformats.org/officeDocument/2006/relationships/slideLayout" Target="../slideLayouts/slideLayout2274.xml"/><Relationship Id="rId144" Type="http://schemas.openxmlformats.org/officeDocument/2006/relationships/slideLayout" Target="../slideLayouts/slideLayout2316.xml"/><Relationship Id="rId547" Type="http://schemas.openxmlformats.org/officeDocument/2006/relationships/slideLayout" Target="../slideLayouts/slideLayout2719.xml"/><Relationship Id="rId589" Type="http://schemas.openxmlformats.org/officeDocument/2006/relationships/slideLayout" Target="../slideLayouts/slideLayout2761.xml"/><Relationship Id="rId754" Type="http://schemas.openxmlformats.org/officeDocument/2006/relationships/slideLayout" Target="../slideLayouts/slideLayout2926.xml"/><Relationship Id="rId796" Type="http://schemas.openxmlformats.org/officeDocument/2006/relationships/slideLayout" Target="../slideLayouts/slideLayout2968.xml"/><Relationship Id="rId90" Type="http://schemas.openxmlformats.org/officeDocument/2006/relationships/slideLayout" Target="../slideLayouts/slideLayout2262.xml"/><Relationship Id="rId186" Type="http://schemas.openxmlformats.org/officeDocument/2006/relationships/slideLayout" Target="../slideLayouts/slideLayout2358.xml"/><Relationship Id="rId351" Type="http://schemas.openxmlformats.org/officeDocument/2006/relationships/slideLayout" Target="../slideLayouts/slideLayout2523.xml"/><Relationship Id="rId393" Type="http://schemas.openxmlformats.org/officeDocument/2006/relationships/slideLayout" Target="../slideLayouts/slideLayout2565.xml"/><Relationship Id="rId407" Type="http://schemas.openxmlformats.org/officeDocument/2006/relationships/slideLayout" Target="../slideLayouts/slideLayout2579.xml"/><Relationship Id="rId449" Type="http://schemas.openxmlformats.org/officeDocument/2006/relationships/slideLayout" Target="../slideLayouts/slideLayout2621.xml"/><Relationship Id="rId614" Type="http://schemas.openxmlformats.org/officeDocument/2006/relationships/slideLayout" Target="../slideLayouts/slideLayout2786.xml"/><Relationship Id="rId656" Type="http://schemas.openxmlformats.org/officeDocument/2006/relationships/slideLayout" Target="../slideLayouts/slideLayout2828.xml"/><Relationship Id="rId211" Type="http://schemas.openxmlformats.org/officeDocument/2006/relationships/slideLayout" Target="../slideLayouts/slideLayout2383.xml"/><Relationship Id="rId253" Type="http://schemas.openxmlformats.org/officeDocument/2006/relationships/slideLayout" Target="../slideLayouts/slideLayout2425.xml"/><Relationship Id="rId295" Type="http://schemas.openxmlformats.org/officeDocument/2006/relationships/slideLayout" Target="../slideLayouts/slideLayout2467.xml"/><Relationship Id="rId309" Type="http://schemas.openxmlformats.org/officeDocument/2006/relationships/slideLayout" Target="../slideLayouts/slideLayout2481.xml"/><Relationship Id="rId460" Type="http://schemas.openxmlformats.org/officeDocument/2006/relationships/slideLayout" Target="../slideLayouts/slideLayout2632.xml"/><Relationship Id="rId516" Type="http://schemas.openxmlformats.org/officeDocument/2006/relationships/slideLayout" Target="../slideLayouts/slideLayout2688.xml"/><Relationship Id="rId698" Type="http://schemas.openxmlformats.org/officeDocument/2006/relationships/slideLayout" Target="../slideLayouts/slideLayout2870.xml"/><Relationship Id="rId48" Type="http://schemas.openxmlformats.org/officeDocument/2006/relationships/slideLayout" Target="../slideLayouts/slideLayout2220.xml"/><Relationship Id="rId113" Type="http://schemas.openxmlformats.org/officeDocument/2006/relationships/slideLayout" Target="../slideLayouts/slideLayout2285.xml"/><Relationship Id="rId320" Type="http://schemas.openxmlformats.org/officeDocument/2006/relationships/slideLayout" Target="../slideLayouts/slideLayout2492.xml"/><Relationship Id="rId558" Type="http://schemas.openxmlformats.org/officeDocument/2006/relationships/slideLayout" Target="../slideLayouts/slideLayout2730.xml"/><Relationship Id="rId723" Type="http://schemas.openxmlformats.org/officeDocument/2006/relationships/slideLayout" Target="../slideLayouts/slideLayout2895.xml"/><Relationship Id="rId765" Type="http://schemas.openxmlformats.org/officeDocument/2006/relationships/slideLayout" Target="../slideLayouts/slideLayout2937.xml"/><Relationship Id="rId155" Type="http://schemas.openxmlformats.org/officeDocument/2006/relationships/slideLayout" Target="../slideLayouts/slideLayout2327.xml"/><Relationship Id="rId197" Type="http://schemas.openxmlformats.org/officeDocument/2006/relationships/slideLayout" Target="../slideLayouts/slideLayout2369.xml"/><Relationship Id="rId362" Type="http://schemas.openxmlformats.org/officeDocument/2006/relationships/slideLayout" Target="../slideLayouts/slideLayout2534.xml"/><Relationship Id="rId418" Type="http://schemas.openxmlformats.org/officeDocument/2006/relationships/slideLayout" Target="../slideLayouts/slideLayout2590.xml"/><Relationship Id="rId625" Type="http://schemas.openxmlformats.org/officeDocument/2006/relationships/slideLayout" Target="../slideLayouts/slideLayout2797.xml"/><Relationship Id="rId222" Type="http://schemas.openxmlformats.org/officeDocument/2006/relationships/slideLayout" Target="../slideLayouts/slideLayout2394.xml"/><Relationship Id="rId264" Type="http://schemas.openxmlformats.org/officeDocument/2006/relationships/slideLayout" Target="../slideLayouts/slideLayout2436.xml"/><Relationship Id="rId471" Type="http://schemas.openxmlformats.org/officeDocument/2006/relationships/slideLayout" Target="../slideLayouts/slideLayout2643.xml"/><Relationship Id="rId667" Type="http://schemas.openxmlformats.org/officeDocument/2006/relationships/slideLayout" Target="../slideLayouts/slideLayout2839.xml"/><Relationship Id="rId17" Type="http://schemas.openxmlformats.org/officeDocument/2006/relationships/slideLayout" Target="../slideLayouts/slideLayout2189.xml"/><Relationship Id="rId59" Type="http://schemas.openxmlformats.org/officeDocument/2006/relationships/slideLayout" Target="../slideLayouts/slideLayout2231.xml"/><Relationship Id="rId124" Type="http://schemas.openxmlformats.org/officeDocument/2006/relationships/slideLayout" Target="../slideLayouts/slideLayout2296.xml"/><Relationship Id="rId527" Type="http://schemas.openxmlformats.org/officeDocument/2006/relationships/slideLayout" Target="../slideLayouts/slideLayout2699.xml"/><Relationship Id="rId569" Type="http://schemas.openxmlformats.org/officeDocument/2006/relationships/slideLayout" Target="../slideLayouts/slideLayout2741.xml"/><Relationship Id="rId734" Type="http://schemas.openxmlformats.org/officeDocument/2006/relationships/slideLayout" Target="../slideLayouts/slideLayout2906.xml"/><Relationship Id="rId776" Type="http://schemas.openxmlformats.org/officeDocument/2006/relationships/slideLayout" Target="../slideLayouts/slideLayout2948.xml"/><Relationship Id="rId70" Type="http://schemas.openxmlformats.org/officeDocument/2006/relationships/slideLayout" Target="../slideLayouts/slideLayout2242.xml"/><Relationship Id="rId166" Type="http://schemas.openxmlformats.org/officeDocument/2006/relationships/slideLayout" Target="../slideLayouts/slideLayout2338.xml"/><Relationship Id="rId331" Type="http://schemas.openxmlformats.org/officeDocument/2006/relationships/slideLayout" Target="../slideLayouts/slideLayout2503.xml"/><Relationship Id="rId373" Type="http://schemas.openxmlformats.org/officeDocument/2006/relationships/slideLayout" Target="../slideLayouts/slideLayout2545.xml"/><Relationship Id="rId429" Type="http://schemas.openxmlformats.org/officeDocument/2006/relationships/slideLayout" Target="../slideLayouts/slideLayout2601.xml"/><Relationship Id="rId580" Type="http://schemas.openxmlformats.org/officeDocument/2006/relationships/slideLayout" Target="../slideLayouts/slideLayout2752.xml"/><Relationship Id="rId636" Type="http://schemas.openxmlformats.org/officeDocument/2006/relationships/slideLayout" Target="../slideLayouts/slideLayout2808.xml"/><Relationship Id="rId801" Type="http://schemas.openxmlformats.org/officeDocument/2006/relationships/image" Target="../media/image1.emf"/><Relationship Id="rId1" Type="http://schemas.openxmlformats.org/officeDocument/2006/relationships/slideLayout" Target="../slideLayouts/slideLayout2173.xml"/><Relationship Id="rId233" Type="http://schemas.openxmlformats.org/officeDocument/2006/relationships/slideLayout" Target="../slideLayouts/slideLayout2405.xml"/><Relationship Id="rId440" Type="http://schemas.openxmlformats.org/officeDocument/2006/relationships/slideLayout" Target="../slideLayouts/slideLayout2612.xml"/><Relationship Id="rId678" Type="http://schemas.openxmlformats.org/officeDocument/2006/relationships/slideLayout" Target="../slideLayouts/slideLayout2850.xml"/><Relationship Id="rId28" Type="http://schemas.openxmlformats.org/officeDocument/2006/relationships/slideLayout" Target="../slideLayouts/slideLayout2200.xml"/><Relationship Id="rId275" Type="http://schemas.openxmlformats.org/officeDocument/2006/relationships/slideLayout" Target="../slideLayouts/slideLayout2447.xml"/><Relationship Id="rId300" Type="http://schemas.openxmlformats.org/officeDocument/2006/relationships/slideLayout" Target="../slideLayouts/slideLayout2472.xml"/><Relationship Id="rId482" Type="http://schemas.openxmlformats.org/officeDocument/2006/relationships/slideLayout" Target="../slideLayouts/slideLayout2654.xml"/><Relationship Id="rId538" Type="http://schemas.openxmlformats.org/officeDocument/2006/relationships/slideLayout" Target="../slideLayouts/slideLayout2710.xml"/><Relationship Id="rId703" Type="http://schemas.openxmlformats.org/officeDocument/2006/relationships/slideLayout" Target="../slideLayouts/slideLayout2875.xml"/><Relationship Id="rId745" Type="http://schemas.openxmlformats.org/officeDocument/2006/relationships/slideLayout" Target="../slideLayouts/slideLayout2917.xml"/><Relationship Id="rId81" Type="http://schemas.openxmlformats.org/officeDocument/2006/relationships/slideLayout" Target="../slideLayouts/slideLayout2253.xml"/><Relationship Id="rId135" Type="http://schemas.openxmlformats.org/officeDocument/2006/relationships/slideLayout" Target="../slideLayouts/slideLayout2307.xml"/><Relationship Id="rId177" Type="http://schemas.openxmlformats.org/officeDocument/2006/relationships/slideLayout" Target="../slideLayouts/slideLayout2349.xml"/><Relationship Id="rId342" Type="http://schemas.openxmlformats.org/officeDocument/2006/relationships/slideLayout" Target="../slideLayouts/slideLayout2514.xml"/><Relationship Id="rId384" Type="http://schemas.openxmlformats.org/officeDocument/2006/relationships/slideLayout" Target="../slideLayouts/slideLayout2556.xml"/><Relationship Id="rId591" Type="http://schemas.openxmlformats.org/officeDocument/2006/relationships/slideLayout" Target="../slideLayouts/slideLayout2763.xml"/><Relationship Id="rId605" Type="http://schemas.openxmlformats.org/officeDocument/2006/relationships/slideLayout" Target="../slideLayouts/slideLayout2777.xml"/><Relationship Id="rId787" Type="http://schemas.openxmlformats.org/officeDocument/2006/relationships/slideLayout" Target="../slideLayouts/slideLayout2959.xml"/><Relationship Id="rId202" Type="http://schemas.openxmlformats.org/officeDocument/2006/relationships/slideLayout" Target="../slideLayouts/slideLayout2374.xml"/><Relationship Id="rId244" Type="http://schemas.openxmlformats.org/officeDocument/2006/relationships/slideLayout" Target="../slideLayouts/slideLayout2416.xml"/><Relationship Id="rId647" Type="http://schemas.openxmlformats.org/officeDocument/2006/relationships/slideLayout" Target="../slideLayouts/slideLayout2819.xml"/><Relationship Id="rId689" Type="http://schemas.openxmlformats.org/officeDocument/2006/relationships/slideLayout" Target="../slideLayouts/slideLayout2861.xml"/><Relationship Id="rId39" Type="http://schemas.openxmlformats.org/officeDocument/2006/relationships/slideLayout" Target="../slideLayouts/slideLayout2211.xml"/><Relationship Id="rId286" Type="http://schemas.openxmlformats.org/officeDocument/2006/relationships/slideLayout" Target="../slideLayouts/slideLayout2458.xml"/><Relationship Id="rId451" Type="http://schemas.openxmlformats.org/officeDocument/2006/relationships/slideLayout" Target="../slideLayouts/slideLayout2623.xml"/><Relationship Id="rId493" Type="http://schemas.openxmlformats.org/officeDocument/2006/relationships/slideLayout" Target="../slideLayouts/slideLayout2665.xml"/><Relationship Id="rId507" Type="http://schemas.openxmlformats.org/officeDocument/2006/relationships/slideLayout" Target="../slideLayouts/slideLayout2679.xml"/><Relationship Id="rId549" Type="http://schemas.openxmlformats.org/officeDocument/2006/relationships/slideLayout" Target="../slideLayouts/slideLayout2721.xml"/><Relationship Id="rId714" Type="http://schemas.openxmlformats.org/officeDocument/2006/relationships/slideLayout" Target="../slideLayouts/slideLayout2886.xml"/><Relationship Id="rId756" Type="http://schemas.openxmlformats.org/officeDocument/2006/relationships/slideLayout" Target="../slideLayouts/slideLayout2928.xml"/><Relationship Id="rId50" Type="http://schemas.openxmlformats.org/officeDocument/2006/relationships/slideLayout" Target="../slideLayouts/slideLayout2222.xml"/><Relationship Id="rId104" Type="http://schemas.openxmlformats.org/officeDocument/2006/relationships/slideLayout" Target="../slideLayouts/slideLayout2276.xml"/><Relationship Id="rId146" Type="http://schemas.openxmlformats.org/officeDocument/2006/relationships/slideLayout" Target="../slideLayouts/slideLayout2318.xml"/><Relationship Id="rId188" Type="http://schemas.openxmlformats.org/officeDocument/2006/relationships/slideLayout" Target="../slideLayouts/slideLayout2360.xml"/><Relationship Id="rId311" Type="http://schemas.openxmlformats.org/officeDocument/2006/relationships/slideLayout" Target="../slideLayouts/slideLayout2483.xml"/><Relationship Id="rId353" Type="http://schemas.openxmlformats.org/officeDocument/2006/relationships/slideLayout" Target="../slideLayouts/slideLayout2525.xml"/><Relationship Id="rId395" Type="http://schemas.openxmlformats.org/officeDocument/2006/relationships/slideLayout" Target="../slideLayouts/slideLayout2567.xml"/><Relationship Id="rId409" Type="http://schemas.openxmlformats.org/officeDocument/2006/relationships/slideLayout" Target="../slideLayouts/slideLayout2581.xml"/><Relationship Id="rId560" Type="http://schemas.openxmlformats.org/officeDocument/2006/relationships/slideLayout" Target="../slideLayouts/slideLayout2732.xml"/><Relationship Id="rId798" Type="http://schemas.openxmlformats.org/officeDocument/2006/relationships/slideLayout" Target="../slideLayouts/slideLayout2970.xml"/><Relationship Id="rId92" Type="http://schemas.openxmlformats.org/officeDocument/2006/relationships/slideLayout" Target="../slideLayouts/slideLayout2264.xml"/><Relationship Id="rId213" Type="http://schemas.openxmlformats.org/officeDocument/2006/relationships/slideLayout" Target="../slideLayouts/slideLayout2385.xml"/><Relationship Id="rId420" Type="http://schemas.openxmlformats.org/officeDocument/2006/relationships/slideLayout" Target="../slideLayouts/slideLayout2592.xml"/><Relationship Id="rId616" Type="http://schemas.openxmlformats.org/officeDocument/2006/relationships/slideLayout" Target="../slideLayouts/slideLayout2788.xml"/><Relationship Id="rId658" Type="http://schemas.openxmlformats.org/officeDocument/2006/relationships/slideLayout" Target="../slideLayouts/slideLayout2830.xml"/><Relationship Id="rId255" Type="http://schemas.openxmlformats.org/officeDocument/2006/relationships/slideLayout" Target="../slideLayouts/slideLayout2427.xml"/><Relationship Id="rId297" Type="http://schemas.openxmlformats.org/officeDocument/2006/relationships/slideLayout" Target="../slideLayouts/slideLayout2469.xml"/><Relationship Id="rId462" Type="http://schemas.openxmlformats.org/officeDocument/2006/relationships/slideLayout" Target="../slideLayouts/slideLayout2634.xml"/><Relationship Id="rId518" Type="http://schemas.openxmlformats.org/officeDocument/2006/relationships/slideLayout" Target="../slideLayouts/slideLayout2690.xml"/><Relationship Id="rId725" Type="http://schemas.openxmlformats.org/officeDocument/2006/relationships/slideLayout" Target="../slideLayouts/slideLayout2897.xml"/><Relationship Id="rId115" Type="http://schemas.openxmlformats.org/officeDocument/2006/relationships/slideLayout" Target="../slideLayouts/slideLayout2287.xml"/><Relationship Id="rId157" Type="http://schemas.openxmlformats.org/officeDocument/2006/relationships/slideLayout" Target="../slideLayouts/slideLayout2329.xml"/><Relationship Id="rId322" Type="http://schemas.openxmlformats.org/officeDocument/2006/relationships/slideLayout" Target="../slideLayouts/slideLayout2494.xml"/><Relationship Id="rId364" Type="http://schemas.openxmlformats.org/officeDocument/2006/relationships/slideLayout" Target="../slideLayouts/slideLayout2536.xml"/><Relationship Id="rId767" Type="http://schemas.openxmlformats.org/officeDocument/2006/relationships/slideLayout" Target="../slideLayouts/slideLayout2939.xml"/><Relationship Id="rId61" Type="http://schemas.openxmlformats.org/officeDocument/2006/relationships/slideLayout" Target="../slideLayouts/slideLayout2233.xml"/><Relationship Id="rId199" Type="http://schemas.openxmlformats.org/officeDocument/2006/relationships/slideLayout" Target="../slideLayouts/slideLayout2371.xml"/><Relationship Id="rId571" Type="http://schemas.openxmlformats.org/officeDocument/2006/relationships/slideLayout" Target="../slideLayouts/slideLayout2743.xml"/><Relationship Id="rId627" Type="http://schemas.openxmlformats.org/officeDocument/2006/relationships/slideLayout" Target="../slideLayouts/slideLayout2799.xml"/><Relationship Id="rId669" Type="http://schemas.openxmlformats.org/officeDocument/2006/relationships/slideLayout" Target="../slideLayouts/slideLayout2841.xml"/><Relationship Id="rId19" Type="http://schemas.openxmlformats.org/officeDocument/2006/relationships/slideLayout" Target="../slideLayouts/slideLayout2191.xml"/><Relationship Id="rId224" Type="http://schemas.openxmlformats.org/officeDocument/2006/relationships/slideLayout" Target="../slideLayouts/slideLayout2396.xml"/><Relationship Id="rId266" Type="http://schemas.openxmlformats.org/officeDocument/2006/relationships/slideLayout" Target="../slideLayouts/slideLayout2438.xml"/><Relationship Id="rId431" Type="http://schemas.openxmlformats.org/officeDocument/2006/relationships/slideLayout" Target="../slideLayouts/slideLayout2603.xml"/><Relationship Id="rId473" Type="http://schemas.openxmlformats.org/officeDocument/2006/relationships/slideLayout" Target="../slideLayouts/slideLayout2645.xml"/><Relationship Id="rId529" Type="http://schemas.openxmlformats.org/officeDocument/2006/relationships/slideLayout" Target="../slideLayouts/slideLayout2701.xml"/><Relationship Id="rId680" Type="http://schemas.openxmlformats.org/officeDocument/2006/relationships/slideLayout" Target="../slideLayouts/slideLayout2852.xml"/><Relationship Id="rId736" Type="http://schemas.openxmlformats.org/officeDocument/2006/relationships/slideLayout" Target="../slideLayouts/slideLayout2908.xml"/><Relationship Id="rId30" Type="http://schemas.openxmlformats.org/officeDocument/2006/relationships/slideLayout" Target="../slideLayouts/slideLayout2202.xml"/><Relationship Id="rId126" Type="http://schemas.openxmlformats.org/officeDocument/2006/relationships/slideLayout" Target="../slideLayouts/slideLayout2298.xml"/><Relationship Id="rId168" Type="http://schemas.openxmlformats.org/officeDocument/2006/relationships/slideLayout" Target="../slideLayouts/slideLayout2340.xml"/><Relationship Id="rId333" Type="http://schemas.openxmlformats.org/officeDocument/2006/relationships/slideLayout" Target="../slideLayouts/slideLayout2505.xml"/><Relationship Id="rId540" Type="http://schemas.openxmlformats.org/officeDocument/2006/relationships/slideLayout" Target="../slideLayouts/slideLayout2712.xml"/><Relationship Id="rId778" Type="http://schemas.openxmlformats.org/officeDocument/2006/relationships/slideLayout" Target="../slideLayouts/slideLayout2950.xml"/><Relationship Id="rId72" Type="http://schemas.openxmlformats.org/officeDocument/2006/relationships/slideLayout" Target="../slideLayouts/slideLayout2244.xml"/><Relationship Id="rId375" Type="http://schemas.openxmlformats.org/officeDocument/2006/relationships/slideLayout" Target="../slideLayouts/slideLayout2547.xml"/><Relationship Id="rId582" Type="http://schemas.openxmlformats.org/officeDocument/2006/relationships/slideLayout" Target="../slideLayouts/slideLayout2754.xml"/><Relationship Id="rId638" Type="http://schemas.openxmlformats.org/officeDocument/2006/relationships/slideLayout" Target="../slideLayouts/slideLayout2810.xml"/><Relationship Id="rId803" Type="http://schemas.openxmlformats.org/officeDocument/2006/relationships/image" Target="../media/image3.png"/><Relationship Id="rId3" Type="http://schemas.openxmlformats.org/officeDocument/2006/relationships/slideLayout" Target="../slideLayouts/slideLayout2175.xml"/><Relationship Id="rId235" Type="http://schemas.openxmlformats.org/officeDocument/2006/relationships/slideLayout" Target="../slideLayouts/slideLayout2407.xml"/><Relationship Id="rId277" Type="http://schemas.openxmlformats.org/officeDocument/2006/relationships/slideLayout" Target="../slideLayouts/slideLayout2449.xml"/><Relationship Id="rId400" Type="http://schemas.openxmlformats.org/officeDocument/2006/relationships/slideLayout" Target="../slideLayouts/slideLayout2572.xml"/><Relationship Id="rId442" Type="http://schemas.openxmlformats.org/officeDocument/2006/relationships/slideLayout" Target="../slideLayouts/slideLayout2614.xml"/><Relationship Id="rId484" Type="http://schemas.openxmlformats.org/officeDocument/2006/relationships/slideLayout" Target="../slideLayouts/slideLayout2656.xml"/><Relationship Id="rId705" Type="http://schemas.openxmlformats.org/officeDocument/2006/relationships/slideLayout" Target="../slideLayouts/slideLayout2877.xml"/><Relationship Id="rId137" Type="http://schemas.openxmlformats.org/officeDocument/2006/relationships/slideLayout" Target="../slideLayouts/slideLayout2309.xml"/><Relationship Id="rId302" Type="http://schemas.openxmlformats.org/officeDocument/2006/relationships/slideLayout" Target="../slideLayouts/slideLayout2474.xml"/><Relationship Id="rId344" Type="http://schemas.openxmlformats.org/officeDocument/2006/relationships/slideLayout" Target="../slideLayouts/slideLayout2516.xml"/><Relationship Id="rId691" Type="http://schemas.openxmlformats.org/officeDocument/2006/relationships/slideLayout" Target="../slideLayouts/slideLayout2863.xml"/><Relationship Id="rId747" Type="http://schemas.openxmlformats.org/officeDocument/2006/relationships/slideLayout" Target="../slideLayouts/slideLayout2919.xml"/><Relationship Id="rId789" Type="http://schemas.openxmlformats.org/officeDocument/2006/relationships/slideLayout" Target="../slideLayouts/slideLayout2961.xml"/><Relationship Id="rId41" Type="http://schemas.openxmlformats.org/officeDocument/2006/relationships/slideLayout" Target="../slideLayouts/slideLayout2213.xml"/><Relationship Id="rId83" Type="http://schemas.openxmlformats.org/officeDocument/2006/relationships/slideLayout" Target="../slideLayouts/slideLayout2255.xml"/><Relationship Id="rId179" Type="http://schemas.openxmlformats.org/officeDocument/2006/relationships/slideLayout" Target="../slideLayouts/slideLayout2351.xml"/><Relationship Id="rId386" Type="http://schemas.openxmlformats.org/officeDocument/2006/relationships/slideLayout" Target="../slideLayouts/slideLayout2558.xml"/><Relationship Id="rId551" Type="http://schemas.openxmlformats.org/officeDocument/2006/relationships/slideLayout" Target="../slideLayouts/slideLayout2723.xml"/><Relationship Id="rId593" Type="http://schemas.openxmlformats.org/officeDocument/2006/relationships/slideLayout" Target="../slideLayouts/slideLayout2765.xml"/><Relationship Id="rId607" Type="http://schemas.openxmlformats.org/officeDocument/2006/relationships/slideLayout" Target="../slideLayouts/slideLayout2779.xml"/><Relationship Id="rId649" Type="http://schemas.openxmlformats.org/officeDocument/2006/relationships/slideLayout" Target="../slideLayouts/slideLayout2821.xml"/><Relationship Id="rId190" Type="http://schemas.openxmlformats.org/officeDocument/2006/relationships/slideLayout" Target="../slideLayouts/slideLayout2362.xml"/><Relationship Id="rId204" Type="http://schemas.openxmlformats.org/officeDocument/2006/relationships/slideLayout" Target="../slideLayouts/slideLayout2376.xml"/><Relationship Id="rId246" Type="http://schemas.openxmlformats.org/officeDocument/2006/relationships/slideLayout" Target="../slideLayouts/slideLayout2418.xml"/><Relationship Id="rId288" Type="http://schemas.openxmlformats.org/officeDocument/2006/relationships/slideLayout" Target="../slideLayouts/slideLayout2460.xml"/><Relationship Id="rId411" Type="http://schemas.openxmlformats.org/officeDocument/2006/relationships/slideLayout" Target="../slideLayouts/slideLayout2583.xml"/><Relationship Id="rId453" Type="http://schemas.openxmlformats.org/officeDocument/2006/relationships/slideLayout" Target="../slideLayouts/slideLayout2625.xml"/><Relationship Id="rId509" Type="http://schemas.openxmlformats.org/officeDocument/2006/relationships/slideLayout" Target="../slideLayouts/slideLayout2681.xml"/><Relationship Id="rId660" Type="http://schemas.openxmlformats.org/officeDocument/2006/relationships/slideLayout" Target="../slideLayouts/slideLayout2832.xml"/><Relationship Id="rId106" Type="http://schemas.openxmlformats.org/officeDocument/2006/relationships/slideLayout" Target="../slideLayouts/slideLayout2278.xml"/><Relationship Id="rId313" Type="http://schemas.openxmlformats.org/officeDocument/2006/relationships/slideLayout" Target="../slideLayouts/slideLayout2485.xml"/><Relationship Id="rId495" Type="http://schemas.openxmlformats.org/officeDocument/2006/relationships/slideLayout" Target="../slideLayouts/slideLayout2667.xml"/><Relationship Id="rId716" Type="http://schemas.openxmlformats.org/officeDocument/2006/relationships/slideLayout" Target="../slideLayouts/slideLayout2888.xml"/><Relationship Id="rId758" Type="http://schemas.openxmlformats.org/officeDocument/2006/relationships/slideLayout" Target="../slideLayouts/slideLayout2930.xml"/><Relationship Id="rId10" Type="http://schemas.openxmlformats.org/officeDocument/2006/relationships/slideLayout" Target="../slideLayouts/slideLayout2182.xml"/><Relationship Id="rId52" Type="http://schemas.openxmlformats.org/officeDocument/2006/relationships/slideLayout" Target="../slideLayouts/slideLayout2224.xml"/><Relationship Id="rId94" Type="http://schemas.openxmlformats.org/officeDocument/2006/relationships/slideLayout" Target="../slideLayouts/slideLayout2266.xml"/><Relationship Id="rId148" Type="http://schemas.openxmlformats.org/officeDocument/2006/relationships/slideLayout" Target="../slideLayouts/slideLayout2320.xml"/><Relationship Id="rId355" Type="http://schemas.openxmlformats.org/officeDocument/2006/relationships/slideLayout" Target="../slideLayouts/slideLayout2527.xml"/><Relationship Id="rId397" Type="http://schemas.openxmlformats.org/officeDocument/2006/relationships/slideLayout" Target="../slideLayouts/slideLayout2569.xml"/><Relationship Id="rId520" Type="http://schemas.openxmlformats.org/officeDocument/2006/relationships/slideLayout" Target="../slideLayouts/slideLayout2692.xml"/><Relationship Id="rId562" Type="http://schemas.openxmlformats.org/officeDocument/2006/relationships/slideLayout" Target="../slideLayouts/slideLayout2734.xml"/><Relationship Id="rId618" Type="http://schemas.openxmlformats.org/officeDocument/2006/relationships/slideLayout" Target="../slideLayouts/slideLayout2790.xml"/><Relationship Id="rId215" Type="http://schemas.openxmlformats.org/officeDocument/2006/relationships/slideLayout" Target="../slideLayouts/slideLayout2387.xml"/><Relationship Id="rId257" Type="http://schemas.openxmlformats.org/officeDocument/2006/relationships/slideLayout" Target="../slideLayouts/slideLayout2429.xml"/><Relationship Id="rId422" Type="http://schemas.openxmlformats.org/officeDocument/2006/relationships/slideLayout" Target="../slideLayouts/slideLayout2594.xml"/><Relationship Id="rId464" Type="http://schemas.openxmlformats.org/officeDocument/2006/relationships/slideLayout" Target="../slideLayouts/slideLayout2636.xml"/><Relationship Id="rId299" Type="http://schemas.openxmlformats.org/officeDocument/2006/relationships/slideLayout" Target="../slideLayouts/slideLayout2471.xml"/><Relationship Id="rId727" Type="http://schemas.openxmlformats.org/officeDocument/2006/relationships/slideLayout" Target="../slideLayouts/slideLayout2899.xml"/><Relationship Id="rId63" Type="http://schemas.openxmlformats.org/officeDocument/2006/relationships/slideLayout" Target="../slideLayouts/slideLayout2235.xml"/><Relationship Id="rId159" Type="http://schemas.openxmlformats.org/officeDocument/2006/relationships/slideLayout" Target="../slideLayouts/slideLayout2331.xml"/><Relationship Id="rId366" Type="http://schemas.openxmlformats.org/officeDocument/2006/relationships/slideLayout" Target="../slideLayouts/slideLayout2538.xml"/><Relationship Id="rId573" Type="http://schemas.openxmlformats.org/officeDocument/2006/relationships/slideLayout" Target="../slideLayouts/slideLayout2745.xml"/><Relationship Id="rId780" Type="http://schemas.openxmlformats.org/officeDocument/2006/relationships/slideLayout" Target="../slideLayouts/slideLayout2952.xml"/><Relationship Id="rId226" Type="http://schemas.openxmlformats.org/officeDocument/2006/relationships/slideLayout" Target="../slideLayouts/slideLayout2398.xml"/><Relationship Id="rId433" Type="http://schemas.openxmlformats.org/officeDocument/2006/relationships/slideLayout" Target="../slideLayouts/slideLayout2605.xml"/><Relationship Id="rId640" Type="http://schemas.openxmlformats.org/officeDocument/2006/relationships/slideLayout" Target="../slideLayouts/slideLayout2812.xml"/><Relationship Id="rId738" Type="http://schemas.openxmlformats.org/officeDocument/2006/relationships/slideLayout" Target="../slideLayouts/slideLayout2910.xml"/><Relationship Id="rId74" Type="http://schemas.openxmlformats.org/officeDocument/2006/relationships/slideLayout" Target="../slideLayouts/slideLayout2246.xml"/><Relationship Id="rId377" Type="http://schemas.openxmlformats.org/officeDocument/2006/relationships/slideLayout" Target="../slideLayouts/slideLayout2549.xml"/><Relationship Id="rId500" Type="http://schemas.openxmlformats.org/officeDocument/2006/relationships/slideLayout" Target="../slideLayouts/slideLayout2672.xml"/><Relationship Id="rId584" Type="http://schemas.openxmlformats.org/officeDocument/2006/relationships/slideLayout" Target="../slideLayouts/slideLayout2756.xml"/><Relationship Id="rId805" Type="http://schemas.openxmlformats.org/officeDocument/2006/relationships/image" Target="../media/image5.emf"/><Relationship Id="rId5" Type="http://schemas.openxmlformats.org/officeDocument/2006/relationships/slideLayout" Target="../slideLayouts/slideLayout2177.xml"/><Relationship Id="rId237" Type="http://schemas.openxmlformats.org/officeDocument/2006/relationships/slideLayout" Target="../slideLayouts/slideLayout2409.xml"/><Relationship Id="rId791" Type="http://schemas.openxmlformats.org/officeDocument/2006/relationships/slideLayout" Target="../slideLayouts/slideLayout2963.xml"/><Relationship Id="rId444" Type="http://schemas.openxmlformats.org/officeDocument/2006/relationships/slideLayout" Target="../slideLayouts/slideLayout2616.xml"/><Relationship Id="rId651" Type="http://schemas.openxmlformats.org/officeDocument/2006/relationships/slideLayout" Target="../slideLayouts/slideLayout2823.xml"/><Relationship Id="rId749" Type="http://schemas.openxmlformats.org/officeDocument/2006/relationships/slideLayout" Target="../slideLayouts/slideLayout2921.xml"/><Relationship Id="rId290" Type="http://schemas.openxmlformats.org/officeDocument/2006/relationships/slideLayout" Target="../slideLayouts/slideLayout2462.xml"/><Relationship Id="rId304" Type="http://schemas.openxmlformats.org/officeDocument/2006/relationships/slideLayout" Target="../slideLayouts/slideLayout2476.xml"/><Relationship Id="rId388" Type="http://schemas.openxmlformats.org/officeDocument/2006/relationships/slideLayout" Target="../slideLayouts/slideLayout2560.xml"/><Relationship Id="rId511" Type="http://schemas.openxmlformats.org/officeDocument/2006/relationships/slideLayout" Target="../slideLayouts/slideLayout2683.xml"/><Relationship Id="rId609" Type="http://schemas.openxmlformats.org/officeDocument/2006/relationships/slideLayout" Target="../slideLayouts/slideLayout2781.xml"/><Relationship Id="rId85" Type="http://schemas.openxmlformats.org/officeDocument/2006/relationships/slideLayout" Target="../slideLayouts/slideLayout2257.xml"/><Relationship Id="rId150" Type="http://schemas.openxmlformats.org/officeDocument/2006/relationships/slideLayout" Target="../slideLayouts/slideLayout2322.xml"/><Relationship Id="rId595" Type="http://schemas.openxmlformats.org/officeDocument/2006/relationships/slideLayout" Target="../slideLayouts/slideLayout2767.xml"/><Relationship Id="rId248" Type="http://schemas.openxmlformats.org/officeDocument/2006/relationships/slideLayout" Target="../slideLayouts/slideLayout2420.xml"/><Relationship Id="rId455" Type="http://schemas.openxmlformats.org/officeDocument/2006/relationships/slideLayout" Target="../slideLayouts/slideLayout2627.xml"/><Relationship Id="rId662" Type="http://schemas.openxmlformats.org/officeDocument/2006/relationships/slideLayout" Target="../slideLayouts/slideLayout2834.xml"/><Relationship Id="rId12" Type="http://schemas.openxmlformats.org/officeDocument/2006/relationships/slideLayout" Target="../slideLayouts/slideLayout2184.xml"/><Relationship Id="rId108" Type="http://schemas.openxmlformats.org/officeDocument/2006/relationships/slideLayout" Target="../slideLayouts/slideLayout2280.xml"/><Relationship Id="rId315" Type="http://schemas.openxmlformats.org/officeDocument/2006/relationships/slideLayout" Target="../slideLayouts/slideLayout2487.xml"/><Relationship Id="rId522" Type="http://schemas.openxmlformats.org/officeDocument/2006/relationships/slideLayout" Target="../slideLayouts/slideLayout2694.xml"/><Relationship Id="rId96" Type="http://schemas.openxmlformats.org/officeDocument/2006/relationships/slideLayout" Target="../slideLayouts/slideLayout2268.xml"/><Relationship Id="rId161" Type="http://schemas.openxmlformats.org/officeDocument/2006/relationships/slideLayout" Target="../slideLayouts/slideLayout2333.xml"/><Relationship Id="rId399" Type="http://schemas.openxmlformats.org/officeDocument/2006/relationships/slideLayout" Target="../slideLayouts/slideLayout2571.xml"/><Relationship Id="rId259" Type="http://schemas.openxmlformats.org/officeDocument/2006/relationships/slideLayout" Target="../slideLayouts/slideLayout2431.xml"/><Relationship Id="rId466" Type="http://schemas.openxmlformats.org/officeDocument/2006/relationships/slideLayout" Target="../slideLayouts/slideLayout2638.xml"/><Relationship Id="rId673" Type="http://schemas.openxmlformats.org/officeDocument/2006/relationships/slideLayout" Target="../slideLayouts/slideLayout2845.xml"/><Relationship Id="rId23" Type="http://schemas.openxmlformats.org/officeDocument/2006/relationships/slideLayout" Target="../slideLayouts/slideLayout2195.xml"/><Relationship Id="rId119" Type="http://schemas.openxmlformats.org/officeDocument/2006/relationships/slideLayout" Target="../slideLayouts/slideLayout2291.xml"/><Relationship Id="rId326" Type="http://schemas.openxmlformats.org/officeDocument/2006/relationships/slideLayout" Target="../slideLayouts/slideLayout2498.xml"/><Relationship Id="rId533" Type="http://schemas.openxmlformats.org/officeDocument/2006/relationships/slideLayout" Target="../slideLayouts/slideLayout2705.xml"/><Relationship Id="rId740" Type="http://schemas.openxmlformats.org/officeDocument/2006/relationships/slideLayout" Target="../slideLayouts/slideLayout2912.xml"/><Relationship Id="rId172" Type="http://schemas.openxmlformats.org/officeDocument/2006/relationships/slideLayout" Target="../slideLayouts/slideLayout2344.xml"/><Relationship Id="rId477" Type="http://schemas.openxmlformats.org/officeDocument/2006/relationships/slideLayout" Target="../slideLayouts/slideLayout2649.xml"/><Relationship Id="rId600" Type="http://schemas.openxmlformats.org/officeDocument/2006/relationships/slideLayout" Target="../slideLayouts/slideLayout2772.xml"/><Relationship Id="rId684" Type="http://schemas.openxmlformats.org/officeDocument/2006/relationships/slideLayout" Target="../slideLayouts/slideLayout2856.xml"/><Relationship Id="rId337" Type="http://schemas.openxmlformats.org/officeDocument/2006/relationships/slideLayout" Target="../slideLayouts/slideLayout2509.xml"/><Relationship Id="rId34" Type="http://schemas.openxmlformats.org/officeDocument/2006/relationships/slideLayout" Target="../slideLayouts/slideLayout2206.xml"/><Relationship Id="rId544" Type="http://schemas.openxmlformats.org/officeDocument/2006/relationships/slideLayout" Target="../slideLayouts/slideLayout2716.xml"/><Relationship Id="rId751" Type="http://schemas.openxmlformats.org/officeDocument/2006/relationships/slideLayout" Target="../slideLayouts/slideLayout2923.xml"/><Relationship Id="rId183" Type="http://schemas.openxmlformats.org/officeDocument/2006/relationships/slideLayout" Target="../slideLayouts/slideLayout2355.xml"/><Relationship Id="rId390" Type="http://schemas.openxmlformats.org/officeDocument/2006/relationships/slideLayout" Target="../slideLayouts/slideLayout2562.xml"/><Relationship Id="rId404" Type="http://schemas.openxmlformats.org/officeDocument/2006/relationships/slideLayout" Target="../slideLayouts/slideLayout2576.xml"/><Relationship Id="rId611" Type="http://schemas.openxmlformats.org/officeDocument/2006/relationships/slideLayout" Target="../slideLayouts/slideLayout2783.xml"/><Relationship Id="rId250" Type="http://schemas.openxmlformats.org/officeDocument/2006/relationships/slideLayout" Target="../slideLayouts/slideLayout2422.xml"/><Relationship Id="rId488" Type="http://schemas.openxmlformats.org/officeDocument/2006/relationships/slideLayout" Target="../slideLayouts/slideLayout2660.xml"/><Relationship Id="rId695" Type="http://schemas.openxmlformats.org/officeDocument/2006/relationships/slideLayout" Target="../slideLayouts/slideLayout2867.xml"/><Relationship Id="rId709" Type="http://schemas.openxmlformats.org/officeDocument/2006/relationships/slideLayout" Target="../slideLayouts/slideLayout2881.xml"/><Relationship Id="rId45" Type="http://schemas.openxmlformats.org/officeDocument/2006/relationships/slideLayout" Target="../slideLayouts/slideLayout2217.xml"/><Relationship Id="rId110" Type="http://schemas.openxmlformats.org/officeDocument/2006/relationships/slideLayout" Target="../slideLayouts/slideLayout2282.xml"/><Relationship Id="rId348" Type="http://schemas.openxmlformats.org/officeDocument/2006/relationships/slideLayout" Target="../slideLayouts/slideLayout2520.xml"/><Relationship Id="rId555" Type="http://schemas.openxmlformats.org/officeDocument/2006/relationships/slideLayout" Target="../slideLayouts/slideLayout2727.xml"/><Relationship Id="rId762" Type="http://schemas.openxmlformats.org/officeDocument/2006/relationships/slideLayout" Target="../slideLayouts/slideLayout2934.xml"/><Relationship Id="rId194" Type="http://schemas.openxmlformats.org/officeDocument/2006/relationships/slideLayout" Target="../slideLayouts/slideLayout2366.xml"/><Relationship Id="rId208" Type="http://schemas.openxmlformats.org/officeDocument/2006/relationships/slideLayout" Target="../slideLayouts/slideLayout2380.xml"/><Relationship Id="rId415" Type="http://schemas.openxmlformats.org/officeDocument/2006/relationships/slideLayout" Target="../slideLayouts/slideLayout2587.xml"/><Relationship Id="rId622" Type="http://schemas.openxmlformats.org/officeDocument/2006/relationships/slideLayout" Target="../slideLayouts/slideLayout2794.xml"/><Relationship Id="rId261" Type="http://schemas.openxmlformats.org/officeDocument/2006/relationships/slideLayout" Target="../slideLayouts/slideLayout2433.xml"/><Relationship Id="rId499" Type="http://schemas.openxmlformats.org/officeDocument/2006/relationships/slideLayout" Target="../slideLayouts/slideLayout2671.xml"/><Relationship Id="rId56" Type="http://schemas.openxmlformats.org/officeDocument/2006/relationships/slideLayout" Target="../slideLayouts/slideLayout2228.xml"/><Relationship Id="rId359" Type="http://schemas.openxmlformats.org/officeDocument/2006/relationships/slideLayout" Target="../slideLayouts/slideLayout2531.xml"/><Relationship Id="rId566" Type="http://schemas.openxmlformats.org/officeDocument/2006/relationships/slideLayout" Target="../slideLayouts/slideLayout2738.xml"/><Relationship Id="rId773" Type="http://schemas.openxmlformats.org/officeDocument/2006/relationships/slideLayout" Target="../slideLayouts/slideLayout2945.xml"/><Relationship Id="rId121" Type="http://schemas.openxmlformats.org/officeDocument/2006/relationships/slideLayout" Target="../slideLayouts/slideLayout2293.xml"/><Relationship Id="rId219" Type="http://schemas.openxmlformats.org/officeDocument/2006/relationships/slideLayout" Target="../slideLayouts/slideLayout2391.xml"/><Relationship Id="rId426" Type="http://schemas.openxmlformats.org/officeDocument/2006/relationships/slideLayout" Target="../slideLayouts/slideLayout2598.xml"/><Relationship Id="rId633" Type="http://schemas.openxmlformats.org/officeDocument/2006/relationships/slideLayout" Target="../slideLayouts/slideLayout2805.xml"/><Relationship Id="rId67" Type="http://schemas.openxmlformats.org/officeDocument/2006/relationships/slideLayout" Target="../slideLayouts/slideLayout2239.xml"/><Relationship Id="rId272" Type="http://schemas.openxmlformats.org/officeDocument/2006/relationships/slideLayout" Target="../slideLayouts/slideLayout2444.xml"/><Relationship Id="rId577" Type="http://schemas.openxmlformats.org/officeDocument/2006/relationships/slideLayout" Target="../slideLayouts/slideLayout2749.xml"/><Relationship Id="rId700" Type="http://schemas.openxmlformats.org/officeDocument/2006/relationships/slideLayout" Target="../slideLayouts/slideLayout2872.xml"/><Relationship Id="rId132" Type="http://schemas.openxmlformats.org/officeDocument/2006/relationships/slideLayout" Target="../slideLayouts/slideLayout2304.xml"/><Relationship Id="rId784" Type="http://schemas.openxmlformats.org/officeDocument/2006/relationships/slideLayout" Target="../slideLayouts/slideLayout2956.xml"/><Relationship Id="rId437" Type="http://schemas.openxmlformats.org/officeDocument/2006/relationships/slideLayout" Target="../slideLayouts/slideLayout2609.xml"/><Relationship Id="rId644" Type="http://schemas.openxmlformats.org/officeDocument/2006/relationships/slideLayout" Target="../slideLayouts/slideLayout2816.xml"/><Relationship Id="rId283" Type="http://schemas.openxmlformats.org/officeDocument/2006/relationships/slideLayout" Target="../slideLayouts/slideLayout2455.xml"/><Relationship Id="rId490" Type="http://schemas.openxmlformats.org/officeDocument/2006/relationships/slideLayout" Target="../slideLayouts/slideLayout2662.xml"/><Relationship Id="rId504" Type="http://schemas.openxmlformats.org/officeDocument/2006/relationships/slideLayout" Target="../slideLayouts/slideLayout2676.xml"/><Relationship Id="rId711" Type="http://schemas.openxmlformats.org/officeDocument/2006/relationships/slideLayout" Target="../slideLayouts/slideLayout2883.xml"/><Relationship Id="rId78" Type="http://schemas.openxmlformats.org/officeDocument/2006/relationships/slideLayout" Target="../slideLayouts/slideLayout2250.xml"/><Relationship Id="rId143" Type="http://schemas.openxmlformats.org/officeDocument/2006/relationships/slideLayout" Target="../slideLayouts/slideLayout2315.xml"/><Relationship Id="rId350" Type="http://schemas.openxmlformats.org/officeDocument/2006/relationships/slideLayout" Target="../slideLayouts/slideLayout2522.xml"/><Relationship Id="rId588" Type="http://schemas.openxmlformats.org/officeDocument/2006/relationships/slideLayout" Target="../slideLayouts/slideLayout2760.xml"/><Relationship Id="rId795" Type="http://schemas.openxmlformats.org/officeDocument/2006/relationships/slideLayout" Target="../slideLayouts/slideLayout2967.xml"/><Relationship Id="rId9" Type="http://schemas.openxmlformats.org/officeDocument/2006/relationships/slideLayout" Target="../slideLayouts/slideLayout2181.xml"/><Relationship Id="rId210" Type="http://schemas.openxmlformats.org/officeDocument/2006/relationships/slideLayout" Target="../slideLayouts/slideLayout2382.xml"/><Relationship Id="rId448" Type="http://schemas.openxmlformats.org/officeDocument/2006/relationships/slideLayout" Target="../slideLayouts/slideLayout2620.xml"/><Relationship Id="rId655" Type="http://schemas.openxmlformats.org/officeDocument/2006/relationships/slideLayout" Target="../slideLayouts/slideLayout2827.xml"/><Relationship Id="rId294" Type="http://schemas.openxmlformats.org/officeDocument/2006/relationships/slideLayout" Target="../slideLayouts/slideLayout2466.xml"/><Relationship Id="rId308" Type="http://schemas.openxmlformats.org/officeDocument/2006/relationships/slideLayout" Target="../slideLayouts/slideLayout2480.xml"/><Relationship Id="rId515" Type="http://schemas.openxmlformats.org/officeDocument/2006/relationships/slideLayout" Target="../slideLayouts/slideLayout2687.xml"/><Relationship Id="rId722" Type="http://schemas.openxmlformats.org/officeDocument/2006/relationships/slideLayout" Target="../slideLayouts/slideLayout2894.xml"/><Relationship Id="rId89" Type="http://schemas.openxmlformats.org/officeDocument/2006/relationships/slideLayout" Target="../slideLayouts/slideLayout2261.xml"/><Relationship Id="rId154" Type="http://schemas.openxmlformats.org/officeDocument/2006/relationships/slideLayout" Target="../slideLayouts/slideLayout2326.xml"/><Relationship Id="rId361" Type="http://schemas.openxmlformats.org/officeDocument/2006/relationships/slideLayout" Target="../slideLayouts/slideLayout2533.xml"/><Relationship Id="rId599" Type="http://schemas.openxmlformats.org/officeDocument/2006/relationships/slideLayout" Target="../slideLayouts/slideLayout2771.xml"/><Relationship Id="rId459" Type="http://schemas.openxmlformats.org/officeDocument/2006/relationships/slideLayout" Target="../slideLayouts/slideLayout2631.xml"/><Relationship Id="rId666" Type="http://schemas.openxmlformats.org/officeDocument/2006/relationships/slideLayout" Target="../slideLayouts/slideLayout2838.xml"/><Relationship Id="rId16" Type="http://schemas.openxmlformats.org/officeDocument/2006/relationships/slideLayout" Target="../slideLayouts/slideLayout2188.xml"/><Relationship Id="rId221" Type="http://schemas.openxmlformats.org/officeDocument/2006/relationships/slideLayout" Target="../slideLayouts/slideLayout2393.xml"/><Relationship Id="rId319" Type="http://schemas.openxmlformats.org/officeDocument/2006/relationships/slideLayout" Target="../slideLayouts/slideLayout2491.xml"/><Relationship Id="rId526" Type="http://schemas.openxmlformats.org/officeDocument/2006/relationships/slideLayout" Target="../slideLayouts/slideLayout2698.xml"/><Relationship Id="rId733" Type="http://schemas.openxmlformats.org/officeDocument/2006/relationships/slideLayout" Target="../slideLayouts/slideLayout2905.xml"/><Relationship Id="rId165" Type="http://schemas.openxmlformats.org/officeDocument/2006/relationships/slideLayout" Target="../slideLayouts/slideLayout2337.xml"/><Relationship Id="rId372" Type="http://schemas.openxmlformats.org/officeDocument/2006/relationships/slideLayout" Target="../slideLayouts/slideLayout2544.xml"/><Relationship Id="rId677" Type="http://schemas.openxmlformats.org/officeDocument/2006/relationships/slideLayout" Target="../slideLayouts/slideLayout2849.xml"/><Relationship Id="rId800" Type="http://schemas.openxmlformats.org/officeDocument/2006/relationships/theme" Target="../theme/theme6.xml"/><Relationship Id="rId232" Type="http://schemas.openxmlformats.org/officeDocument/2006/relationships/slideLayout" Target="../slideLayouts/slideLayout2404.xml"/><Relationship Id="rId27" Type="http://schemas.openxmlformats.org/officeDocument/2006/relationships/slideLayout" Target="../slideLayouts/slideLayout2199.xml"/><Relationship Id="rId537" Type="http://schemas.openxmlformats.org/officeDocument/2006/relationships/slideLayout" Target="../slideLayouts/slideLayout2709.xml"/><Relationship Id="rId744" Type="http://schemas.openxmlformats.org/officeDocument/2006/relationships/slideLayout" Target="../slideLayouts/slideLayout2916.xml"/><Relationship Id="rId80" Type="http://schemas.openxmlformats.org/officeDocument/2006/relationships/slideLayout" Target="../slideLayouts/slideLayout2252.xml"/><Relationship Id="rId176" Type="http://schemas.openxmlformats.org/officeDocument/2006/relationships/slideLayout" Target="../slideLayouts/slideLayout2348.xml"/><Relationship Id="rId383" Type="http://schemas.openxmlformats.org/officeDocument/2006/relationships/slideLayout" Target="../slideLayouts/slideLayout2555.xml"/><Relationship Id="rId590" Type="http://schemas.openxmlformats.org/officeDocument/2006/relationships/slideLayout" Target="../slideLayouts/slideLayout2762.xml"/><Relationship Id="rId604" Type="http://schemas.openxmlformats.org/officeDocument/2006/relationships/slideLayout" Target="../slideLayouts/slideLayout2776.xml"/><Relationship Id="rId243" Type="http://schemas.openxmlformats.org/officeDocument/2006/relationships/slideLayout" Target="../slideLayouts/slideLayout2415.xml"/><Relationship Id="rId450" Type="http://schemas.openxmlformats.org/officeDocument/2006/relationships/slideLayout" Target="../slideLayouts/slideLayout2622.xml"/><Relationship Id="rId688" Type="http://schemas.openxmlformats.org/officeDocument/2006/relationships/slideLayout" Target="../slideLayouts/slideLayout2860.xml"/><Relationship Id="rId38" Type="http://schemas.openxmlformats.org/officeDocument/2006/relationships/slideLayout" Target="../slideLayouts/slideLayout2210.xml"/><Relationship Id="rId103" Type="http://schemas.openxmlformats.org/officeDocument/2006/relationships/slideLayout" Target="../slideLayouts/slideLayout2275.xml"/><Relationship Id="rId310" Type="http://schemas.openxmlformats.org/officeDocument/2006/relationships/slideLayout" Target="../slideLayouts/slideLayout2482.xml"/><Relationship Id="rId548" Type="http://schemas.openxmlformats.org/officeDocument/2006/relationships/slideLayout" Target="../slideLayouts/slideLayout2720.xml"/><Relationship Id="rId755" Type="http://schemas.openxmlformats.org/officeDocument/2006/relationships/slideLayout" Target="../slideLayouts/slideLayout2927.xml"/><Relationship Id="rId91" Type="http://schemas.openxmlformats.org/officeDocument/2006/relationships/slideLayout" Target="../slideLayouts/slideLayout2263.xml"/><Relationship Id="rId187" Type="http://schemas.openxmlformats.org/officeDocument/2006/relationships/slideLayout" Target="../slideLayouts/slideLayout2359.xml"/><Relationship Id="rId394" Type="http://schemas.openxmlformats.org/officeDocument/2006/relationships/slideLayout" Target="../slideLayouts/slideLayout2566.xml"/><Relationship Id="rId408" Type="http://schemas.openxmlformats.org/officeDocument/2006/relationships/slideLayout" Target="../slideLayouts/slideLayout2580.xml"/><Relationship Id="rId615" Type="http://schemas.openxmlformats.org/officeDocument/2006/relationships/slideLayout" Target="../slideLayouts/slideLayout2787.xml"/><Relationship Id="rId254" Type="http://schemas.openxmlformats.org/officeDocument/2006/relationships/slideLayout" Target="../slideLayouts/slideLayout2426.xml"/><Relationship Id="rId699" Type="http://schemas.openxmlformats.org/officeDocument/2006/relationships/slideLayout" Target="../slideLayouts/slideLayout2871.xml"/><Relationship Id="rId49" Type="http://schemas.openxmlformats.org/officeDocument/2006/relationships/slideLayout" Target="../slideLayouts/slideLayout2221.xml"/><Relationship Id="rId114" Type="http://schemas.openxmlformats.org/officeDocument/2006/relationships/slideLayout" Target="../slideLayouts/slideLayout2286.xml"/><Relationship Id="rId461" Type="http://schemas.openxmlformats.org/officeDocument/2006/relationships/slideLayout" Target="../slideLayouts/slideLayout2633.xml"/><Relationship Id="rId559" Type="http://schemas.openxmlformats.org/officeDocument/2006/relationships/slideLayout" Target="../slideLayouts/slideLayout2731.xml"/><Relationship Id="rId766" Type="http://schemas.openxmlformats.org/officeDocument/2006/relationships/slideLayout" Target="../slideLayouts/slideLayout2938.xml"/><Relationship Id="rId198" Type="http://schemas.openxmlformats.org/officeDocument/2006/relationships/slideLayout" Target="../slideLayouts/slideLayout2370.xml"/><Relationship Id="rId321" Type="http://schemas.openxmlformats.org/officeDocument/2006/relationships/slideLayout" Target="../slideLayouts/slideLayout2493.xml"/><Relationship Id="rId419" Type="http://schemas.openxmlformats.org/officeDocument/2006/relationships/slideLayout" Target="../slideLayouts/slideLayout2591.xml"/><Relationship Id="rId626" Type="http://schemas.openxmlformats.org/officeDocument/2006/relationships/slideLayout" Target="../slideLayouts/slideLayout2798.xml"/><Relationship Id="rId265" Type="http://schemas.openxmlformats.org/officeDocument/2006/relationships/slideLayout" Target="../slideLayouts/slideLayout2437.xml"/><Relationship Id="rId472" Type="http://schemas.openxmlformats.org/officeDocument/2006/relationships/slideLayout" Target="../slideLayouts/slideLayout2644.xml"/><Relationship Id="rId125" Type="http://schemas.openxmlformats.org/officeDocument/2006/relationships/slideLayout" Target="../slideLayouts/slideLayout2297.xml"/><Relationship Id="rId332" Type="http://schemas.openxmlformats.org/officeDocument/2006/relationships/slideLayout" Target="../slideLayouts/slideLayout2504.xml"/><Relationship Id="rId777" Type="http://schemas.openxmlformats.org/officeDocument/2006/relationships/slideLayout" Target="../slideLayouts/slideLayout2949.xml"/><Relationship Id="rId637" Type="http://schemas.openxmlformats.org/officeDocument/2006/relationships/slideLayout" Target="../slideLayouts/slideLayout2809.xml"/><Relationship Id="rId276" Type="http://schemas.openxmlformats.org/officeDocument/2006/relationships/slideLayout" Target="../slideLayouts/slideLayout2448.xml"/><Relationship Id="rId483" Type="http://schemas.openxmlformats.org/officeDocument/2006/relationships/slideLayout" Target="../slideLayouts/slideLayout2655.xml"/><Relationship Id="rId690" Type="http://schemas.openxmlformats.org/officeDocument/2006/relationships/slideLayout" Target="../slideLayouts/slideLayout2862.xml"/><Relationship Id="rId704" Type="http://schemas.openxmlformats.org/officeDocument/2006/relationships/slideLayout" Target="../slideLayouts/slideLayout2876.xml"/><Relationship Id="rId40" Type="http://schemas.openxmlformats.org/officeDocument/2006/relationships/slideLayout" Target="../slideLayouts/slideLayout2212.xml"/><Relationship Id="rId136" Type="http://schemas.openxmlformats.org/officeDocument/2006/relationships/slideLayout" Target="../slideLayouts/slideLayout2308.xml"/><Relationship Id="rId343" Type="http://schemas.openxmlformats.org/officeDocument/2006/relationships/slideLayout" Target="../slideLayouts/slideLayout2515.xml"/><Relationship Id="rId550" Type="http://schemas.openxmlformats.org/officeDocument/2006/relationships/slideLayout" Target="../slideLayouts/slideLayout2722.xml"/><Relationship Id="rId788" Type="http://schemas.openxmlformats.org/officeDocument/2006/relationships/slideLayout" Target="../slideLayouts/slideLayout2960.xml"/><Relationship Id="rId203" Type="http://schemas.openxmlformats.org/officeDocument/2006/relationships/slideLayout" Target="../slideLayouts/slideLayout2375.xml"/><Relationship Id="rId648" Type="http://schemas.openxmlformats.org/officeDocument/2006/relationships/slideLayout" Target="../slideLayouts/slideLayout2820.xml"/><Relationship Id="rId287" Type="http://schemas.openxmlformats.org/officeDocument/2006/relationships/slideLayout" Target="../slideLayouts/slideLayout2459.xml"/><Relationship Id="rId410" Type="http://schemas.openxmlformats.org/officeDocument/2006/relationships/slideLayout" Target="../slideLayouts/slideLayout2582.xml"/><Relationship Id="rId494" Type="http://schemas.openxmlformats.org/officeDocument/2006/relationships/slideLayout" Target="../slideLayouts/slideLayout2666.xml"/><Relationship Id="rId508" Type="http://schemas.openxmlformats.org/officeDocument/2006/relationships/slideLayout" Target="../slideLayouts/slideLayout2680.xml"/><Relationship Id="rId715" Type="http://schemas.openxmlformats.org/officeDocument/2006/relationships/slideLayout" Target="../slideLayouts/slideLayout2887.xml"/><Relationship Id="rId147" Type="http://schemas.openxmlformats.org/officeDocument/2006/relationships/slideLayout" Target="../slideLayouts/slideLayout2319.xml"/><Relationship Id="rId354" Type="http://schemas.openxmlformats.org/officeDocument/2006/relationships/slideLayout" Target="../slideLayouts/slideLayout2526.xml"/><Relationship Id="rId799" Type="http://schemas.openxmlformats.org/officeDocument/2006/relationships/slideLayout" Target="../slideLayouts/slideLayout2971.xml"/><Relationship Id="rId51" Type="http://schemas.openxmlformats.org/officeDocument/2006/relationships/slideLayout" Target="../slideLayouts/slideLayout2223.xml"/><Relationship Id="rId561" Type="http://schemas.openxmlformats.org/officeDocument/2006/relationships/slideLayout" Target="../slideLayouts/slideLayout2733.xml"/><Relationship Id="rId659" Type="http://schemas.openxmlformats.org/officeDocument/2006/relationships/slideLayout" Target="../slideLayouts/slideLayout2831.xml"/><Relationship Id="rId214" Type="http://schemas.openxmlformats.org/officeDocument/2006/relationships/slideLayout" Target="../slideLayouts/slideLayout2386.xml"/><Relationship Id="rId298" Type="http://schemas.openxmlformats.org/officeDocument/2006/relationships/slideLayout" Target="../slideLayouts/slideLayout2470.xml"/><Relationship Id="rId421" Type="http://schemas.openxmlformats.org/officeDocument/2006/relationships/slideLayout" Target="../slideLayouts/slideLayout2593.xml"/><Relationship Id="rId519" Type="http://schemas.openxmlformats.org/officeDocument/2006/relationships/slideLayout" Target="../slideLayouts/slideLayout2691.xml"/><Relationship Id="rId158" Type="http://schemas.openxmlformats.org/officeDocument/2006/relationships/slideLayout" Target="../slideLayouts/slideLayout2330.xml"/><Relationship Id="rId726" Type="http://schemas.openxmlformats.org/officeDocument/2006/relationships/slideLayout" Target="../slideLayouts/slideLayout2898.xml"/><Relationship Id="rId62" Type="http://schemas.openxmlformats.org/officeDocument/2006/relationships/slideLayout" Target="../slideLayouts/slideLayout2234.xml"/><Relationship Id="rId365" Type="http://schemas.openxmlformats.org/officeDocument/2006/relationships/slideLayout" Target="../slideLayouts/slideLayout2537.xml"/><Relationship Id="rId572" Type="http://schemas.openxmlformats.org/officeDocument/2006/relationships/slideLayout" Target="../slideLayouts/slideLayout2744.xml"/><Relationship Id="rId225" Type="http://schemas.openxmlformats.org/officeDocument/2006/relationships/slideLayout" Target="../slideLayouts/slideLayout2397.xml"/><Relationship Id="rId432" Type="http://schemas.openxmlformats.org/officeDocument/2006/relationships/slideLayout" Target="../slideLayouts/slideLayout2604.xml"/><Relationship Id="rId737" Type="http://schemas.openxmlformats.org/officeDocument/2006/relationships/slideLayout" Target="../slideLayouts/slideLayout2909.xml"/><Relationship Id="rId73" Type="http://schemas.openxmlformats.org/officeDocument/2006/relationships/slideLayout" Target="../slideLayouts/slideLayout2245.xml"/><Relationship Id="rId169" Type="http://schemas.openxmlformats.org/officeDocument/2006/relationships/slideLayout" Target="../slideLayouts/slideLayout2341.xml"/><Relationship Id="rId376" Type="http://schemas.openxmlformats.org/officeDocument/2006/relationships/slideLayout" Target="../slideLayouts/slideLayout2548.xml"/><Relationship Id="rId583" Type="http://schemas.openxmlformats.org/officeDocument/2006/relationships/slideLayout" Target="../slideLayouts/slideLayout2755.xml"/><Relationship Id="rId790" Type="http://schemas.openxmlformats.org/officeDocument/2006/relationships/slideLayout" Target="../slideLayouts/slideLayout2962.xml"/><Relationship Id="rId804" Type="http://schemas.openxmlformats.org/officeDocument/2006/relationships/image" Target="../media/image4.emf"/><Relationship Id="rId4" Type="http://schemas.openxmlformats.org/officeDocument/2006/relationships/slideLayout" Target="../slideLayouts/slideLayout2176.xml"/><Relationship Id="rId236" Type="http://schemas.openxmlformats.org/officeDocument/2006/relationships/slideLayout" Target="../slideLayouts/slideLayout2408.xml"/><Relationship Id="rId443" Type="http://schemas.openxmlformats.org/officeDocument/2006/relationships/slideLayout" Target="../slideLayouts/slideLayout2615.xml"/><Relationship Id="rId650" Type="http://schemas.openxmlformats.org/officeDocument/2006/relationships/slideLayout" Target="../slideLayouts/slideLayout2822.xml"/><Relationship Id="rId303" Type="http://schemas.openxmlformats.org/officeDocument/2006/relationships/slideLayout" Target="../slideLayouts/slideLayout2475.xml"/><Relationship Id="rId748" Type="http://schemas.openxmlformats.org/officeDocument/2006/relationships/slideLayout" Target="../slideLayouts/slideLayout2920.xml"/><Relationship Id="rId84" Type="http://schemas.openxmlformats.org/officeDocument/2006/relationships/slideLayout" Target="../slideLayouts/slideLayout2256.xml"/><Relationship Id="rId387" Type="http://schemas.openxmlformats.org/officeDocument/2006/relationships/slideLayout" Target="../slideLayouts/slideLayout2559.xml"/><Relationship Id="rId510" Type="http://schemas.openxmlformats.org/officeDocument/2006/relationships/slideLayout" Target="../slideLayouts/slideLayout2682.xml"/><Relationship Id="rId594" Type="http://schemas.openxmlformats.org/officeDocument/2006/relationships/slideLayout" Target="../slideLayouts/slideLayout2766.xml"/><Relationship Id="rId608" Type="http://schemas.openxmlformats.org/officeDocument/2006/relationships/slideLayout" Target="../slideLayouts/slideLayout2780.xml"/><Relationship Id="rId247" Type="http://schemas.openxmlformats.org/officeDocument/2006/relationships/slideLayout" Target="../slideLayouts/slideLayout2419.xml"/><Relationship Id="rId107" Type="http://schemas.openxmlformats.org/officeDocument/2006/relationships/slideLayout" Target="../slideLayouts/slideLayout2279.xml"/><Relationship Id="rId454" Type="http://schemas.openxmlformats.org/officeDocument/2006/relationships/slideLayout" Target="../slideLayouts/slideLayout2626.xml"/><Relationship Id="rId661" Type="http://schemas.openxmlformats.org/officeDocument/2006/relationships/slideLayout" Target="../slideLayouts/slideLayout2833.xml"/><Relationship Id="rId759" Type="http://schemas.openxmlformats.org/officeDocument/2006/relationships/slideLayout" Target="../slideLayouts/slideLayout2931.xml"/><Relationship Id="rId11" Type="http://schemas.openxmlformats.org/officeDocument/2006/relationships/slideLayout" Target="../slideLayouts/slideLayout2183.xml"/><Relationship Id="rId314" Type="http://schemas.openxmlformats.org/officeDocument/2006/relationships/slideLayout" Target="../slideLayouts/slideLayout2486.xml"/><Relationship Id="rId398" Type="http://schemas.openxmlformats.org/officeDocument/2006/relationships/slideLayout" Target="../slideLayouts/slideLayout2570.xml"/><Relationship Id="rId521" Type="http://schemas.openxmlformats.org/officeDocument/2006/relationships/slideLayout" Target="../slideLayouts/slideLayout2693.xml"/><Relationship Id="rId619" Type="http://schemas.openxmlformats.org/officeDocument/2006/relationships/slideLayout" Target="../slideLayouts/slideLayout2791.xml"/><Relationship Id="rId95" Type="http://schemas.openxmlformats.org/officeDocument/2006/relationships/slideLayout" Target="../slideLayouts/slideLayout2267.xml"/><Relationship Id="rId160" Type="http://schemas.openxmlformats.org/officeDocument/2006/relationships/slideLayout" Target="../slideLayouts/slideLayout2332.xml"/><Relationship Id="rId258" Type="http://schemas.openxmlformats.org/officeDocument/2006/relationships/slideLayout" Target="../slideLayouts/slideLayout2430.xml"/><Relationship Id="rId465" Type="http://schemas.openxmlformats.org/officeDocument/2006/relationships/slideLayout" Target="../slideLayouts/slideLayout2637.xml"/><Relationship Id="rId672" Type="http://schemas.openxmlformats.org/officeDocument/2006/relationships/slideLayout" Target="../slideLayouts/slideLayout2844.xml"/><Relationship Id="rId22" Type="http://schemas.openxmlformats.org/officeDocument/2006/relationships/slideLayout" Target="../slideLayouts/slideLayout2194.xml"/><Relationship Id="rId118" Type="http://schemas.openxmlformats.org/officeDocument/2006/relationships/slideLayout" Target="../slideLayouts/slideLayout2290.xml"/><Relationship Id="rId325" Type="http://schemas.openxmlformats.org/officeDocument/2006/relationships/slideLayout" Target="../slideLayouts/slideLayout2497.xml"/><Relationship Id="rId532" Type="http://schemas.openxmlformats.org/officeDocument/2006/relationships/slideLayout" Target="../slideLayouts/slideLayout2704.xml"/><Relationship Id="rId171" Type="http://schemas.openxmlformats.org/officeDocument/2006/relationships/slideLayout" Target="../slideLayouts/slideLayout2343.xml"/><Relationship Id="rId269" Type="http://schemas.openxmlformats.org/officeDocument/2006/relationships/slideLayout" Target="../slideLayouts/slideLayout2441.xml"/><Relationship Id="rId476" Type="http://schemas.openxmlformats.org/officeDocument/2006/relationships/slideLayout" Target="../slideLayouts/slideLayout2648.xml"/><Relationship Id="rId683" Type="http://schemas.openxmlformats.org/officeDocument/2006/relationships/slideLayout" Target="../slideLayouts/slideLayout2855.xml"/></Relationships>
</file>

<file path=ppt/slideMasters/_rels/slideMaster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088.xml"/><Relationship Id="rId671" Type="http://schemas.openxmlformats.org/officeDocument/2006/relationships/slideLayout" Target="../slideLayouts/slideLayout3642.xml"/><Relationship Id="rId769" Type="http://schemas.openxmlformats.org/officeDocument/2006/relationships/slideLayout" Target="../slideLayouts/slideLayout3740.xml"/><Relationship Id="rId21" Type="http://schemas.openxmlformats.org/officeDocument/2006/relationships/slideLayout" Target="../slideLayouts/slideLayout2992.xml"/><Relationship Id="rId324" Type="http://schemas.openxmlformats.org/officeDocument/2006/relationships/slideLayout" Target="../slideLayouts/slideLayout3295.xml"/><Relationship Id="rId531" Type="http://schemas.openxmlformats.org/officeDocument/2006/relationships/slideLayout" Target="../slideLayouts/slideLayout3502.xml"/><Relationship Id="rId629" Type="http://schemas.openxmlformats.org/officeDocument/2006/relationships/slideLayout" Target="../slideLayouts/slideLayout3600.xml"/><Relationship Id="rId170" Type="http://schemas.openxmlformats.org/officeDocument/2006/relationships/slideLayout" Target="../slideLayouts/slideLayout3141.xml"/><Relationship Id="rId268" Type="http://schemas.openxmlformats.org/officeDocument/2006/relationships/slideLayout" Target="../slideLayouts/slideLayout3239.xml"/><Relationship Id="rId475" Type="http://schemas.openxmlformats.org/officeDocument/2006/relationships/slideLayout" Target="../slideLayouts/slideLayout3446.xml"/><Relationship Id="rId682" Type="http://schemas.openxmlformats.org/officeDocument/2006/relationships/slideLayout" Target="../slideLayouts/slideLayout3653.xml"/><Relationship Id="rId32" Type="http://schemas.openxmlformats.org/officeDocument/2006/relationships/slideLayout" Target="../slideLayouts/slideLayout3003.xml"/><Relationship Id="rId128" Type="http://schemas.openxmlformats.org/officeDocument/2006/relationships/slideLayout" Target="../slideLayouts/slideLayout3099.xml"/><Relationship Id="rId335" Type="http://schemas.openxmlformats.org/officeDocument/2006/relationships/slideLayout" Target="../slideLayouts/slideLayout3306.xml"/><Relationship Id="rId542" Type="http://schemas.openxmlformats.org/officeDocument/2006/relationships/slideLayout" Target="../slideLayouts/slideLayout3513.xml"/><Relationship Id="rId181" Type="http://schemas.openxmlformats.org/officeDocument/2006/relationships/slideLayout" Target="../slideLayouts/slideLayout3152.xml"/><Relationship Id="rId402" Type="http://schemas.openxmlformats.org/officeDocument/2006/relationships/slideLayout" Target="../slideLayouts/slideLayout3373.xml"/><Relationship Id="rId279" Type="http://schemas.openxmlformats.org/officeDocument/2006/relationships/slideLayout" Target="../slideLayouts/slideLayout3250.xml"/><Relationship Id="rId486" Type="http://schemas.openxmlformats.org/officeDocument/2006/relationships/slideLayout" Target="../slideLayouts/slideLayout3457.xml"/><Relationship Id="rId693" Type="http://schemas.openxmlformats.org/officeDocument/2006/relationships/slideLayout" Target="../slideLayouts/slideLayout3664.xml"/><Relationship Id="rId707" Type="http://schemas.openxmlformats.org/officeDocument/2006/relationships/slideLayout" Target="../slideLayouts/slideLayout3678.xml"/><Relationship Id="rId43" Type="http://schemas.openxmlformats.org/officeDocument/2006/relationships/slideLayout" Target="../slideLayouts/slideLayout3014.xml"/><Relationship Id="rId139" Type="http://schemas.openxmlformats.org/officeDocument/2006/relationships/slideLayout" Target="../slideLayouts/slideLayout3110.xml"/><Relationship Id="rId346" Type="http://schemas.openxmlformats.org/officeDocument/2006/relationships/slideLayout" Target="../slideLayouts/slideLayout3317.xml"/><Relationship Id="rId553" Type="http://schemas.openxmlformats.org/officeDocument/2006/relationships/slideLayout" Target="../slideLayouts/slideLayout3524.xml"/><Relationship Id="rId760" Type="http://schemas.openxmlformats.org/officeDocument/2006/relationships/slideLayout" Target="../slideLayouts/slideLayout3731.xml"/><Relationship Id="rId192" Type="http://schemas.openxmlformats.org/officeDocument/2006/relationships/slideLayout" Target="../slideLayouts/slideLayout3163.xml"/><Relationship Id="rId206" Type="http://schemas.openxmlformats.org/officeDocument/2006/relationships/slideLayout" Target="../slideLayouts/slideLayout3177.xml"/><Relationship Id="rId413" Type="http://schemas.openxmlformats.org/officeDocument/2006/relationships/slideLayout" Target="../slideLayouts/slideLayout3384.xml"/><Relationship Id="rId497" Type="http://schemas.openxmlformats.org/officeDocument/2006/relationships/slideLayout" Target="../slideLayouts/slideLayout3468.xml"/><Relationship Id="rId620" Type="http://schemas.openxmlformats.org/officeDocument/2006/relationships/slideLayout" Target="../slideLayouts/slideLayout3591.xml"/><Relationship Id="rId718" Type="http://schemas.openxmlformats.org/officeDocument/2006/relationships/slideLayout" Target="../slideLayouts/slideLayout3689.xml"/><Relationship Id="rId357" Type="http://schemas.openxmlformats.org/officeDocument/2006/relationships/slideLayout" Target="../slideLayouts/slideLayout3328.xml"/><Relationship Id="rId54" Type="http://schemas.openxmlformats.org/officeDocument/2006/relationships/slideLayout" Target="../slideLayouts/slideLayout3025.xml"/><Relationship Id="rId217" Type="http://schemas.openxmlformats.org/officeDocument/2006/relationships/slideLayout" Target="../slideLayouts/slideLayout3188.xml"/><Relationship Id="rId564" Type="http://schemas.openxmlformats.org/officeDocument/2006/relationships/slideLayout" Target="../slideLayouts/slideLayout3535.xml"/><Relationship Id="rId771" Type="http://schemas.openxmlformats.org/officeDocument/2006/relationships/slideLayout" Target="../slideLayouts/slideLayout3742.xml"/><Relationship Id="rId424" Type="http://schemas.openxmlformats.org/officeDocument/2006/relationships/slideLayout" Target="../slideLayouts/slideLayout3395.xml"/><Relationship Id="rId631" Type="http://schemas.openxmlformats.org/officeDocument/2006/relationships/slideLayout" Target="../slideLayouts/slideLayout3602.xml"/><Relationship Id="rId729" Type="http://schemas.openxmlformats.org/officeDocument/2006/relationships/slideLayout" Target="../slideLayouts/slideLayout3700.xml"/><Relationship Id="rId270" Type="http://schemas.openxmlformats.org/officeDocument/2006/relationships/slideLayout" Target="../slideLayouts/slideLayout3241.xml"/><Relationship Id="rId65" Type="http://schemas.openxmlformats.org/officeDocument/2006/relationships/slideLayout" Target="../slideLayouts/slideLayout3036.xml"/><Relationship Id="rId130" Type="http://schemas.openxmlformats.org/officeDocument/2006/relationships/slideLayout" Target="../slideLayouts/slideLayout3101.xml"/><Relationship Id="rId368" Type="http://schemas.openxmlformats.org/officeDocument/2006/relationships/slideLayout" Target="../slideLayouts/slideLayout3339.xml"/><Relationship Id="rId575" Type="http://schemas.openxmlformats.org/officeDocument/2006/relationships/slideLayout" Target="../slideLayouts/slideLayout3546.xml"/><Relationship Id="rId782" Type="http://schemas.openxmlformats.org/officeDocument/2006/relationships/slideLayout" Target="../slideLayouts/slideLayout3753.xml"/><Relationship Id="rId228" Type="http://schemas.openxmlformats.org/officeDocument/2006/relationships/slideLayout" Target="../slideLayouts/slideLayout3199.xml"/><Relationship Id="rId435" Type="http://schemas.openxmlformats.org/officeDocument/2006/relationships/slideLayout" Target="../slideLayouts/slideLayout3406.xml"/><Relationship Id="rId642" Type="http://schemas.openxmlformats.org/officeDocument/2006/relationships/slideLayout" Target="../slideLayouts/slideLayout3613.xml"/><Relationship Id="rId281" Type="http://schemas.openxmlformats.org/officeDocument/2006/relationships/slideLayout" Target="../slideLayouts/slideLayout3252.xml"/><Relationship Id="rId502" Type="http://schemas.openxmlformats.org/officeDocument/2006/relationships/slideLayout" Target="../slideLayouts/slideLayout3473.xml"/><Relationship Id="rId76" Type="http://schemas.openxmlformats.org/officeDocument/2006/relationships/slideLayout" Target="../slideLayouts/slideLayout3047.xml"/><Relationship Id="rId141" Type="http://schemas.openxmlformats.org/officeDocument/2006/relationships/slideLayout" Target="../slideLayouts/slideLayout3112.xml"/><Relationship Id="rId379" Type="http://schemas.openxmlformats.org/officeDocument/2006/relationships/slideLayout" Target="../slideLayouts/slideLayout3350.xml"/><Relationship Id="rId586" Type="http://schemas.openxmlformats.org/officeDocument/2006/relationships/slideLayout" Target="../slideLayouts/slideLayout3557.xml"/><Relationship Id="rId793" Type="http://schemas.openxmlformats.org/officeDocument/2006/relationships/slideLayout" Target="../slideLayouts/slideLayout3764.xml"/><Relationship Id="rId807" Type="http://schemas.openxmlformats.org/officeDocument/2006/relationships/image" Target="../media/image7.emf"/><Relationship Id="rId7" Type="http://schemas.openxmlformats.org/officeDocument/2006/relationships/slideLayout" Target="../slideLayouts/slideLayout2978.xml"/><Relationship Id="rId239" Type="http://schemas.openxmlformats.org/officeDocument/2006/relationships/slideLayout" Target="../slideLayouts/slideLayout3210.xml"/><Relationship Id="rId446" Type="http://schemas.openxmlformats.org/officeDocument/2006/relationships/slideLayout" Target="../slideLayouts/slideLayout3417.xml"/><Relationship Id="rId653" Type="http://schemas.openxmlformats.org/officeDocument/2006/relationships/slideLayout" Target="../slideLayouts/slideLayout3624.xml"/><Relationship Id="rId292" Type="http://schemas.openxmlformats.org/officeDocument/2006/relationships/slideLayout" Target="../slideLayouts/slideLayout3263.xml"/><Relationship Id="rId306" Type="http://schemas.openxmlformats.org/officeDocument/2006/relationships/slideLayout" Target="../slideLayouts/slideLayout3277.xml"/><Relationship Id="rId87" Type="http://schemas.openxmlformats.org/officeDocument/2006/relationships/slideLayout" Target="../slideLayouts/slideLayout3058.xml"/><Relationship Id="rId513" Type="http://schemas.openxmlformats.org/officeDocument/2006/relationships/slideLayout" Target="../slideLayouts/slideLayout3484.xml"/><Relationship Id="rId597" Type="http://schemas.openxmlformats.org/officeDocument/2006/relationships/slideLayout" Target="../slideLayouts/slideLayout3568.xml"/><Relationship Id="rId720" Type="http://schemas.openxmlformats.org/officeDocument/2006/relationships/slideLayout" Target="../slideLayouts/slideLayout3691.xml"/><Relationship Id="rId152" Type="http://schemas.openxmlformats.org/officeDocument/2006/relationships/slideLayout" Target="../slideLayouts/slideLayout3123.xml"/><Relationship Id="rId457" Type="http://schemas.openxmlformats.org/officeDocument/2006/relationships/slideLayout" Target="../slideLayouts/slideLayout3428.xml"/><Relationship Id="rId664" Type="http://schemas.openxmlformats.org/officeDocument/2006/relationships/slideLayout" Target="../slideLayouts/slideLayout3635.xml"/><Relationship Id="rId14" Type="http://schemas.openxmlformats.org/officeDocument/2006/relationships/slideLayout" Target="../slideLayouts/slideLayout2985.xml"/><Relationship Id="rId317" Type="http://schemas.openxmlformats.org/officeDocument/2006/relationships/slideLayout" Target="../slideLayouts/slideLayout3288.xml"/><Relationship Id="rId524" Type="http://schemas.openxmlformats.org/officeDocument/2006/relationships/slideLayout" Target="../slideLayouts/slideLayout3495.xml"/><Relationship Id="rId731" Type="http://schemas.openxmlformats.org/officeDocument/2006/relationships/slideLayout" Target="../slideLayouts/slideLayout3702.xml"/><Relationship Id="rId98" Type="http://schemas.openxmlformats.org/officeDocument/2006/relationships/slideLayout" Target="../slideLayouts/slideLayout3069.xml"/><Relationship Id="rId163" Type="http://schemas.openxmlformats.org/officeDocument/2006/relationships/slideLayout" Target="../slideLayouts/slideLayout3134.xml"/><Relationship Id="rId370" Type="http://schemas.openxmlformats.org/officeDocument/2006/relationships/slideLayout" Target="../slideLayouts/slideLayout3341.xml"/><Relationship Id="rId230" Type="http://schemas.openxmlformats.org/officeDocument/2006/relationships/slideLayout" Target="../slideLayouts/slideLayout3201.xml"/><Relationship Id="rId468" Type="http://schemas.openxmlformats.org/officeDocument/2006/relationships/slideLayout" Target="../slideLayouts/slideLayout3439.xml"/><Relationship Id="rId675" Type="http://schemas.openxmlformats.org/officeDocument/2006/relationships/slideLayout" Target="../slideLayouts/slideLayout3646.xml"/><Relationship Id="rId25" Type="http://schemas.openxmlformats.org/officeDocument/2006/relationships/slideLayout" Target="../slideLayouts/slideLayout2996.xml"/><Relationship Id="rId328" Type="http://schemas.openxmlformats.org/officeDocument/2006/relationships/slideLayout" Target="../slideLayouts/slideLayout3299.xml"/><Relationship Id="rId535" Type="http://schemas.openxmlformats.org/officeDocument/2006/relationships/slideLayout" Target="../slideLayouts/slideLayout3506.xml"/><Relationship Id="rId742" Type="http://schemas.openxmlformats.org/officeDocument/2006/relationships/slideLayout" Target="../slideLayouts/slideLayout3713.xml"/><Relationship Id="rId174" Type="http://schemas.openxmlformats.org/officeDocument/2006/relationships/slideLayout" Target="../slideLayouts/slideLayout3145.xml"/><Relationship Id="rId381" Type="http://schemas.openxmlformats.org/officeDocument/2006/relationships/slideLayout" Target="../slideLayouts/slideLayout3352.xml"/><Relationship Id="rId602" Type="http://schemas.openxmlformats.org/officeDocument/2006/relationships/slideLayout" Target="../slideLayouts/slideLayout3573.xml"/><Relationship Id="rId241" Type="http://schemas.openxmlformats.org/officeDocument/2006/relationships/slideLayout" Target="../slideLayouts/slideLayout3212.xml"/><Relationship Id="rId479" Type="http://schemas.openxmlformats.org/officeDocument/2006/relationships/slideLayout" Target="../slideLayouts/slideLayout3450.xml"/><Relationship Id="rId686" Type="http://schemas.openxmlformats.org/officeDocument/2006/relationships/slideLayout" Target="../slideLayouts/slideLayout3657.xml"/><Relationship Id="rId36" Type="http://schemas.openxmlformats.org/officeDocument/2006/relationships/slideLayout" Target="../slideLayouts/slideLayout3007.xml"/><Relationship Id="rId339" Type="http://schemas.openxmlformats.org/officeDocument/2006/relationships/slideLayout" Target="../slideLayouts/slideLayout3310.xml"/><Relationship Id="rId546" Type="http://schemas.openxmlformats.org/officeDocument/2006/relationships/slideLayout" Target="../slideLayouts/slideLayout3517.xml"/><Relationship Id="rId753" Type="http://schemas.openxmlformats.org/officeDocument/2006/relationships/slideLayout" Target="../slideLayouts/slideLayout3724.xml"/><Relationship Id="rId101" Type="http://schemas.openxmlformats.org/officeDocument/2006/relationships/slideLayout" Target="../slideLayouts/slideLayout3072.xml"/><Relationship Id="rId185" Type="http://schemas.openxmlformats.org/officeDocument/2006/relationships/slideLayout" Target="../slideLayouts/slideLayout3156.xml"/><Relationship Id="rId406" Type="http://schemas.openxmlformats.org/officeDocument/2006/relationships/slideLayout" Target="../slideLayouts/slideLayout3377.xml"/><Relationship Id="rId392" Type="http://schemas.openxmlformats.org/officeDocument/2006/relationships/slideLayout" Target="../slideLayouts/slideLayout3363.xml"/><Relationship Id="rId613" Type="http://schemas.openxmlformats.org/officeDocument/2006/relationships/slideLayout" Target="../slideLayouts/slideLayout3584.xml"/><Relationship Id="rId697" Type="http://schemas.openxmlformats.org/officeDocument/2006/relationships/slideLayout" Target="../slideLayouts/slideLayout3668.xml"/><Relationship Id="rId252" Type="http://schemas.openxmlformats.org/officeDocument/2006/relationships/slideLayout" Target="../slideLayouts/slideLayout3223.xml"/><Relationship Id="rId47" Type="http://schemas.openxmlformats.org/officeDocument/2006/relationships/slideLayout" Target="../slideLayouts/slideLayout3018.xml"/><Relationship Id="rId112" Type="http://schemas.openxmlformats.org/officeDocument/2006/relationships/slideLayout" Target="../slideLayouts/slideLayout3083.xml"/><Relationship Id="rId557" Type="http://schemas.openxmlformats.org/officeDocument/2006/relationships/slideLayout" Target="../slideLayouts/slideLayout3528.xml"/><Relationship Id="rId764" Type="http://schemas.openxmlformats.org/officeDocument/2006/relationships/slideLayout" Target="../slideLayouts/slideLayout3735.xml"/><Relationship Id="rId196" Type="http://schemas.openxmlformats.org/officeDocument/2006/relationships/slideLayout" Target="../slideLayouts/slideLayout3167.xml"/><Relationship Id="rId417" Type="http://schemas.openxmlformats.org/officeDocument/2006/relationships/slideLayout" Target="../slideLayouts/slideLayout3388.xml"/><Relationship Id="rId624" Type="http://schemas.openxmlformats.org/officeDocument/2006/relationships/slideLayout" Target="../slideLayouts/slideLayout3595.xml"/><Relationship Id="rId263" Type="http://schemas.openxmlformats.org/officeDocument/2006/relationships/slideLayout" Target="../slideLayouts/slideLayout3234.xml"/><Relationship Id="rId470" Type="http://schemas.openxmlformats.org/officeDocument/2006/relationships/slideLayout" Target="../slideLayouts/slideLayout3441.xml"/><Relationship Id="rId58" Type="http://schemas.openxmlformats.org/officeDocument/2006/relationships/slideLayout" Target="../slideLayouts/slideLayout3029.xml"/><Relationship Id="rId123" Type="http://schemas.openxmlformats.org/officeDocument/2006/relationships/slideLayout" Target="../slideLayouts/slideLayout3094.xml"/><Relationship Id="rId330" Type="http://schemas.openxmlformats.org/officeDocument/2006/relationships/slideLayout" Target="../slideLayouts/slideLayout3301.xml"/><Relationship Id="rId568" Type="http://schemas.openxmlformats.org/officeDocument/2006/relationships/slideLayout" Target="../slideLayouts/slideLayout3539.xml"/><Relationship Id="rId775" Type="http://schemas.openxmlformats.org/officeDocument/2006/relationships/slideLayout" Target="../slideLayouts/slideLayout3746.xml"/><Relationship Id="rId428" Type="http://schemas.openxmlformats.org/officeDocument/2006/relationships/slideLayout" Target="../slideLayouts/slideLayout3399.xml"/><Relationship Id="rId635" Type="http://schemas.openxmlformats.org/officeDocument/2006/relationships/slideLayout" Target="../slideLayouts/slideLayout3606.xml"/><Relationship Id="rId274" Type="http://schemas.openxmlformats.org/officeDocument/2006/relationships/slideLayout" Target="../slideLayouts/slideLayout3245.xml"/><Relationship Id="rId481" Type="http://schemas.openxmlformats.org/officeDocument/2006/relationships/slideLayout" Target="../slideLayouts/slideLayout3452.xml"/><Relationship Id="rId702" Type="http://schemas.openxmlformats.org/officeDocument/2006/relationships/slideLayout" Target="../slideLayouts/slideLayout3673.xml"/><Relationship Id="rId69" Type="http://schemas.openxmlformats.org/officeDocument/2006/relationships/slideLayout" Target="../slideLayouts/slideLayout3040.xml"/><Relationship Id="rId134" Type="http://schemas.openxmlformats.org/officeDocument/2006/relationships/slideLayout" Target="../slideLayouts/slideLayout3105.xml"/><Relationship Id="rId579" Type="http://schemas.openxmlformats.org/officeDocument/2006/relationships/slideLayout" Target="../slideLayouts/slideLayout3550.xml"/><Relationship Id="rId786" Type="http://schemas.openxmlformats.org/officeDocument/2006/relationships/slideLayout" Target="../slideLayouts/slideLayout3757.xml"/><Relationship Id="rId341" Type="http://schemas.openxmlformats.org/officeDocument/2006/relationships/slideLayout" Target="../slideLayouts/slideLayout3312.xml"/><Relationship Id="rId439" Type="http://schemas.openxmlformats.org/officeDocument/2006/relationships/slideLayout" Target="../slideLayouts/slideLayout3410.xml"/><Relationship Id="rId646" Type="http://schemas.openxmlformats.org/officeDocument/2006/relationships/slideLayout" Target="../slideLayouts/slideLayout3617.xml"/><Relationship Id="rId201" Type="http://schemas.openxmlformats.org/officeDocument/2006/relationships/slideLayout" Target="../slideLayouts/slideLayout3172.xml"/><Relationship Id="rId285" Type="http://schemas.openxmlformats.org/officeDocument/2006/relationships/slideLayout" Target="../slideLayouts/slideLayout3256.xml"/><Relationship Id="rId506" Type="http://schemas.openxmlformats.org/officeDocument/2006/relationships/slideLayout" Target="../slideLayouts/slideLayout3477.xml"/><Relationship Id="rId492" Type="http://schemas.openxmlformats.org/officeDocument/2006/relationships/slideLayout" Target="../slideLayouts/slideLayout3463.xml"/><Relationship Id="rId713" Type="http://schemas.openxmlformats.org/officeDocument/2006/relationships/slideLayout" Target="../slideLayouts/slideLayout3684.xml"/><Relationship Id="rId797" Type="http://schemas.openxmlformats.org/officeDocument/2006/relationships/slideLayout" Target="../slideLayouts/slideLayout3768.xml"/><Relationship Id="rId145" Type="http://schemas.openxmlformats.org/officeDocument/2006/relationships/slideLayout" Target="../slideLayouts/slideLayout3116.xml"/><Relationship Id="rId352" Type="http://schemas.openxmlformats.org/officeDocument/2006/relationships/slideLayout" Target="../slideLayouts/slideLayout3323.xml"/><Relationship Id="rId212" Type="http://schemas.openxmlformats.org/officeDocument/2006/relationships/slideLayout" Target="../slideLayouts/slideLayout3183.xml"/><Relationship Id="rId657" Type="http://schemas.openxmlformats.org/officeDocument/2006/relationships/slideLayout" Target="../slideLayouts/slideLayout3628.xml"/><Relationship Id="rId296" Type="http://schemas.openxmlformats.org/officeDocument/2006/relationships/slideLayout" Target="../slideLayouts/slideLayout3267.xml"/><Relationship Id="rId517" Type="http://schemas.openxmlformats.org/officeDocument/2006/relationships/slideLayout" Target="../slideLayouts/slideLayout3488.xml"/><Relationship Id="rId724" Type="http://schemas.openxmlformats.org/officeDocument/2006/relationships/slideLayout" Target="../slideLayouts/slideLayout3695.xml"/><Relationship Id="rId60" Type="http://schemas.openxmlformats.org/officeDocument/2006/relationships/slideLayout" Target="../slideLayouts/slideLayout3031.xml"/><Relationship Id="rId156" Type="http://schemas.openxmlformats.org/officeDocument/2006/relationships/slideLayout" Target="../slideLayouts/slideLayout3127.xml"/><Relationship Id="rId363" Type="http://schemas.openxmlformats.org/officeDocument/2006/relationships/slideLayout" Target="../slideLayouts/slideLayout3334.xml"/><Relationship Id="rId570" Type="http://schemas.openxmlformats.org/officeDocument/2006/relationships/slideLayout" Target="../slideLayouts/slideLayout3541.xml"/><Relationship Id="rId223" Type="http://schemas.openxmlformats.org/officeDocument/2006/relationships/slideLayout" Target="../slideLayouts/slideLayout3194.xml"/><Relationship Id="rId430" Type="http://schemas.openxmlformats.org/officeDocument/2006/relationships/slideLayout" Target="../slideLayouts/slideLayout3401.xml"/><Relationship Id="rId668" Type="http://schemas.openxmlformats.org/officeDocument/2006/relationships/slideLayout" Target="../slideLayouts/slideLayout3639.xml"/><Relationship Id="rId18" Type="http://schemas.openxmlformats.org/officeDocument/2006/relationships/slideLayout" Target="../slideLayouts/slideLayout2989.xml"/><Relationship Id="rId528" Type="http://schemas.openxmlformats.org/officeDocument/2006/relationships/slideLayout" Target="../slideLayouts/slideLayout3499.xml"/><Relationship Id="rId735" Type="http://schemas.openxmlformats.org/officeDocument/2006/relationships/slideLayout" Target="../slideLayouts/slideLayout3706.xml"/><Relationship Id="rId167" Type="http://schemas.openxmlformats.org/officeDocument/2006/relationships/slideLayout" Target="../slideLayouts/slideLayout3138.xml"/><Relationship Id="rId374" Type="http://schemas.openxmlformats.org/officeDocument/2006/relationships/slideLayout" Target="../slideLayouts/slideLayout3345.xml"/><Relationship Id="rId581" Type="http://schemas.openxmlformats.org/officeDocument/2006/relationships/slideLayout" Target="../slideLayouts/slideLayout3552.xml"/><Relationship Id="rId71" Type="http://schemas.openxmlformats.org/officeDocument/2006/relationships/slideLayout" Target="../slideLayouts/slideLayout3042.xml"/><Relationship Id="rId234" Type="http://schemas.openxmlformats.org/officeDocument/2006/relationships/slideLayout" Target="../slideLayouts/slideLayout3205.xml"/><Relationship Id="rId679" Type="http://schemas.openxmlformats.org/officeDocument/2006/relationships/slideLayout" Target="../slideLayouts/slideLayout3650.xml"/><Relationship Id="rId802" Type="http://schemas.openxmlformats.org/officeDocument/2006/relationships/image" Target="../media/image2.emf"/><Relationship Id="rId2" Type="http://schemas.openxmlformats.org/officeDocument/2006/relationships/slideLayout" Target="../slideLayouts/slideLayout2973.xml"/><Relationship Id="rId29" Type="http://schemas.openxmlformats.org/officeDocument/2006/relationships/slideLayout" Target="../slideLayouts/slideLayout3000.xml"/><Relationship Id="rId441" Type="http://schemas.openxmlformats.org/officeDocument/2006/relationships/slideLayout" Target="../slideLayouts/slideLayout3412.xml"/><Relationship Id="rId539" Type="http://schemas.openxmlformats.org/officeDocument/2006/relationships/slideLayout" Target="../slideLayouts/slideLayout3510.xml"/><Relationship Id="rId746" Type="http://schemas.openxmlformats.org/officeDocument/2006/relationships/slideLayout" Target="../slideLayouts/slideLayout3717.xml"/><Relationship Id="rId178" Type="http://schemas.openxmlformats.org/officeDocument/2006/relationships/slideLayout" Target="../slideLayouts/slideLayout3149.xml"/><Relationship Id="rId301" Type="http://schemas.openxmlformats.org/officeDocument/2006/relationships/slideLayout" Target="../slideLayouts/slideLayout3272.xml"/><Relationship Id="rId82" Type="http://schemas.openxmlformats.org/officeDocument/2006/relationships/slideLayout" Target="../slideLayouts/slideLayout3053.xml"/><Relationship Id="rId385" Type="http://schemas.openxmlformats.org/officeDocument/2006/relationships/slideLayout" Target="../slideLayouts/slideLayout3356.xml"/><Relationship Id="rId592" Type="http://schemas.openxmlformats.org/officeDocument/2006/relationships/slideLayout" Target="../slideLayouts/slideLayout3563.xml"/><Relationship Id="rId606" Type="http://schemas.openxmlformats.org/officeDocument/2006/relationships/slideLayout" Target="../slideLayouts/slideLayout3577.xml"/><Relationship Id="rId245" Type="http://schemas.openxmlformats.org/officeDocument/2006/relationships/slideLayout" Target="../slideLayouts/slideLayout3216.xml"/><Relationship Id="rId452" Type="http://schemas.openxmlformats.org/officeDocument/2006/relationships/slideLayout" Target="../slideLayouts/slideLayout3423.xml"/><Relationship Id="rId105" Type="http://schemas.openxmlformats.org/officeDocument/2006/relationships/slideLayout" Target="../slideLayouts/slideLayout3076.xml"/><Relationship Id="rId312" Type="http://schemas.openxmlformats.org/officeDocument/2006/relationships/slideLayout" Target="../slideLayouts/slideLayout3283.xml"/><Relationship Id="rId757" Type="http://schemas.openxmlformats.org/officeDocument/2006/relationships/slideLayout" Target="../slideLayouts/slideLayout3728.xml"/><Relationship Id="rId93" Type="http://schemas.openxmlformats.org/officeDocument/2006/relationships/slideLayout" Target="../slideLayouts/slideLayout3064.xml"/><Relationship Id="rId189" Type="http://schemas.openxmlformats.org/officeDocument/2006/relationships/slideLayout" Target="../slideLayouts/slideLayout3160.xml"/><Relationship Id="rId396" Type="http://schemas.openxmlformats.org/officeDocument/2006/relationships/slideLayout" Target="../slideLayouts/slideLayout3367.xml"/><Relationship Id="rId617" Type="http://schemas.openxmlformats.org/officeDocument/2006/relationships/slideLayout" Target="../slideLayouts/slideLayout3588.xml"/><Relationship Id="rId256" Type="http://schemas.openxmlformats.org/officeDocument/2006/relationships/slideLayout" Target="../slideLayouts/slideLayout3227.xml"/><Relationship Id="rId463" Type="http://schemas.openxmlformats.org/officeDocument/2006/relationships/slideLayout" Target="../slideLayouts/slideLayout3434.xml"/><Relationship Id="rId670" Type="http://schemas.openxmlformats.org/officeDocument/2006/relationships/slideLayout" Target="../slideLayouts/slideLayout3641.xml"/><Relationship Id="rId116" Type="http://schemas.openxmlformats.org/officeDocument/2006/relationships/slideLayout" Target="../slideLayouts/slideLayout3087.xml"/><Relationship Id="rId323" Type="http://schemas.openxmlformats.org/officeDocument/2006/relationships/slideLayout" Target="../slideLayouts/slideLayout3294.xml"/><Relationship Id="rId530" Type="http://schemas.openxmlformats.org/officeDocument/2006/relationships/slideLayout" Target="../slideLayouts/slideLayout3501.xml"/><Relationship Id="rId768" Type="http://schemas.openxmlformats.org/officeDocument/2006/relationships/slideLayout" Target="../slideLayouts/slideLayout3739.xml"/><Relationship Id="rId20" Type="http://schemas.openxmlformats.org/officeDocument/2006/relationships/slideLayout" Target="../slideLayouts/slideLayout2991.xml"/><Relationship Id="rId628" Type="http://schemas.openxmlformats.org/officeDocument/2006/relationships/slideLayout" Target="../slideLayouts/slideLayout3599.xml"/><Relationship Id="rId267" Type="http://schemas.openxmlformats.org/officeDocument/2006/relationships/slideLayout" Target="../slideLayouts/slideLayout3238.xml"/><Relationship Id="rId474" Type="http://schemas.openxmlformats.org/officeDocument/2006/relationships/slideLayout" Target="../slideLayouts/slideLayout3445.xml"/><Relationship Id="rId127" Type="http://schemas.openxmlformats.org/officeDocument/2006/relationships/slideLayout" Target="../slideLayouts/slideLayout3098.xml"/><Relationship Id="rId681" Type="http://schemas.openxmlformats.org/officeDocument/2006/relationships/slideLayout" Target="../slideLayouts/slideLayout3652.xml"/><Relationship Id="rId779" Type="http://schemas.openxmlformats.org/officeDocument/2006/relationships/slideLayout" Target="../slideLayouts/slideLayout3750.xml"/><Relationship Id="rId31" Type="http://schemas.openxmlformats.org/officeDocument/2006/relationships/slideLayout" Target="../slideLayouts/slideLayout3002.xml"/><Relationship Id="rId334" Type="http://schemas.openxmlformats.org/officeDocument/2006/relationships/slideLayout" Target="../slideLayouts/slideLayout3305.xml"/><Relationship Id="rId541" Type="http://schemas.openxmlformats.org/officeDocument/2006/relationships/slideLayout" Target="../slideLayouts/slideLayout3512.xml"/><Relationship Id="rId639" Type="http://schemas.openxmlformats.org/officeDocument/2006/relationships/slideLayout" Target="../slideLayouts/slideLayout3610.xml"/><Relationship Id="rId180" Type="http://schemas.openxmlformats.org/officeDocument/2006/relationships/slideLayout" Target="../slideLayouts/slideLayout3151.xml"/><Relationship Id="rId278" Type="http://schemas.openxmlformats.org/officeDocument/2006/relationships/slideLayout" Target="../slideLayouts/slideLayout3249.xml"/><Relationship Id="rId401" Type="http://schemas.openxmlformats.org/officeDocument/2006/relationships/slideLayout" Target="../slideLayouts/slideLayout3372.xml"/><Relationship Id="rId485" Type="http://schemas.openxmlformats.org/officeDocument/2006/relationships/slideLayout" Target="../slideLayouts/slideLayout3456.xml"/><Relationship Id="rId692" Type="http://schemas.openxmlformats.org/officeDocument/2006/relationships/slideLayout" Target="../slideLayouts/slideLayout3663.xml"/><Relationship Id="rId706" Type="http://schemas.openxmlformats.org/officeDocument/2006/relationships/slideLayout" Target="../slideLayouts/slideLayout3677.xml"/><Relationship Id="rId42" Type="http://schemas.openxmlformats.org/officeDocument/2006/relationships/slideLayout" Target="../slideLayouts/slideLayout3013.xml"/><Relationship Id="rId138" Type="http://schemas.openxmlformats.org/officeDocument/2006/relationships/slideLayout" Target="../slideLayouts/slideLayout3109.xml"/><Relationship Id="rId345" Type="http://schemas.openxmlformats.org/officeDocument/2006/relationships/slideLayout" Target="../slideLayouts/slideLayout3316.xml"/><Relationship Id="rId552" Type="http://schemas.openxmlformats.org/officeDocument/2006/relationships/slideLayout" Target="../slideLayouts/slideLayout3523.xml"/><Relationship Id="rId191" Type="http://schemas.openxmlformats.org/officeDocument/2006/relationships/slideLayout" Target="../slideLayouts/slideLayout3162.xml"/><Relationship Id="rId205" Type="http://schemas.openxmlformats.org/officeDocument/2006/relationships/slideLayout" Target="../slideLayouts/slideLayout3176.xml"/><Relationship Id="rId412" Type="http://schemas.openxmlformats.org/officeDocument/2006/relationships/slideLayout" Target="../slideLayouts/slideLayout3383.xml"/><Relationship Id="rId289" Type="http://schemas.openxmlformats.org/officeDocument/2006/relationships/slideLayout" Target="../slideLayouts/slideLayout3260.xml"/><Relationship Id="rId496" Type="http://schemas.openxmlformats.org/officeDocument/2006/relationships/slideLayout" Target="../slideLayouts/slideLayout3467.xml"/><Relationship Id="rId717" Type="http://schemas.openxmlformats.org/officeDocument/2006/relationships/slideLayout" Target="../slideLayouts/slideLayout3688.xml"/><Relationship Id="rId53" Type="http://schemas.openxmlformats.org/officeDocument/2006/relationships/slideLayout" Target="../slideLayouts/slideLayout3024.xml"/><Relationship Id="rId149" Type="http://schemas.openxmlformats.org/officeDocument/2006/relationships/slideLayout" Target="../slideLayouts/slideLayout3120.xml"/><Relationship Id="rId356" Type="http://schemas.openxmlformats.org/officeDocument/2006/relationships/slideLayout" Target="../slideLayouts/slideLayout3327.xml"/><Relationship Id="rId563" Type="http://schemas.openxmlformats.org/officeDocument/2006/relationships/slideLayout" Target="../slideLayouts/slideLayout3534.xml"/><Relationship Id="rId770" Type="http://schemas.openxmlformats.org/officeDocument/2006/relationships/slideLayout" Target="../slideLayouts/slideLayout3741.xml"/><Relationship Id="rId216" Type="http://schemas.openxmlformats.org/officeDocument/2006/relationships/slideLayout" Target="../slideLayouts/slideLayout3187.xml"/><Relationship Id="rId423" Type="http://schemas.openxmlformats.org/officeDocument/2006/relationships/slideLayout" Target="../slideLayouts/slideLayout3394.xml"/><Relationship Id="rId630" Type="http://schemas.openxmlformats.org/officeDocument/2006/relationships/slideLayout" Target="../slideLayouts/slideLayout3601.xml"/><Relationship Id="rId728" Type="http://schemas.openxmlformats.org/officeDocument/2006/relationships/slideLayout" Target="../slideLayouts/slideLayout3699.xml"/><Relationship Id="rId64" Type="http://schemas.openxmlformats.org/officeDocument/2006/relationships/slideLayout" Target="../slideLayouts/slideLayout3035.xml"/><Relationship Id="rId367" Type="http://schemas.openxmlformats.org/officeDocument/2006/relationships/slideLayout" Target="../slideLayouts/slideLayout3338.xml"/><Relationship Id="rId574" Type="http://schemas.openxmlformats.org/officeDocument/2006/relationships/slideLayout" Target="../slideLayouts/slideLayout3545.xml"/><Relationship Id="rId227" Type="http://schemas.openxmlformats.org/officeDocument/2006/relationships/slideLayout" Target="../slideLayouts/slideLayout3198.xml"/><Relationship Id="rId781" Type="http://schemas.openxmlformats.org/officeDocument/2006/relationships/slideLayout" Target="../slideLayouts/slideLayout3752.xml"/><Relationship Id="rId434" Type="http://schemas.openxmlformats.org/officeDocument/2006/relationships/slideLayout" Target="../slideLayouts/slideLayout3405.xml"/><Relationship Id="rId641" Type="http://schemas.openxmlformats.org/officeDocument/2006/relationships/slideLayout" Target="../slideLayouts/slideLayout3612.xml"/><Relationship Id="rId739" Type="http://schemas.openxmlformats.org/officeDocument/2006/relationships/slideLayout" Target="../slideLayouts/slideLayout3710.xml"/><Relationship Id="rId33" Type="http://schemas.openxmlformats.org/officeDocument/2006/relationships/slideLayout" Target="../slideLayouts/slideLayout3004.xml"/><Relationship Id="rId129" Type="http://schemas.openxmlformats.org/officeDocument/2006/relationships/slideLayout" Target="../slideLayouts/slideLayout3100.xml"/><Relationship Id="rId280" Type="http://schemas.openxmlformats.org/officeDocument/2006/relationships/slideLayout" Target="../slideLayouts/slideLayout3251.xml"/><Relationship Id="rId336" Type="http://schemas.openxmlformats.org/officeDocument/2006/relationships/slideLayout" Target="../slideLayouts/slideLayout3307.xml"/><Relationship Id="rId501" Type="http://schemas.openxmlformats.org/officeDocument/2006/relationships/slideLayout" Target="../slideLayouts/slideLayout3472.xml"/><Relationship Id="rId543" Type="http://schemas.openxmlformats.org/officeDocument/2006/relationships/slideLayout" Target="../slideLayouts/slideLayout3514.xml"/><Relationship Id="rId75" Type="http://schemas.openxmlformats.org/officeDocument/2006/relationships/slideLayout" Target="../slideLayouts/slideLayout3046.xml"/><Relationship Id="rId140" Type="http://schemas.openxmlformats.org/officeDocument/2006/relationships/slideLayout" Target="../slideLayouts/slideLayout3111.xml"/><Relationship Id="rId182" Type="http://schemas.openxmlformats.org/officeDocument/2006/relationships/slideLayout" Target="../slideLayouts/slideLayout3153.xml"/><Relationship Id="rId378" Type="http://schemas.openxmlformats.org/officeDocument/2006/relationships/slideLayout" Target="../slideLayouts/slideLayout3349.xml"/><Relationship Id="rId403" Type="http://schemas.openxmlformats.org/officeDocument/2006/relationships/slideLayout" Target="../slideLayouts/slideLayout3374.xml"/><Relationship Id="rId585" Type="http://schemas.openxmlformats.org/officeDocument/2006/relationships/slideLayout" Target="../slideLayouts/slideLayout3556.xml"/><Relationship Id="rId750" Type="http://schemas.openxmlformats.org/officeDocument/2006/relationships/slideLayout" Target="../slideLayouts/slideLayout3721.xml"/><Relationship Id="rId792" Type="http://schemas.openxmlformats.org/officeDocument/2006/relationships/slideLayout" Target="../slideLayouts/slideLayout3763.xml"/><Relationship Id="rId806" Type="http://schemas.openxmlformats.org/officeDocument/2006/relationships/image" Target="../media/image6.emf"/><Relationship Id="rId6" Type="http://schemas.openxmlformats.org/officeDocument/2006/relationships/slideLayout" Target="../slideLayouts/slideLayout2977.xml"/><Relationship Id="rId238" Type="http://schemas.openxmlformats.org/officeDocument/2006/relationships/slideLayout" Target="../slideLayouts/slideLayout3209.xml"/><Relationship Id="rId445" Type="http://schemas.openxmlformats.org/officeDocument/2006/relationships/slideLayout" Target="../slideLayouts/slideLayout3416.xml"/><Relationship Id="rId487" Type="http://schemas.openxmlformats.org/officeDocument/2006/relationships/slideLayout" Target="../slideLayouts/slideLayout3458.xml"/><Relationship Id="rId610" Type="http://schemas.openxmlformats.org/officeDocument/2006/relationships/slideLayout" Target="../slideLayouts/slideLayout3581.xml"/><Relationship Id="rId652" Type="http://schemas.openxmlformats.org/officeDocument/2006/relationships/slideLayout" Target="../slideLayouts/slideLayout3623.xml"/><Relationship Id="rId694" Type="http://schemas.openxmlformats.org/officeDocument/2006/relationships/slideLayout" Target="../slideLayouts/slideLayout3665.xml"/><Relationship Id="rId708" Type="http://schemas.openxmlformats.org/officeDocument/2006/relationships/slideLayout" Target="../slideLayouts/slideLayout3679.xml"/><Relationship Id="rId291" Type="http://schemas.openxmlformats.org/officeDocument/2006/relationships/slideLayout" Target="../slideLayouts/slideLayout3262.xml"/><Relationship Id="rId305" Type="http://schemas.openxmlformats.org/officeDocument/2006/relationships/slideLayout" Target="../slideLayouts/slideLayout3276.xml"/><Relationship Id="rId347" Type="http://schemas.openxmlformats.org/officeDocument/2006/relationships/slideLayout" Target="../slideLayouts/slideLayout3318.xml"/><Relationship Id="rId512" Type="http://schemas.openxmlformats.org/officeDocument/2006/relationships/slideLayout" Target="../slideLayouts/slideLayout3483.xml"/><Relationship Id="rId44" Type="http://schemas.openxmlformats.org/officeDocument/2006/relationships/slideLayout" Target="../slideLayouts/slideLayout3015.xml"/><Relationship Id="rId86" Type="http://schemas.openxmlformats.org/officeDocument/2006/relationships/slideLayout" Target="../slideLayouts/slideLayout3057.xml"/><Relationship Id="rId151" Type="http://schemas.openxmlformats.org/officeDocument/2006/relationships/slideLayout" Target="../slideLayouts/slideLayout3122.xml"/><Relationship Id="rId389" Type="http://schemas.openxmlformats.org/officeDocument/2006/relationships/slideLayout" Target="../slideLayouts/slideLayout3360.xml"/><Relationship Id="rId554" Type="http://schemas.openxmlformats.org/officeDocument/2006/relationships/slideLayout" Target="../slideLayouts/slideLayout3525.xml"/><Relationship Id="rId596" Type="http://schemas.openxmlformats.org/officeDocument/2006/relationships/slideLayout" Target="../slideLayouts/slideLayout3567.xml"/><Relationship Id="rId761" Type="http://schemas.openxmlformats.org/officeDocument/2006/relationships/slideLayout" Target="../slideLayouts/slideLayout3732.xml"/><Relationship Id="rId193" Type="http://schemas.openxmlformats.org/officeDocument/2006/relationships/slideLayout" Target="../slideLayouts/slideLayout3164.xml"/><Relationship Id="rId207" Type="http://schemas.openxmlformats.org/officeDocument/2006/relationships/slideLayout" Target="../slideLayouts/slideLayout3178.xml"/><Relationship Id="rId249" Type="http://schemas.openxmlformats.org/officeDocument/2006/relationships/slideLayout" Target="../slideLayouts/slideLayout3220.xml"/><Relationship Id="rId414" Type="http://schemas.openxmlformats.org/officeDocument/2006/relationships/slideLayout" Target="../slideLayouts/slideLayout3385.xml"/><Relationship Id="rId456" Type="http://schemas.openxmlformats.org/officeDocument/2006/relationships/slideLayout" Target="../slideLayouts/slideLayout3427.xml"/><Relationship Id="rId498" Type="http://schemas.openxmlformats.org/officeDocument/2006/relationships/slideLayout" Target="../slideLayouts/slideLayout3469.xml"/><Relationship Id="rId621" Type="http://schemas.openxmlformats.org/officeDocument/2006/relationships/slideLayout" Target="../slideLayouts/slideLayout3592.xml"/><Relationship Id="rId663" Type="http://schemas.openxmlformats.org/officeDocument/2006/relationships/slideLayout" Target="../slideLayouts/slideLayout3634.xml"/><Relationship Id="rId13" Type="http://schemas.openxmlformats.org/officeDocument/2006/relationships/slideLayout" Target="../slideLayouts/slideLayout2984.xml"/><Relationship Id="rId109" Type="http://schemas.openxmlformats.org/officeDocument/2006/relationships/slideLayout" Target="../slideLayouts/slideLayout3080.xml"/><Relationship Id="rId260" Type="http://schemas.openxmlformats.org/officeDocument/2006/relationships/slideLayout" Target="../slideLayouts/slideLayout3231.xml"/><Relationship Id="rId316" Type="http://schemas.openxmlformats.org/officeDocument/2006/relationships/slideLayout" Target="../slideLayouts/slideLayout3287.xml"/><Relationship Id="rId523" Type="http://schemas.openxmlformats.org/officeDocument/2006/relationships/slideLayout" Target="../slideLayouts/slideLayout3494.xml"/><Relationship Id="rId719" Type="http://schemas.openxmlformats.org/officeDocument/2006/relationships/slideLayout" Target="../slideLayouts/slideLayout3690.xml"/><Relationship Id="rId55" Type="http://schemas.openxmlformats.org/officeDocument/2006/relationships/slideLayout" Target="../slideLayouts/slideLayout3026.xml"/><Relationship Id="rId97" Type="http://schemas.openxmlformats.org/officeDocument/2006/relationships/slideLayout" Target="../slideLayouts/slideLayout3068.xml"/><Relationship Id="rId120" Type="http://schemas.openxmlformats.org/officeDocument/2006/relationships/slideLayout" Target="../slideLayouts/slideLayout3091.xml"/><Relationship Id="rId358" Type="http://schemas.openxmlformats.org/officeDocument/2006/relationships/slideLayout" Target="../slideLayouts/slideLayout3329.xml"/><Relationship Id="rId565" Type="http://schemas.openxmlformats.org/officeDocument/2006/relationships/slideLayout" Target="../slideLayouts/slideLayout3536.xml"/><Relationship Id="rId730" Type="http://schemas.openxmlformats.org/officeDocument/2006/relationships/slideLayout" Target="../slideLayouts/slideLayout3701.xml"/><Relationship Id="rId772" Type="http://schemas.openxmlformats.org/officeDocument/2006/relationships/slideLayout" Target="../slideLayouts/slideLayout3743.xml"/><Relationship Id="rId162" Type="http://schemas.openxmlformats.org/officeDocument/2006/relationships/slideLayout" Target="../slideLayouts/slideLayout3133.xml"/><Relationship Id="rId218" Type="http://schemas.openxmlformats.org/officeDocument/2006/relationships/slideLayout" Target="../slideLayouts/slideLayout3189.xml"/><Relationship Id="rId425" Type="http://schemas.openxmlformats.org/officeDocument/2006/relationships/slideLayout" Target="../slideLayouts/slideLayout3396.xml"/><Relationship Id="rId467" Type="http://schemas.openxmlformats.org/officeDocument/2006/relationships/slideLayout" Target="../slideLayouts/slideLayout3438.xml"/><Relationship Id="rId632" Type="http://schemas.openxmlformats.org/officeDocument/2006/relationships/slideLayout" Target="../slideLayouts/slideLayout3603.xml"/><Relationship Id="rId271" Type="http://schemas.openxmlformats.org/officeDocument/2006/relationships/slideLayout" Target="../slideLayouts/slideLayout3242.xml"/><Relationship Id="rId674" Type="http://schemas.openxmlformats.org/officeDocument/2006/relationships/slideLayout" Target="../slideLayouts/slideLayout3645.xml"/><Relationship Id="rId24" Type="http://schemas.openxmlformats.org/officeDocument/2006/relationships/slideLayout" Target="../slideLayouts/slideLayout2995.xml"/><Relationship Id="rId66" Type="http://schemas.openxmlformats.org/officeDocument/2006/relationships/slideLayout" Target="../slideLayouts/slideLayout3037.xml"/><Relationship Id="rId131" Type="http://schemas.openxmlformats.org/officeDocument/2006/relationships/slideLayout" Target="../slideLayouts/slideLayout3102.xml"/><Relationship Id="rId327" Type="http://schemas.openxmlformats.org/officeDocument/2006/relationships/slideLayout" Target="../slideLayouts/slideLayout3298.xml"/><Relationship Id="rId369" Type="http://schemas.openxmlformats.org/officeDocument/2006/relationships/slideLayout" Target="../slideLayouts/slideLayout3340.xml"/><Relationship Id="rId534" Type="http://schemas.openxmlformats.org/officeDocument/2006/relationships/slideLayout" Target="../slideLayouts/slideLayout3505.xml"/><Relationship Id="rId576" Type="http://schemas.openxmlformats.org/officeDocument/2006/relationships/slideLayout" Target="../slideLayouts/slideLayout3547.xml"/><Relationship Id="rId741" Type="http://schemas.openxmlformats.org/officeDocument/2006/relationships/slideLayout" Target="../slideLayouts/slideLayout3712.xml"/><Relationship Id="rId783" Type="http://schemas.openxmlformats.org/officeDocument/2006/relationships/slideLayout" Target="../slideLayouts/slideLayout3754.xml"/><Relationship Id="rId173" Type="http://schemas.openxmlformats.org/officeDocument/2006/relationships/slideLayout" Target="../slideLayouts/slideLayout3144.xml"/><Relationship Id="rId229" Type="http://schemas.openxmlformats.org/officeDocument/2006/relationships/slideLayout" Target="../slideLayouts/slideLayout3200.xml"/><Relationship Id="rId380" Type="http://schemas.openxmlformats.org/officeDocument/2006/relationships/slideLayout" Target="../slideLayouts/slideLayout3351.xml"/><Relationship Id="rId436" Type="http://schemas.openxmlformats.org/officeDocument/2006/relationships/slideLayout" Target="../slideLayouts/slideLayout3407.xml"/><Relationship Id="rId601" Type="http://schemas.openxmlformats.org/officeDocument/2006/relationships/slideLayout" Target="../slideLayouts/slideLayout3572.xml"/><Relationship Id="rId643" Type="http://schemas.openxmlformats.org/officeDocument/2006/relationships/slideLayout" Target="../slideLayouts/slideLayout3614.xml"/><Relationship Id="rId240" Type="http://schemas.openxmlformats.org/officeDocument/2006/relationships/slideLayout" Target="../slideLayouts/slideLayout3211.xml"/><Relationship Id="rId478" Type="http://schemas.openxmlformats.org/officeDocument/2006/relationships/slideLayout" Target="../slideLayouts/slideLayout3449.xml"/><Relationship Id="rId685" Type="http://schemas.openxmlformats.org/officeDocument/2006/relationships/slideLayout" Target="../slideLayouts/slideLayout3656.xml"/><Relationship Id="rId35" Type="http://schemas.openxmlformats.org/officeDocument/2006/relationships/slideLayout" Target="../slideLayouts/slideLayout3006.xml"/><Relationship Id="rId77" Type="http://schemas.openxmlformats.org/officeDocument/2006/relationships/slideLayout" Target="../slideLayouts/slideLayout3048.xml"/><Relationship Id="rId100" Type="http://schemas.openxmlformats.org/officeDocument/2006/relationships/slideLayout" Target="../slideLayouts/slideLayout3071.xml"/><Relationship Id="rId282" Type="http://schemas.openxmlformats.org/officeDocument/2006/relationships/slideLayout" Target="../slideLayouts/slideLayout3253.xml"/><Relationship Id="rId338" Type="http://schemas.openxmlformats.org/officeDocument/2006/relationships/slideLayout" Target="../slideLayouts/slideLayout3309.xml"/><Relationship Id="rId503" Type="http://schemas.openxmlformats.org/officeDocument/2006/relationships/slideLayout" Target="../slideLayouts/slideLayout3474.xml"/><Relationship Id="rId545" Type="http://schemas.openxmlformats.org/officeDocument/2006/relationships/slideLayout" Target="../slideLayouts/slideLayout3516.xml"/><Relationship Id="rId587" Type="http://schemas.openxmlformats.org/officeDocument/2006/relationships/slideLayout" Target="../slideLayouts/slideLayout3558.xml"/><Relationship Id="rId710" Type="http://schemas.openxmlformats.org/officeDocument/2006/relationships/slideLayout" Target="../slideLayouts/slideLayout3681.xml"/><Relationship Id="rId752" Type="http://schemas.openxmlformats.org/officeDocument/2006/relationships/slideLayout" Target="../slideLayouts/slideLayout3723.xml"/><Relationship Id="rId8" Type="http://schemas.openxmlformats.org/officeDocument/2006/relationships/slideLayout" Target="../slideLayouts/slideLayout2979.xml"/><Relationship Id="rId142" Type="http://schemas.openxmlformats.org/officeDocument/2006/relationships/slideLayout" Target="../slideLayouts/slideLayout3113.xml"/><Relationship Id="rId184" Type="http://schemas.openxmlformats.org/officeDocument/2006/relationships/slideLayout" Target="../slideLayouts/slideLayout3155.xml"/><Relationship Id="rId391" Type="http://schemas.openxmlformats.org/officeDocument/2006/relationships/slideLayout" Target="../slideLayouts/slideLayout3362.xml"/><Relationship Id="rId405" Type="http://schemas.openxmlformats.org/officeDocument/2006/relationships/slideLayout" Target="../slideLayouts/slideLayout3376.xml"/><Relationship Id="rId447" Type="http://schemas.openxmlformats.org/officeDocument/2006/relationships/slideLayout" Target="../slideLayouts/slideLayout3418.xml"/><Relationship Id="rId612" Type="http://schemas.openxmlformats.org/officeDocument/2006/relationships/slideLayout" Target="../slideLayouts/slideLayout3583.xml"/><Relationship Id="rId794" Type="http://schemas.openxmlformats.org/officeDocument/2006/relationships/slideLayout" Target="../slideLayouts/slideLayout3765.xml"/><Relationship Id="rId251" Type="http://schemas.openxmlformats.org/officeDocument/2006/relationships/slideLayout" Target="../slideLayouts/slideLayout3222.xml"/><Relationship Id="rId489" Type="http://schemas.openxmlformats.org/officeDocument/2006/relationships/slideLayout" Target="../slideLayouts/slideLayout3460.xml"/><Relationship Id="rId654" Type="http://schemas.openxmlformats.org/officeDocument/2006/relationships/slideLayout" Target="../slideLayouts/slideLayout3625.xml"/><Relationship Id="rId696" Type="http://schemas.openxmlformats.org/officeDocument/2006/relationships/slideLayout" Target="../slideLayouts/slideLayout3667.xml"/><Relationship Id="rId46" Type="http://schemas.openxmlformats.org/officeDocument/2006/relationships/slideLayout" Target="../slideLayouts/slideLayout3017.xml"/><Relationship Id="rId293" Type="http://schemas.openxmlformats.org/officeDocument/2006/relationships/slideLayout" Target="../slideLayouts/slideLayout3264.xml"/><Relationship Id="rId307" Type="http://schemas.openxmlformats.org/officeDocument/2006/relationships/slideLayout" Target="../slideLayouts/slideLayout3278.xml"/><Relationship Id="rId349" Type="http://schemas.openxmlformats.org/officeDocument/2006/relationships/slideLayout" Target="../slideLayouts/slideLayout3320.xml"/><Relationship Id="rId514" Type="http://schemas.openxmlformats.org/officeDocument/2006/relationships/slideLayout" Target="../slideLayouts/slideLayout3485.xml"/><Relationship Id="rId556" Type="http://schemas.openxmlformats.org/officeDocument/2006/relationships/slideLayout" Target="../slideLayouts/slideLayout3527.xml"/><Relationship Id="rId721" Type="http://schemas.openxmlformats.org/officeDocument/2006/relationships/slideLayout" Target="../slideLayouts/slideLayout3692.xml"/><Relationship Id="rId763" Type="http://schemas.openxmlformats.org/officeDocument/2006/relationships/slideLayout" Target="../slideLayouts/slideLayout3734.xml"/><Relationship Id="rId88" Type="http://schemas.openxmlformats.org/officeDocument/2006/relationships/slideLayout" Target="../slideLayouts/slideLayout3059.xml"/><Relationship Id="rId111" Type="http://schemas.openxmlformats.org/officeDocument/2006/relationships/slideLayout" Target="../slideLayouts/slideLayout3082.xml"/><Relationship Id="rId153" Type="http://schemas.openxmlformats.org/officeDocument/2006/relationships/slideLayout" Target="../slideLayouts/slideLayout3124.xml"/><Relationship Id="rId195" Type="http://schemas.openxmlformats.org/officeDocument/2006/relationships/slideLayout" Target="../slideLayouts/slideLayout3166.xml"/><Relationship Id="rId209" Type="http://schemas.openxmlformats.org/officeDocument/2006/relationships/slideLayout" Target="../slideLayouts/slideLayout3180.xml"/><Relationship Id="rId360" Type="http://schemas.openxmlformats.org/officeDocument/2006/relationships/slideLayout" Target="../slideLayouts/slideLayout3331.xml"/><Relationship Id="rId416" Type="http://schemas.openxmlformats.org/officeDocument/2006/relationships/slideLayout" Target="../slideLayouts/slideLayout3387.xml"/><Relationship Id="rId598" Type="http://schemas.openxmlformats.org/officeDocument/2006/relationships/slideLayout" Target="../slideLayouts/slideLayout3569.xml"/><Relationship Id="rId220" Type="http://schemas.openxmlformats.org/officeDocument/2006/relationships/slideLayout" Target="../slideLayouts/slideLayout3191.xml"/><Relationship Id="rId458" Type="http://schemas.openxmlformats.org/officeDocument/2006/relationships/slideLayout" Target="../slideLayouts/slideLayout3429.xml"/><Relationship Id="rId623" Type="http://schemas.openxmlformats.org/officeDocument/2006/relationships/slideLayout" Target="../slideLayouts/slideLayout3594.xml"/><Relationship Id="rId665" Type="http://schemas.openxmlformats.org/officeDocument/2006/relationships/slideLayout" Target="../slideLayouts/slideLayout3636.xml"/><Relationship Id="rId15" Type="http://schemas.openxmlformats.org/officeDocument/2006/relationships/slideLayout" Target="../slideLayouts/slideLayout2986.xml"/><Relationship Id="rId57" Type="http://schemas.openxmlformats.org/officeDocument/2006/relationships/slideLayout" Target="../slideLayouts/slideLayout3028.xml"/><Relationship Id="rId262" Type="http://schemas.openxmlformats.org/officeDocument/2006/relationships/slideLayout" Target="../slideLayouts/slideLayout3233.xml"/><Relationship Id="rId318" Type="http://schemas.openxmlformats.org/officeDocument/2006/relationships/slideLayout" Target="../slideLayouts/slideLayout3289.xml"/><Relationship Id="rId525" Type="http://schemas.openxmlformats.org/officeDocument/2006/relationships/slideLayout" Target="../slideLayouts/slideLayout3496.xml"/><Relationship Id="rId567" Type="http://schemas.openxmlformats.org/officeDocument/2006/relationships/slideLayout" Target="../slideLayouts/slideLayout3538.xml"/><Relationship Id="rId732" Type="http://schemas.openxmlformats.org/officeDocument/2006/relationships/slideLayout" Target="../slideLayouts/slideLayout3703.xml"/><Relationship Id="rId99" Type="http://schemas.openxmlformats.org/officeDocument/2006/relationships/slideLayout" Target="../slideLayouts/slideLayout3070.xml"/><Relationship Id="rId122" Type="http://schemas.openxmlformats.org/officeDocument/2006/relationships/slideLayout" Target="../slideLayouts/slideLayout3093.xml"/><Relationship Id="rId164" Type="http://schemas.openxmlformats.org/officeDocument/2006/relationships/slideLayout" Target="../slideLayouts/slideLayout3135.xml"/><Relationship Id="rId371" Type="http://schemas.openxmlformats.org/officeDocument/2006/relationships/slideLayout" Target="../slideLayouts/slideLayout3342.xml"/><Relationship Id="rId774" Type="http://schemas.openxmlformats.org/officeDocument/2006/relationships/slideLayout" Target="../slideLayouts/slideLayout3745.xml"/><Relationship Id="rId427" Type="http://schemas.openxmlformats.org/officeDocument/2006/relationships/slideLayout" Target="../slideLayouts/slideLayout3398.xml"/><Relationship Id="rId469" Type="http://schemas.openxmlformats.org/officeDocument/2006/relationships/slideLayout" Target="../slideLayouts/slideLayout3440.xml"/><Relationship Id="rId634" Type="http://schemas.openxmlformats.org/officeDocument/2006/relationships/slideLayout" Target="../slideLayouts/slideLayout3605.xml"/><Relationship Id="rId676" Type="http://schemas.openxmlformats.org/officeDocument/2006/relationships/slideLayout" Target="../slideLayouts/slideLayout3647.xml"/><Relationship Id="rId26" Type="http://schemas.openxmlformats.org/officeDocument/2006/relationships/slideLayout" Target="../slideLayouts/slideLayout2997.xml"/><Relationship Id="rId231" Type="http://schemas.openxmlformats.org/officeDocument/2006/relationships/slideLayout" Target="../slideLayouts/slideLayout3202.xml"/><Relationship Id="rId273" Type="http://schemas.openxmlformats.org/officeDocument/2006/relationships/slideLayout" Target="../slideLayouts/slideLayout3244.xml"/><Relationship Id="rId329" Type="http://schemas.openxmlformats.org/officeDocument/2006/relationships/slideLayout" Target="../slideLayouts/slideLayout3300.xml"/><Relationship Id="rId480" Type="http://schemas.openxmlformats.org/officeDocument/2006/relationships/slideLayout" Target="../slideLayouts/slideLayout3451.xml"/><Relationship Id="rId536" Type="http://schemas.openxmlformats.org/officeDocument/2006/relationships/slideLayout" Target="../slideLayouts/slideLayout3507.xml"/><Relationship Id="rId701" Type="http://schemas.openxmlformats.org/officeDocument/2006/relationships/slideLayout" Target="../slideLayouts/slideLayout3672.xml"/><Relationship Id="rId68" Type="http://schemas.openxmlformats.org/officeDocument/2006/relationships/slideLayout" Target="../slideLayouts/slideLayout3039.xml"/><Relationship Id="rId133" Type="http://schemas.openxmlformats.org/officeDocument/2006/relationships/slideLayout" Target="../slideLayouts/slideLayout3104.xml"/><Relationship Id="rId175" Type="http://schemas.openxmlformats.org/officeDocument/2006/relationships/slideLayout" Target="../slideLayouts/slideLayout3146.xml"/><Relationship Id="rId340" Type="http://schemas.openxmlformats.org/officeDocument/2006/relationships/slideLayout" Target="../slideLayouts/slideLayout3311.xml"/><Relationship Id="rId578" Type="http://schemas.openxmlformats.org/officeDocument/2006/relationships/slideLayout" Target="../slideLayouts/slideLayout3549.xml"/><Relationship Id="rId743" Type="http://schemas.openxmlformats.org/officeDocument/2006/relationships/slideLayout" Target="../slideLayouts/slideLayout3714.xml"/><Relationship Id="rId785" Type="http://schemas.openxmlformats.org/officeDocument/2006/relationships/slideLayout" Target="../slideLayouts/slideLayout3756.xml"/><Relationship Id="rId200" Type="http://schemas.openxmlformats.org/officeDocument/2006/relationships/slideLayout" Target="../slideLayouts/slideLayout3171.xml"/><Relationship Id="rId382" Type="http://schemas.openxmlformats.org/officeDocument/2006/relationships/slideLayout" Target="../slideLayouts/slideLayout3353.xml"/><Relationship Id="rId438" Type="http://schemas.openxmlformats.org/officeDocument/2006/relationships/slideLayout" Target="../slideLayouts/slideLayout3409.xml"/><Relationship Id="rId603" Type="http://schemas.openxmlformats.org/officeDocument/2006/relationships/slideLayout" Target="../slideLayouts/slideLayout3574.xml"/><Relationship Id="rId645" Type="http://schemas.openxmlformats.org/officeDocument/2006/relationships/slideLayout" Target="../slideLayouts/slideLayout3616.xml"/><Relationship Id="rId687" Type="http://schemas.openxmlformats.org/officeDocument/2006/relationships/slideLayout" Target="../slideLayouts/slideLayout3658.xml"/><Relationship Id="rId242" Type="http://schemas.openxmlformats.org/officeDocument/2006/relationships/slideLayout" Target="../slideLayouts/slideLayout3213.xml"/><Relationship Id="rId284" Type="http://schemas.openxmlformats.org/officeDocument/2006/relationships/slideLayout" Target="../slideLayouts/slideLayout3255.xml"/><Relationship Id="rId491" Type="http://schemas.openxmlformats.org/officeDocument/2006/relationships/slideLayout" Target="../slideLayouts/slideLayout3462.xml"/><Relationship Id="rId505" Type="http://schemas.openxmlformats.org/officeDocument/2006/relationships/slideLayout" Target="../slideLayouts/slideLayout3476.xml"/><Relationship Id="rId712" Type="http://schemas.openxmlformats.org/officeDocument/2006/relationships/slideLayout" Target="../slideLayouts/slideLayout3683.xml"/><Relationship Id="rId37" Type="http://schemas.openxmlformats.org/officeDocument/2006/relationships/slideLayout" Target="../slideLayouts/slideLayout3008.xml"/><Relationship Id="rId79" Type="http://schemas.openxmlformats.org/officeDocument/2006/relationships/slideLayout" Target="../slideLayouts/slideLayout3050.xml"/><Relationship Id="rId102" Type="http://schemas.openxmlformats.org/officeDocument/2006/relationships/slideLayout" Target="../slideLayouts/slideLayout3073.xml"/><Relationship Id="rId144" Type="http://schemas.openxmlformats.org/officeDocument/2006/relationships/slideLayout" Target="../slideLayouts/slideLayout3115.xml"/><Relationship Id="rId547" Type="http://schemas.openxmlformats.org/officeDocument/2006/relationships/slideLayout" Target="../slideLayouts/slideLayout3518.xml"/><Relationship Id="rId589" Type="http://schemas.openxmlformats.org/officeDocument/2006/relationships/slideLayout" Target="../slideLayouts/slideLayout3560.xml"/><Relationship Id="rId754" Type="http://schemas.openxmlformats.org/officeDocument/2006/relationships/slideLayout" Target="../slideLayouts/slideLayout3725.xml"/><Relationship Id="rId796" Type="http://schemas.openxmlformats.org/officeDocument/2006/relationships/slideLayout" Target="../slideLayouts/slideLayout3767.xml"/><Relationship Id="rId90" Type="http://schemas.openxmlformats.org/officeDocument/2006/relationships/slideLayout" Target="../slideLayouts/slideLayout3061.xml"/><Relationship Id="rId186" Type="http://schemas.openxmlformats.org/officeDocument/2006/relationships/slideLayout" Target="../slideLayouts/slideLayout3157.xml"/><Relationship Id="rId351" Type="http://schemas.openxmlformats.org/officeDocument/2006/relationships/slideLayout" Target="../slideLayouts/slideLayout3322.xml"/><Relationship Id="rId393" Type="http://schemas.openxmlformats.org/officeDocument/2006/relationships/slideLayout" Target="../slideLayouts/slideLayout3364.xml"/><Relationship Id="rId407" Type="http://schemas.openxmlformats.org/officeDocument/2006/relationships/slideLayout" Target="../slideLayouts/slideLayout3378.xml"/><Relationship Id="rId449" Type="http://schemas.openxmlformats.org/officeDocument/2006/relationships/slideLayout" Target="../slideLayouts/slideLayout3420.xml"/><Relationship Id="rId614" Type="http://schemas.openxmlformats.org/officeDocument/2006/relationships/slideLayout" Target="../slideLayouts/slideLayout3585.xml"/><Relationship Id="rId656" Type="http://schemas.openxmlformats.org/officeDocument/2006/relationships/slideLayout" Target="../slideLayouts/slideLayout3627.xml"/><Relationship Id="rId211" Type="http://schemas.openxmlformats.org/officeDocument/2006/relationships/slideLayout" Target="../slideLayouts/slideLayout3182.xml"/><Relationship Id="rId253" Type="http://schemas.openxmlformats.org/officeDocument/2006/relationships/slideLayout" Target="../slideLayouts/slideLayout3224.xml"/><Relationship Id="rId295" Type="http://schemas.openxmlformats.org/officeDocument/2006/relationships/slideLayout" Target="../slideLayouts/slideLayout3266.xml"/><Relationship Id="rId309" Type="http://schemas.openxmlformats.org/officeDocument/2006/relationships/slideLayout" Target="../slideLayouts/slideLayout3280.xml"/><Relationship Id="rId460" Type="http://schemas.openxmlformats.org/officeDocument/2006/relationships/slideLayout" Target="../slideLayouts/slideLayout3431.xml"/><Relationship Id="rId516" Type="http://schemas.openxmlformats.org/officeDocument/2006/relationships/slideLayout" Target="../slideLayouts/slideLayout3487.xml"/><Relationship Id="rId698" Type="http://schemas.openxmlformats.org/officeDocument/2006/relationships/slideLayout" Target="../slideLayouts/slideLayout3669.xml"/><Relationship Id="rId48" Type="http://schemas.openxmlformats.org/officeDocument/2006/relationships/slideLayout" Target="../slideLayouts/slideLayout3019.xml"/><Relationship Id="rId113" Type="http://schemas.openxmlformats.org/officeDocument/2006/relationships/slideLayout" Target="../slideLayouts/slideLayout3084.xml"/><Relationship Id="rId320" Type="http://schemas.openxmlformats.org/officeDocument/2006/relationships/slideLayout" Target="../slideLayouts/slideLayout3291.xml"/><Relationship Id="rId558" Type="http://schemas.openxmlformats.org/officeDocument/2006/relationships/slideLayout" Target="../slideLayouts/slideLayout3529.xml"/><Relationship Id="rId723" Type="http://schemas.openxmlformats.org/officeDocument/2006/relationships/slideLayout" Target="../slideLayouts/slideLayout3694.xml"/><Relationship Id="rId765" Type="http://schemas.openxmlformats.org/officeDocument/2006/relationships/slideLayout" Target="../slideLayouts/slideLayout3736.xml"/><Relationship Id="rId155" Type="http://schemas.openxmlformats.org/officeDocument/2006/relationships/slideLayout" Target="../slideLayouts/slideLayout3126.xml"/><Relationship Id="rId197" Type="http://schemas.openxmlformats.org/officeDocument/2006/relationships/slideLayout" Target="../slideLayouts/slideLayout3168.xml"/><Relationship Id="rId362" Type="http://schemas.openxmlformats.org/officeDocument/2006/relationships/slideLayout" Target="../slideLayouts/slideLayout3333.xml"/><Relationship Id="rId418" Type="http://schemas.openxmlformats.org/officeDocument/2006/relationships/slideLayout" Target="../slideLayouts/slideLayout3389.xml"/><Relationship Id="rId625" Type="http://schemas.openxmlformats.org/officeDocument/2006/relationships/slideLayout" Target="../slideLayouts/slideLayout3596.xml"/><Relationship Id="rId222" Type="http://schemas.openxmlformats.org/officeDocument/2006/relationships/slideLayout" Target="../slideLayouts/slideLayout3193.xml"/><Relationship Id="rId264" Type="http://schemas.openxmlformats.org/officeDocument/2006/relationships/slideLayout" Target="../slideLayouts/slideLayout3235.xml"/><Relationship Id="rId471" Type="http://schemas.openxmlformats.org/officeDocument/2006/relationships/slideLayout" Target="../slideLayouts/slideLayout3442.xml"/><Relationship Id="rId667" Type="http://schemas.openxmlformats.org/officeDocument/2006/relationships/slideLayout" Target="../slideLayouts/slideLayout3638.xml"/><Relationship Id="rId17" Type="http://schemas.openxmlformats.org/officeDocument/2006/relationships/slideLayout" Target="../slideLayouts/slideLayout2988.xml"/><Relationship Id="rId59" Type="http://schemas.openxmlformats.org/officeDocument/2006/relationships/slideLayout" Target="../slideLayouts/slideLayout3030.xml"/><Relationship Id="rId124" Type="http://schemas.openxmlformats.org/officeDocument/2006/relationships/slideLayout" Target="../slideLayouts/slideLayout3095.xml"/><Relationship Id="rId527" Type="http://schemas.openxmlformats.org/officeDocument/2006/relationships/slideLayout" Target="../slideLayouts/slideLayout3498.xml"/><Relationship Id="rId569" Type="http://schemas.openxmlformats.org/officeDocument/2006/relationships/slideLayout" Target="../slideLayouts/slideLayout3540.xml"/><Relationship Id="rId734" Type="http://schemas.openxmlformats.org/officeDocument/2006/relationships/slideLayout" Target="../slideLayouts/slideLayout3705.xml"/><Relationship Id="rId776" Type="http://schemas.openxmlformats.org/officeDocument/2006/relationships/slideLayout" Target="../slideLayouts/slideLayout3747.xml"/><Relationship Id="rId70" Type="http://schemas.openxmlformats.org/officeDocument/2006/relationships/slideLayout" Target="../slideLayouts/slideLayout3041.xml"/><Relationship Id="rId166" Type="http://schemas.openxmlformats.org/officeDocument/2006/relationships/slideLayout" Target="../slideLayouts/slideLayout3137.xml"/><Relationship Id="rId331" Type="http://schemas.openxmlformats.org/officeDocument/2006/relationships/slideLayout" Target="../slideLayouts/slideLayout3302.xml"/><Relationship Id="rId373" Type="http://schemas.openxmlformats.org/officeDocument/2006/relationships/slideLayout" Target="../slideLayouts/slideLayout3344.xml"/><Relationship Id="rId429" Type="http://schemas.openxmlformats.org/officeDocument/2006/relationships/slideLayout" Target="../slideLayouts/slideLayout3400.xml"/><Relationship Id="rId580" Type="http://schemas.openxmlformats.org/officeDocument/2006/relationships/slideLayout" Target="../slideLayouts/slideLayout3551.xml"/><Relationship Id="rId636" Type="http://schemas.openxmlformats.org/officeDocument/2006/relationships/slideLayout" Target="../slideLayouts/slideLayout3607.xml"/><Relationship Id="rId801" Type="http://schemas.openxmlformats.org/officeDocument/2006/relationships/image" Target="../media/image1.emf"/><Relationship Id="rId1" Type="http://schemas.openxmlformats.org/officeDocument/2006/relationships/slideLayout" Target="../slideLayouts/slideLayout2972.xml"/><Relationship Id="rId233" Type="http://schemas.openxmlformats.org/officeDocument/2006/relationships/slideLayout" Target="../slideLayouts/slideLayout3204.xml"/><Relationship Id="rId440" Type="http://schemas.openxmlformats.org/officeDocument/2006/relationships/slideLayout" Target="../slideLayouts/slideLayout3411.xml"/><Relationship Id="rId678" Type="http://schemas.openxmlformats.org/officeDocument/2006/relationships/slideLayout" Target="../slideLayouts/slideLayout3649.xml"/><Relationship Id="rId28" Type="http://schemas.openxmlformats.org/officeDocument/2006/relationships/slideLayout" Target="../slideLayouts/slideLayout2999.xml"/><Relationship Id="rId275" Type="http://schemas.openxmlformats.org/officeDocument/2006/relationships/slideLayout" Target="../slideLayouts/slideLayout3246.xml"/><Relationship Id="rId300" Type="http://schemas.openxmlformats.org/officeDocument/2006/relationships/slideLayout" Target="../slideLayouts/slideLayout3271.xml"/><Relationship Id="rId482" Type="http://schemas.openxmlformats.org/officeDocument/2006/relationships/slideLayout" Target="../slideLayouts/slideLayout3453.xml"/><Relationship Id="rId538" Type="http://schemas.openxmlformats.org/officeDocument/2006/relationships/slideLayout" Target="../slideLayouts/slideLayout3509.xml"/><Relationship Id="rId703" Type="http://schemas.openxmlformats.org/officeDocument/2006/relationships/slideLayout" Target="../slideLayouts/slideLayout3674.xml"/><Relationship Id="rId745" Type="http://schemas.openxmlformats.org/officeDocument/2006/relationships/slideLayout" Target="../slideLayouts/slideLayout3716.xml"/><Relationship Id="rId81" Type="http://schemas.openxmlformats.org/officeDocument/2006/relationships/slideLayout" Target="../slideLayouts/slideLayout3052.xml"/><Relationship Id="rId135" Type="http://schemas.openxmlformats.org/officeDocument/2006/relationships/slideLayout" Target="../slideLayouts/slideLayout3106.xml"/><Relationship Id="rId177" Type="http://schemas.openxmlformats.org/officeDocument/2006/relationships/slideLayout" Target="../slideLayouts/slideLayout3148.xml"/><Relationship Id="rId342" Type="http://schemas.openxmlformats.org/officeDocument/2006/relationships/slideLayout" Target="../slideLayouts/slideLayout3313.xml"/><Relationship Id="rId384" Type="http://schemas.openxmlformats.org/officeDocument/2006/relationships/slideLayout" Target="../slideLayouts/slideLayout3355.xml"/><Relationship Id="rId591" Type="http://schemas.openxmlformats.org/officeDocument/2006/relationships/slideLayout" Target="../slideLayouts/slideLayout3562.xml"/><Relationship Id="rId605" Type="http://schemas.openxmlformats.org/officeDocument/2006/relationships/slideLayout" Target="../slideLayouts/slideLayout3576.xml"/><Relationship Id="rId787" Type="http://schemas.openxmlformats.org/officeDocument/2006/relationships/slideLayout" Target="../slideLayouts/slideLayout3758.xml"/><Relationship Id="rId202" Type="http://schemas.openxmlformats.org/officeDocument/2006/relationships/slideLayout" Target="../slideLayouts/slideLayout3173.xml"/><Relationship Id="rId244" Type="http://schemas.openxmlformats.org/officeDocument/2006/relationships/slideLayout" Target="../slideLayouts/slideLayout3215.xml"/><Relationship Id="rId647" Type="http://schemas.openxmlformats.org/officeDocument/2006/relationships/slideLayout" Target="../slideLayouts/slideLayout3618.xml"/><Relationship Id="rId689" Type="http://schemas.openxmlformats.org/officeDocument/2006/relationships/slideLayout" Target="../slideLayouts/slideLayout3660.xml"/><Relationship Id="rId39" Type="http://schemas.openxmlformats.org/officeDocument/2006/relationships/slideLayout" Target="../slideLayouts/slideLayout3010.xml"/><Relationship Id="rId286" Type="http://schemas.openxmlformats.org/officeDocument/2006/relationships/slideLayout" Target="../slideLayouts/slideLayout3257.xml"/><Relationship Id="rId451" Type="http://schemas.openxmlformats.org/officeDocument/2006/relationships/slideLayout" Target="../slideLayouts/slideLayout3422.xml"/><Relationship Id="rId493" Type="http://schemas.openxmlformats.org/officeDocument/2006/relationships/slideLayout" Target="../slideLayouts/slideLayout3464.xml"/><Relationship Id="rId507" Type="http://schemas.openxmlformats.org/officeDocument/2006/relationships/slideLayout" Target="../slideLayouts/slideLayout3478.xml"/><Relationship Id="rId549" Type="http://schemas.openxmlformats.org/officeDocument/2006/relationships/slideLayout" Target="../slideLayouts/slideLayout3520.xml"/><Relationship Id="rId714" Type="http://schemas.openxmlformats.org/officeDocument/2006/relationships/slideLayout" Target="../slideLayouts/slideLayout3685.xml"/><Relationship Id="rId756" Type="http://schemas.openxmlformats.org/officeDocument/2006/relationships/slideLayout" Target="../slideLayouts/slideLayout3727.xml"/><Relationship Id="rId50" Type="http://schemas.openxmlformats.org/officeDocument/2006/relationships/slideLayout" Target="../slideLayouts/slideLayout3021.xml"/><Relationship Id="rId104" Type="http://schemas.openxmlformats.org/officeDocument/2006/relationships/slideLayout" Target="../slideLayouts/slideLayout3075.xml"/><Relationship Id="rId146" Type="http://schemas.openxmlformats.org/officeDocument/2006/relationships/slideLayout" Target="../slideLayouts/slideLayout3117.xml"/><Relationship Id="rId188" Type="http://schemas.openxmlformats.org/officeDocument/2006/relationships/slideLayout" Target="../slideLayouts/slideLayout3159.xml"/><Relationship Id="rId311" Type="http://schemas.openxmlformats.org/officeDocument/2006/relationships/slideLayout" Target="../slideLayouts/slideLayout3282.xml"/><Relationship Id="rId353" Type="http://schemas.openxmlformats.org/officeDocument/2006/relationships/slideLayout" Target="../slideLayouts/slideLayout3324.xml"/><Relationship Id="rId395" Type="http://schemas.openxmlformats.org/officeDocument/2006/relationships/slideLayout" Target="../slideLayouts/slideLayout3366.xml"/><Relationship Id="rId409" Type="http://schemas.openxmlformats.org/officeDocument/2006/relationships/slideLayout" Target="../slideLayouts/slideLayout3380.xml"/><Relationship Id="rId560" Type="http://schemas.openxmlformats.org/officeDocument/2006/relationships/slideLayout" Target="../slideLayouts/slideLayout3531.xml"/><Relationship Id="rId798" Type="http://schemas.openxmlformats.org/officeDocument/2006/relationships/slideLayout" Target="../slideLayouts/slideLayout3769.xml"/><Relationship Id="rId92" Type="http://schemas.openxmlformats.org/officeDocument/2006/relationships/slideLayout" Target="../slideLayouts/slideLayout3063.xml"/><Relationship Id="rId213" Type="http://schemas.openxmlformats.org/officeDocument/2006/relationships/slideLayout" Target="../slideLayouts/slideLayout3184.xml"/><Relationship Id="rId420" Type="http://schemas.openxmlformats.org/officeDocument/2006/relationships/slideLayout" Target="../slideLayouts/slideLayout3391.xml"/><Relationship Id="rId616" Type="http://schemas.openxmlformats.org/officeDocument/2006/relationships/slideLayout" Target="../slideLayouts/slideLayout3587.xml"/><Relationship Id="rId658" Type="http://schemas.openxmlformats.org/officeDocument/2006/relationships/slideLayout" Target="../slideLayouts/slideLayout3629.xml"/><Relationship Id="rId255" Type="http://schemas.openxmlformats.org/officeDocument/2006/relationships/slideLayout" Target="../slideLayouts/slideLayout3226.xml"/><Relationship Id="rId297" Type="http://schemas.openxmlformats.org/officeDocument/2006/relationships/slideLayout" Target="../slideLayouts/slideLayout3268.xml"/><Relationship Id="rId462" Type="http://schemas.openxmlformats.org/officeDocument/2006/relationships/slideLayout" Target="../slideLayouts/slideLayout3433.xml"/><Relationship Id="rId518" Type="http://schemas.openxmlformats.org/officeDocument/2006/relationships/slideLayout" Target="../slideLayouts/slideLayout3489.xml"/><Relationship Id="rId725" Type="http://schemas.openxmlformats.org/officeDocument/2006/relationships/slideLayout" Target="../slideLayouts/slideLayout3696.xml"/><Relationship Id="rId115" Type="http://schemas.openxmlformats.org/officeDocument/2006/relationships/slideLayout" Target="../slideLayouts/slideLayout3086.xml"/><Relationship Id="rId157" Type="http://schemas.openxmlformats.org/officeDocument/2006/relationships/slideLayout" Target="../slideLayouts/slideLayout3128.xml"/><Relationship Id="rId322" Type="http://schemas.openxmlformats.org/officeDocument/2006/relationships/slideLayout" Target="../slideLayouts/slideLayout3293.xml"/><Relationship Id="rId364" Type="http://schemas.openxmlformats.org/officeDocument/2006/relationships/slideLayout" Target="../slideLayouts/slideLayout3335.xml"/><Relationship Id="rId767" Type="http://schemas.openxmlformats.org/officeDocument/2006/relationships/slideLayout" Target="../slideLayouts/slideLayout3738.xml"/><Relationship Id="rId61" Type="http://schemas.openxmlformats.org/officeDocument/2006/relationships/slideLayout" Target="../slideLayouts/slideLayout3032.xml"/><Relationship Id="rId199" Type="http://schemas.openxmlformats.org/officeDocument/2006/relationships/slideLayout" Target="../slideLayouts/slideLayout3170.xml"/><Relationship Id="rId571" Type="http://schemas.openxmlformats.org/officeDocument/2006/relationships/slideLayout" Target="../slideLayouts/slideLayout3542.xml"/><Relationship Id="rId627" Type="http://schemas.openxmlformats.org/officeDocument/2006/relationships/slideLayout" Target="../slideLayouts/slideLayout3598.xml"/><Relationship Id="rId669" Type="http://schemas.openxmlformats.org/officeDocument/2006/relationships/slideLayout" Target="../slideLayouts/slideLayout3640.xml"/><Relationship Id="rId19" Type="http://schemas.openxmlformats.org/officeDocument/2006/relationships/slideLayout" Target="../slideLayouts/slideLayout2990.xml"/><Relationship Id="rId224" Type="http://schemas.openxmlformats.org/officeDocument/2006/relationships/slideLayout" Target="../slideLayouts/slideLayout3195.xml"/><Relationship Id="rId266" Type="http://schemas.openxmlformats.org/officeDocument/2006/relationships/slideLayout" Target="../slideLayouts/slideLayout3237.xml"/><Relationship Id="rId431" Type="http://schemas.openxmlformats.org/officeDocument/2006/relationships/slideLayout" Target="../slideLayouts/slideLayout3402.xml"/><Relationship Id="rId473" Type="http://schemas.openxmlformats.org/officeDocument/2006/relationships/slideLayout" Target="../slideLayouts/slideLayout3444.xml"/><Relationship Id="rId529" Type="http://schemas.openxmlformats.org/officeDocument/2006/relationships/slideLayout" Target="../slideLayouts/slideLayout3500.xml"/><Relationship Id="rId680" Type="http://schemas.openxmlformats.org/officeDocument/2006/relationships/slideLayout" Target="../slideLayouts/slideLayout3651.xml"/><Relationship Id="rId736" Type="http://schemas.openxmlformats.org/officeDocument/2006/relationships/slideLayout" Target="../slideLayouts/slideLayout3707.xml"/><Relationship Id="rId30" Type="http://schemas.openxmlformats.org/officeDocument/2006/relationships/slideLayout" Target="../slideLayouts/slideLayout3001.xml"/><Relationship Id="rId126" Type="http://schemas.openxmlformats.org/officeDocument/2006/relationships/slideLayout" Target="../slideLayouts/slideLayout3097.xml"/><Relationship Id="rId168" Type="http://schemas.openxmlformats.org/officeDocument/2006/relationships/slideLayout" Target="../slideLayouts/slideLayout3139.xml"/><Relationship Id="rId333" Type="http://schemas.openxmlformats.org/officeDocument/2006/relationships/slideLayout" Target="../slideLayouts/slideLayout3304.xml"/><Relationship Id="rId540" Type="http://schemas.openxmlformats.org/officeDocument/2006/relationships/slideLayout" Target="../slideLayouts/slideLayout3511.xml"/><Relationship Id="rId778" Type="http://schemas.openxmlformats.org/officeDocument/2006/relationships/slideLayout" Target="../slideLayouts/slideLayout3749.xml"/><Relationship Id="rId72" Type="http://schemas.openxmlformats.org/officeDocument/2006/relationships/slideLayout" Target="../slideLayouts/slideLayout3043.xml"/><Relationship Id="rId375" Type="http://schemas.openxmlformats.org/officeDocument/2006/relationships/slideLayout" Target="../slideLayouts/slideLayout3346.xml"/><Relationship Id="rId582" Type="http://schemas.openxmlformats.org/officeDocument/2006/relationships/slideLayout" Target="../slideLayouts/slideLayout3553.xml"/><Relationship Id="rId638" Type="http://schemas.openxmlformats.org/officeDocument/2006/relationships/slideLayout" Target="../slideLayouts/slideLayout3609.xml"/><Relationship Id="rId803" Type="http://schemas.openxmlformats.org/officeDocument/2006/relationships/image" Target="../media/image3.png"/><Relationship Id="rId3" Type="http://schemas.openxmlformats.org/officeDocument/2006/relationships/slideLayout" Target="../slideLayouts/slideLayout2974.xml"/><Relationship Id="rId235" Type="http://schemas.openxmlformats.org/officeDocument/2006/relationships/slideLayout" Target="../slideLayouts/slideLayout3206.xml"/><Relationship Id="rId277" Type="http://schemas.openxmlformats.org/officeDocument/2006/relationships/slideLayout" Target="../slideLayouts/slideLayout3248.xml"/><Relationship Id="rId400" Type="http://schemas.openxmlformats.org/officeDocument/2006/relationships/slideLayout" Target="../slideLayouts/slideLayout3371.xml"/><Relationship Id="rId442" Type="http://schemas.openxmlformats.org/officeDocument/2006/relationships/slideLayout" Target="../slideLayouts/slideLayout3413.xml"/><Relationship Id="rId484" Type="http://schemas.openxmlformats.org/officeDocument/2006/relationships/slideLayout" Target="../slideLayouts/slideLayout3455.xml"/><Relationship Id="rId705" Type="http://schemas.openxmlformats.org/officeDocument/2006/relationships/slideLayout" Target="../slideLayouts/slideLayout3676.xml"/><Relationship Id="rId137" Type="http://schemas.openxmlformats.org/officeDocument/2006/relationships/slideLayout" Target="../slideLayouts/slideLayout3108.xml"/><Relationship Id="rId302" Type="http://schemas.openxmlformats.org/officeDocument/2006/relationships/slideLayout" Target="../slideLayouts/slideLayout3273.xml"/><Relationship Id="rId344" Type="http://schemas.openxmlformats.org/officeDocument/2006/relationships/slideLayout" Target="../slideLayouts/slideLayout3315.xml"/><Relationship Id="rId691" Type="http://schemas.openxmlformats.org/officeDocument/2006/relationships/slideLayout" Target="../slideLayouts/slideLayout3662.xml"/><Relationship Id="rId747" Type="http://schemas.openxmlformats.org/officeDocument/2006/relationships/slideLayout" Target="../slideLayouts/slideLayout3718.xml"/><Relationship Id="rId789" Type="http://schemas.openxmlformats.org/officeDocument/2006/relationships/slideLayout" Target="../slideLayouts/slideLayout3760.xml"/><Relationship Id="rId41" Type="http://schemas.openxmlformats.org/officeDocument/2006/relationships/slideLayout" Target="../slideLayouts/slideLayout3012.xml"/><Relationship Id="rId83" Type="http://schemas.openxmlformats.org/officeDocument/2006/relationships/slideLayout" Target="../slideLayouts/slideLayout3054.xml"/><Relationship Id="rId179" Type="http://schemas.openxmlformats.org/officeDocument/2006/relationships/slideLayout" Target="../slideLayouts/slideLayout3150.xml"/><Relationship Id="rId386" Type="http://schemas.openxmlformats.org/officeDocument/2006/relationships/slideLayout" Target="../slideLayouts/slideLayout3357.xml"/><Relationship Id="rId551" Type="http://schemas.openxmlformats.org/officeDocument/2006/relationships/slideLayout" Target="../slideLayouts/slideLayout3522.xml"/><Relationship Id="rId593" Type="http://schemas.openxmlformats.org/officeDocument/2006/relationships/slideLayout" Target="../slideLayouts/slideLayout3564.xml"/><Relationship Id="rId607" Type="http://schemas.openxmlformats.org/officeDocument/2006/relationships/slideLayout" Target="../slideLayouts/slideLayout3578.xml"/><Relationship Id="rId649" Type="http://schemas.openxmlformats.org/officeDocument/2006/relationships/slideLayout" Target="../slideLayouts/slideLayout3620.xml"/><Relationship Id="rId190" Type="http://schemas.openxmlformats.org/officeDocument/2006/relationships/slideLayout" Target="../slideLayouts/slideLayout3161.xml"/><Relationship Id="rId204" Type="http://schemas.openxmlformats.org/officeDocument/2006/relationships/slideLayout" Target="../slideLayouts/slideLayout3175.xml"/><Relationship Id="rId246" Type="http://schemas.openxmlformats.org/officeDocument/2006/relationships/slideLayout" Target="../slideLayouts/slideLayout3217.xml"/><Relationship Id="rId288" Type="http://schemas.openxmlformats.org/officeDocument/2006/relationships/slideLayout" Target="../slideLayouts/slideLayout3259.xml"/><Relationship Id="rId411" Type="http://schemas.openxmlformats.org/officeDocument/2006/relationships/slideLayout" Target="../slideLayouts/slideLayout3382.xml"/><Relationship Id="rId453" Type="http://schemas.openxmlformats.org/officeDocument/2006/relationships/slideLayout" Target="../slideLayouts/slideLayout3424.xml"/><Relationship Id="rId509" Type="http://schemas.openxmlformats.org/officeDocument/2006/relationships/slideLayout" Target="../slideLayouts/slideLayout3480.xml"/><Relationship Id="rId660" Type="http://schemas.openxmlformats.org/officeDocument/2006/relationships/slideLayout" Target="../slideLayouts/slideLayout3631.xml"/><Relationship Id="rId106" Type="http://schemas.openxmlformats.org/officeDocument/2006/relationships/slideLayout" Target="../slideLayouts/slideLayout3077.xml"/><Relationship Id="rId313" Type="http://schemas.openxmlformats.org/officeDocument/2006/relationships/slideLayout" Target="../slideLayouts/slideLayout3284.xml"/><Relationship Id="rId495" Type="http://schemas.openxmlformats.org/officeDocument/2006/relationships/slideLayout" Target="../slideLayouts/slideLayout3466.xml"/><Relationship Id="rId716" Type="http://schemas.openxmlformats.org/officeDocument/2006/relationships/slideLayout" Target="../slideLayouts/slideLayout3687.xml"/><Relationship Id="rId758" Type="http://schemas.openxmlformats.org/officeDocument/2006/relationships/slideLayout" Target="../slideLayouts/slideLayout3729.xml"/><Relationship Id="rId10" Type="http://schemas.openxmlformats.org/officeDocument/2006/relationships/slideLayout" Target="../slideLayouts/slideLayout2981.xml"/><Relationship Id="rId52" Type="http://schemas.openxmlformats.org/officeDocument/2006/relationships/slideLayout" Target="../slideLayouts/slideLayout3023.xml"/><Relationship Id="rId94" Type="http://schemas.openxmlformats.org/officeDocument/2006/relationships/slideLayout" Target="../slideLayouts/slideLayout3065.xml"/><Relationship Id="rId148" Type="http://schemas.openxmlformats.org/officeDocument/2006/relationships/slideLayout" Target="../slideLayouts/slideLayout3119.xml"/><Relationship Id="rId355" Type="http://schemas.openxmlformats.org/officeDocument/2006/relationships/slideLayout" Target="../slideLayouts/slideLayout3326.xml"/><Relationship Id="rId397" Type="http://schemas.openxmlformats.org/officeDocument/2006/relationships/slideLayout" Target="../slideLayouts/slideLayout3368.xml"/><Relationship Id="rId520" Type="http://schemas.openxmlformats.org/officeDocument/2006/relationships/slideLayout" Target="../slideLayouts/slideLayout3491.xml"/><Relationship Id="rId562" Type="http://schemas.openxmlformats.org/officeDocument/2006/relationships/slideLayout" Target="../slideLayouts/slideLayout3533.xml"/><Relationship Id="rId618" Type="http://schemas.openxmlformats.org/officeDocument/2006/relationships/slideLayout" Target="../slideLayouts/slideLayout3589.xml"/><Relationship Id="rId215" Type="http://schemas.openxmlformats.org/officeDocument/2006/relationships/slideLayout" Target="../slideLayouts/slideLayout3186.xml"/><Relationship Id="rId257" Type="http://schemas.openxmlformats.org/officeDocument/2006/relationships/slideLayout" Target="../slideLayouts/slideLayout3228.xml"/><Relationship Id="rId422" Type="http://schemas.openxmlformats.org/officeDocument/2006/relationships/slideLayout" Target="../slideLayouts/slideLayout3393.xml"/><Relationship Id="rId464" Type="http://schemas.openxmlformats.org/officeDocument/2006/relationships/slideLayout" Target="../slideLayouts/slideLayout3435.xml"/><Relationship Id="rId299" Type="http://schemas.openxmlformats.org/officeDocument/2006/relationships/slideLayout" Target="../slideLayouts/slideLayout3270.xml"/><Relationship Id="rId727" Type="http://schemas.openxmlformats.org/officeDocument/2006/relationships/slideLayout" Target="../slideLayouts/slideLayout3698.xml"/><Relationship Id="rId63" Type="http://schemas.openxmlformats.org/officeDocument/2006/relationships/slideLayout" Target="../slideLayouts/slideLayout3034.xml"/><Relationship Id="rId159" Type="http://schemas.openxmlformats.org/officeDocument/2006/relationships/slideLayout" Target="../slideLayouts/slideLayout3130.xml"/><Relationship Id="rId366" Type="http://schemas.openxmlformats.org/officeDocument/2006/relationships/slideLayout" Target="../slideLayouts/slideLayout3337.xml"/><Relationship Id="rId573" Type="http://schemas.openxmlformats.org/officeDocument/2006/relationships/slideLayout" Target="../slideLayouts/slideLayout3544.xml"/><Relationship Id="rId780" Type="http://schemas.openxmlformats.org/officeDocument/2006/relationships/slideLayout" Target="../slideLayouts/slideLayout3751.xml"/><Relationship Id="rId226" Type="http://schemas.openxmlformats.org/officeDocument/2006/relationships/slideLayout" Target="../slideLayouts/slideLayout3197.xml"/><Relationship Id="rId433" Type="http://schemas.openxmlformats.org/officeDocument/2006/relationships/slideLayout" Target="../slideLayouts/slideLayout3404.xml"/><Relationship Id="rId640" Type="http://schemas.openxmlformats.org/officeDocument/2006/relationships/slideLayout" Target="../slideLayouts/slideLayout3611.xml"/><Relationship Id="rId738" Type="http://schemas.openxmlformats.org/officeDocument/2006/relationships/slideLayout" Target="../slideLayouts/slideLayout3709.xml"/><Relationship Id="rId74" Type="http://schemas.openxmlformats.org/officeDocument/2006/relationships/slideLayout" Target="../slideLayouts/slideLayout3045.xml"/><Relationship Id="rId377" Type="http://schemas.openxmlformats.org/officeDocument/2006/relationships/slideLayout" Target="../slideLayouts/slideLayout3348.xml"/><Relationship Id="rId500" Type="http://schemas.openxmlformats.org/officeDocument/2006/relationships/slideLayout" Target="../slideLayouts/slideLayout3471.xml"/><Relationship Id="rId584" Type="http://schemas.openxmlformats.org/officeDocument/2006/relationships/slideLayout" Target="../slideLayouts/slideLayout3555.xml"/><Relationship Id="rId805" Type="http://schemas.openxmlformats.org/officeDocument/2006/relationships/image" Target="../media/image5.emf"/><Relationship Id="rId5" Type="http://schemas.openxmlformats.org/officeDocument/2006/relationships/slideLayout" Target="../slideLayouts/slideLayout2976.xml"/><Relationship Id="rId237" Type="http://schemas.openxmlformats.org/officeDocument/2006/relationships/slideLayout" Target="../slideLayouts/slideLayout3208.xml"/><Relationship Id="rId791" Type="http://schemas.openxmlformats.org/officeDocument/2006/relationships/slideLayout" Target="../slideLayouts/slideLayout3762.xml"/><Relationship Id="rId444" Type="http://schemas.openxmlformats.org/officeDocument/2006/relationships/slideLayout" Target="../slideLayouts/slideLayout3415.xml"/><Relationship Id="rId651" Type="http://schemas.openxmlformats.org/officeDocument/2006/relationships/slideLayout" Target="../slideLayouts/slideLayout3622.xml"/><Relationship Id="rId749" Type="http://schemas.openxmlformats.org/officeDocument/2006/relationships/slideLayout" Target="../slideLayouts/slideLayout3720.xml"/><Relationship Id="rId290" Type="http://schemas.openxmlformats.org/officeDocument/2006/relationships/slideLayout" Target="../slideLayouts/slideLayout3261.xml"/><Relationship Id="rId304" Type="http://schemas.openxmlformats.org/officeDocument/2006/relationships/slideLayout" Target="../slideLayouts/slideLayout3275.xml"/><Relationship Id="rId388" Type="http://schemas.openxmlformats.org/officeDocument/2006/relationships/slideLayout" Target="../slideLayouts/slideLayout3359.xml"/><Relationship Id="rId511" Type="http://schemas.openxmlformats.org/officeDocument/2006/relationships/slideLayout" Target="../slideLayouts/slideLayout3482.xml"/><Relationship Id="rId609" Type="http://schemas.openxmlformats.org/officeDocument/2006/relationships/slideLayout" Target="../slideLayouts/slideLayout3580.xml"/><Relationship Id="rId85" Type="http://schemas.openxmlformats.org/officeDocument/2006/relationships/slideLayout" Target="../slideLayouts/slideLayout3056.xml"/><Relationship Id="rId150" Type="http://schemas.openxmlformats.org/officeDocument/2006/relationships/slideLayout" Target="../slideLayouts/slideLayout3121.xml"/><Relationship Id="rId595" Type="http://schemas.openxmlformats.org/officeDocument/2006/relationships/slideLayout" Target="../slideLayouts/slideLayout3566.xml"/><Relationship Id="rId248" Type="http://schemas.openxmlformats.org/officeDocument/2006/relationships/slideLayout" Target="../slideLayouts/slideLayout3219.xml"/><Relationship Id="rId455" Type="http://schemas.openxmlformats.org/officeDocument/2006/relationships/slideLayout" Target="../slideLayouts/slideLayout3426.xml"/><Relationship Id="rId662" Type="http://schemas.openxmlformats.org/officeDocument/2006/relationships/slideLayout" Target="../slideLayouts/slideLayout3633.xml"/><Relationship Id="rId12" Type="http://schemas.openxmlformats.org/officeDocument/2006/relationships/slideLayout" Target="../slideLayouts/slideLayout2983.xml"/><Relationship Id="rId108" Type="http://schemas.openxmlformats.org/officeDocument/2006/relationships/slideLayout" Target="../slideLayouts/slideLayout3079.xml"/><Relationship Id="rId315" Type="http://schemas.openxmlformats.org/officeDocument/2006/relationships/slideLayout" Target="../slideLayouts/slideLayout3286.xml"/><Relationship Id="rId522" Type="http://schemas.openxmlformats.org/officeDocument/2006/relationships/slideLayout" Target="../slideLayouts/slideLayout3493.xml"/><Relationship Id="rId96" Type="http://schemas.openxmlformats.org/officeDocument/2006/relationships/slideLayout" Target="../slideLayouts/slideLayout3067.xml"/><Relationship Id="rId161" Type="http://schemas.openxmlformats.org/officeDocument/2006/relationships/slideLayout" Target="../slideLayouts/slideLayout3132.xml"/><Relationship Id="rId399" Type="http://schemas.openxmlformats.org/officeDocument/2006/relationships/slideLayout" Target="../slideLayouts/slideLayout3370.xml"/><Relationship Id="rId259" Type="http://schemas.openxmlformats.org/officeDocument/2006/relationships/slideLayout" Target="../slideLayouts/slideLayout3230.xml"/><Relationship Id="rId466" Type="http://schemas.openxmlformats.org/officeDocument/2006/relationships/slideLayout" Target="../slideLayouts/slideLayout3437.xml"/><Relationship Id="rId673" Type="http://schemas.openxmlformats.org/officeDocument/2006/relationships/slideLayout" Target="../slideLayouts/slideLayout3644.xml"/><Relationship Id="rId23" Type="http://schemas.openxmlformats.org/officeDocument/2006/relationships/slideLayout" Target="../slideLayouts/slideLayout2994.xml"/><Relationship Id="rId119" Type="http://schemas.openxmlformats.org/officeDocument/2006/relationships/slideLayout" Target="../slideLayouts/slideLayout3090.xml"/><Relationship Id="rId326" Type="http://schemas.openxmlformats.org/officeDocument/2006/relationships/slideLayout" Target="../slideLayouts/slideLayout3297.xml"/><Relationship Id="rId533" Type="http://schemas.openxmlformats.org/officeDocument/2006/relationships/slideLayout" Target="../slideLayouts/slideLayout3504.xml"/><Relationship Id="rId740" Type="http://schemas.openxmlformats.org/officeDocument/2006/relationships/slideLayout" Target="../slideLayouts/slideLayout3711.xml"/><Relationship Id="rId172" Type="http://schemas.openxmlformats.org/officeDocument/2006/relationships/slideLayout" Target="../slideLayouts/slideLayout3143.xml"/><Relationship Id="rId477" Type="http://schemas.openxmlformats.org/officeDocument/2006/relationships/slideLayout" Target="../slideLayouts/slideLayout3448.xml"/><Relationship Id="rId600" Type="http://schemas.openxmlformats.org/officeDocument/2006/relationships/slideLayout" Target="../slideLayouts/slideLayout3571.xml"/><Relationship Id="rId684" Type="http://schemas.openxmlformats.org/officeDocument/2006/relationships/slideLayout" Target="../slideLayouts/slideLayout3655.xml"/><Relationship Id="rId337" Type="http://schemas.openxmlformats.org/officeDocument/2006/relationships/slideLayout" Target="../slideLayouts/slideLayout3308.xml"/><Relationship Id="rId34" Type="http://schemas.openxmlformats.org/officeDocument/2006/relationships/slideLayout" Target="../slideLayouts/slideLayout3005.xml"/><Relationship Id="rId544" Type="http://schemas.openxmlformats.org/officeDocument/2006/relationships/slideLayout" Target="../slideLayouts/slideLayout3515.xml"/><Relationship Id="rId751" Type="http://schemas.openxmlformats.org/officeDocument/2006/relationships/slideLayout" Target="../slideLayouts/slideLayout3722.xml"/><Relationship Id="rId183" Type="http://schemas.openxmlformats.org/officeDocument/2006/relationships/slideLayout" Target="../slideLayouts/slideLayout3154.xml"/><Relationship Id="rId390" Type="http://schemas.openxmlformats.org/officeDocument/2006/relationships/slideLayout" Target="../slideLayouts/slideLayout3361.xml"/><Relationship Id="rId404" Type="http://schemas.openxmlformats.org/officeDocument/2006/relationships/slideLayout" Target="../slideLayouts/slideLayout3375.xml"/><Relationship Id="rId611" Type="http://schemas.openxmlformats.org/officeDocument/2006/relationships/slideLayout" Target="../slideLayouts/slideLayout3582.xml"/><Relationship Id="rId250" Type="http://schemas.openxmlformats.org/officeDocument/2006/relationships/slideLayout" Target="../slideLayouts/slideLayout3221.xml"/><Relationship Id="rId488" Type="http://schemas.openxmlformats.org/officeDocument/2006/relationships/slideLayout" Target="../slideLayouts/slideLayout3459.xml"/><Relationship Id="rId695" Type="http://schemas.openxmlformats.org/officeDocument/2006/relationships/slideLayout" Target="../slideLayouts/slideLayout3666.xml"/><Relationship Id="rId709" Type="http://schemas.openxmlformats.org/officeDocument/2006/relationships/slideLayout" Target="../slideLayouts/slideLayout3680.xml"/><Relationship Id="rId45" Type="http://schemas.openxmlformats.org/officeDocument/2006/relationships/slideLayout" Target="../slideLayouts/slideLayout3016.xml"/><Relationship Id="rId110" Type="http://schemas.openxmlformats.org/officeDocument/2006/relationships/slideLayout" Target="../slideLayouts/slideLayout3081.xml"/><Relationship Id="rId348" Type="http://schemas.openxmlformats.org/officeDocument/2006/relationships/slideLayout" Target="../slideLayouts/slideLayout3319.xml"/><Relationship Id="rId555" Type="http://schemas.openxmlformats.org/officeDocument/2006/relationships/slideLayout" Target="../slideLayouts/slideLayout3526.xml"/><Relationship Id="rId762" Type="http://schemas.openxmlformats.org/officeDocument/2006/relationships/slideLayout" Target="../slideLayouts/slideLayout3733.xml"/><Relationship Id="rId194" Type="http://schemas.openxmlformats.org/officeDocument/2006/relationships/slideLayout" Target="../slideLayouts/slideLayout3165.xml"/><Relationship Id="rId208" Type="http://schemas.openxmlformats.org/officeDocument/2006/relationships/slideLayout" Target="../slideLayouts/slideLayout3179.xml"/><Relationship Id="rId415" Type="http://schemas.openxmlformats.org/officeDocument/2006/relationships/slideLayout" Target="../slideLayouts/slideLayout3386.xml"/><Relationship Id="rId622" Type="http://schemas.openxmlformats.org/officeDocument/2006/relationships/slideLayout" Target="../slideLayouts/slideLayout3593.xml"/><Relationship Id="rId261" Type="http://schemas.openxmlformats.org/officeDocument/2006/relationships/slideLayout" Target="../slideLayouts/slideLayout3232.xml"/><Relationship Id="rId499" Type="http://schemas.openxmlformats.org/officeDocument/2006/relationships/slideLayout" Target="../slideLayouts/slideLayout3470.xml"/><Relationship Id="rId56" Type="http://schemas.openxmlformats.org/officeDocument/2006/relationships/slideLayout" Target="../slideLayouts/slideLayout3027.xml"/><Relationship Id="rId359" Type="http://schemas.openxmlformats.org/officeDocument/2006/relationships/slideLayout" Target="../slideLayouts/slideLayout3330.xml"/><Relationship Id="rId566" Type="http://schemas.openxmlformats.org/officeDocument/2006/relationships/slideLayout" Target="../slideLayouts/slideLayout3537.xml"/><Relationship Id="rId773" Type="http://schemas.openxmlformats.org/officeDocument/2006/relationships/slideLayout" Target="../slideLayouts/slideLayout3744.xml"/><Relationship Id="rId121" Type="http://schemas.openxmlformats.org/officeDocument/2006/relationships/slideLayout" Target="../slideLayouts/slideLayout3092.xml"/><Relationship Id="rId219" Type="http://schemas.openxmlformats.org/officeDocument/2006/relationships/slideLayout" Target="../slideLayouts/slideLayout3190.xml"/><Relationship Id="rId426" Type="http://schemas.openxmlformats.org/officeDocument/2006/relationships/slideLayout" Target="../slideLayouts/slideLayout3397.xml"/><Relationship Id="rId633" Type="http://schemas.openxmlformats.org/officeDocument/2006/relationships/slideLayout" Target="../slideLayouts/slideLayout3604.xml"/><Relationship Id="rId67" Type="http://schemas.openxmlformats.org/officeDocument/2006/relationships/slideLayout" Target="../slideLayouts/slideLayout3038.xml"/><Relationship Id="rId272" Type="http://schemas.openxmlformats.org/officeDocument/2006/relationships/slideLayout" Target="../slideLayouts/slideLayout3243.xml"/><Relationship Id="rId577" Type="http://schemas.openxmlformats.org/officeDocument/2006/relationships/slideLayout" Target="../slideLayouts/slideLayout3548.xml"/><Relationship Id="rId700" Type="http://schemas.openxmlformats.org/officeDocument/2006/relationships/slideLayout" Target="../slideLayouts/slideLayout3671.xml"/><Relationship Id="rId132" Type="http://schemas.openxmlformats.org/officeDocument/2006/relationships/slideLayout" Target="../slideLayouts/slideLayout3103.xml"/><Relationship Id="rId784" Type="http://schemas.openxmlformats.org/officeDocument/2006/relationships/slideLayout" Target="../slideLayouts/slideLayout3755.xml"/><Relationship Id="rId437" Type="http://schemas.openxmlformats.org/officeDocument/2006/relationships/slideLayout" Target="../slideLayouts/slideLayout3408.xml"/><Relationship Id="rId644" Type="http://schemas.openxmlformats.org/officeDocument/2006/relationships/slideLayout" Target="../slideLayouts/slideLayout3615.xml"/><Relationship Id="rId283" Type="http://schemas.openxmlformats.org/officeDocument/2006/relationships/slideLayout" Target="../slideLayouts/slideLayout3254.xml"/><Relationship Id="rId490" Type="http://schemas.openxmlformats.org/officeDocument/2006/relationships/slideLayout" Target="../slideLayouts/slideLayout3461.xml"/><Relationship Id="rId504" Type="http://schemas.openxmlformats.org/officeDocument/2006/relationships/slideLayout" Target="../slideLayouts/slideLayout3475.xml"/><Relationship Id="rId711" Type="http://schemas.openxmlformats.org/officeDocument/2006/relationships/slideLayout" Target="../slideLayouts/slideLayout3682.xml"/><Relationship Id="rId78" Type="http://schemas.openxmlformats.org/officeDocument/2006/relationships/slideLayout" Target="../slideLayouts/slideLayout3049.xml"/><Relationship Id="rId143" Type="http://schemas.openxmlformats.org/officeDocument/2006/relationships/slideLayout" Target="../slideLayouts/slideLayout3114.xml"/><Relationship Id="rId350" Type="http://schemas.openxmlformats.org/officeDocument/2006/relationships/slideLayout" Target="../slideLayouts/slideLayout3321.xml"/><Relationship Id="rId588" Type="http://schemas.openxmlformats.org/officeDocument/2006/relationships/slideLayout" Target="../slideLayouts/slideLayout3559.xml"/><Relationship Id="rId795" Type="http://schemas.openxmlformats.org/officeDocument/2006/relationships/slideLayout" Target="../slideLayouts/slideLayout3766.xml"/><Relationship Id="rId9" Type="http://schemas.openxmlformats.org/officeDocument/2006/relationships/slideLayout" Target="../slideLayouts/slideLayout2980.xml"/><Relationship Id="rId210" Type="http://schemas.openxmlformats.org/officeDocument/2006/relationships/slideLayout" Target="../slideLayouts/slideLayout3181.xml"/><Relationship Id="rId448" Type="http://schemas.openxmlformats.org/officeDocument/2006/relationships/slideLayout" Target="../slideLayouts/slideLayout3419.xml"/><Relationship Id="rId655" Type="http://schemas.openxmlformats.org/officeDocument/2006/relationships/slideLayout" Target="../slideLayouts/slideLayout3626.xml"/><Relationship Id="rId294" Type="http://schemas.openxmlformats.org/officeDocument/2006/relationships/slideLayout" Target="../slideLayouts/slideLayout3265.xml"/><Relationship Id="rId308" Type="http://schemas.openxmlformats.org/officeDocument/2006/relationships/slideLayout" Target="../slideLayouts/slideLayout3279.xml"/><Relationship Id="rId515" Type="http://schemas.openxmlformats.org/officeDocument/2006/relationships/slideLayout" Target="../slideLayouts/slideLayout3486.xml"/><Relationship Id="rId722" Type="http://schemas.openxmlformats.org/officeDocument/2006/relationships/slideLayout" Target="../slideLayouts/slideLayout3693.xml"/><Relationship Id="rId89" Type="http://schemas.openxmlformats.org/officeDocument/2006/relationships/slideLayout" Target="../slideLayouts/slideLayout3060.xml"/><Relationship Id="rId154" Type="http://schemas.openxmlformats.org/officeDocument/2006/relationships/slideLayout" Target="../slideLayouts/slideLayout3125.xml"/><Relationship Id="rId361" Type="http://schemas.openxmlformats.org/officeDocument/2006/relationships/slideLayout" Target="../slideLayouts/slideLayout3332.xml"/><Relationship Id="rId599" Type="http://schemas.openxmlformats.org/officeDocument/2006/relationships/slideLayout" Target="../slideLayouts/slideLayout3570.xml"/><Relationship Id="rId459" Type="http://schemas.openxmlformats.org/officeDocument/2006/relationships/slideLayout" Target="../slideLayouts/slideLayout3430.xml"/><Relationship Id="rId666" Type="http://schemas.openxmlformats.org/officeDocument/2006/relationships/slideLayout" Target="../slideLayouts/slideLayout3637.xml"/><Relationship Id="rId16" Type="http://schemas.openxmlformats.org/officeDocument/2006/relationships/slideLayout" Target="../slideLayouts/slideLayout2987.xml"/><Relationship Id="rId221" Type="http://schemas.openxmlformats.org/officeDocument/2006/relationships/slideLayout" Target="../slideLayouts/slideLayout3192.xml"/><Relationship Id="rId319" Type="http://schemas.openxmlformats.org/officeDocument/2006/relationships/slideLayout" Target="../slideLayouts/slideLayout3290.xml"/><Relationship Id="rId526" Type="http://schemas.openxmlformats.org/officeDocument/2006/relationships/slideLayout" Target="../slideLayouts/slideLayout3497.xml"/><Relationship Id="rId733" Type="http://schemas.openxmlformats.org/officeDocument/2006/relationships/slideLayout" Target="../slideLayouts/slideLayout3704.xml"/><Relationship Id="rId165" Type="http://schemas.openxmlformats.org/officeDocument/2006/relationships/slideLayout" Target="../slideLayouts/slideLayout3136.xml"/><Relationship Id="rId372" Type="http://schemas.openxmlformats.org/officeDocument/2006/relationships/slideLayout" Target="../slideLayouts/slideLayout3343.xml"/><Relationship Id="rId677" Type="http://schemas.openxmlformats.org/officeDocument/2006/relationships/slideLayout" Target="../slideLayouts/slideLayout3648.xml"/><Relationship Id="rId800" Type="http://schemas.openxmlformats.org/officeDocument/2006/relationships/theme" Target="../theme/theme7.xml"/><Relationship Id="rId232" Type="http://schemas.openxmlformats.org/officeDocument/2006/relationships/slideLayout" Target="../slideLayouts/slideLayout3203.xml"/><Relationship Id="rId27" Type="http://schemas.openxmlformats.org/officeDocument/2006/relationships/slideLayout" Target="../slideLayouts/slideLayout2998.xml"/><Relationship Id="rId537" Type="http://schemas.openxmlformats.org/officeDocument/2006/relationships/slideLayout" Target="../slideLayouts/slideLayout3508.xml"/><Relationship Id="rId744" Type="http://schemas.openxmlformats.org/officeDocument/2006/relationships/slideLayout" Target="../slideLayouts/slideLayout3715.xml"/><Relationship Id="rId80" Type="http://schemas.openxmlformats.org/officeDocument/2006/relationships/slideLayout" Target="../slideLayouts/slideLayout3051.xml"/><Relationship Id="rId176" Type="http://schemas.openxmlformats.org/officeDocument/2006/relationships/slideLayout" Target="../slideLayouts/slideLayout3147.xml"/><Relationship Id="rId383" Type="http://schemas.openxmlformats.org/officeDocument/2006/relationships/slideLayout" Target="../slideLayouts/slideLayout3354.xml"/><Relationship Id="rId590" Type="http://schemas.openxmlformats.org/officeDocument/2006/relationships/slideLayout" Target="../slideLayouts/slideLayout3561.xml"/><Relationship Id="rId604" Type="http://schemas.openxmlformats.org/officeDocument/2006/relationships/slideLayout" Target="../slideLayouts/slideLayout3575.xml"/><Relationship Id="rId243" Type="http://schemas.openxmlformats.org/officeDocument/2006/relationships/slideLayout" Target="../slideLayouts/slideLayout3214.xml"/><Relationship Id="rId450" Type="http://schemas.openxmlformats.org/officeDocument/2006/relationships/slideLayout" Target="../slideLayouts/slideLayout3421.xml"/><Relationship Id="rId688" Type="http://schemas.openxmlformats.org/officeDocument/2006/relationships/slideLayout" Target="../slideLayouts/slideLayout3659.xml"/><Relationship Id="rId38" Type="http://schemas.openxmlformats.org/officeDocument/2006/relationships/slideLayout" Target="../slideLayouts/slideLayout3009.xml"/><Relationship Id="rId103" Type="http://schemas.openxmlformats.org/officeDocument/2006/relationships/slideLayout" Target="../slideLayouts/slideLayout3074.xml"/><Relationship Id="rId310" Type="http://schemas.openxmlformats.org/officeDocument/2006/relationships/slideLayout" Target="../slideLayouts/slideLayout3281.xml"/><Relationship Id="rId548" Type="http://schemas.openxmlformats.org/officeDocument/2006/relationships/slideLayout" Target="../slideLayouts/slideLayout3519.xml"/><Relationship Id="rId755" Type="http://schemas.openxmlformats.org/officeDocument/2006/relationships/slideLayout" Target="../slideLayouts/slideLayout3726.xml"/><Relationship Id="rId91" Type="http://schemas.openxmlformats.org/officeDocument/2006/relationships/slideLayout" Target="../slideLayouts/slideLayout3062.xml"/><Relationship Id="rId187" Type="http://schemas.openxmlformats.org/officeDocument/2006/relationships/slideLayout" Target="../slideLayouts/slideLayout3158.xml"/><Relationship Id="rId394" Type="http://schemas.openxmlformats.org/officeDocument/2006/relationships/slideLayout" Target="../slideLayouts/slideLayout3365.xml"/><Relationship Id="rId408" Type="http://schemas.openxmlformats.org/officeDocument/2006/relationships/slideLayout" Target="../slideLayouts/slideLayout3379.xml"/><Relationship Id="rId615" Type="http://schemas.openxmlformats.org/officeDocument/2006/relationships/slideLayout" Target="../slideLayouts/slideLayout3586.xml"/><Relationship Id="rId254" Type="http://schemas.openxmlformats.org/officeDocument/2006/relationships/slideLayout" Target="../slideLayouts/slideLayout3225.xml"/><Relationship Id="rId699" Type="http://schemas.openxmlformats.org/officeDocument/2006/relationships/slideLayout" Target="../slideLayouts/slideLayout3670.xml"/><Relationship Id="rId49" Type="http://schemas.openxmlformats.org/officeDocument/2006/relationships/slideLayout" Target="../slideLayouts/slideLayout3020.xml"/><Relationship Id="rId114" Type="http://schemas.openxmlformats.org/officeDocument/2006/relationships/slideLayout" Target="../slideLayouts/slideLayout3085.xml"/><Relationship Id="rId461" Type="http://schemas.openxmlformats.org/officeDocument/2006/relationships/slideLayout" Target="../slideLayouts/slideLayout3432.xml"/><Relationship Id="rId559" Type="http://schemas.openxmlformats.org/officeDocument/2006/relationships/slideLayout" Target="../slideLayouts/slideLayout3530.xml"/><Relationship Id="rId766" Type="http://schemas.openxmlformats.org/officeDocument/2006/relationships/slideLayout" Target="../slideLayouts/slideLayout3737.xml"/><Relationship Id="rId198" Type="http://schemas.openxmlformats.org/officeDocument/2006/relationships/slideLayout" Target="../slideLayouts/slideLayout3169.xml"/><Relationship Id="rId321" Type="http://schemas.openxmlformats.org/officeDocument/2006/relationships/slideLayout" Target="../slideLayouts/slideLayout3292.xml"/><Relationship Id="rId419" Type="http://schemas.openxmlformats.org/officeDocument/2006/relationships/slideLayout" Target="../slideLayouts/slideLayout3390.xml"/><Relationship Id="rId626" Type="http://schemas.openxmlformats.org/officeDocument/2006/relationships/slideLayout" Target="../slideLayouts/slideLayout3597.xml"/><Relationship Id="rId265" Type="http://schemas.openxmlformats.org/officeDocument/2006/relationships/slideLayout" Target="../slideLayouts/slideLayout3236.xml"/><Relationship Id="rId472" Type="http://schemas.openxmlformats.org/officeDocument/2006/relationships/slideLayout" Target="../slideLayouts/slideLayout3443.xml"/><Relationship Id="rId125" Type="http://schemas.openxmlformats.org/officeDocument/2006/relationships/slideLayout" Target="../slideLayouts/slideLayout3096.xml"/><Relationship Id="rId332" Type="http://schemas.openxmlformats.org/officeDocument/2006/relationships/slideLayout" Target="../slideLayouts/slideLayout3303.xml"/><Relationship Id="rId777" Type="http://schemas.openxmlformats.org/officeDocument/2006/relationships/slideLayout" Target="../slideLayouts/slideLayout3748.xml"/><Relationship Id="rId637" Type="http://schemas.openxmlformats.org/officeDocument/2006/relationships/slideLayout" Target="../slideLayouts/slideLayout3608.xml"/><Relationship Id="rId276" Type="http://schemas.openxmlformats.org/officeDocument/2006/relationships/slideLayout" Target="../slideLayouts/slideLayout3247.xml"/><Relationship Id="rId483" Type="http://schemas.openxmlformats.org/officeDocument/2006/relationships/slideLayout" Target="../slideLayouts/slideLayout3454.xml"/><Relationship Id="rId690" Type="http://schemas.openxmlformats.org/officeDocument/2006/relationships/slideLayout" Target="../slideLayouts/slideLayout3661.xml"/><Relationship Id="rId704" Type="http://schemas.openxmlformats.org/officeDocument/2006/relationships/slideLayout" Target="../slideLayouts/slideLayout3675.xml"/><Relationship Id="rId40" Type="http://schemas.openxmlformats.org/officeDocument/2006/relationships/slideLayout" Target="../slideLayouts/slideLayout3011.xml"/><Relationship Id="rId136" Type="http://schemas.openxmlformats.org/officeDocument/2006/relationships/slideLayout" Target="../slideLayouts/slideLayout3107.xml"/><Relationship Id="rId343" Type="http://schemas.openxmlformats.org/officeDocument/2006/relationships/slideLayout" Target="../slideLayouts/slideLayout3314.xml"/><Relationship Id="rId550" Type="http://schemas.openxmlformats.org/officeDocument/2006/relationships/slideLayout" Target="../slideLayouts/slideLayout3521.xml"/><Relationship Id="rId788" Type="http://schemas.openxmlformats.org/officeDocument/2006/relationships/slideLayout" Target="../slideLayouts/slideLayout3759.xml"/><Relationship Id="rId203" Type="http://schemas.openxmlformats.org/officeDocument/2006/relationships/slideLayout" Target="../slideLayouts/slideLayout3174.xml"/><Relationship Id="rId648" Type="http://schemas.openxmlformats.org/officeDocument/2006/relationships/slideLayout" Target="../slideLayouts/slideLayout3619.xml"/><Relationship Id="rId287" Type="http://schemas.openxmlformats.org/officeDocument/2006/relationships/slideLayout" Target="../slideLayouts/slideLayout3258.xml"/><Relationship Id="rId410" Type="http://schemas.openxmlformats.org/officeDocument/2006/relationships/slideLayout" Target="../slideLayouts/slideLayout3381.xml"/><Relationship Id="rId494" Type="http://schemas.openxmlformats.org/officeDocument/2006/relationships/slideLayout" Target="../slideLayouts/slideLayout3465.xml"/><Relationship Id="rId508" Type="http://schemas.openxmlformats.org/officeDocument/2006/relationships/slideLayout" Target="../slideLayouts/slideLayout3479.xml"/><Relationship Id="rId715" Type="http://schemas.openxmlformats.org/officeDocument/2006/relationships/slideLayout" Target="../slideLayouts/slideLayout3686.xml"/><Relationship Id="rId147" Type="http://schemas.openxmlformats.org/officeDocument/2006/relationships/slideLayout" Target="../slideLayouts/slideLayout3118.xml"/><Relationship Id="rId354" Type="http://schemas.openxmlformats.org/officeDocument/2006/relationships/slideLayout" Target="../slideLayouts/slideLayout3325.xml"/><Relationship Id="rId799" Type="http://schemas.openxmlformats.org/officeDocument/2006/relationships/slideLayout" Target="../slideLayouts/slideLayout3770.xml"/><Relationship Id="rId51" Type="http://schemas.openxmlformats.org/officeDocument/2006/relationships/slideLayout" Target="../slideLayouts/slideLayout3022.xml"/><Relationship Id="rId561" Type="http://schemas.openxmlformats.org/officeDocument/2006/relationships/slideLayout" Target="../slideLayouts/slideLayout3532.xml"/><Relationship Id="rId659" Type="http://schemas.openxmlformats.org/officeDocument/2006/relationships/slideLayout" Target="../slideLayouts/slideLayout3630.xml"/><Relationship Id="rId214" Type="http://schemas.openxmlformats.org/officeDocument/2006/relationships/slideLayout" Target="../slideLayouts/slideLayout3185.xml"/><Relationship Id="rId298" Type="http://schemas.openxmlformats.org/officeDocument/2006/relationships/slideLayout" Target="../slideLayouts/slideLayout3269.xml"/><Relationship Id="rId421" Type="http://schemas.openxmlformats.org/officeDocument/2006/relationships/slideLayout" Target="../slideLayouts/slideLayout3392.xml"/><Relationship Id="rId519" Type="http://schemas.openxmlformats.org/officeDocument/2006/relationships/slideLayout" Target="../slideLayouts/slideLayout3490.xml"/><Relationship Id="rId158" Type="http://schemas.openxmlformats.org/officeDocument/2006/relationships/slideLayout" Target="../slideLayouts/slideLayout3129.xml"/><Relationship Id="rId726" Type="http://schemas.openxmlformats.org/officeDocument/2006/relationships/slideLayout" Target="../slideLayouts/slideLayout3697.xml"/><Relationship Id="rId62" Type="http://schemas.openxmlformats.org/officeDocument/2006/relationships/slideLayout" Target="../slideLayouts/slideLayout3033.xml"/><Relationship Id="rId365" Type="http://schemas.openxmlformats.org/officeDocument/2006/relationships/slideLayout" Target="../slideLayouts/slideLayout3336.xml"/><Relationship Id="rId572" Type="http://schemas.openxmlformats.org/officeDocument/2006/relationships/slideLayout" Target="../slideLayouts/slideLayout3543.xml"/><Relationship Id="rId225" Type="http://schemas.openxmlformats.org/officeDocument/2006/relationships/slideLayout" Target="../slideLayouts/slideLayout3196.xml"/><Relationship Id="rId432" Type="http://schemas.openxmlformats.org/officeDocument/2006/relationships/slideLayout" Target="../slideLayouts/slideLayout3403.xml"/><Relationship Id="rId737" Type="http://schemas.openxmlformats.org/officeDocument/2006/relationships/slideLayout" Target="../slideLayouts/slideLayout3708.xml"/><Relationship Id="rId73" Type="http://schemas.openxmlformats.org/officeDocument/2006/relationships/slideLayout" Target="../slideLayouts/slideLayout3044.xml"/><Relationship Id="rId169" Type="http://schemas.openxmlformats.org/officeDocument/2006/relationships/slideLayout" Target="../slideLayouts/slideLayout3140.xml"/><Relationship Id="rId376" Type="http://schemas.openxmlformats.org/officeDocument/2006/relationships/slideLayout" Target="../slideLayouts/slideLayout3347.xml"/><Relationship Id="rId583" Type="http://schemas.openxmlformats.org/officeDocument/2006/relationships/slideLayout" Target="../slideLayouts/slideLayout3554.xml"/><Relationship Id="rId790" Type="http://schemas.openxmlformats.org/officeDocument/2006/relationships/slideLayout" Target="../slideLayouts/slideLayout3761.xml"/><Relationship Id="rId804" Type="http://schemas.openxmlformats.org/officeDocument/2006/relationships/image" Target="../media/image4.emf"/><Relationship Id="rId4" Type="http://schemas.openxmlformats.org/officeDocument/2006/relationships/slideLayout" Target="../slideLayouts/slideLayout2975.xml"/><Relationship Id="rId236" Type="http://schemas.openxmlformats.org/officeDocument/2006/relationships/slideLayout" Target="../slideLayouts/slideLayout3207.xml"/><Relationship Id="rId443" Type="http://schemas.openxmlformats.org/officeDocument/2006/relationships/slideLayout" Target="../slideLayouts/slideLayout3414.xml"/><Relationship Id="rId650" Type="http://schemas.openxmlformats.org/officeDocument/2006/relationships/slideLayout" Target="../slideLayouts/slideLayout3621.xml"/><Relationship Id="rId303" Type="http://schemas.openxmlformats.org/officeDocument/2006/relationships/slideLayout" Target="../slideLayouts/slideLayout3274.xml"/><Relationship Id="rId748" Type="http://schemas.openxmlformats.org/officeDocument/2006/relationships/slideLayout" Target="../slideLayouts/slideLayout3719.xml"/><Relationship Id="rId84" Type="http://schemas.openxmlformats.org/officeDocument/2006/relationships/slideLayout" Target="../slideLayouts/slideLayout3055.xml"/><Relationship Id="rId387" Type="http://schemas.openxmlformats.org/officeDocument/2006/relationships/slideLayout" Target="../slideLayouts/slideLayout3358.xml"/><Relationship Id="rId510" Type="http://schemas.openxmlformats.org/officeDocument/2006/relationships/slideLayout" Target="../slideLayouts/slideLayout3481.xml"/><Relationship Id="rId594" Type="http://schemas.openxmlformats.org/officeDocument/2006/relationships/slideLayout" Target="../slideLayouts/slideLayout3565.xml"/><Relationship Id="rId608" Type="http://schemas.openxmlformats.org/officeDocument/2006/relationships/slideLayout" Target="../slideLayouts/slideLayout3579.xml"/><Relationship Id="rId247" Type="http://schemas.openxmlformats.org/officeDocument/2006/relationships/slideLayout" Target="../slideLayouts/slideLayout3218.xml"/><Relationship Id="rId107" Type="http://schemas.openxmlformats.org/officeDocument/2006/relationships/slideLayout" Target="../slideLayouts/slideLayout3078.xml"/><Relationship Id="rId454" Type="http://schemas.openxmlformats.org/officeDocument/2006/relationships/slideLayout" Target="../slideLayouts/slideLayout3425.xml"/><Relationship Id="rId661" Type="http://schemas.openxmlformats.org/officeDocument/2006/relationships/slideLayout" Target="../slideLayouts/slideLayout3632.xml"/><Relationship Id="rId759" Type="http://schemas.openxmlformats.org/officeDocument/2006/relationships/slideLayout" Target="../slideLayouts/slideLayout3730.xml"/><Relationship Id="rId11" Type="http://schemas.openxmlformats.org/officeDocument/2006/relationships/slideLayout" Target="../slideLayouts/slideLayout2982.xml"/><Relationship Id="rId314" Type="http://schemas.openxmlformats.org/officeDocument/2006/relationships/slideLayout" Target="../slideLayouts/slideLayout3285.xml"/><Relationship Id="rId398" Type="http://schemas.openxmlformats.org/officeDocument/2006/relationships/slideLayout" Target="../slideLayouts/slideLayout3369.xml"/><Relationship Id="rId521" Type="http://schemas.openxmlformats.org/officeDocument/2006/relationships/slideLayout" Target="../slideLayouts/slideLayout3492.xml"/><Relationship Id="rId619" Type="http://schemas.openxmlformats.org/officeDocument/2006/relationships/slideLayout" Target="../slideLayouts/slideLayout3590.xml"/><Relationship Id="rId95" Type="http://schemas.openxmlformats.org/officeDocument/2006/relationships/slideLayout" Target="../slideLayouts/slideLayout3066.xml"/><Relationship Id="rId160" Type="http://schemas.openxmlformats.org/officeDocument/2006/relationships/slideLayout" Target="../slideLayouts/slideLayout3131.xml"/><Relationship Id="rId258" Type="http://schemas.openxmlformats.org/officeDocument/2006/relationships/slideLayout" Target="../slideLayouts/slideLayout3229.xml"/><Relationship Id="rId465" Type="http://schemas.openxmlformats.org/officeDocument/2006/relationships/slideLayout" Target="../slideLayouts/slideLayout3436.xml"/><Relationship Id="rId672" Type="http://schemas.openxmlformats.org/officeDocument/2006/relationships/slideLayout" Target="../slideLayouts/slideLayout3643.xml"/><Relationship Id="rId22" Type="http://schemas.openxmlformats.org/officeDocument/2006/relationships/slideLayout" Target="../slideLayouts/slideLayout2993.xml"/><Relationship Id="rId118" Type="http://schemas.openxmlformats.org/officeDocument/2006/relationships/slideLayout" Target="../slideLayouts/slideLayout3089.xml"/><Relationship Id="rId325" Type="http://schemas.openxmlformats.org/officeDocument/2006/relationships/slideLayout" Target="../slideLayouts/slideLayout3296.xml"/><Relationship Id="rId532" Type="http://schemas.openxmlformats.org/officeDocument/2006/relationships/slideLayout" Target="../slideLayouts/slideLayout3503.xml"/><Relationship Id="rId171" Type="http://schemas.openxmlformats.org/officeDocument/2006/relationships/slideLayout" Target="../slideLayouts/slideLayout3142.xml"/><Relationship Id="rId269" Type="http://schemas.openxmlformats.org/officeDocument/2006/relationships/slideLayout" Target="../slideLayouts/slideLayout3240.xml"/><Relationship Id="rId476" Type="http://schemas.openxmlformats.org/officeDocument/2006/relationships/slideLayout" Target="../slideLayouts/slideLayout3447.xml"/><Relationship Id="rId683" Type="http://schemas.openxmlformats.org/officeDocument/2006/relationships/slideLayout" Target="../slideLayouts/slideLayout3654.xml"/></Relationships>
</file>

<file path=ppt/slideMasters/_rels/slideMaster8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887.xml"/><Relationship Id="rId21" Type="http://schemas.openxmlformats.org/officeDocument/2006/relationships/slideLayout" Target="../slideLayouts/slideLayout3791.xml"/><Relationship Id="rId324" Type="http://schemas.openxmlformats.org/officeDocument/2006/relationships/slideLayout" Target="../slideLayouts/slideLayout4094.xml"/><Relationship Id="rId531" Type="http://schemas.openxmlformats.org/officeDocument/2006/relationships/slideLayout" Target="../slideLayouts/slideLayout4301.xml"/><Relationship Id="rId170" Type="http://schemas.openxmlformats.org/officeDocument/2006/relationships/slideLayout" Target="../slideLayouts/slideLayout3940.xml"/><Relationship Id="rId268" Type="http://schemas.openxmlformats.org/officeDocument/2006/relationships/slideLayout" Target="../slideLayouts/slideLayout4038.xml"/><Relationship Id="rId475" Type="http://schemas.openxmlformats.org/officeDocument/2006/relationships/slideLayout" Target="../slideLayouts/slideLayout4245.xml"/><Relationship Id="rId32" Type="http://schemas.openxmlformats.org/officeDocument/2006/relationships/slideLayout" Target="../slideLayouts/slideLayout3802.xml"/><Relationship Id="rId128" Type="http://schemas.openxmlformats.org/officeDocument/2006/relationships/slideLayout" Target="../slideLayouts/slideLayout3898.xml"/><Relationship Id="rId335" Type="http://schemas.openxmlformats.org/officeDocument/2006/relationships/slideLayout" Target="../slideLayouts/slideLayout4105.xml"/><Relationship Id="rId542" Type="http://schemas.openxmlformats.org/officeDocument/2006/relationships/slideLayout" Target="../slideLayouts/slideLayout4312.xml"/><Relationship Id="rId181" Type="http://schemas.openxmlformats.org/officeDocument/2006/relationships/slideLayout" Target="../slideLayouts/slideLayout3951.xml"/><Relationship Id="rId402" Type="http://schemas.openxmlformats.org/officeDocument/2006/relationships/slideLayout" Target="../slideLayouts/slideLayout4172.xml"/><Relationship Id="rId279" Type="http://schemas.openxmlformats.org/officeDocument/2006/relationships/slideLayout" Target="../slideLayouts/slideLayout4049.xml"/><Relationship Id="rId486" Type="http://schemas.openxmlformats.org/officeDocument/2006/relationships/slideLayout" Target="../slideLayouts/slideLayout4256.xml"/><Relationship Id="rId43" Type="http://schemas.openxmlformats.org/officeDocument/2006/relationships/slideLayout" Target="../slideLayouts/slideLayout3813.xml"/><Relationship Id="rId139" Type="http://schemas.openxmlformats.org/officeDocument/2006/relationships/slideLayout" Target="../slideLayouts/slideLayout3909.xml"/><Relationship Id="rId346" Type="http://schemas.openxmlformats.org/officeDocument/2006/relationships/slideLayout" Target="../slideLayouts/slideLayout4116.xml"/><Relationship Id="rId192" Type="http://schemas.openxmlformats.org/officeDocument/2006/relationships/slideLayout" Target="../slideLayouts/slideLayout3962.xml"/><Relationship Id="rId206" Type="http://schemas.openxmlformats.org/officeDocument/2006/relationships/slideLayout" Target="../slideLayouts/slideLayout3976.xml"/><Relationship Id="rId413" Type="http://schemas.openxmlformats.org/officeDocument/2006/relationships/slideLayout" Target="../slideLayouts/slideLayout4183.xml"/><Relationship Id="rId497" Type="http://schemas.openxmlformats.org/officeDocument/2006/relationships/slideLayout" Target="../slideLayouts/slideLayout4267.xml"/><Relationship Id="rId12" Type="http://schemas.openxmlformats.org/officeDocument/2006/relationships/slideLayout" Target="../slideLayouts/slideLayout3782.xml"/><Relationship Id="rId108" Type="http://schemas.openxmlformats.org/officeDocument/2006/relationships/slideLayout" Target="../slideLayouts/slideLayout3878.xml"/><Relationship Id="rId315" Type="http://schemas.openxmlformats.org/officeDocument/2006/relationships/slideLayout" Target="../slideLayouts/slideLayout4085.xml"/><Relationship Id="rId357" Type="http://schemas.openxmlformats.org/officeDocument/2006/relationships/slideLayout" Target="../slideLayouts/slideLayout4127.xml"/><Relationship Id="rId522" Type="http://schemas.openxmlformats.org/officeDocument/2006/relationships/slideLayout" Target="../slideLayouts/slideLayout4292.xml"/><Relationship Id="rId54" Type="http://schemas.openxmlformats.org/officeDocument/2006/relationships/slideLayout" Target="../slideLayouts/slideLayout3824.xml"/><Relationship Id="rId96" Type="http://schemas.openxmlformats.org/officeDocument/2006/relationships/slideLayout" Target="../slideLayouts/slideLayout3866.xml"/><Relationship Id="rId161" Type="http://schemas.openxmlformats.org/officeDocument/2006/relationships/slideLayout" Target="../slideLayouts/slideLayout3931.xml"/><Relationship Id="rId217" Type="http://schemas.openxmlformats.org/officeDocument/2006/relationships/slideLayout" Target="../slideLayouts/slideLayout3987.xml"/><Relationship Id="rId399" Type="http://schemas.openxmlformats.org/officeDocument/2006/relationships/slideLayout" Target="../slideLayouts/slideLayout4169.xml"/><Relationship Id="rId259" Type="http://schemas.openxmlformats.org/officeDocument/2006/relationships/slideLayout" Target="../slideLayouts/slideLayout4029.xml"/><Relationship Id="rId424" Type="http://schemas.openxmlformats.org/officeDocument/2006/relationships/slideLayout" Target="../slideLayouts/slideLayout4194.xml"/><Relationship Id="rId466" Type="http://schemas.openxmlformats.org/officeDocument/2006/relationships/slideLayout" Target="../slideLayouts/slideLayout4236.xml"/><Relationship Id="rId23" Type="http://schemas.openxmlformats.org/officeDocument/2006/relationships/slideLayout" Target="../slideLayouts/slideLayout3793.xml"/><Relationship Id="rId119" Type="http://schemas.openxmlformats.org/officeDocument/2006/relationships/slideLayout" Target="../slideLayouts/slideLayout3889.xml"/><Relationship Id="rId270" Type="http://schemas.openxmlformats.org/officeDocument/2006/relationships/slideLayout" Target="../slideLayouts/slideLayout4040.xml"/><Relationship Id="rId326" Type="http://schemas.openxmlformats.org/officeDocument/2006/relationships/slideLayout" Target="../slideLayouts/slideLayout4096.xml"/><Relationship Id="rId533" Type="http://schemas.openxmlformats.org/officeDocument/2006/relationships/slideLayout" Target="../slideLayouts/slideLayout4303.xml"/><Relationship Id="rId65" Type="http://schemas.openxmlformats.org/officeDocument/2006/relationships/slideLayout" Target="../slideLayouts/slideLayout3835.xml"/><Relationship Id="rId130" Type="http://schemas.openxmlformats.org/officeDocument/2006/relationships/slideLayout" Target="../slideLayouts/slideLayout3900.xml"/><Relationship Id="rId368" Type="http://schemas.openxmlformats.org/officeDocument/2006/relationships/slideLayout" Target="../slideLayouts/slideLayout4138.xml"/><Relationship Id="rId172" Type="http://schemas.openxmlformats.org/officeDocument/2006/relationships/slideLayout" Target="../slideLayouts/slideLayout3942.xml"/><Relationship Id="rId228" Type="http://schemas.openxmlformats.org/officeDocument/2006/relationships/slideLayout" Target="../slideLayouts/slideLayout3998.xml"/><Relationship Id="rId435" Type="http://schemas.openxmlformats.org/officeDocument/2006/relationships/slideLayout" Target="../slideLayouts/slideLayout4205.xml"/><Relationship Id="rId477" Type="http://schemas.openxmlformats.org/officeDocument/2006/relationships/slideLayout" Target="../slideLayouts/slideLayout4247.xml"/><Relationship Id="rId281" Type="http://schemas.openxmlformats.org/officeDocument/2006/relationships/slideLayout" Target="../slideLayouts/slideLayout4051.xml"/><Relationship Id="rId337" Type="http://schemas.openxmlformats.org/officeDocument/2006/relationships/slideLayout" Target="../slideLayouts/slideLayout4107.xml"/><Relationship Id="rId502" Type="http://schemas.openxmlformats.org/officeDocument/2006/relationships/slideLayout" Target="../slideLayouts/slideLayout4272.xml"/><Relationship Id="rId34" Type="http://schemas.openxmlformats.org/officeDocument/2006/relationships/slideLayout" Target="../slideLayouts/slideLayout3804.xml"/><Relationship Id="rId76" Type="http://schemas.openxmlformats.org/officeDocument/2006/relationships/slideLayout" Target="../slideLayouts/slideLayout3846.xml"/><Relationship Id="rId141" Type="http://schemas.openxmlformats.org/officeDocument/2006/relationships/slideLayout" Target="../slideLayouts/slideLayout3911.xml"/><Relationship Id="rId379" Type="http://schemas.openxmlformats.org/officeDocument/2006/relationships/slideLayout" Target="../slideLayouts/slideLayout4149.xml"/><Relationship Id="rId544" Type="http://schemas.openxmlformats.org/officeDocument/2006/relationships/image" Target="../media/image1.emf"/><Relationship Id="rId7" Type="http://schemas.openxmlformats.org/officeDocument/2006/relationships/slideLayout" Target="../slideLayouts/slideLayout3777.xml"/><Relationship Id="rId183" Type="http://schemas.openxmlformats.org/officeDocument/2006/relationships/slideLayout" Target="../slideLayouts/slideLayout3953.xml"/><Relationship Id="rId239" Type="http://schemas.openxmlformats.org/officeDocument/2006/relationships/slideLayout" Target="../slideLayouts/slideLayout4009.xml"/><Relationship Id="rId390" Type="http://schemas.openxmlformats.org/officeDocument/2006/relationships/slideLayout" Target="../slideLayouts/slideLayout4160.xml"/><Relationship Id="rId404" Type="http://schemas.openxmlformats.org/officeDocument/2006/relationships/slideLayout" Target="../slideLayouts/slideLayout4174.xml"/><Relationship Id="rId446" Type="http://schemas.openxmlformats.org/officeDocument/2006/relationships/slideLayout" Target="../slideLayouts/slideLayout4216.xml"/><Relationship Id="rId250" Type="http://schemas.openxmlformats.org/officeDocument/2006/relationships/slideLayout" Target="../slideLayouts/slideLayout4020.xml"/><Relationship Id="rId292" Type="http://schemas.openxmlformats.org/officeDocument/2006/relationships/slideLayout" Target="../slideLayouts/slideLayout4062.xml"/><Relationship Id="rId306" Type="http://schemas.openxmlformats.org/officeDocument/2006/relationships/slideLayout" Target="../slideLayouts/slideLayout4076.xml"/><Relationship Id="rId488" Type="http://schemas.openxmlformats.org/officeDocument/2006/relationships/slideLayout" Target="../slideLayouts/slideLayout4258.xml"/><Relationship Id="rId45" Type="http://schemas.openxmlformats.org/officeDocument/2006/relationships/slideLayout" Target="../slideLayouts/slideLayout3815.xml"/><Relationship Id="rId87" Type="http://schemas.openxmlformats.org/officeDocument/2006/relationships/slideLayout" Target="../slideLayouts/slideLayout3857.xml"/><Relationship Id="rId110" Type="http://schemas.openxmlformats.org/officeDocument/2006/relationships/slideLayout" Target="../slideLayouts/slideLayout3880.xml"/><Relationship Id="rId348" Type="http://schemas.openxmlformats.org/officeDocument/2006/relationships/slideLayout" Target="../slideLayouts/slideLayout4118.xml"/><Relationship Id="rId513" Type="http://schemas.openxmlformats.org/officeDocument/2006/relationships/slideLayout" Target="../slideLayouts/slideLayout4283.xml"/><Relationship Id="rId152" Type="http://schemas.openxmlformats.org/officeDocument/2006/relationships/slideLayout" Target="../slideLayouts/slideLayout3922.xml"/><Relationship Id="rId194" Type="http://schemas.openxmlformats.org/officeDocument/2006/relationships/slideLayout" Target="../slideLayouts/slideLayout3964.xml"/><Relationship Id="rId208" Type="http://schemas.openxmlformats.org/officeDocument/2006/relationships/slideLayout" Target="../slideLayouts/slideLayout3978.xml"/><Relationship Id="rId415" Type="http://schemas.openxmlformats.org/officeDocument/2006/relationships/slideLayout" Target="../slideLayouts/slideLayout4185.xml"/><Relationship Id="rId457" Type="http://schemas.openxmlformats.org/officeDocument/2006/relationships/slideLayout" Target="../slideLayouts/slideLayout4227.xml"/><Relationship Id="rId261" Type="http://schemas.openxmlformats.org/officeDocument/2006/relationships/slideLayout" Target="../slideLayouts/slideLayout4031.xml"/><Relationship Id="rId499" Type="http://schemas.openxmlformats.org/officeDocument/2006/relationships/slideLayout" Target="../slideLayouts/slideLayout4269.xml"/><Relationship Id="rId14" Type="http://schemas.openxmlformats.org/officeDocument/2006/relationships/slideLayout" Target="../slideLayouts/slideLayout3784.xml"/><Relationship Id="rId56" Type="http://schemas.openxmlformats.org/officeDocument/2006/relationships/slideLayout" Target="../slideLayouts/slideLayout3826.xml"/><Relationship Id="rId317" Type="http://schemas.openxmlformats.org/officeDocument/2006/relationships/slideLayout" Target="../slideLayouts/slideLayout4087.xml"/><Relationship Id="rId359" Type="http://schemas.openxmlformats.org/officeDocument/2006/relationships/slideLayout" Target="../slideLayouts/slideLayout4129.xml"/><Relationship Id="rId524" Type="http://schemas.openxmlformats.org/officeDocument/2006/relationships/slideLayout" Target="../slideLayouts/slideLayout4294.xml"/><Relationship Id="rId98" Type="http://schemas.openxmlformats.org/officeDocument/2006/relationships/slideLayout" Target="../slideLayouts/slideLayout3868.xml"/><Relationship Id="rId121" Type="http://schemas.openxmlformats.org/officeDocument/2006/relationships/slideLayout" Target="../slideLayouts/slideLayout3891.xml"/><Relationship Id="rId163" Type="http://schemas.openxmlformats.org/officeDocument/2006/relationships/slideLayout" Target="../slideLayouts/slideLayout3933.xml"/><Relationship Id="rId219" Type="http://schemas.openxmlformats.org/officeDocument/2006/relationships/slideLayout" Target="../slideLayouts/slideLayout3989.xml"/><Relationship Id="rId370" Type="http://schemas.openxmlformats.org/officeDocument/2006/relationships/slideLayout" Target="../slideLayouts/slideLayout4140.xml"/><Relationship Id="rId426" Type="http://schemas.openxmlformats.org/officeDocument/2006/relationships/slideLayout" Target="../slideLayouts/slideLayout4196.xml"/><Relationship Id="rId230" Type="http://schemas.openxmlformats.org/officeDocument/2006/relationships/slideLayout" Target="../slideLayouts/slideLayout4000.xml"/><Relationship Id="rId468" Type="http://schemas.openxmlformats.org/officeDocument/2006/relationships/slideLayout" Target="../slideLayouts/slideLayout4238.xml"/><Relationship Id="rId25" Type="http://schemas.openxmlformats.org/officeDocument/2006/relationships/slideLayout" Target="../slideLayouts/slideLayout3795.xml"/><Relationship Id="rId67" Type="http://schemas.openxmlformats.org/officeDocument/2006/relationships/slideLayout" Target="../slideLayouts/slideLayout3837.xml"/><Relationship Id="rId272" Type="http://schemas.openxmlformats.org/officeDocument/2006/relationships/slideLayout" Target="../slideLayouts/slideLayout4042.xml"/><Relationship Id="rId328" Type="http://schemas.openxmlformats.org/officeDocument/2006/relationships/slideLayout" Target="../slideLayouts/slideLayout4098.xml"/><Relationship Id="rId535" Type="http://schemas.openxmlformats.org/officeDocument/2006/relationships/slideLayout" Target="../slideLayouts/slideLayout4305.xml"/><Relationship Id="rId132" Type="http://schemas.openxmlformats.org/officeDocument/2006/relationships/slideLayout" Target="../slideLayouts/slideLayout3902.xml"/><Relationship Id="rId174" Type="http://schemas.openxmlformats.org/officeDocument/2006/relationships/slideLayout" Target="../slideLayouts/slideLayout3944.xml"/><Relationship Id="rId381" Type="http://schemas.openxmlformats.org/officeDocument/2006/relationships/slideLayout" Target="../slideLayouts/slideLayout4151.xml"/><Relationship Id="rId241" Type="http://schemas.openxmlformats.org/officeDocument/2006/relationships/slideLayout" Target="../slideLayouts/slideLayout4011.xml"/><Relationship Id="rId437" Type="http://schemas.openxmlformats.org/officeDocument/2006/relationships/slideLayout" Target="../slideLayouts/slideLayout4207.xml"/><Relationship Id="rId479" Type="http://schemas.openxmlformats.org/officeDocument/2006/relationships/slideLayout" Target="../slideLayouts/slideLayout4249.xml"/><Relationship Id="rId36" Type="http://schemas.openxmlformats.org/officeDocument/2006/relationships/slideLayout" Target="../slideLayouts/slideLayout3806.xml"/><Relationship Id="rId283" Type="http://schemas.openxmlformats.org/officeDocument/2006/relationships/slideLayout" Target="../slideLayouts/slideLayout4053.xml"/><Relationship Id="rId339" Type="http://schemas.openxmlformats.org/officeDocument/2006/relationships/slideLayout" Target="../slideLayouts/slideLayout4109.xml"/><Relationship Id="rId490" Type="http://schemas.openxmlformats.org/officeDocument/2006/relationships/slideLayout" Target="../slideLayouts/slideLayout4260.xml"/><Relationship Id="rId504" Type="http://schemas.openxmlformats.org/officeDocument/2006/relationships/slideLayout" Target="../slideLayouts/slideLayout4274.xml"/><Relationship Id="rId546" Type="http://schemas.openxmlformats.org/officeDocument/2006/relationships/image" Target="../media/image3.png"/><Relationship Id="rId78" Type="http://schemas.openxmlformats.org/officeDocument/2006/relationships/slideLayout" Target="../slideLayouts/slideLayout3848.xml"/><Relationship Id="rId101" Type="http://schemas.openxmlformats.org/officeDocument/2006/relationships/slideLayout" Target="../slideLayouts/slideLayout3871.xml"/><Relationship Id="rId143" Type="http://schemas.openxmlformats.org/officeDocument/2006/relationships/slideLayout" Target="../slideLayouts/slideLayout3913.xml"/><Relationship Id="rId185" Type="http://schemas.openxmlformats.org/officeDocument/2006/relationships/slideLayout" Target="../slideLayouts/slideLayout3955.xml"/><Relationship Id="rId350" Type="http://schemas.openxmlformats.org/officeDocument/2006/relationships/slideLayout" Target="../slideLayouts/slideLayout4120.xml"/><Relationship Id="rId406" Type="http://schemas.openxmlformats.org/officeDocument/2006/relationships/slideLayout" Target="../slideLayouts/slideLayout4176.xml"/><Relationship Id="rId9" Type="http://schemas.openxmlformats.org/officeDocument/2006/relationships/slideLayout" Target="../slideLayouts/slideLayout3779.xml"/><Relationship Id="rId210" Type="http://schemas.openxmlformats.org/officeDocument/2006/relationships/slideLayout" Target="../slideLayouts/slideLayout3980.xml"/><Relationship Id="rId392" Type="http://schemas.openxmlformats.org/officeDocument/2006/relationships/slideLayout" Target="../slideLayouts/slideLayout4162.xml"/><Relationship Id="rId448" Type="http://schemas.openxmlformats.org/officeDocument/2006/relationships/slideLayout" Target="../slideLayouts/slideLayout4218.xml"/><Relationship Id="rId252" Type="http://schemas.openxmlformats.org/officeDocument/2006/relationships/slideLayout" Target="../slideLayouts/slideLayout4022.xml"/><Relationship Id="rId294" Type="http://schemas.openxmlformats.org/officeDocument/2006/relationships/slideLayout" Target="../slideLayouts/slideLayout4064.xml"/><Relationship Id="rId308" Type="http://schemas.openxmlformats.org/officeDocument/2006/relationships/slideLayout" Target="../slideLayouts/slideLayout4078.xml"/><Relationship Id="rId515" Type="http://schemas.openxmlformats.org/officeDocument/2006/relationships/slideLayout" Target="../slideLayouts/slideLayout4285.xml"/><Relationship Id="rId47" Type="http://schemas.openxmlformats.org/officeDocument/2006/relationships/slideLayout" Target="../slideLayouts/slideLayout3817.xml"/><Relationship Id="rId89" Type="http://schemas.openxmlformats.org/officeDocument/2006/relationships/slideLayout" Target="../slideLayouts/slideLayout3859.xml"/><Relationship Id="rId112" Type="http://schemas.openxmlformats.org/officeDocument/2006/relationships/slideLayout" Target="../slideLayouts/slideLayout3882.xml"/><Relationship Id="rId154" Type="http://schemas.openxmlformats.org/officeDocument/2006/relationships/slideLayout" Target="../slideLayouts/slideLayout3924.xml"/><Relationship Id="rId361" Type="http://schemas.openxmlformats.org/officeDocument/2006/relationships/slideLayout" Target="../slideLayouts/slideLayout4131.xml"/><Relationship Id="rId196" Type="http://schemas.openxmlformats.org/officeDocument/2006/relationships/slideLayout" Target="../slideLayouts/slideLayout3966.xml"/><Relationship Id="rId417" Type="http://schemas.openxmlformats.org/officeDocument/2006/relationships/slideLayout" Target="../slideLayouts/slideLayout4187.xml"/><Relationship Id="rId459" Type="http://schemas.openxmlformats.org/officeDocument/2006/relationships/slideLayout" Target="../slideLayouts/slideLayout4229.xml"/><Relationship Id="rId16" Type="http://schemas.openxmlformats.org/officeDocument/2006/relationships/slideLayout" Target="../slideLayouts/slideLayout3786.xml"/><Relationship Id="rId221" Type="http://schemas.openxmlformats.org/officeDocument/2006/relationships/slideLayout" Target="../slideLayouts/slideLayout3991.xml"/><Relationship Id="rId263" Type="http://schemas.openxmlformats.org/officeDocument/2006/relationships/slideLayout" Target="../slideLayouts/slideLayout4033.xml"/><Relationship Id="rId319" Type="http://schemas.openxmlformats.org/officeDocument/2006/relationships/slideLayout" Target="../slideLayouts/slideLayout4089.xml"/><Relationship Id="rId470" Type="http://schemas.openxmlformats.org/officeDocument/2006/relationships/slideLayout" Target="../slideLayouts/slideLayout4240.xml"/><Relationship Id="rId526" Type="http://schemas.openxmlformats.org/officeDocument/2006/relationships/slideLayout" Target="../slideLayouts/slideLayout4296.xml"/><Relationship Id="rId58" Type="http://schemas.openxmlformats.org/officeDocument/2006/relationships/slideLayout" Target="../slideLayouts/slideLayout3828.xml"/><Relationship Id="rId123" Type="http://schemas.openxmlformats.org/officeDocument/2006/relationships/slideLayout" Target="../slideLayouts/slideLayout3893.xml"/><Relationship Id="rId330" Type="http://schemas.openxmlformats.org/officeDocument/2006/relationships/slideLayout" Target="../slideLayouts/slideLayout4100.xml"/><Relationship Id="rId165" Type="http://schemas.openxmlformats.org/officeDocument/2006/relationships/slideLayout" Target="../slideLayouts/slideLayout3935.xml"/><Relationship Id="rId372" Type="http://schemas.openxmlformats.org/officeDocument/2006/relationships/slideLayout" Target="../slideLayouts/slideLayout4142.xml"/><Relationship Id="rId428" Type="http://schemas.openxmlformats.org/officeDocument/2006/relationships/slideLayout" Target="../slideLayouts/slideLayout4198.xml"/><Relationship Id="rId232" Type="http://schemas.openxmlformats.org/officeDocument/2006/relationships/slideLayout" Target="../slideLayouts/slideLayout4002.xml"/><Relationship Id="rId274" Type="http://schemas.openxmlformats.org/officeDocument/2006/relationships/slideLayout" Target="../slideLayouts/slideLayout4044.xml"/><Relationship Id="rId481" Type="http://schemas.openxmlformats.org/officeDocument/2006/relationships/slideLayout" Target="../slideLayouts/slideLayout4251.xml"/><Relationship Id="rId27" Type="http://schemas.openxmlformats.org/officeDocument/2006/relationships/slideLayout" Target="../slideLayouts/slideLayout3797.xml"/><Relationship Id="rId69" Type="http://schemas.openxmlformats.org/officeDocument/2006/relationships/slideLayout" Target="../slideLayouts/slideLayout3839.xml"/><Relationship Id="rId134" Type="http://schemas.openxmlformats.org/officeDocument/2006/relationships/slideLayout" Target="../slideLayouts/slideLayout3904.xml"/><Relationship Id="rId537" Type="http://schemas.openxmlformats.org/officeDocument/2006/relationships/slideLayout" Target="../slideLayouts/slideLayout4307.xml"/><Relationship Id="rId80" Type="http://schemas.openxmlformats.org/officeDocument/2006/relationships/slideLayout" Target="../slideLayouts/slideLayout3850.xml"/><Relationship Id="rId176" Type="http://schemas.openxmlformats.org/officeDocument/2006/relationships/slideLayout" Target="../slideLayouts/slideLayout3946.xml"/><Relationship Id="rId341" Type="http://schemas.openxmlformats.org/officeDocument/2006/relationships/slideLayout" Target="../slideLayouts/slideLayout4111.xml"/><Relationship Id="rId383" Type="http://schemas.openxmlformats.org/officeDocument/2006/relationships/slideLayout" Target="../slideLayouts/slideLayout4153.xml"/><Relationship Id="rId439" Type="http://schemas.openxmlformats.org/officeDocument/2006/relationships/slideLayout" Target="../slideLayouts/slideLayout4209.xml"/><Relationship Id="rId201" Type="http://schemas.openxmlformats.org/officeDocument/2006/relationships/slideLayout" Target="../slideLayouts/slideLayout3971.xml"/><Relationship Id="rId243" Type="http://schemas.openxmlformats.org/officeDocument/2006/relationships/slideLayout" Target="../slideLayouts/slideLayout4013.xml"/><Relationship Id="rId285" Type="http://schemas.openxmlformats.org/officeDocument/2006/relationships/slideLayout" Target="../slideLayouts/slideLayout4055.xml"/><Relationship Id="rId450" Type="http://schemas.openxmlformats.org/officeDocument/2006/relationships/slideLayout" Target="../slideLayouts/slideLayout4220.xml"/><Relationship Id="rId506" Type="http://schemas.openxmlformats.org/officeDocument/2006/relationships/slideLayout" Target="../slideLayouts/slideLayout4276.xml"/><Relationship Id="rId38" Type="http://schemas.openxmlformats.org/officeDocument/2006/relationships/slideLayout" Target="../slideLayouts/slideLayout3808.xml"/><Relationship Id="rId103" Type="http://schemas.openxmlformats.org/officeDocument/2006/relationships/slideLayout" Target="../slideLayouts/slideLayout3873.xml"/><Relationship Id="rId310" Type="http://schemas.openxmlformats.org/officeDocument/2006/relationships/slideLayout" Target="../slideLayouts/slideLayout4080.xml"/><Relationship Id="rId492" Type="http://schemas.openxmlformats.org/officeDocument/2006/relationships/slideLayout" Target="../slideLayouts/slideLayout4262.xml"/><Relationship Id="rId548" Type="http://schemas.openxmlformats.org/officeDocument/2006/relationships/image" Target="../media/image5.emf"/><Relationship Id="rId91" Type="http://schemas.openxmlformats.org/officeDocument/2006/relationships/slideLayout" Target="../slideLayouts/slideLayout3861.xml"/><Relationship Id="rId145" Type="http://schemas.openxmlformats.org/officeDocument/2006/relationships/slideLayout" Target="../slideLayouts/slideLayout3915.xml"/><Relationship Id="rId187" Type="http://schemas.openxmlformats.org/officeDocument/2006/relationships/slideLayout" Target="../slideLayouts/slideLayout3957.xml"/><Relationship Id="rId352" Type="http://schemas.openxmlformats.org/officeDocument/2006/relationships/slideLayout" Target="../slideLayouts/slideLayout4122.xml"/><Relationship Id="rId394" Type="http://schemas.openxmlformats.org/officeDocument/2006/relationships/slideLayout" Target="../slideLayouts/slideLayout4164.xml"/><Relationship Id="rId408" Type="http://schemas.openxmlformats.org/officeDocument/2006/relationships/slideLayout" Target="../slideLayouts/slideLayout4178.xml"/><Relationship Id="rId212" Type="http://schemas.openxmlformats.org/officeDocument/2006/relationships/slideLayout" Target="../slideLayouts/slideLayout3982.xml"/><Relationship Id="rId254" Type="http://schemas.openxmlformats.org/officeDocument/2006/relationships/slideLayout" Target="../slideLayouts/slideLayout4024.xml"/><Relationship Id="rId49" Type="http://schemas.openxmlformats.org/officeDocument/2006/relationships/slideLayout" Target="../slideLayouts/slideLayout3819.xml"/><Relationship Id="rId114" Type="http://schemas.openxmlformats.org/officeDocument/2006/relationships/slideLayout" Target="../slideLayouts/slideLayout3884.xml"/><Relationship Id="rId296" Type="http://schemas.openxmlformats.org/officeDocument/2006/relationships/slideLayout" Target="../slideLayouts/slideLayout4066.xml"/><Relationship Id="rId461" Type="http://schemas.openxmlformats.org/officeDocument/2006/relationships/slideLayout" Target="../slideLayouts/slideLayout4231.xml"/><Relationship Id="rId517" Type="http://schemas.openxmlformats.org/officeDocument/2006/relationships/slideLayout" Target="../slideLayouts/slideLayout4287.xml"/><Relationship Id="rId60" Type="http://schemas.openxmlformats.org/officeDocument/2006/relationships/slideLayout" Target="../slideLayouts/slideLayout3830.xml"/><Relationship Id="rId156" Type="http://schemas.openxmlformats.org/officeDocument/2006/relationships/slideLayout" Target="../slideLayouts/slideLayout3926.xml"/><Relationship Id="rId198" Type="http://schemas.openxmlformats.org/officeDocument/2006/relationships/slideLayout" Target="../slideLayouts/slideLayout3968.xml"/><Relationship Id="rId321" Type="http://schemas.openxmlformats.org/officeDocument/2006/relationships/slideLayout" Target="../slideLayouts/slideLayout4091.xml"/><Relationship Id="rId363" Type="http://schemas.openxmlformats.org/officeDocument/2006/relationships/slideLayout" Target="../slideLayouts/slideLayout4133.xml"/><Relationship Id="rId419" Type="http://schemas.openxmlformats.org/officeDocument/2006/relationships/slideLayout" Target="../slideLayouts/slideLayout4189.xml"/><Relationship Id="rId223" Type="http://schemas.openxmlformats.org/officeDocument/2006/relationships/slideLayout" Target="../slideLayouts/slideLayout3993.xml"/><Relationship Id="rId430" Type="http://schemas.openxmlformats.org/officeDocument/2006/relationships/slideLayout" Target="../slideLayouts/slideLayout4200.xml"/><Relationship Id="rId18" Type="http://schemas.openxmlformats.org/officeDocument/2006/relationships/slideLayout" Target="../slideLayouts/slideLayout3788.xml"/><Relationship Id="rId265" Type="http://schemas.openxmlformats.org/officeDocument/2006/relationships/slideLayout" Target="../slideLayouts/slideLayout4035.xml"/><Relationship Id="rId472" Type="http://schemas.openxmlformats.org/officeDocument/2006/relationships/slideLayout" Target="../slideLayouts/slideLayout4242.xml"/><Relationship Id="rId528" Type="http://schemas.openxmlformats.org/officeDocument/2006/relationships/slideLayout" Target="../slideLayouts/slideLayout4298.xml"/><Relationship Id="rId125" Type="http://schemas.openxmlformats.org/officeDocument/2006/relationships/slideLayout" Target="../slideLayouts/slideLayout3895.xml"/><Relationship Id="rId167" Type="http://schemas.openxmlformats.org/officeDocument/2006/relationships/slideLayout" Target="../slideLayouts/slideLayout3937.xml"/><Relationship Id="rId332" Type="http://schemas.openxmlformats.org/officeDocument/2006/relationships/slideLayout" Target="../slideLayouts/slideLayout4102.xml"/><Relationship Id="rId374" Type="http://schemas.openxmlformats.org/officeDocument/2006/relationships/slideLayout" Target="../slideLayouts/slideLayout4144.xml"/><Relationship Id="rId71" Type="http://schemas.openxmlformats.org/officeDocument/2006/relationships/slideLayout" Target="../slideLayouts/slideLayout3841.xml"/><Relationship Id="rId234" Type="http://schemas.openxmlformats.org/officeDocument/2006/relationships/slideLayout" Target="../slideLayouts/slideLayout4004.xml"/><Relationship Id="rId2" Type="http://schemas.openxmlformats.org/officeDocument/2006/relationships/slideLayout" Target="../slideLayouts/slideLayout3772.xml"/><Relationship Id="rId29" Type="http://schemas.openxmlformats.org/officeDocument/2006/relationships/slideLayout" Target="../slideLayouts/slideLayout3799.xml"/><Relationship Id="rId276" Type="http://schemas.openxmlformats.org/officeDocument/2006/relationships/slideLayout" Target="../slideLayouts/slideLayout4046.xml"/><Relationship Id="rId441" Type="http://schemas.openxmlformats.org/officeDocument/2006/relationships/slideLayout" Target="../slideLayouts/slideLayout4211.xml"/><Relationship Id="rId483" Type="http://schemas.openxmlformats.org/officeDocument/2006/relationships/slideLayout" Target="../slideLayouts/slideLayout4253.xml"/><Relationship Id="rId539" Type="http://schemas.openxmlformats.org/officeDocument/2006/relationships/slideLayout" Target="../slideLayouts/slideLayout4309.xml"/><Relationship Id="rId40" Type="http://schemas.openxmlformats.org/officeDocument/2006/relationships/slideLayout" Target="../slideLayouts/slideLayout3810.xml"/><Relationship Id="rId136" Type="http://schemas.openxmlformats.org/officeDocument/2006/relationships/slideLayout" Target="../slideLayouts/slideLayout3906.xml"/><Relationship Id="rId178" Type="http://schemas.openxmlformats.org/officeDocument/2006/relationships/slideLayout" Target="../slideLayouts/slideLayout3948.xml"/><Relationship Id="rId301" Type="http://schemas.openxmlformats.org/officeDocument/2006/relationships/slideLayout" Target="../slideLayouts/slideLayout4071.xml"/><Relationship Id="rId343" Type="http://schemas.openxmlformats.org/officeDocument/2006/relationships/slideLayout" Target="../slideLayouts/slideLayout4113.xml"/><Relationship Id="rId550" Type="http://schemas.openxmlformats.org/officeDocument/2006/relationships/image" Target="../media/image7.emf"/><Relationship Id="rId82" Type="http://schemas.openxmlformats.org/officeDocument/2006/relationships/slideLayout" Target="../slideLayouts/slideLayout3852.xml"/><Relationship Id="rId203" Type="http://schemas.openxmlformats.org/officeDocument/2006/relationships/slideLayout" Target="../slideLayouts/slideLayout3973.xml"/><Relationship Id="rId385" Type="http://schemas.openxmlformats.org/officeDocument/2006/relationships/slideLayout" Target="../slideLayouts/slideLayout4155.xml"/><Relationship Id="rId245" Type="http://schemas.openxmlformats.org/officeDocument/2006/relationships/slideLayout" Target="../slideLayouts/slideLayout4015.xml"/><Relationship Id="rId287" Type="http://schemas.openxmlformats.org/officeDocument/2006/relationships/slideLayout" Target="../slideLayouts/slideLayout4057.xml"/><Relationship Id="rId410" Type="http://schemas.openxmlformats.org/officeDocument/2006/relationships/slideLayout" Target="../slideLayouts/slideLayout4180.xml"/><Relationship Id="rId452" Type="http://schemas.openxmlformats.org/officeDocument/2006/relationships/slideLayout" Target="../slideLayouts/slideLayout4222.xml"/><Relationship Id="rId494" Type="http://schemas.openxmlformats.org/officeDocument/2006/relationships/slideLayout" Target="../slideLayouts/slideLayout4264.xml"/><Relationship Id="rId508" Type="http://schemas.openxmlformats.org/officeDocument/2006/relationships/slideLayout" Target="../slideLayouts/slideLayout4278.xml"/><Relationship Id="rId105" Type="http://schemas.openxmlformats.org/officeDocument/2006/relationships/slideLayout" Target="../slideLayouts/slideLayout3875.xml"/><Relationship Id="rId147" Type="http://schemas.openxmlformats.org/officeDocument/2006/relationships/slideLayout" Target="../slideLayouts/slideLayout3917.xml"/><Relationship Id="rId312" Type="http://schemas.openxmlformats.org/officeDocument/2006/relationships/slideLayout" Target="../slideLayouts/slideLayout4082.xml"/><Relationship Id="rId354" Type="http://schemas.openxmlformats.org/officeDocument/2006/relationships/slideLayout" Target="../slideLayouts/slideLayout4124.xml"/><Relationship Id="rId51" Type="http://schemas.openxmlformats.org/officeDocument/2006/relationships/slideLayout" Target="../slideLayouts/slideLayout3821.xml"/><Relationship Id="rId93" Type="http://schemas.openxmlformats.org/officeDocument/2006/relationships/slideLayout" Target="../slideLayouts/slideLayout3863.xml"/><Relationship Id="rId189" Type="http://schemas.openxmlformats.org/officeDocument/2006/relationships/slideLayout" Target="../slideLayouts/slideLayout3959.xml"/><Relationship Id="rId396" Type="http://schemas.openxmlformats.org/officeDocument/2006/relationships/slideLayout" Target="../slideLayouts/slideLayout4166.xml"/><Relationship Id="rId214" Type="http://schemas.openxmlformats.org/officeDocument/2006/relationships/slideLayout" Target="../slideLayouts/slideLayout3984.xml"/><Relationship Id="rId256" Type="http://schemas.openxmlformats.org/officeDocument/2006/relationships/slideLayout" Target="../slideLayouts/slideLayout4026.xml"/><Relationship Id="rId298" Type="http://schemas.openxmlformats.org/officeDocument/2006/relationships/slideLayout" Target="../slideLayouts/slideLayout4068.xml"/><Relationship Id="rId421" Type="http://schemas.openxmlformats.org/officeDocument/2006/relationships/slideLayout" Target="../slideLayouts/slideLayout4191.xml"/><Relationship Id="rId463" Type="http://schemas.openxmlformats.org/officeDocument/2006/relationships/slideLayout" Target="../slideLayouts/slideLayout4233.xml"/><Relationship Id="rId519" Type="http://schemas.openxmlformats.org/officeDocument/2006/relationships/slideLayout" Target="../slideLayouts/slideLayout4289.xml"/><Relationship Id="rId116" Type="http://schemas.openxmlformats.org/officeDocument/2006/relationships/slideLayout" Target="../slideLayouts/slideLayout3886.xml"/><Relationship Id="rId158" Type="http://schemas.openxmlformats.org/officeDocument/2006/relationships/slideLayout" Target="../slideLayouts/slideLayout3928.xml"/><Relationship Id="rId323" Type="http://schemas.openxmlformats.org/officeDocument/2006/relationships/slideLayout" Target="../slideLayouts/slideLayout4093.xml"/><Relationship Id="rId530" Type="http://schemas.openxmlformats.org/officeDocument/2006/relationships/slideLayout" Target="../slideLayouts/slideLayout4300.xml"/><Relationship Id="rId20" Type="http://schemas.openxmlformats.org/officeDocument/2006/relationships/slideLayout" Target="../slideLayouts/slideLayout3790.xml"/><Relationship Id="rId62" Type="http://schemas.openxmlformats.org/officeDocument/2006/relationships/slideLayout" Target="../slideLayouts/slideLayout3832.xml"/><Relationship Id="rId365" Type="http://schemas.openxmlformats.org/officeDocument/2006/relationships/slideLayout" Target="../slideLayouts/slideLayout4135.xml"/><Relationship Id="rId225" Type="http://schemas.openxmlformats.org/officeDocument/2006/relationships/slideLayout" Target="../slideLayouts/slideLayout3995.xml"/><Relationship Id="rId267" Type="http://schemas.openxmlformats.org/officeDocument/2006/relationships/slideLayout" Target="../slideLayouts/slideLayout4037.xml"/><Relationship Id="rId432" Type="http://schemas.openxmlformats.org/officeDocument/2006/relationships/slideLayout" Target="../slideLayouts/slideLayout4202.xml"/><Relationship Id="rId474" Type="http://schemas.openxmlformats.org/officeDocument/2006/relationships/slideLayout" Target="../slideLayouts/slideLayout4244.xml"/><Relationship Id="rId127" Type="http://schemas.openxmlformats.org/officeDocument/2006/relationships/slideLayout" Target="../slideLayouts/slideLayout3897.xml"/><Relationship Id="rId31" Type="http://schemas.openxmlformats.org/officeDocument/2006/relationships/slideLayout" Target="../slideLayouts/slideLayout3801.xml"/><Relationship Id="rId73" Type="http://schemas.openxmlformats.org/officeDocument/2006/relationships/slideLayout" Target="../slideLayouts/slideLayout3843.xml"/><Relationship Id="rId169" Type="http://schemas.openxmlformats.org/officeDocument/2006/relationships/slideLayout" Target="../slideLayouts/slideLayout3939.xml"/><Relationship Id="rId334" Type="http://schemas.openxmlformats.org/officeDocument/2006/relationships/slideLayout" Target="../slideLayouts/slideLayout4104.xml"/><Relationship Id="rId376" Type="http://schemas.openxmlformats.org/officeDocument/2006/relationships/slideLayout" Target="../slideLayouts/slideLayout4146.xml"/><Relationship Id="rId541" Type="http://schemas.openxmlformats.org/officeDocument/2006/relationships/slideLayout" Target="../slideLayouts/slideLayout4311.xml"/><Relationship Id="rId4" Type="http://schemas.openxmlformats.org/officeDocument/2006/relationships/slideLayout" Target="../slideLayouts/slideLayout3774.xml"/><Relationship Id="rId180" Type="http://schemas.openxmlformats.org/officeDocument/2006/relationships/slideLayout" Target="../slideLayouts/slideLayout3950.xml"/><Relationship Id="rId236" Type="http://schemas.openxmlformats.org/officeDocument/2006/relationships/slideLayout" Target="../slideLayouts/slideLayout4006.xml"/><Relationship Id="rId278" Type="http://schemas.openxmlformats.org/officeDocument/2006/relationships/slideLayout" Target="../slideLayouts/slideLayout4048.xml"/><Relationship Id="rId401" Type="http://schemas.openxmlformats.org/officeDocument/2006/relationships/slideLayout" Target="../slideLayouts/slideLayout4171.xml"/><Relationship Id="rId443" Type="http://schemas.openxmlformats.org/officeDocument/2006/relationships/slideLayout" Target="../slideLayouts/slideLayout4213.xml"/><Relationship Id="rId303" Type="http://schemas.openxmlformats.org/officeDocument/2006/relationships/slideLayout" Target="../slideLayouts/slideLayout4073.xml"/><Relationship Id="rId485" Type="http://schemas.openxmlformats.org/officeDocument/2006/relationships/slideLayout" Target="../slideLayouts/slideLayout4255.xml"/><Relationship Id="rId42" Type="http://schemas.openxmlformats.org/officeDocument/2006/relationships/slideLayout" Target="../slideLayouts/slideLayout3812.xml"/><Relationship Id="rId84" Type="http://schemas.openxmlformats.org/officeDocument/2006/relationships/slideLayout" Target="../slideLayouts/slideLayout3854.xml"/><Relationship Id="rId138" Type="http://schemas.openxmlformats.org/officeDocument/2006/relationships/slideLayout" Target="../slideLayouts/slideLayout3908.xml"/><Relationship Id="rId345" Type="http://schemas.openxmlformats.org/officeDocument/2006/relationships/slideLayout" Target="../slideLayouts/slideLayout4115.xml"/><Relationship Id="rId387" Type="http://schemas.openxmlformats.org/officeDocument/2006/relationships/slideLayout" Target="../slideLayouts/slideLayout4157.xml"/><Relationship Id="rId510" Type="http://schemas.openxmlformats.org/officeDocument/2006/relationships/slideLayout" Target="../slideLayouts/slideLayout4280.xml"/><Relationship Id="rId191" Type="http://schemas.openxmlformats.org/officeDocument/2006/relationships/slideLayout" Target="../slideLayouts/slideLayout3961.xml"/><Relationship Id="rId205" Type="http://schemas.openxmlformats.org/officeDocument/2006/relationships/slideLayout" Target="../slideLayouts/slideLayout3975.xml"/><Relationship Id="rId247" Type="http://schemas.openxmlformats.org/officeDocument/2006/relationships/slideLayout" Target="../slideLayouts/slideLayout4017.xml"/><Relationship Id="rId412" Type="http://schemas.openxmlformats.org/officeDocument/2006/relationships/slideLayout" Target="../slideLayouts/slideLayout4182.xml"/><Relationship Id="rId107" Type="http://schemas.openxmlformats.org/officeDocument/2006/relationships/slideLayout" Target="../slideLayouts/slideLayout3877.xml"/><Relationship Id="rId289" Type="http://schemas.openxmlformats.org/officeDocument/2006/relationships/slideLayout" Target="../slideLayouts/slideLayout4059.xml"/><Relationship Id="rId454" Type="http://schemas.openxmlformats.org/officeDocument/2006/relationships/slideLayout" Target="../slideLayouts/slideLayout4224.xml"/><Relationship Id="rId496" Type="http://schemas.openxmlformats.org/officeDocument/2006/relationships/slideLayout" Target="../slideLayouts/slideLayout4266.xml"/><Relationship Id="rId11" Type="http://schemas.openxmlformats.org/officeDocument/2006/relationships/slideLayout" Target="../slideLayouts/slideLayout3781.xml"/><Relationship Id="rId53" Type="http://schemas.openxmlformats.org/officeDocument/2006/relationships/slideLayout" Target="../slideLayouts/slideLayout3823.xml"/><Relationship Id="rId149" Type="http://schemas.openxmlformats.org/officeDocument/2006/relationships/slideLayout" Target="../slideLayouts/slideLayout3919.xml"/><Relationship Id="rId314" Type="http://schemas.openxmlformats.org/officeDocument/2006/relationships/slideLayout" Target="../slideLayouts/slideLayout4084.xml"/><Relationship Id="rId356" Type="http://schemas.openxmlformats.org/officeDocument/2006/relationships/slideLayout" Target="../slideLayouts/slideLayout4126.xml"/><Relationship Id="rId398" Type="http://schemas.openxmlformats.org/officeDocument/2006/relationships/slideLayout" Target="../slideLayouts/slideLayout4168.xml"/><Relationship Id="rId521" Type="http://schemas.openxmlformats.org/officeDocument/2006/relationships/slideLayout" Target="../slideLayouts/slideLayout4291.xml"/><Relationship Id="rId95" Type="http://schemas.openxmlformats.org/officeDocument/2006/relationships/slideLayout" Target="../slideLayouts/slideLayout3865.xml"/><Relationship Id="rId160" Type="http://schemas.openxmlformats.org/officeDocument/2006/relationships/slideLayout" Target="../slideLayouts/slideLayout3930.xml"/><Relationship Id="rId216" Type="http://schemas.openxmlformats.org/officeDocument/2006/relationships/slideLayout" Target="../slideLayouts/slideLayout3986.xml"/><Relationship Id="rId423" Type="http://schemas.openxmlformats.org/officeDocument/2006/relationships/slideLayout" Target="../slideLayouts/slideLayout4193.xml"/><Relationship Id="rId258" Type="http://schemas.openxmlformats.org/officeDocument/2006/relationships/slideLayout" Target="../slideLayouts/slideLayout4028.xml"/><Relationship Id="rId465" Type="http://schemas.openxmlformats.org/officeDocument/2006/relationships/slideLayout" Target="../slideLayouts/slideLayout4235.xml"/><Relationship Id="rId22" Type="http://schemas.openxmlformats.org/officeDocument/2006/relationships/slideLayout" Target="../slideLayouts/slideLayout3792.xml"/><Relationship Id="rId64" Type="http://schemas.openxmlformats.org/officeDocument/2006/relationships/slideLayout" Target="../slideLayouts/slideLayout3834.xml"/><Relationship Id="rId118" Type="http://schemas.openxmlformats.org/officeDocument/2006/relationships/slideLayout" Target="../slideLayouts/slideLayout3888.xml"/><Relationship Id="rId325" Type="http://schemas.openxmlformats.org/officeDocument/2006/relationships/slideLayout" Target="../slideLayouts/slideLayout4095.xml"/><Relationship Id="rId367" Type="http://schemas.openxmlformats.org/officeDocument/2006/relationships/slideLayout" Target="../slideLayouts/slideLayout4137.xml"/><Relationship Id="rId532" Type="http://schemas.openxmlformats.org/officeDocument/2006/relationships/slideLayout" Target="../slideLayouts/slideLayout4302.xml"/><Relationship Id="rId171" Type="http://schemas.openxmlformats.org/officeDocument/2006/relationships/slideLayout" Target="../slideLayouts/slideLayout3941.xml"/><Relationship Id="rId227" Type="http://schemas.openxmlformats.org/officeDocument/2006/relationships/slideLayout" Target="../slideLayouts/slideLayout3997.xml"/><Relationship Id="rId269" Type="http://schemas.openxmlformats.org/officeDocument/2006/relationships/slideLayout" Target="../slideLayouts/slideLayout4039.xml"/><Relationship Id="rId434" Type="http://schemas.openxmlformats.org/officeDocument/2006/relationships/slideLayout" Target="../slideLayouts/slideLayout4204.xml"/><Relationship Id="rId476" Type="http://schemas.openxmlformats.org/officeDocument/2006/relationships/slideLayout" Target="../slideLayouts/slideLayout4246.xml"/><Relationship Id="rId33" Type="http://schemas.openxmlformats.org/officeDocument/2006/relationships/slideLayout" Target="../slideLayouts/slideLayout3803.xml"/><Relationship Id="rId129" Type="http://schemas.openxmlformats.org/officeDocument/2006/relationships/slideLayout" Target="../slideLayouts/slideLayout3899.xml"/><Relationship Id="rId280" Type="http://schemas.openxmlformats.org/officeDocument/2006/relationships/slideLayout" Target="../slideLayouts/slideLayout4050.xml"/><Relationship Id="rId336" Type="http://schemas.openxmlformats.org/officeDocument/2006/relationships/slideLayout" Target="../slideLayouts/slideLayout4106.xml"/><Relationship Id="rId501" Type="http://schemas.openxmlformats.org/officeDocument/2006/relationships/slideLayout" Target="../slideLayouts/slideLayout4271.xml"/><Relationship Id="rId543" Type="http://schemas.openxmlformats.org/officeDocument/2006/relationships/theme" Target="../theme/theme8.xml"/><Relationship Id="rId75" Type="http://schemas.openxmlformats.org/officeDocument/2006/relationships/slideLayout" Target="../slideLayouts/slideLayout3845.xml"/><Relationship Id="rId140" Type="http://schemas.openxmlformats.org/officeDocument/2006/relationships/slideLayout" Target="../slideLayouts/slideLayout3910.xml"/><Relationship Id="rId182" Type="http://schemas.openxmlformats.org/officeDocument/2006/relationships/slideLayout" Target="../slideLayouts/slideLayout3952.xml"/><Relationship Id="rId378" Type="http://schemas.openxmlformats.org/officeDocument/2006/relationships/slideLayout" Target="../slideLayouts/slideLayout4148.xml"/><Relationship Id="rId403" Type="http://schemas.openxmlformats.org/officeDocument/2006/relationships/slideLayout" Target="../slideLayouts/slideLayout4173.xml"/><Relationship Id="rId6" Type="http://schemas.openxmlformats.org/officeDocument/2006/relationships/slideLayout" Target="../slideLayouts/slideLayout3776.xml"/><Relationship Id="rId238" Type="http://schemas.openxmlformats.org/officeDocument/2006/relationships/slideLayout" Target="../slideLayouts/slideLayout4008.xml"/><Relationship Id="rId445" Type="http://schemas.openxmlformats.org/officeDocument/2006/relationships/slideLayout" Target="../slideLayouts/slideLayout4215.xml"/><Relationship Id="rId487" Type="http://schemas.openxmlformats.org/officeDocument/2006/relationships/slideLayout" Target="../slideLayouts/slideLayout4257.xml"/><Relationship Id="rId291" Type="http://schemas.openxmlformats.org/officeDocument/2006/relationships/slideLayout" Target="../slideLayouts/slideLayout4061.xml"/><Relationship Id="rId305" Type="http://schemas.openxmlformats.org/officeDocument/2006/relationships/slideLayout" Target="../slideLayouts/slideLayout4075.xml"/><Relationship Id="rId347" Type="http://schemas.openxmlformats.org/officeDocument/2006/relationships/slideLayout" Target="../slideLayouts/slideLayout4117.xml"/><Relationship Id="rId512" Type="http://schemas.openxmlformats.org/officeDocument/2006/relationships/slideLayout" Target="../slideLayouts/slideLayout4282.xml"/><Relationship Id="rId44" Type="http://schemas.openxmlformats.org/officeDocument/2006/relationships/slideLayout" Target="../slideLayouts/slideLayout3814.xml"/><Relationship Id="rId86" Type="http://schemas.openxmlformats.org/officeDocument/2006/relationships/slideLayout" Target="../slideLayouts/slideLayout3856.xml"/><Relationship Id="rId151" Type="http://schemas.openxmlformats.org/officeDocument/2006/relationships/slideLayout" Target="../slideLayouts/slideLayout3921.xml"/><Relationship Id="rId389" Type="http://schemas.openxmlformats.org/officeDocument/2006/relationships/slideLayout" Target="../slideLayouts/slideLayout4159.xml"/><Relationship Id="rId193" Type="http://schemas.openxmlformats.org/officeDocument/2006/relationships/slideLayout" Target="../slideLayouts/slideLayout3963.xml"/><Relationship Id="rId207" Type="http://schemas.openxmlformats.org/officeDocument/2006/relationships/slideLayout" Target="../slideLayouts/slideLayout3977.xml"/><Relationship Id="rId249" Type="http://schemas.openxmlformats.org/officeDocument/2006/relationships/slideLayout" Target="../slideLayouts/slideLayout4019.xml"/><Relationship Id="rId414" Type="http://schemas.openxmlformats.org/officeDocument/2006/relationships/slideLayout" Target="../slideLayouts/slideLayout4184.xml"/><Relationship Id="rId456" Type="http://schemas.openxmlformats.org/officeDocument/2006/relationships/slideLayout" Target="../slideLayouts/slideLayout4226.xml"/><Relationship Id="rId498" Type="http://schemas.openxmlformats.org/officeDocument/2006/relationships/slideLayout" Target="../slideLayouts/slideLayout4268.xml"/><Relationship Id="rId13" Type="http://schemas.openxmlformats.org/officeDocument/2006/relationships/slideLayout" Target="../slideLayouts/slideLayout3783.xml"/><Relationship Id="rId109" Type="http://schemas.openxmlformats.org/officeDocument/2006/relationships/slideLayout" Target="../slideLayouts/slideLayout3879.xml"/><Relationship Id="rId260" Type="http://schemas.openxmlformats.org/officeDocument/2006/relationships/slideLayout" Target="../slideLayouts/slideLayout4030.xml"/><Relationship Id="rId316" Type="http://schemas.openxmlformats.org/officeDocument/2006/relationships/slideLayout" Target="../slideLayouts/slideLayout4086.xml"/><Relationship Id="rId523" Type="http://schemas.openxmlformats.org/officeDocument/2006/relationships/slideLayout" Target="../slideLayouts/slideLayout4293.xml"/><Relationship Id="rId55" Type="http://schemas.openxmlformats.org/officeDocument/2006/relationships/slideLayout" Target="../slideLayouts/slideLayout3825.xml"/><Relationship Id="rId97" Type="http://schemas.openxmlformats.org/officeDocument/2006/relationships/slideLayout" Target="../slideLayouts/slideLayout3867.xml"/><Relationship Id="rId120" Type="http://schemas.openxmlformats.org/officeDocument/2006/relationships/slideLayout" Target="../slideLayouts/slideLayout3890.xml"/><Relationship Id="rId358" Type="http://schemas.openxmlformats.org/officeDocument/2006/relationships/slideLayout" Target="../slideLayouts/slideLayout4128.xml"/><Relationship Id="rId162" Type="http://schemas.openxmlformats.org/officeDocument/2006/relationships/slideLayout" Target="../slideLayouts/slideLayout3932.xml"/><Relationship Id="rId218" Type="http://schemas.openxmlformats.org/officeDocument/2006/relationships/slideLayout" Target="../slideLayouts/slideLayout3988.xml"/><Relationship Id="rId425" Type="http://schemas.openxmlformats.org/officeDocument/2006/relationships/slideLayout" Target="../slideLayouts/slideLayout4195.xml"/><Relationship Id="rId467" Type="http://schemas.openxmlformats.org/officeDocument/2006/relationships/slideLayout" Target="../slideLayouts/slideLayout4237.xml"/><Relationship Id="rId271" Type="http://schemas.openxmlformats.org/officeDocument/2006/relationships/slideLayout" Target="../slideLayouts/slideLayout4041.xml"/><Relationship Id="rId24" Type="http://schemas.openxmlformats.org/officeDocument/2006/relationships/slideLayout" Target="../slideLayouts/slideLayout3794.xml"/><Relationship Id="rId66" Type="http://schemas.openxmlformats.org/officeDocument/2006/relationships/slideLayout" Target="../slideLayouts/slideLayout3836.xml"/><Relationship Id="rId131" Type="http://schemas.openxmlformats.org/officeDocument/2006/relationships/slideLayout" Target="../slideLayouts/slideLayout3901.xml"/><Relationship Id="rId327" Type="http://schemas.openxmlformats.org/officeDocument/2006/relationships/slideLayout" Target="../slideLayouts/slideLayout4097.xml"/><Relationship Id="rId369" Type="http://schemas.openxmlformats.org/officeDocument/2006/relationships/slideLayout" Target="../slideLayouts/slideLayout4139.xml"/><Relationship Id="rId534" Type="http://schemas.openxmlformats.org/officeDocument/2006/relationships/slideLayout" Target="../slideLayouts/slideLayout4304.xml"/><Relationship Id="rId173" Type="http://schemas.openxmlformats.org/officeDocument/2006/relationships/slideLayout" Target="../slideLayouts/slideLayout3943.xml"/><Relationship Id="rId229" Type="http://schemas.openxmlformats.org/officeDocument/2006/relationships/slideLayout" Target="../slideLayouts/slideLayout3999.xml"/><Relationship Id="rId380" Type="http://schemas.openxmlformats.org/officeDocument/2006/relationships/slideLayout" Target="../slideLayouts/slideLayout4150.xml"/><Relationship Id="rId436" Type="http://schemas.openxmlformats.org/officeDocument/2006/relationships/slideLayout" Target="../slideLayouts/slideLayout4206.xml"/><Relationship Id="rId240" Type="http://schemas.openxmlformats.org/officeDocument/2006/relationships/slideLayout" Target="../slideLayouts/slideLayout4010.xml"/><Relationship Id="rId478" Type="http://schemas.openxmlformats.org/officeDocument/2006/relationships/slideLayout" Target="../slideLayouts/slideLayout4248.xml"/><Relationship Id="rId35" Type="http://schemas.openxmlformats.org/officeDocument/2006/relationships/slideLayout" Target="../slideLayouts/slideLayout3805.xml"/><Relationship Id="rId77" Type="http://schemas.openxmlformats.org/officeDocument/2006/relationships/slideLayout" Target="../slideLayouts/slideLayout3847.xml"/><Relationship Id="rId100" Type="http://schemas.openxmlformats.org/officeDocument/2006/relationships/slideLayout" Target="../slideLayouts/slideLayout3870.xml"/><Relationship Id="rId282" Type="http://schemas.openxmlformats.org/officeDocument/2006/relationships/slideLayout" Target="../slideLayouts/slideLayout4052.xml"/><Relationship Id="rId338" Type="http://schemas.openxmlformats.org/officeDocument/2006/relationships/slideLayout" Target="../slideLayouts/slideLayout4108.xml"/><Relationship Id="rId503" Type="http://schemas.openxmlformats.org/officeDocument/2006/relationships/slideLayout" Target="../slideLayouts/slideLayout4273.xml"/><Relationship Id="rId545" Type="http://schemas.openxmlformats.org/officeDocument/2006/relationships/image" Target="../media/image2.emf"/><Relationship Id="rId8" Type="http://schemas.openxmlformats.org/officeDocument/2006/relationships/slideLayout" Target="../slideLayouts/slideLayout3778.xml"/><Relationship Id="rId142" Type="http://schemas.openxmlformats.org/officeDocument/2006/relationships/slideLayout" Target="../slideLayouts/slideLayout3912.xml"/><Relationship Id="rId184" Type="http://schemas.openxmlformats.org/officeDocument/2006/relationships/slideLayout" Target="../slideLayouts/slideLayout3954.xml"/><Relationship Id="rId391" Type="http://schemas.openxmlformats.org/officeDocument/2006/relationships/slideLayout" Target="../slideLayouts/slideLayout4161.xml"/><Relationship Id="rId405" Type="http://schemas.openxmlformats.org/officeDocument/2006/relationships/slideLayout" Target="../slideLayouts/slideLayout4175.xml"/><Relationship Id="rId447" Type="http://schemas.openxmlformats.org/officeDocument/2006/relationships/slideLayout" Target="../slideLayouts/slideLayout4217.xml"/><Relationship Id="rId251" Type="http://schemas.openxmlformats.org/officeDocument/2006/relationships/slideLayout" Target="../slideLayouts/slideLayout4021.xml"/><Relationship Id="rId489" Type="http://schemas.openxmlformats.org/officeDocument/2006/relationships/slideLayout" Target="../slideLayouts/slideLayout4259.xml"/><Relationship Id="rId46" Type="http://schemas.openxmlformats.org/officeDocument/2006/relationships/slideLayout" Target="../slideLayouts/slideLayout3816.xml"/><Relationship Id="rId293" Type="http://schemas.openxmlformats.org/officeDocument/2006/relationships/slideLayout" Target="../slideLayouts/slideLayout4063.xml"/><Relationship Id="rId307" Type="http://schemas.openxmlformats.org/officeDocument/2006/relationships/slideLayout" Target="../slideLayouts/slideLayout4077.xml"/><Relationship Id="rId349" Type="http://schemas.openxmlformats.org/officeDocument/2006/relationships/slideLayout" Target="../slideLayouts/slideLayout4119.xml"/><Relationship Id="rId514" Type="http://schemas.openxmlformats.org/officeDocument/2006/relationships/slideLayout" Target="../slideLayouts/slideLayout4284.xml"/><Relationship Id="rId88" Type="http://schemas.openxmlformats.org/officeDocument/2006/relationships/slideLayout" Target="../slideLayouts/slideLayout3858.xml"/><Relationship Id="rId111" Type="http://schemas.openxmlformats.org/officeDocument/2006/relationships/slideLayout" Target="../slideLayouts/slideLayout3881.xml"/><Relationship Id="rId153" Type="http://schemas.openxmlformats.org/officeDocument/2006/relationships/slideLayout" Target="../slideLayouts/slideLayout3923.xml"/><Relationship Id="rId195" Type="http://schemas.openxmlformats.org/officeDocument/2006/relationships/slideLayout" Target="../slideLayouts/slideLayout3965.xml"/><Relationship Id="rId209" Type="http://schemas.openxmlformats.org/officeDocument/2006/relationships/slideLayout" Target="../slideLayouts/slideLayout3979.xml"/><Relationship Id="rId360" Type="http://schemas.openxmlformats.org/officeDocument/2006/relationships/slideLayout" Target="../slideLayouts/slideLayout4130.xml"/><Relationship Id="rId416" Type="http://schemas.openxmlformats.org/officeDocument/2006/relationships/slideLayout" Target="../slideLayouts/slideLayout4186.xml"/><Relationship Id="rId220" Type="http://schemas.openxmlformats.org/officeDocument/2006/relationships/slideLayout" Target="../slideLayouts/slideLayout3990.xml"/><Relationship Id="rId458" Type="http://schemas.openxmlformats.org/officeDocument/2006/relationships/slideLayout" Target="../slideLayouts/slideLayout4228.xml"/><Relationship Id="rId15" Type="http://schemas.openxmlformats.org/officeDocument/2006/relationships/slideLayout" Target="../slideLayouts/slideLayout3785.xml"/><Relationship Id="rId57" Type="http://schemas.openxmlformats.org/officeDocument/2006/relationships/slideLayout" Target="../slideLayouts/slideLayout3827.xml"/><Relationship Id="rId262" Type="http://schemas.openxmlformats.org/officeDocument/2006/relationships/slideLayout" Target="../slideLayouts/slideLayout4032.xml"/><Relationship Id="rId318" Type="http://schemas.openxmlformats.org/officeDocument/2006/relationships/slideLayout" Target="../slideLayouts/slideLayout4088.xml"/><Relationship Id="rId525" Type="http://schemas.openxmlformats.org/officeDocument/2006/relationships/slideLayout" Target="../slideLayouts/slideLayout4295.xml"/><Relationship Id="rId99" Type="http://schemas.openxmlformats.org/officeDocument/2006/relationships/slideLayout" Target="../slideLayouts/slideLayout3869.xml"/><Relationship Id="rId122" Type="http://schemas.openxmlformats.org/officeDocument/2006/relationships/slideLayout" Target="../slideLayouts/slideLayout3892.xml"/><Relationship Id="rId164" Type="http://schemas.openxmlformats.org/officeDocument/2006/relationships/slideLayout" Target="../slideLayouts/slideLayout3934.xml"/><Relationship Id="rId371" Type="http://schemas.openxmlformats.org/officeDocument/2006/relationships/slideLayout" Target="../slideLayouts/slideLayout4141.xml"/><Relationship Id="rId427" Type="http://schemas.openxmlformats.org/officeDocument/2006/relationships/slideLayout" Target="../slideLayouts/slideLayout4197.xml"/><Relationship Id="rId469" Type="http://schemas.openxmlformats.org/officeDocument/2006/relationships/slideLayout" Target="../slideLayouts/slideLayout4239.xml"/><Relationship Id="rId26" Type="http://schemas.openxmlformats.org/officeDocument/2006/relationships/slideLayout" Target="../slideLayouts/slideLayout3796.xml"/><Relationship Id="rId231" Type="http://schemas.openxmlformats.org/officeDocument/2006/relationships/slideLayout" Target="../slideLayouts/slideLayout4001.xml"/><Relationship Id="rId273" Type="http://schemas.openxmlformats.org/officeDocument/2006/relationships/slideLayout" Target="../slideLayouts/slideLayout4043.xml"/><Relationship Id="rId329" Type="http://schemas.openxmlformats.org/officeDocument/2006/relationships/slideLayout" Target="../slideLayouts/slideLayout4099.xml"/><Relationship Id="rId480" Type="http://schemas.openxmlformats.org/officeDocument/2006/relationships/slideLayout" Target="../slideLayouts/slideLayout4250.xml"/><Relationship Id="rId536" Type="http://schemas.openxmlformats.org/officeDocument/2006/relationships/slideLayout" Target="../slideLayouts/slideLayout4306.xml"/><Relationship Id="rId68" Type="http://schemas.openxmlformats.org/officeDocument/2006/relationships/slideLayout" Target="../slideLayouts/slideLayout3838.xml"/><Relationship Id="rId133" Type="http://schemas.openxmlformats.org/officeDocument/2006/relationships/slideLayout" Target="../slideLayouts/slideLayout3903.xml"/><Relationship Id="rId175" Type="http://schemas.openxmlformats.org/officeDocument/2006/relationships/slideLayout" Target="../slideLayouts/slideLayout3945.xml"/><Relationship Id="rId340" Type="http://schemas.openxmlformats.org/officeDocument/2006/relationships/slideLayout" Target="../slideLayouts/slideLayout4110.xml"/><Relationship Id="rId200" Type="http://schemas.openxmlformats.org/officeDocument/2006/relationships/slideLayout" Target="../slideLayouts/slideLayout3970.xml"/><Relationship Id="rId382" Type="http://schemas.openxmlformats.org/officeDocument/2006/relationships/slideLayout" Target="../slideLayouts/slideLayout4152.xml"/><Relationship Id="rId438" Type="http://schemas.openxmlformats.org/officeDocument/2006/relationships/slideLayout" Target="../slideLayouts/slideLayout4208.xml"/><Relationship Id="rId242" Type="http://schemas.openxmlformats.org/officeDocument/2006/relationships/slideLayout" Target="../slideLayouts/slideLayout4012.xml"/><Relationship Id="rId284" Type="http://schemas.openxmlformats.org/officeDocument/2006/relationships/slideLayout" Target="../slideLayouts/slideLayout4054.xml"/><Relationship Id="rId491" Type="http://schemas.openxmlformats.org/officeDocument/2006/relationships/slideLayout" Target="../slideLayouts/slideLayout4261.xml"/><Relationship Id="rId505" Type="http://schemas.openxmlformats.org/officeDocument/2006/relationships/slideLayout" Target="../slideLayouts/slideLayout4275.xml"/><Relationship Id="rId37" Type="http://schemas.openxmlformats.org/officeDocument/2006/relationships/slideLayout" Target="../slideLayouts/slideLayout3807.xml"/><Relationship Id="rId79" Type="http://schemas.openxmlformats.org/officeDocument/2006/relationships/slideLayout" Target="../slideLayouts/slideLayout3849.xml"/><Relationship Id="rId102" Type="http://schemas.openxmlformats.org/officeDocument/2006/relationships/slideLayout" Target="../slideLayouts/slideLayout3872.xml"/><Relationship Id="rId144" Type="http://schemas.openxmlformats.org/officeDocument/2006/relationships/slideLayout" Target="../slideLayouts/slideLayout3914.xml"/><Relationship Id="rId547" Type="http://schemas.openxmlformats.org/officeDocument/2006/relationships/image" Target="../media/image4.emf"/><Relationship Id="rId90" Type="http://schemas.openxmlformats.org/officeDocument/2006/relationships/slideLayout" Target="../slideLayouts/slideLayout3860.xml"/><Relationship Id="rId186" Type="http://schemas.openxmlformats.org/officeDocument/2006/relationships/slideLayout" Target="../slideLayouts/slideLayout3956.xml"/><Relationship Id="rId351" Type="http://schemas.openxmlformats.org/officeDocument/2006/relationships/slideLayout" Target="../slideLayouts/slideLayout4121.xml"/><Relationship Id="rId393" Type="http://schemas.openxmlformats.org/officeDocument/2006/relationships/slideLayout" Target="../slideLayouts/slideLayout4163.xml"/><Relationship Id="rId407" Type="http://schemas.openxmlformats.org/officeDocument/2006/relationships/slideLayout" Target="../slideLayouts/slideLayout4177.xml"/><Relationship Id="rId449" Type="http://schemas.openxmlformats.org/officeDocument/2006/relationships/slideLayout" Target="../slideLayouts/slideLayout4219.xml"/><Relationship Id="rId211" Type="http://schemas.openxmlformats.org/officeDocument/2006/relationships/slideLayout" Target="../slideLayouts/slideLayout3981.xml"/><Relationship Id="rId253" Type="http://schemas.openxmlformats.org/officeDocument/2006/relationships/slideLayout" Target="../slideLayouts/slideLayout4023.xml"/><Relationship Id="rId295" Type="http://schemas.openxmlformats.org/officeDocument/2006/relationships/slideLayout" Target="../slideLayouts/slideLayout4065.xml"/><Relationship Id="rId309" Type="http://schemas.openxmlformats.org/officeDocument/2006/relationships/slideLayout" Target="../slideLayouts/slideLayout4079.xml"/><Relationship Id="rId460" Type="http://schemas.openxmlformats.org/officeDocument/2006/relationships/slideLayout" Target="../slideLayouts/slideLayout4230.xml"/><Relationship Id="rId516" Type="http://schemas.openxmlformats.org/officeDocument/2006/relationships/slideLayout" Target="../slideLayouts/slideLayout4286.xml"/><Relationship Id="rId48" Type="http://schemas.openxmlformats.org/officeDocument/2006/relationships/slideLayout" Target="../slideLayouts/slideLayout3818.xml"/><Relationship Id="rId113" Type="http://schemas.openxmlformats.org/officeDocument/2006/relationships/slideLayout" Target="../slideLayouts/slideLayout3883.xml"/><Relationship Id="rId320" Type="http://schemas.openxmlformats.org/officeDocument/2006/relationships/slideLayout" Target="../slideLayouts/slideLayout4090.xml"/><Relationship Id="rId155" Type="http://schemas.openxmlformats.org/officeDocument/2006/relationships/slideLayout" Target="../slideLayouts/slideLayout3925.xml"/><Relationship Id="rId197" Type="http://schemas.openxmlformats.org/officeDocument/2006/relationships/slideLayout" Target="../slideLayouts/slideLayout3967.xml"/><Relationship Id="rId362" Type="http://schemas.openxmlformats.org/officeDocument/2006/relationships/slideLayout" Target="../slideLayouts/slideLayout4132.xml"/><Relationship Id="rId418" Type="http://schemas.openxmlformats.org/officeDocument/2006/relationships/slideLayout" Target="../slideLayouts/slideLayout4188.xml"/><Relationship Id="rId222" Type="http://schemas.openxmlformats.org/officeDocument/2006/relationships/slideLayout" Target="../slideLayouts/slideLayout3992.xml"/><Relationship Id="rId264" Type="http://schemas.openxmlformats.org/officeDocument/2006/relationships/slideLayout" Target="../slideLayouts/slideLayout4034.xml"/><Relationship Id="rId471" Type="http://schemas.openxmlformats.org/officeDocument/2006/relationships/slideLayout" Target="../slideLayouts/slideLayout4241.xml"/><Relationship Id="rId17" Type="http://schemas.openxmlformats.org/officeDocument/2006/relationships/slideLayout" Target="../slideLayouts/slideLayout3787.xml"/><Relationship Id="rId59" Type="http://schemas.openxmlformats.org/officeDocument/2006/relationships/slideLayout" Target="../slideLayouts/slideLayout3829.xml"/><Relationship Id="rId124" Type="http://schemas.openxmlformats.org/officeDocument/2006/relationships/slideLayout" Target="../slideLayouts/slideLayout3894.xml"/><Relationship Id="rId527" Type="http://schemas.openxmlformats.org/officeDocument/2006/relationships/slideLayout" Target="../slideLayouts/slideLayout4297.xml"/><Relationship Id="rId70" Type="http://schemas.openxmlformats.org/officeDocument/2006/relationships/slideLayout" Target="../slideLayouts/slideLayout3840.xml"/><Relationship Id="rId166" Type="http://schemas.openxmlformats.org/officeDocument/2006/relationships/slideLayout" Target="../slideLayouts/slideLayout3936.xml"/><Relationship Id="rId331" Type="http://schemas.openxmlformats.org/officeDocument/2006/relationships/slideLayout" Target="../slideLayouts/slideLayout4101.xml"/><Relationship Id="rId373" Type="http://schemas.openxmlformats.org/officeDocument/2006/relationships/slideLayout" Target="../slideLayouts/slideLayout4143.xml"/><Relationship Id="rId429" Type="http://schemas.openxmlformats.org/officeDocument/2006/relationships/slideLayout" Target="../slideLayouts/slideLayout4199.xml"/><Relationship Id="rId1" Type="http://schemas.openxmlformats.org/officeDocument/2006/relationships/slideLayout" Target="../slideLayouts/slideLayout3771.xml"/><Relationship Id="rId233" Type="http://schemas.openxmlformats.org/officeDocument/2006/relationships/slideLayout" Target="../slideLayouts/slideLayout4003.xml"/><Relationship Id="rId440" Type="http://schemas.openxmlformats.org/officeDocument/2006/relationships/slideLayout" Target="../slideLayouts/slideLayout4210.xml"/><Relationship Id="rId28" Type="http://schemas.openxmlformats.org/officeDocument/2006/relationships/slideLayout" Target="../slideLayouts/slideLayout3798.xml"/><Relationship Id="rId275" Type="http://schemas.openxmlformats.org/officeDocument/2006/relationships/slideLayout" Target="../slideLayouts/slideLayout4045.xml"/><Relationship Id="rId300" Type="http://schemas.openxmlformats.org/officeDocument/2006/relationships/slideLayout" Target="../slideLayouts/slideLayout4070.xml"/><Relationship Id="rId482" Type="http://schemas.openxmlformats.org/officeDocument/2006/relationships/slideLayout" Target="../slideLayouts/slideLayout4252.xml"/><Relationship Id="rId538" Type="http://schemas.openxmlformats.org/officeDocument/2006/relationships/slideLayout" Target="../slideLayouts/slideLayout4308.xml"/><Relationship Id="rId81" Type="http://schemas.openxmlformats.org/officeDocument/2006/relationships/slideLayout" Target="../slideLayouts/slideLayout3851.xml"/><Relationship Id="rId135" Type="http://schemas.openxmlformats.org/officeDocument/2006/relationships/slideLayout" Target="../slideLayouts/slideLayout3905.xml"/><Relationship Id="rId177" Type="http://schemas.openxmlformats.org/officeDocument/2006/relationships/slideLayout" Target="../slideLayouts/slideLayout3947.xml"/><Relationship Id="rId342" Type="http://schemas.openxmlformats.org/officeDocument/2006/relationships/slideLayout" Target="../slideLayouts/slideLayout4112.xml"/><Relationship Id="rId384" Type="http://schemas.openxmlformats.org/officeDocument/2006/relationships/slideLayout" Target="../slideLayouts/slideLayout4154.xml"/><Relationship Id="rId202" Type="http://schemas.openxmlformats.org/officeDocument/2006/relationships/slideLayout" Target="../slideLayouts/slideLayout3972.xml"/><Relationship Id="rId244" Type="http://schemas.openxmlformats.org/officeDocument/2006/relationships/slideLayout" Target="../slideLayouts/slideLayout4014.xml"/><Relationship Id="rId39" Type="http://schemas.openxmlformats.org/officeDocument/2006/relationships/slideLayout" Target="../slideLayouts/slideLayout3809.xml"/><Relationship Id="rId286" Type="http://schemas.openxmlformats.org/officeDocument/2006/relationships/slideLayout" Target="../slideLayouts/slideLayout4056.xml"/><Relationship Id="rId451" Type="http://schemas.openxmlformats.org/officeDocument/2006/relationships/slideLayout" Target="../slideLayouts/slideLayout4221.xml"/><Relationship Id="rId493" Type="http://schemas.openxmlformats.org/officeDocument/2006/relationships/slideLayout" Target="../slideLayouts/slideLayout4263.xml"/><Relationship Id="rId507" Type="http://schemas.openxmlformats.org/officeDocument/2006/relationships/slideLayout" Target="../slideLayouts/slideLayout4277.xml"/><Relationship Id="rId549" Type="http://schemas.openxmlformats.org/officeDocument/2006/relationships/image" Target="../media/image6.emf"/><Relationship Id="rId50" Type="http://schemas.openxmlformats.org/officeDocument/2006/relationships/slideLayout" Target="../slideLayouts/slideLayout3820.xml"/><Relationship Id="rId104" Type="http://schemas.openxmlformats.org/officeDocument/2006/relationships/slideLayout" Target="../slideLayouts/slideLayout3874.xml"/><Relationship Id="rId146" Type="http://schemas.openxmlformats.org/officeDocument/2006/relationships/slideLayout" Target="../slideLayouts/slideLayout3916.xml"/><Relationship Id="rId188" Type="http://schemas.openxmlformats.org/officeDocument/2006/relationships/slideLayout" Target="../slideLayouts/slideLayout3958.xml"/><Relationship Id="rId311" Type="http://schemas.openxmlformats.org/officeDocument/2006/relationships/slideLayout" Target="../slideLayouts/slideLayout4081.xml"/><Relationship Id="rId353" Type="http://schemas.openxmlformats.org/officeDocument/2006/relationships/slideLayout" Target="../slideLayouts/slideLayout4123.xml"/><Relationship Id="rId395" Type="http://schemas.openxmlformats.org/officeDocument/2006/relationships/slideLayout" Target="../slideLayouts/slideLayout4165.xml"/><Relationship Id="rId409" Type="http://schemas.openxmlformats.org/officeDocument/2006/relationships/slideLayout" Target="../slideLayouts/slideLayout4179.xml"/><Relationship Id="rId92" Type="http://schemas.openxmlformats.org/officeDocument/2006/relationships/slideLayout" Target="../slideLayouts/slideLayout3862.xml"/><Relationship Id="rId213" Type="http://schemas.openxmlformats.org/officeDocument/2006/relationships/slideLayout" Target="../slideLayouts/slideLayout3983.xml"/><Relationship Id="rId420" Type="http://schemas.openxmlformats.org/officeDocument/2006/relationships/slideLayout" Target="../slideLayouts/slideLayout4190.xml"/><Relationship Id="rId255" Type="http://schemas.openxmlformats.org/officeDocument/2006/relationships/slideLayout" Target="../slideLayouts/slideLayout4025.xml"/><Relationship Id="rId297" Type="http://schemas.openxmlformats.org/officeDocument/2006/relationships/slideLayout" Target="../slideLayouts/slideLayout4067.xml"/><Relationship Id="rId462" Type="http://schemas.openxmlformats.org/officeDocument/2006/relationships/slideLayout" Target="../slideLayouts/slideLayout4232.xml"/><Relationship Id="rId518" Type="http://schemas.openxmlformats.org/officeDocument/2006/relationships/slideLayout" Target="../slideLayouts/slideLayout4288.xml"/><Relationship Id="rId115" Type="http://schemas.openxmlformats.org/officeDocument/2006/relationships/slideLayout" Target="../slideLayouts/slideLayout3885.xml"/><Relationship Id="rId157" Type="http://schemas.openxmlformats.org/officeDocument/2006/relationships/slideLayout" Target="../slideLayouts/slideLayout3927.xml"/><Relationship Id="rId322" Type="http://schemas.openxmlformats.org/officeDocument/2006/relationships/slideLayout" Target="../slideLayouts/slideLayout4092.xml"/><Relationship Id="rId364" Type="http://schemas.openxmlformats.org/officeDocument/2006/relationships/slideLayout" Target="../slideLayouts/slideLayout4134.xml"/><Relationship Id="rId61" Type="http://schemas.openxmlformats.org/officeDocument/2006/relationships/slideLayout" Target="../slideLayouts/slideLayout3831.xml"/><Relationship Id="rId199" Type="http://schemas.openxmlformats.org/officeDocument/2006/relationships/slideLayout" Target="../slideLayouts/slideLayout3969.xml"/><Relationship Id="rId19" Type="http://schemas.openxmlformats.org/officeDocument/2006/relationships/slideLayout" Target="../slideLayouts/slideLayout3789.xml"/><Relationship Id="rId224" Type="http://schemas.openxmlformats.org/officeDocument/2006/relationships/slideLayout" Target="../slideLayouts/slideLayout3994.xml"/><Relationship Id="rId266" Type="http://schemas.openxmlformats.org/officeDocument/2006/relationships/slideLayout" Target="../slideLayouts/slideLayout4036.xml"/><Relationship Id="rId431" Type="http://schemas.openxmlformats.org/officeDocument/2006/relationships/slideLayout" Target="../slideLayouts/slideLayout4201.xml"/><Relationship Id="rId473" Type="http://schemas.openxmlformats.org/officeDocument/2006/relationships/slideLayout" Target="../slideLayouts/slideLayout4243.xml"/><Relationship Id="rId529" Type="http://schemas.openxmlformats.org/officeDocument/2006/relationships/slideLayout" Target="../slideLayouts/slideLayout4299.xml"/><Relationship Id="rId30" Type="http://schemas.openxmlformats.org/officeDocument/2006/relationships/slideLayout" Target="../slideLayouts/slideLayout3800.xml"/><Relationship Id="rId126" Type="http://schemas.openxmlformats.org/officeDocument/2006/relationships/slideLayout" Target="../slideLayouts/slideLayout3896.xml"/><Relationship Id="rId168" Type="http://schemas.openxmlformats.org/officeDocument/2006/relationships/slideLayout" Target="../slideLayouts/slideLayout3938.xml"/><Relationship Id="rId333" Type="http://schemas.openxmlformats.org/officeDocument/2006/relationships/slideLayout" Target="../slideLayouts/slideLayout4103.xml"/><Relationship Id="rId540" Type="http://schemas.openxmlformats.org/officeDocument/2006/relationships/slideLayout" Target="../slideLayouts/slideLayout4310.xml"/><Relationship Id="rId72" Type="http://schemas.openxmlformats.org/officeDocument/2006/relationships/slideLayout" Target="../slideLayouts/slideLayout3842.xml"/><Relationship Id="rId375" Type="http://schemas.openxmlformats.org/officeDocument/2006/relationships/slideLayout" Target="../slideLayouts/slideLayout4145.xml"/><Relationship Id="rId3" Type="http://schemas.openxmlformats.org/officeDocument/2006/relationships/slideLayout" Target="../slideLayouts/slideLayout3773.xml"/><Relationship Id="rId235" Type="http://schemas.openxmlformats.org/officeDocument/2006/relationships/slideLayout" Target="../slideLayouts/slideLayout4005.xml"/><Relationship Id="rId277" Type="http://schemas.openxmlformats.org/officeDocument/2006/relationships/slideLayout" Target="../slideLayouts/slideLayout4047.xml"/><Relationship Id="rId400" Type="http://schemas.openxmlformats.org/officeDocument/2006/relationships/slideLayout" Target="../slideLayouts/slideLayout4170.xml"/><Relationship Id="rId442" Type="http://schemas.openxmlformats.org/officeDocument/2006/relationships/slideLayout" Target="../slideLayouts/slideLayout4212.xml"/><Relationship Id="rId484" Type="http://schemas.openxmlformats.org/officeDocument/2006/relationships/slideLayout" Target="../slideLayouts/slideLayout4254.xml"/><Relationship Id="rId137" Type="http://schemas.openxmlformats.org/officeDocument/2006/relationships/slideLayout" Target="../slideLayouts/slideLayout3907.xml"/><Relationship Id="rId302" Type="http://schemas.openxmlformats.org/officeDocument/2006/relationships/slideLayout" Target="../slideLayouts/slideLayout4072.xml"/><Relationship Id="rId344" Type="http://schemas.openxmlformats.org/officeDocument/2006/relationships/slideLayout" Target="../slideLayouts/slideLayout4114.xml"/><Relationship Id="rId41" Type="http://schemas.openxmlformats.org/officeDocument/2006/relationships/slideLayout" Target="../slideLayouts/slideLayout3811.xml"/><Relationship Id="rId83" Type="http://schemas.openxmlformats.org/officeDocument/2006/relationships/slideLayout" Target="../slideLayouts/slideLayout3853.xml"/><Relationship Id="rId179" Type="http://schemas.openxmlformats.org/officeDocument/2006/relationships/slideLayout" Target="../slideLayouts/slideLayout3949.xml"/><Relationship Id="rId386" Type="http://schemas.openxmlformats.org/officeDocument/2006/relationships/slideLayout" Target="../slideLayouts/slideLayout4156.xml"/><Relationship Id="rId190" Type="http://schemas.openxmlformats.org/officeDocument/2006/relationships/slideLayout" Target="../slideLayouts/slideLayout3960.xml"/><Relationship Id="rId204" Type="http://schemas.openxmlformats.org/officeDocument/2006/relationships/slideLayout" Target="../slideLayouts/slideLayout3974.xml"/><Relationship Id="rId246" Type="http://schemas.openxmlformats.org/officeDocument/2006/relationships/slideLayout" Target="../slideLayouts/slideLayout4016.xml"/><Relationship Id="rId288" Type="http://schemas.openxmlformats.org/officeDocument/2006/relationships/slideLayout" Target="../slideLayouts/slideLayout4058.xml"/><Relationship Id="rId411" Type="http://schemas.openxmlformats.org/officeDocument/2006/relationships/slideLayout" Target="../slideLayouts/slideLayout4181.xml"/><Relationship Id="rId453" Type="http://schemas.openxmlformats.org/officeDocument/2006/relationships/slideLayout" Target="../slideLayouts/slideLayout4223.xml"/><Relationship Id="rId509" Type="http://schemas.openxmlformats.org/officeDocument/2006/relationships/slideLayout" Target="../slideLayouts/slideLayout4279.xml"/><Relationship Id="rId106" Type="http://schemas.openxmlformats.org/officeDocument/2006/relationships/slideLayout" Target="../slideLayouts/slideLayout3876.xml"/><Relationship Id="rId313" Type="http://schemas.openxmlformats.org/officeDocument/2006/relationships/slideLayout" Target="../slideLayouts/slideLayout4083.xml"/><Relationship Id="rId495" Type="http://schemas.openxmlformats.org/officeDocument/2006/relationships/slideLayout" Target="../slideLayouts/slideLayout4265.xml"/><Relationship Id="rId10" Type="http://schemas.openxmlformats.org/officeDocument/2006/relationships/slideLayout" Target="../slideLayouts/slideLayout3780.xml"/><Relationship Id="rId52" Type="http://schemas.openxmlformats.org/officeDocument/2006/relationships/slideLayout" Target="../slideLayouts/slideLayout3822.xml"/><Relationship Id="rId94" Type="http://schemas.openxmlformats.org/officeDocument/2006/relationships/slideLayout" Target="../slideLayouts/slideLayout3864.xml"/><Relationship Id="rId148" Type="http://schemas.openxmlformats.org/officeDocument/2006/relationships/slideLayout" Target="../slideLayouts/slideLayout3918.xml"/><Relationship Id="rId355" Type="http://schemas.openxmlformats.org/officeDocument/2006/relationships/slideLayout" Target="../slideLayouts/slideLayout4125.xml"/><Relationship Id="rId397" Type="http://schemas.openxmlformats.org/officeDocument/2006/relationships/slideLayout" Target="../slideLayouts/slideLayout4167.xml"/><Relationship Id="rId520" Type="http://schemas.openxmlformats.org/officeDocument/2006/relationships/slideLayout" Target="../slideLayouts/slideLayout4290.xml"/><Relationship Id="rId215" Type="http://schemas.openxmlformats.org/officeDocument/2006/relationships/slideLayout" Target="../slideLayouts/slideLayout3985.xml"/><Relationship Id="rId257" Type="http://schemas.openxmlformats.org/officeDocument/2006/relationships/slideLayout" Target="../slideLayouts/slideLayout4027.xml"/><Relationship Id="rId422" Type="http://schemas.openxmlformats.org/officeDocument/2006/relationships/slideLayout" Target="../slideLayouts/slideLayout4192.xml"/><Relationship Id="rId464" Type="http://schemas.openxmlformats.org/officeDocument/2006/relationships/slideLayout" Target="../slideLayouts/slideLayout4234.xml"/><Relationship Id="rId299" Type="http://schemas.openxmlformats.org/officeDocument/2006/relationships/slideLayout" Target="../slideLayouts/slideLayout4069.xml"/><Relationship Id="rId63" Type="http://schemas.openxmlformats.org/officeDocument/2006/relationships/slideLayout" Target="../slideLayouts/slideLayout3833.xml"/><Relationship Id="rId159" Type="http://schemas.openxmlformats.org/officeDocument/2006/relationships/slideLayout" Target="../slideLayouts/slideLayout3929.xml"/><Relationship Id="rId366" Type="http://schemas.openxmlformats.org/officeDocument/2006/relationships/slideLayout" Target="../slideLayouts/slideLayout4136.xml"/><Relationship Id="rId226" Type="http://schemas.openxmlformats.org/officeDocument/2006/relationships/slideLayout" Target="../slideLayouts/slideLayout3996.xml"/><Relationship Id="rId433" Type="http://schemas.openxmlformats.org/officeDocument/2006/relationships/slideLayout" Target="../slideLayouts/slideLayout4203.xml"/><Relationship Id="rId74" Type="http://schemas.openxmlformats.org/officeDocument/2006/relationships/slideLayout" Target="../slideLayouts/slideLayout3844.xml"/><Relationship Id="rId377" Type="http://schemas.openxmlformats.org/officeDocument/2006/relationships/slideLayout" Target="../slideLayouts/slideLayout4147.xml"/><Relationship Id="rId500" Type="http://schemas.openxmlformats.org/officeDocument/2006/relationships/slideLayout" Target="../slideLayouts/slideLayout4270.xml"/><Relationship Id="rId5" Type="http://schemas.openxmlformats.org/officeDocument/2006/relationships/slideLayout" Target="../slideLayouts/slideLayout3775.xml"/><Relationship Id="rId237" Type="http://schemas.openxmlformats.org/officeDocument/2006/relationships/slideLayout" Target="../slideLayouts/slideLayout4007.xml"/><Relationship Id="rId444" Type="http://schemas.openxmlformats.org/officeDocument/2006/relationships/slideLayout" Target="../slideLayouts/slideLayout4214.xml"/><Relationship Id="rId290" Type="http://schemas.openxmlformats.org/officeDocument/2006/relationships/slideLayout" Target="../slideLayouts/slideLayout4060.xml"/><Relationship Id="rId304" Type="http://schemas.openxmlformats.org/officeDocument/2006/relationships/slideLayout" Target="../slideLayouts/slideLayout4074.xml"/><Relationship Id="rId388" Type="http://schemas.openxmlformats.org/officeDocument/2006/relationships/slideLayout" Target="../slideLayouts/slideLayout4158.xml"/><Relationship Id="rId511" Type="http://schemas.openxmlformats.org/officeDocument/2006/relationships/slideLayout" Target="../slideLayouts/slideLayout4281.xml"/><Relationship Id="rId85" Type="http://schemas.openxmlformats.org/officeDocument/2006/relationships/slideLayout" Target="../slideLayouts/slideLayout3855.xml"/><Relationship Id="rId150" Type="http://schemas.openxmlformats.org/officeDocument/2006/relationships/slideLayout" Target="../slideLayouts/slideLayout3920.xml"/><Relationship Id="rId248" Type="http://schemas.openxmlformats.org/officeDocument/2006/relationships/slideLayout" Target="../slideLayouts/slideLayout4018.xml"/><Relationship Id="rId455" Type="http://schemas.openxmlformats.org/officeDocument/2006/relationships/slideLayout" Target="../slideLayouts/slideLayout42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29"/>
          <a:srcRect l="1069" t="2602" r="448" b="51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30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28"/>
            <p:extLst>
              <p:ext uri="{DAA4B4D4-6D71-4841-9C94-3DE7FCFB9230}">
                <p14:media xmlns:p14="http://schemas.microsoft.com/office/powerpoint/2010/main" r:embed="rId527"/>
              </p:ext>
            </p:extLst>
          </p:nvPr>
        </p:nvPicPr>
        <p:blipFill>
          <a:blip r:embed="rId531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32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33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34"/>
          <a:srcRect b="57274"/>
          <a:stretch/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35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8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  <p:sldLayoutId id="2147483777" r:id="rId117"/>
    <p:sldLayoutId id="2147483778" r:id="rId118"/>
    <p:sldLayoutId id="2147483779" r:id="rId119"/>
    <p:sldLayoutId id="2147483780" r:id="rId120"/>
    <p:sldLayoutId id="2147483781" r:id="rId121"/>
    <p:sldLayoutId id="2147483782" r:id="rId122"/>
    <p:sldLayoutId id="2147483783" r:id="rId123"/>
    <p:sldLayoutId id="2147483784" r:id="rId124"/>
    <p:sldLayoutId id="2147483785" r:id="rId125"/>
    <p:sldLayoutId id="2147483786" r:id="rId126"/>
    <p:sldLayoutId id="2147483787" r:id="rId127"/>
    <p:sldLayoutId id="2147483788" r:id="rId128"/>
    <p:sldLayoutId id="2147483789" r:id="rId129"/>
    <p:sldLayoutId id="2147483790" r:id="rId130"/>
    <p:sldLayoutId id="2147483791" r:id="rId131"/>
    <p:sldLayoutId id="2147483792" r:id="rId132"/>
    <p:sldLayoutId id="2147483793" r:id="rId133"/>
    <p:sldLayoutId id="2147483794" r:id="rId134"/>
    <p:sldLayoutId id="2147483795" r:id="rId135"/>
    <p:sldLayoutId id="2147483796" r:id="rId136"/>
    <p:sldLayoutId id="2147483797" r:id="rId137"/>
    <p:sldLayoutId id="2147483798" r:id="rId138"/>
    <p:sldLayoutId id="2147483799" r:id="rId139"/>
    <p:sldLayoutId id="2147483800" r:id="rId140"/>
    <p:sldLayoutId id="2147483801" r:id="rId141"/>
    <p:sldLayoutId id="2147483802" r:id="rId142"/>
    <p:sldLayoutId id="2147483803" r:id="rId143"/>
    <p:sldLayoutId id="2147483804" r:id="rId144"/>
    <p:sldLayoutId id="2147483805" r:id="rId145"/>
    <p:sldLayoutId id="2147483806" r:id="rId146"/>
    <p:sldLayoutId id="2147483807" r:id="rId147"/>
    <p:sldLayoutId id="2147483808" r:id="rId148"/>
    <p:sldLayoutId id="2147483809" r:id="rId149"/>
    <p:sldLayoutId id="2147483810" r:id="rId150"/>
    <p:sldLayoutId id="2147483811" r:id="rId151"/>
    <p:sldLayoutId id="2147483812" r:id="rId152"/>
    <p:sldLayoutId id="2147483813" r:id="rId153"/>
    <p:sldLayoutId id="2147483814" r:id="rId154"/>
    <p:sldLayoutId id="2147483815" r:id="rId155"/>
    <p:sldLayoutId id="2147483816" r:id="rId156"/>
    <p:sldLayoutId id="2147483817" r:id="rId157"/>
    <p:sldLayoutId id="2147483818" r:id="rId158"/>
    <p:sldLayoutId id="2147483819" r:id="rId159"/>
    <p:sldLayoutId id="2147483820" r:id="rId160"/>
    <p:sldLayoutId id="2147483821" r:id="rId161"/>
    <p:sldLayoutId id="2147483822" r:id="rId162"/>
    <p:sldLayoutId id="2147483823" r:id="rId163"/>
    <p:sldLayoutId id="2147483824" r:id="rId164"/>
    <p:sldLayoutId id="2147483825" r:id="rId165"/>
    <p:sldLayoutId id="2147483826" r:id="rId166"/>
    <p:sldLayoutId id="2147483827" r:id="rId167"/>
    <p:sldLayoutId id="2147483828" r:id="rId168"/>
    <p:sldLayoutId id="2147483829" r:id="rId169"/>
    <p:sldLayoutId id="2147483830" r:id="rId170"/>
    <p:sldLayoutId id="2147483831" r:id="rId171"/>
    <p:sldLayoutId id="2147483832" r:id="rId172"/>
    <p:sldLayoutId id="2147483833" r:id="rId173"/>
    <p:sldLayoutId id="2147483834" r:id="rId174"/>
    <p:sldLayoutId id="2147483835" r:id="rId175"/>
    <p:sldLayoutId id="2147483836" r:id="rId176"/>
    <p:sldLayoutId id="2147483837" r:id="rId177"/>
    <p:sldLayoutId id="2147483838" r:id="rId178"/>
    <p:sldLayoutId id="2147483839" r:id="rId179"/>
    <p:sldLayoutId id="2147483840" r:id="rId180"/>
    <p:sldLayoutId id="2147483841" r:id="rId181"/>
    <p:sldLayoutId id="2147483842" r:id="rId182"/>
    <p:sldLayoutId id="2147483843" r:id="rId183"/>
    <p:sldLayoutId id="2147483844" r:id="rId184"/>
    <p:sldLayoutId id="2147483845" r:id="rId185"/>
    <p:sldLayoutId id="2147483846" r:id="rId186"/>
    <p:sldLayoutId id="2147483847" r:id="rId187"/>
    <p:sldLayoutId id="2147483848" r:id="rId188"/>
    <p:sldLayoutId id="2147483849" r:id="rId189"/>
    <p:sldLayoutId id="2147483850" r:id="rId190"/>
    <p:sldLayoutId id="2147483851" r:id="rId191"/>
    <p:sldLayoutId id="2147483852" r:id="rId192"/>
    <p:sldLayoutId id="2147483853" r:id="rId193"/>
    <p:sldLayoutId id="2147483854" r:id="rId194"/>
    <p:sldLayoutId id="2147483855" r:id="rId195"/>
    <p:sldLayoutId id="2147483856" r:id="rId196"/>
    <p:sldLayoutId id="2147483857" r:id="rId197"/>
    <p:sldLayoutId id="2147483858" r:id="rId198"/>
    <p:sldLayoutId id="2147483859" r:id="rId199"/>
    <p:sldLayoutId id="2147483860" r:id="rId200"/>
    <p:sldLayoutId id="2147483861" r:id="rId201"/>
    <p:sldLayoutId id="2147483862" r:id="rId202"/>
    <p:sldLayoutId id="2147483863" r:id="rId203"/>
    <p:sldLayoutId id="2147483864" r:id="rId204"/>
    <p:sldLayoutId id="2147483865" r:id="rId205"/>
    <p:sldLayoutId id="2147483866" r:id="rId206"/>
    <p:sldLayoutId id="2147483867" r:id="rId207"/>
    <p:sldLayoutId id="2147483868" r:id="rId208"/>
    <p:sldLayoutId id="2147483869" r:id="rId209"/>
    <p:sldLayoutId id="2147483870" r:id="rId210"/>
    <p:sldLayoutId id="2147483871" r:id="rId211"/>
    <p:sldLayoutId id="2147483872" r:id="rId212"/>
    <p:sldLayoutId id="2147483873" r:id="rId213"/>
    <p:sldLayoutId id="2147483874" r:id="rId214"/>
    <p:sldLayoutId id="2147483875" r:id="rId215"/>
    <p:sldLayoutId id="2147483876" r:id="rId216"/>
    <p:sldLayoutId id="2147483877" r:id="rId217"/>
    <p:sldLayoutId id="2147483878" r:id="rId218"/>
    <p:sldLayoutId id="2147483879" r:id="rId219"/>
    <p:sldLayoutId id="2147483880" r:id="rId220"/>
    <p:sldLayoutId id="2147483881" r:id="rId221"/>
    <p:sldLayoutId id="2147483882" r:id="rId222"/>
    <p:sldLayoutId id="2147483883" r:id="rId223"/>
    <p:sldLayoutId id="2147483884" r:id="rId224"/>
    <p:sldLayoutId id="2147483885" r:id="rId225"/>
    <p:sldLayoutId id="2147483886" r:id="rId226"/>
    <p:sldLayoutId id="2147483887" r:id="rId227"/>
    <p:sldLayoutId id="2147483888" r:id="rId228"/>
    <p:sldLayoutId id="2147483889" r:id="rId229"/>
    <p:sldLayoutId id="2147483890" r:id="rId230"/>
    <p:sldLayoutId id="2147483891" r:id="rId231"/>
    <p:sldLayoutId id="2147483892" r:id="rId232"/>
    <p:sldLayoutId id="2147483893" r:id="rId233"/>
    <p:sldLayoutId id="2147483894" r:id="rId234"/>
    <p:sldLayoutId id="2147483895" r:id="rId235"/>
    <p:sldLayoutId id="2147483896" r:id="rId236"/>
    <p:sldLayoutId id="2147483897" r:id="rId237"/>
    <p:sldLayoutId id="2147483898" r:id="rId238"/>
    <p:sldLayoutId id="2147483899" r:id="rId239"/>
    <p:sldLayoutId id="2147483900" r:id="rId240"/>
    <p:sldLayoutId id="2147483901" r:id="rId241"/>
    <p:sldLayoutId id="2147483902" r:id="rId242"/>
    <p:sldLayoutId id="2147483903" r:id="rId243"/>
    <p:sldLayoutId id="2147483904" r:id="rId244"/>
    <p:sldLayoutId id="2147483905" r:id="rId245"/>
    <p:sldLayoutId id="2147483906" r:id="rId246"/>
    <p:sldLayoutId id="2147483907" r:id="rId247"/>
    <p:sldLayoutId id="2147483908" r:id="rId248"/>
    <p:sldLayoutId id="2147483909" r:id="rId249"/>
    <p:sldLayoutId id="2147483910" r:id="rId250"/>
    <p:sldLayoutId id="2147483911" r:id="rId251"/>
    <p:sldLayoutId id="2147483912" r:id="rId252"/>
    <p:sldLayoutId id="2147483913" r:id="rId253"/>
    <p:sldLayoutId id="2147483914" r:id="rId254"/>
    <p:sldLayoutId id="2147483915" r:id="rId255"/>
    <p:sldLayoutId id="2147483916" r:id="rId256"/>
    <p:sldLayoutId id="2147483917" r:id="rId257"/>
    <p:sldLayoutId id="2147483918" r:id="rId258"/>
    <p:sldLayoutId id="2147483919" r:id="rId259"/>
    <p:sldLayoutId id="2147483920" r:id="rId260"/>
    <p:sldLayoutId id="2147483921" r:id="rId261"/>
    <p:sldLayoutId id="2147483922" r:id="rId262"/>
    <p:sldLayoutId id="2147483923" r:id="rId263"/>
    <p:sldLayoutId id="2147483924" r:id="rId264"/>
    <p:sldLayoutId id="2147483925" r:id="rId265"/>
    <p:sldLayoutId id="2147483926" r:id="rId266"/>
    <p:sldLayoutId id="2147483927" r:id="rId267"/>
    <p:sldLayoutId id="2147483928" r:id="rId268"/>
    <p:sldLayoutId id="2147483929" r:id="rId269"/>
    <p:sldLayoutId id="2147483930" r:id="rId270"/>
    <p:sldLayoutId id="2147483931" r:id="rId271"/>
    <p:sldLayoutId id="2147483932" r:id="rId272"/>
    <p:sldLayoutId id="2147483933" r:id="rId273"/>
    <p:sldLayoutId id="2147483934" r:id="rId274"/>
    <p:sldLayoutId id="2147483935" r:id="rId275"/>
    <p:sldLayoutId id="2147483936" r:id="rId276"/>
    <p:sldLayoutId id="2147483937" r:id="rId277"/>
    <p:sldLayoutId id="2147483938" r:id="rId278"/>
    <p:sldLayoutId id="2147483939" r:id="rId279"/>
    <p:sldLayoutId id="2147483940" r:id="rId280"/>
    <p:sldLayoutId id="2147483941" r:id="rId281"/>
    <p:sldLayoutId id="2147483942" r:id="rId282"/>
    <p:sldLayoutId id="2147483943" r:id="rId283"/>
    <p:sldLayoutId id="2147483944" r:id="rId284"/>
    <p:sldLayoutId id="2147483945" r:id="rId285"/>
    <p:sldLayoutId id="2147483946" r:id="rId286"/>
    <p:sldLayoutId id="2147483947" r:id="rId287"/>
    <p:sldLayoutId id="2147483948" r:id="rId288"/>
    <p:sldLayoutId id="2147483949" r:id="rId289"/>
    <p:sldLayoutId id="2147483950" r:id="rId290"/>
    <p:sldLayoutId id="2147483951" r:id="rId291"/>
    <p:sldLayoutId id="2147483952" r:id="rId292"/>
    <p:sldLayoutId id="2147483953" r:id="rId293"/>
    <p:sldLayoutId id="2147483954" r:id="rId294"/>
    <p:sldLayoutId id="2147483955" r:id="rId295"/>
    <p:sldLayoutId id="2147483956" r:id="rId296"/>
    <p:sldLayoutId id="2147483957" r:id="rId297"/>
    <p:sldLayoutId id="2147483958" r:id="rId298"/>
    <p:sldLayoutId id="2147483959" r:id="rId299"/>
    <p:sldLayoutId id="2147483960" r:id="rId300"/>
    <p:sldLayoutId id="2147483961" r:id="rId301"/>
    <p:sldLayoutId id="2147483962" r:id="rId302"/>
    <p:sldLayoutId id="2147483963" r:id="rId303"/>
    <p:sldLayoutId id="2147483964" r:id="rId304"/>
    <p:sldLayoutId id="2147483965" r:id="rId305"/>
    <p:sldLayoutId id="2147483966" r:id="rId306"/>
    <p:sldLayoutId id="2147483967" r:id="rId307"/>
    <p:sldLayoutId id="2147483968" r:id="rId308"/>
    <p:sldLayoutId id="2147483969" r:id="rId309"/>
    <p:sldLayoutId id="2147483970" r:id="rId310"/>
    <p:sldLayoutId id="2147483971" r:id="rId311"/>
    <p:sldLayoutId id="2147483972" r:id="rId312"/>
    <p:sldLayoutId id="2147483973" r:id="rId313"/>
    <p:sldLayoutId id="2147483974" r:id="rId314"/>
    <p:sldLayoutId id="2147483975" r:id="rId315"/>
    <p:sldLayoutId id="2147483976" r:id="rId316"/>
    <p:sldLayoutId id="2147483977" r:id="rId317"/>
    <p:sldLayoutId id="2147483978" r:id="rId318"/>
    <p:sldLayoutId id="2147483979" r:id="rId319"/>
    <p:sldLayoutId id="2147483980" r:id="rId320"/>
    <p:sldLayoutId id="2147483981" r:id="rId321"/>
    <p:sldLayoutId id="2147483982" r:id="rId322"/>
    <p:sldLayoutId id="2147483983" r:id="rId323"/>
    <p:sldLayoutId id="2147483984" r:id="rId324"/>
    <p:sldLayoutId id="2147483985" r:id="rId325"/>
    <p:sldLayoutId id="2147483986" r:id="rId326"/>
    <p:sldLayoutId id="2147483987" r:id="rId327"/>
    <p:sldLayoutId id="2147483988" r:id="rId328"/>
    <p:sldLayoutId id="2147483989" r:id="rId329"/>
    <p:sldLayoutId id="2147483990" r:id="rId330"/>
    <p:sldLayoutId id="2147483991" r:id="rId331"/>
    <p:sldLayoutId id="2147483992" r:id="rId332"/>
    <p:sldLayoutId id="2147483993" r:id="rId333"/>
    <p:sldLayoutId id="2147483994" r:id="rId334"/>
    <p:sldLayoutId id="2147483995" r:id="rId335"/>
    <p:sldLayoutId id="2147483996" r:id="rId336"/>
    <p:sldLayoutId id="2147483997" r:id="rId337"/>
    <p:sldLayoutId id="2147483998" r:id="rId338"/>
    <p:sldLayoutId id="2147483999" r:id="rId339"/>
    <p:sldLayoutId id="2147484000" r:id="rId340"/>
    <p:sldLayoutId id="2147484001" r:id="rId341"/>
    <p:sldLayoutId id="2147484002" r:id="rId342"/>
    <p:sldLayoutId id="2147484003" r:id="rId343"/>
    <p:sldLayoutId id="2147484004" r:id="rId344"/>
    <p:sldLayoutId id="2147484005" r:id="rId345"/>
    <p:sldLayoutId id="2147484006" r:id="rId346"/>
    <p:sldLayoutId id="2147484007" r:id="rId347"/>
    <p:sldLayoutId id="2147484008" r:id="rId348"/>
    <p:sldLayoutId id="2147484009" r:id="rId349"/>
    <p:sldLayoutId id="2147484010" r:id="rId350"/>
    <p:sldLayoutId id="2147484011" r:id="rId351"/>
    <p:sldLayoutId id="2147484012" r:id="rId352"/>
    <p:sldLayoutId id="2147484013" r:id="rId353"/>
    <p:sldLayoutId id="2147484014" r:id="rId354"/>
    <p:sldLayoutId id="2147484015" r:id="rId355"/>
    <p:sldLayoutId id="2147484016" r:id="rId356"/>
    <p:sldLayoutId id="2147484017" r:id="rId357"/>
    <p:sldLayoutId id="2147484018" r:id="rId358"/>
    <p:sldLayoutId id="2147484019" r:id="rId359"/>
    <p:sldLayoutId id="2147484020" r:id="rId360"/>
    <p:sldLayoutId id="2147484021" r:id="rId361"/>
    <p:sldLayoutId id="2147484022" r:id="rId362"/>
    <p:sldLayoutId id="2147484023" r:id="rId363"/>
    <p:sldLayoutId id="2147484024" r:id="rId364"/>
    <p:sldLayoutId id="2147484025" r:id="rId365"/>
    <p:sldLayoutId id="2147484026" r:id="rId366"/>
    <p:sldLayoutId id="2147484027" r:id="rId367"/>
    <p:sldLayoutId id="2147484028" r:id="rId368"/>
    <p:sldLayoutId id="2147484029" r:id="rId369"/>
    <p:sldLayoutId id="2147484030" r:id="rId370"/>
    <p:sldLayoutId id="2147484031" r:id="rId371"/>
    <p:sldLayoutId id="2147484032" r:id="rId372"/>
    <p:sldLayoutId id="2147484033" r:id="rId373"/>
    <p:sldLayoutId id="2147484034" r:id="rId374"/>
    <p:sldLayoutId id="2147484035" r:id="rId375"/>
    <p:sldLayoutId id="2147484036" r:id="rId376"/>
    <p:sldLayoutId id="2147484037" r:id="rId377"/>
    <p:sldLayoutId id="2147484038" r:id="rId378"/>
    <p:sldLayoutId id="2147484039" r:id="rId379"/>
    <p:sldLayoutId id="2147484040" r:id="rId380"/>
    <p:sldLayoutId id="2147484041" r:id="rId381"/>
    <p:sldLayoutId id="2147484042" r:id="rId382"/>
    <p:sldLayoutId id="2147484043" r:id="rId383"/>
    <p:sldLayoutId id="2147484044" r:id="rId384"/>
    <p:sldLayoutId id="2147484045" r:id="rId385"/>
    <p:sldLayoutId id="2147484046" r:id="rId386"/>
    <p:sldLayoutId id="2147484047" r:id="rId387"/>
    <p:sldLayoutId id="2147484048" r:id="rId388"/>
    <p:sldLayoutId id="2147484049" r:id="rId389"/>
    <p:sldLayoutId id="2147484050" r:id="rId390"/>
    <p:sldLayoutId id="2147484051" r:id="rId391"/>
    <p:sldLayoutId id="2147484052" r:id="rId392"/>
    <p:sldLayoutId id="2147484053" r:id="rId393"/>
    <p:sldLayoutId id="2147484054" r:id="rId394"/>
    <p:sldLayoutId id="2147484055" r:id="rId395"/>
    <p:sldLayoutId id="2147484056" r:id="rId396"/>
    <p:sldLayoutId id="2147484057" r:id="rId397"/>
    <p:sldLayoutId id="2147484058" r:id="rId398"/>
    <p:sldLayoutId id="2147484059" r:id="rId399"/>
    <p:sldLayoutId id="2147484060" r:id="rId400"/>
    <p:sldLayoutId id="2147484061" r:id="rId401"/>
    <p:sldLayoutId id="2147484062" r:id="rId402"/>
    <p:sldLayoutId id="2147484063" r:id="rId403"/>
    <p:sldLayoutId id="2147484064" r:id="rId404"/>
    <p:sldLayoutId id="2147484065" r:id="rId405"/>
    <p:sldLayoutId id="2147484066" r:id="rId406"/>
    <p:sldLayoutId id="2147484067" r:id="rId407"/>
    <p:sldLayoutId id="2147484068" r:id="rId408"/>
    <p:sldLayoutId id="2147484069" r:id="rId409"/>
    <p:sldLayoutId id="2147484070" r:id="rId410"/>
    <p:sldLayoutId id="2147484071" r:id="rId411"/>
    <p:sldLayoutId id="2147484072" r:id="rId412"/>
    <p:sldLayoutId id="2147484073" r:id="rId413"/>
    <p:sldLayoutId id="2147484074" r:id="rId414"/>
    <p:sldLayoutId id="2147484075" r:id="rId415"/>
    <p:sldLayoutId id="2147484076" r:id="rId416"/>
    <p:sldLayoutId id="2147484077" r:id="rId417"/>
    <p:sldLayoutId id="2147484078" r:id="rId418"/>
    <p:sldLayoutId id="2147484079" r:id="rId419"/>
    <p:sldLayoutId id="2147484080" r:id="rId420"/>
    <p:sldLayoutId id="2147484081" r:id="rId421"/>
    <p:sldLayoutId id="2147484082" r:id="rId422"/>
    <p:sldLayoutId id="2147484083" r:id="rId423"/>
    <p:sldLayoutId id="2147484084" r:id="rId424"/>
    <p:sldLayoutId id="2147484085" r:id="rId425"/>
    <p:sldLayoutId id="2147484086" r:id="rId426"/>
    <p:sldLayoutId id="2147484087" r:id="rId427"/>
    <p:sldLayoutId id="2147484088" r:id="rId428"/>
    <p:sldLayoutId id="2147484089" r:id="rId429"/>
    <p:sldLayoutId id="2147484090" r:id="rId430"/>
    <p:sldLayoutId id="2147484091" r:id="rId431"/>
    <p:sldLayoutId id="2147484092" r:id="rId432"/>
    <p:sldLayoutId id="2147484093" r:id="rId433"/>
    <p:sldLayoutId id="2147484094" r:id="rId434"/>
    <p:sldLayoutId id="2147484095" r:id="rId435"/>
    <p:sldLayoutId id="2147484096" r:id="rId436"/>
    <p:sldLayoutId id="2147484097" r:id="rId437"/>
    <p:sldLayoutId id="2147484098" r:id="rId438"/>
    <p:sldLayoutId id="2147484099" r:id="rId439"/>
    <p:sldLayoutId id="2147484100" r:id="rId440"/>
    <p:sldLayoutId id="2147484101" r:id="rId441"/>
    <p:sldLayoutId id="2147484102" r:id="rId442"/>
    <p:sldLayoutId id="2147484103" r:id="rId443"/>
    <p:sldLayoutId id="2147484104" r:id="rId444"/>
    <p:sldLayoutId id="2147484105" r:id="rId445"/>
    <p:sldLayoutId id="2147484106" r:id="rId446"/>
    <p:sldLayoutId id="2147484107" r:id="rId447"/>
    <p:sldLayoutId id="2147484108" r:id="rId448"/>
    <p:sldLayoutId id="2147484109" r:id="rId449"/>
    <p:sldLayoutId id="2147484110" r:id="rId450"/>
    <p:sldLayoutId id="2147484111" r:id="rId451"/>
    <p:sldLayoutId id="2147484112" r:id="rId452"/>
    <p:sldLayoutId id="2147484113" r:id="rId453"/>
    <p:sldLayoutId id="2147484114" r:id="rId454"/>
    <p:sldLayoutId id="2147484115" r:id="rId455"/>
    <p:sldLayoutId id="2147484116" r:id="rId456"/>
    <p:sldLayoutId id="2147484117" r:id="rId457"/>
    <p:sldLayoutId id="2147484118" r:id="rId458"/>
    <p:sldLayoutId id="2147484119" r:id="rId459"/>
    <p:sldLayoutId id="2147484120" r:id="rId460"/>
    <p:sldLayoutId id="2147484121" r:id="rId461"/>
    <p:sldLayoutId id="2147484122" r:id="rId462"/>
    <p:sldLayoutId id="2147484123" r:id="rId463"/>
    <p:sldLayoutId id="2147484124" r:id="rId464"/>
    <p:sldLayoutId id="2147484125" r:id="rId465"/>
    <p:sldLayoutId id="2147484126" r:id="rId466"/>
    <p:sldLayoutId id="2147484127" r:id="rId467"/>
    <p:sldLayoutId id="2147484128" r:id="rId468"/>
    <p:sldLayoutId id="2147484129" r:id="rId469"/>
    <p:sldLayoutId id="2147484130" r:id="rId470"/>
    <p:sldLayoutId id="2147484131" r:id="rId471"/>
    <p:sldLayoutId id="2147484132" r:id="rId472"/>
    <p:sldLayoutId id="2147484133" r:id="rId473"/>
    <p:sldLayoutId id="2147484134" r:id="rId474"/>
    <p:sldLayoutId id="2147484135" r:id="rId475"/>
    <p:sldLayoutId id="2147484136" r:id="rId476"/>
    <p:sldLayoutId id="2147484137" r:id="rId477"/>
    <p:sldLayoutId id="2147484138" r:id="rId478"/>
    <p:sldLayoutId id="2147484139" r:id="rId479"/>
    <p:sldLayoutId id="2147484140" r:id="rId480"/>
    <p:sldLayoutId id="2147484141" r:id="rId481"/>
    <p:sldLayoutId id="2147484142" r:id="rId482"/>
    <p:sldLayoutId id="2147484143" r:id="rId483"/>
    <p:sldLayoutId id="2147484144" r:id="rId484"/>
    <p:sldLayoutId id="2147484145" r:id="rId485"/>
    <p:sldLayoutId id="2147484146" r:id="rId486"/>
    <p:sldLayoutId id="2147484147" r:id="rId487"/>
    <p:sldLayoutId id="2147484148" r:id="rId488"/>
    <p:sldLayoutId id="2147484149" r:id="rId489"/>
    <p:sldLayoutId id="2147484150" r:id="rId490"/>
    <p:sldLayoutId id="2147484151" r:id="rId491"/>
    <p:sldLayoutId id="2147484152" r:id="rId492"/>
    <p:sldLayoutId id="2147484153" r:id="rId493"/>
    <p:sldLayoutId id="2147484154" r:id="rId494"/>
    <p:sldLayoutId id="2147484155" r:id="rId495"/>
    <p:sldLayoutId id="2147484156" r:id="rId496"/>
    <p:sldLayoutId id="2147484157" r:id="rId497"/>
    <p:sldLayoutId id="2147484158" r:id="rId498"/>
    <p:sldLayoutId id="2147484159" r:id="rId499"/>
    <p:sldLayoutId id="2147484160" r:id="rId500"/>
    <p:sldLayoutId id="2147484161" r:id="rId501"/>
    <p:sldLayoutId id="2147484162" r:id="rId502"/>
    <p:sldLayoutId id="2147484163" r:id="rId503"/>
    <p:sldLayoutId id="2147484164" r:id="rId504"/>
    <p:sldLayoutId id="2147484165" r:id="rId505"/>
    <p:sldLayoutId id="2147484166" r:id="rId506"/>
    <p:sldLayoutId id="2147484167" r:id="rId507"/>
    <p:sldLayoutId id="2147484168" r:id="rId508"/>
    <p:sldLayoutId id="2147484169" r:id="rId509"/>
    <p:sldLayoutId id="2147484170" r:id="rId510"/>
    <p:sldLayoutId id="2147484171" r:id="rId511"/>
    <p:sldLayoutId id="2147484172" r:id="rId512"/>
    <p:sldLayoutId id="2147484173" r:id="rId513"/>
    <p:sldLayoutId id="2147484174" r:id="rId514"/>
    <p:sldLayoutId id="2147484175" r:id="rId515"/>
    <p:sldLayoutId id="2147484176" r:id="rId516"/>
    <p:sldLayoutId id="2147484177" r:id="rId517"/>
    <p:sldLayoutId id="2147484178" r:id="rId518"/>
    <p:sldLayoutId id="2147484179" r:id="rId519"/>
    <p:sldLayoutId id="2147484180" r:id="rId520"/>
    <p:sldLayoutId id="2147484181" r:id="rId521"/>
    <p:sldLayoutId id="2147484182" r:id="rId522"/>
    <p:sldLayoutId id="2147484183" r:id="rId523"/>
    <p:sldLayoutId id="2147484184" r:id="rId524"/>
    <p:sldLayoutId id="2147484185" r:id="rId525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532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3" indent="-228383" algn="l" defTabSz="9135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4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6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1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E786F83-9A17-4153-B056-EDE82A8062EA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72C9A367-47F2-4FC3-AFAF-04B2FC151F54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图片 1"/>
          <p:cNvPicPr>
            <a:picLocks noChangeAspect="1"/>
          </p:cNvPicPr>
          <p:nvPr userDrawn="1"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2"/>
          <p:cNvPicPr>
            <a:picLocks noChangeAspect="1"/>
          </p:cNvPicPr>
          <p:nvPr userDrawn="1"/>
        </p:nvPicPr>
        <p:blipFill>
          <a:blip r:embed="rId5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5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图片 4"/>
          <p:cNvPicPr>
            <a:picLocks noChangeAspect="1"/>
          </p:cNvPicPr>
          <p:nvPr userDrawn="1"/>
        </p:nvPicPr>
        <p:blipFill>
          <a:blip r:embed="rId5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图片 5"/>
          <p:cNvPicPr>
            <a:picLocks noChangeAspect="1"/>
          </p:cNvPicPr>
          <p:nvPr userDrawn="1"/>
        </p:nvPicPr>
        <p:blipFill>
          <a:blip r:embed="rId5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图片 22"/>
          <p:cNvPicPr>
            <a:picLocks noChangeAspect="1"/>
          </p:cNvPicPr>
          <p:nvPr userDrawn="1"/>
        </p:nvPicPr>
        <p:blipFill>
          <a:blip r:embed="rId5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图片 23"/>
          <p:cNvPicPr>
            <a:picLocks noChangeAspect="1"/>
          </p:cNvPicPr>
          <p:nvPr userDrawn="1"/>
        </p:nvPicPr>
        <p:blipFill>
          <a:blip r:embed="rId5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3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  <p:sldLayoutId id="2147484202" r:id="rId16"/>
    <p:sldLayoutId id="2147484203" r:id="rId17"/>
    <p:sldLayoutId id="2147484204" r:id="rId18"/>
    <p:sldLayoutId id="2147484205" r:id="rId19"/>
    <p:sldLayoutId id="2147484206" r:id="rId20"/>
    <p:sldLayoutId id="2147484207" r:id="rId21"/>
    <p:sldLayoutId id="2147484208" r:id="rId22"/>
    <p:sldLayoutId id="2147484209" r:id="rId23"/>
    <p:sldLayoutId id="2147484210" r:id="rId24"/>
    <p:sldLayoutId id="2147484211" r:id="rId25"/>
    <p:sldLayoutId id="2147484212" r:id="rId26"/>
    <p:sldLayoutId id="2147484213" r:id="rId27"/>
    <p:sldLayoutId id="2147484214" r:id="rId28"/>
    <p:sldLayoutId id="2147484215" r:id="rId29"/>
    <p:sldLayoutId id="2147484216" r:id="rId30"/>
    <p:sldLayoutId id="2147484217" r:id="rId31"/>
    <p:sldLayoutId id="2147484218" r:id="rId32"/>
    <p:sldLayoutId id="2147484219" r:id="rId33"/>
    <p:sldLayoutId id="2147484220" r:id="rId34"/>
    <p:sldLayoutId id="2147484221" r:id="rId35"/>
    <p:sldLayoutId id="2147484222" r:id="rId36"/>
    <p:sldLayoutId id="2147484223" r:id="rId37"/>
    <p:sldLayoutId id="2147484224" r:id="rId38"/>
    <p:sldLayoutId id="2147484225" r:id="rId39"/>
    <p:sldLayoutId id="2147484226" r:id="rId40"/>
    <p:sldLayoutId id="2147484227" r:id="rId41"/>
    <p:sldLayoutId id="2147484228" r:id="rId42"/>
    <p:sldLayoutId id="2147484229" r:id="rId43"/>
    <p:sldLayoutId id="2147484230" r:id="rId44"/>
    <p:sldLayoutId id="2147484231" r:id="rId45"/>
    <p:sldLayoutId id="2147484232" r:id="rId46"/>
    <p:sldLayoutId id="2147484233" r:id="rId47"/>
    <p:sldLayoutId id="2147484234" r:id="rId48"/>
    <p:sldLayoutId id="2147484235" r:id="rId49"/>
    <p:sldLayoutId id="2147484236" r:id="rId50"/>
    <p:sldLayoutId id="2147484237" r:id="rId51"/>
    <p:sldLayoutId id="2147484238" r:id="rId52"/>
    <p:sldLayoutId id="2147484239" r:id="rId53"/>
    <p:sldLayoutId id="2147484240" r:id="rId54"/>
    <p:sldLayoutId id="2147484241" r:id="rId55"/>
    <p:sldLayoutId id="2147484242" r:id="rId56"/>
    <p:sldLayoutId id="2147484243" r:id="rId57"/>
    <p:sldLayoutId id="2147484244" r:id="rId58"/>
    <p:sldLayoutId id="2147484245" r:id="rId59"/>
    <p:sldLayoutId id="2147484246" r:id="rId60"/>
    <p:sldLayoutId id="2147484247" r:id="rId61"/>
    <p:sldLayoutId id="2147484248" r:id="rId62"/>
    <p:sldLayoutId id="2147484249" r:id="rId63"/>
    <p:sldLayoutId id="2147484250" r:id="rId64"/>
    <p:sldLayoutId id="2147484251" r:id="rId65"/>
    <p:sldLayoutId id="2147484252" r:id="rId66"/>
    <p:sldLayoutId id="2147484253" r:id="rId67"/>
    <p:sldLayoutId id="2147484254" r:id="rId68"/>
    <p:sldLayoutId id="2147484255" r:id="rId69"/>
    <p:sldLayoutId id="2147484256" r:id="rId70"/>
    <p:sldLayoutId id="2147484257" r:id="rId71"/>
    <p:sldLayoutId id="2147484258" r:id="rId72"/>
    <p:sldLayoutId id="2147484259" r:id="rId73"/>
    <p:sldLayoutId id="2147484260" r:id="rId74"/>
    <p:sldLayoutId id="2147484261" r:id="rId75"/>
    <p:sldLayoutId id="2147484262" r:id="rId76"/>
    <p:sldLayoutId id="2147484263" r:id="rId77"/>
    <p:sldLayoutId id="2147484264" r:id="rId78"/>
    <p:sldLayoutId id="2147484265" r:id="rId79"/>
    <p:sldLayoutId id="2147484266" r:id="rId80"/>
    <p:sldLayoutId id="2147484267" r:id="rId81"/>
    <p:sldLayoutId id="2147484268" r:id="rId82"/>
    <p:sldLayoutId id="2147484269" r:id="rId83"/>
    <p:sldLayoutId id="2147484270" r:id="rId84"/>
    <p:sldLayoutId id="2147484271" r:id="rId85"/>
    <p:sldLayoutId id="2147484272" r:id="rId86"/>
    <p:sldLayoutId id="2147484273" r:id="rId87"/>
    <p:sldLayoutId id="2147484274" r:id="rId88"/>
    <p:sldLayoutId id="2147484275" r:id="rId89"/>
    <p:sldLayoutId id="2147484276" r:id="rId90"/>
    <p:sldLayoutId id="2147484277" r:id="rId91"/>
    <p:sldLayoutId id="2147484278" r:id="rId92"/>
    <p:sldLayoutId id="2147484279" r:id="rId93"/>
    <p:sldLayoutId id="2147484280" r:id="rId94"/>
    <p:sldLayoutId id="2147484281" r:id="rId95"/>
    <p:sldLayoutId id="2147484282" r:id="rId96"/>
    <p:sldLayoutId id="2147484283" r:id="rId97"/>
    <p:sldLayoutId id="2147484284" r:id="rId98"/>
    <p:sldLayoutId id="2147484285" r:id="rId99"/>
    <p:sldLayoutId id="2147484286" r:id="rId100"/>
    <p:sldLayoutId id="2147484287" r:id="rId101"/>
    <p:sldLayoutId id="2147484288" r:id="rId102"/>
    <p:sldLayoutId id="2147484289" r:id="rId103"/>
    <p:sldLayoutId id="2147484290" r:id="rId104"/>
    <p:sldLayoutId id="2147484291" r:id="rId105"/>
    <p:sldLayoutId id="2147484292" r:id="rId106"/>
    <p:sldLayoutId id="2147484293" r:id="rId107"/>
    <p:sldLayoutId id="2147484294" r:id="rId108"/>
    <p:sldLayoutId id="2147484295" r:id="rId109"/>
    <p:sldLayoutId id="2147484296" r:id="rId110"/>
    <p:sldLayoutId id="2147484297" r:id="rId111"/>
    <p:sldLayoutId id="2147484298" r:id="rId112"/>
    <p:sldLayoutId id="2147484299" r:id="rId113"/>
    <p:sldLayoutId id="2147484300" r:id="rId114"/>
    <p:sldLayoutId id="2147484301" r:id="rId115"/>
    <p:sldLayoutId id="2147484302" r:id="rId116"/>
    <p:sldLayoutId id="2147484303" r:id="rId117"/>
    <p:sldLayoutId id="2147484304" r:id="rId118"/>
    <p:sldLayoutId id="2147484305" r:id="rId119"/>
    <p:sldLayoutId id="2147484306" r:id="rId120"/>
    <p:sldLayoutId id="2147484307" r:id="rId121"/>
    <p:sldLayoutId id="2147484308" r:id="rId122"/>
    <p:sldLayoutId id="2147484309" r:id="rId123"/>
    <p:sldLayoutId id="2147484310" r:id="rId124"/>
    <p:sldLayoutId id="2147484311" r:id="rId125"/>
    <p:sldLayoutId id="2147484312" r:id="rId126"/>
    <p:sldLayoutId id="2147484313" r:id="rId127"/>
    <p:sldLayoutId id="2147484314" r:id="rId128"/>
    <p:sldLayoutId id="2147484315" r:id="rId129"/>
    <p:sldLayoutId id="2147484316" r:id="rId130"/>
    <p:sldLayoutId id="2147484317" r:id="rId131"/>
    <p:sldLayoutId id="2147484318" r:id="rId132"/>
    <p:sldLayoutId id="2147484319" r:id="rId133"/>
    <p:sldLayoutId id="2147484320" r:id="rId134"/>
    <p:sldLayoutId id="2147484321" r:id="rId135"/>
    <p:sldLayoutId id="2147484322" r:id="rId136"/>
    <p:sldLayoutId id="2147484323" r:id="rId137"/>
    <p:sldLayoutId id="2147484324" r:id="rId138"/>
    <p:sldLayoutId id="2147484325" r:id="rId139"/>
    <p:sldLayoutId id="2147484326" r:id="rId140"/>
    <p:sldLayoutId id="2147484327" r:id="rId141"/>
    <p:sldLayoutId id="2147484328" r:id="rId142"/>
    <p:sldLayoutId id="2147484329" r:id="rId143"/>
    <p:sldLayoutId id="2147484330" r:id="rId144"/>
    <p:sldLayoutId id="2147484331" r:id="rId145"/>
    <p:sldLayoutId id="2147484332" r:id="rId146"/>
    <p:sldLayoutId id="2147484333" r:id="rId147"/>
    <p:sldLayoutId id="2147484334" r:id="rId148"/>
    <p:sldLayoutId id="2147484335" r:id="rId149"/>
    <p:sldLayoutId id="2147484336" r:id="rId150"/>
    <p:sldLayoutId id="2147484337" r:id="rId151"/>
    <p:sldLayoutId id="2147484338" r:id="rId152"/>
    <p:sldLayoutId id="2147484339" r:id="rId153"/>
    <p:sldLayoutId id="2147484340" r:id="rId154"/>
    <p:sldLayoutId id="2147484341" r:id="rId155"/>
    <p:sldLayoutId id="2147484342" r:id="rId156"/>
    <p:sldLayoutId id="2147484343" r:id="rId157"/>
    <p:sldLayoutId id="2147484344" r:id="rId158"/>
    <p:sldLayoutId id="2147484345" r:id="rId159"/>
    <p:sldLayoutId id="2147484346" r:id="rId160"/>
    <p:sldLayoutId id="2147484347" r:id="rId161"/>
    <p:sldLayoutId id="2147484348" r:id="rId162"/>
    <p:sldLayoutId id="2147484349" r:id="rId163"/>
    <p:sldLayoutId id="2147484350" r:id="rId164"/>
    <p:sldLayoutId id="2147484351" r:id="rId165"/>
    <p:sldLayoutId id="2147484352" r:id="rId166"/>
    <p:sldLayoutId id="2147484353" r:id="rId167"/>
    <p:sldLayoutId id="2147484354" r:id="rId168"/>
    <p:sldLayoutId id="2147484355" r:id="rId169"/>
    <p:sldLayoutId id="2147484356" r:id="rId170"/>
    <p:sldLayoutId id="2147484357" r:id="rId171"/>
    <p:sldLayoutId id="2147484358" r:id="rId172"/>
    <p:sldLayoutId id="2147484359" r:id="rId173"/>
    <p:sldLayoutId id="2147484360" r:id="rId174"/>
    <p:sldLayoutId id="2147484361" r:id="rId175"/>
    <p:sldLayoutId id="2147484362" r:id="rId176"/>
    <p:sldLayoutId id="2147484363" r:id="rId177"/>
    <p:sldLayoutId id="2147484364" r:id="rId178"/>
    <p:sldLayoutId id="2147484365" r:id="rId179"/>
    <p:sldLayoutId id="2147484366" r:id="rId180"/>
    <p:sldLayoutId id="2147484367" r:id="rId181"/>
    <p:sldLayoutId id="2147484368" r:id="rId182"/>
    <p:sldLayoutId id="2147484369" r:id="rId183"/>
    <p:sldLayoutId id="2147484370" r:id="rId184"/>
    <p:sldLayoutId id="2147484371" r:id="rId185"/>
    <p:sldLayoutId id="2147484372" r:id="rId186"/>
    <p:sldLayoutId id="2147484373" r:id="rId187"/>
    <p:sldLayoutId id="2147484374" r:id="rId188"/>
    <p:sldLayoutId id="2147484375" r:id="rId189"/>
    <p:sldLayoutId id="2147484376" r:id="rId190"/>
    <p:sldLayoutId id="2147484377" r:id="rId191"/>
    <p:sldLayoutId id="2147484378" r:id="rId192"/>
    <p:sldLayoutId id="2147484379" r:id="rId193"/>
    <p:sldLayoutId id="2147484380" r:id="rId194"/>
    <p:sldLayoutId id="2147484381" r:id="rId195"/>
    <p:sldLayoutId id="2147484382" r:id="rId196"/>
    <p:sldLayoutId id="2147484383" r:id="rId197"/>
    <p:sldLayoutId id="2147484384" r:id="rId198"/>
    <p:sldLayoutId id="2147484385" r:id="rId199"/>
    <p:sldLayoutId id="2147484386" r:id="rId200"/>
    <p:sldLayoutId id="2147484387" r:id="rId201"/>
    <p:sldLayoutId id="2147484388" r:id="rId202"/>
    <p:sldLayoutId id="2147484389" r:id="rId203"/>
    <p:sldLayoutId id="2147484390" r:id="rId204"/>
    <p:sldLayoutId id="2147484391" r:id="rId205"/>
    <p:sldLayoutId id="2147484392" r:id="rId206"/>
    <p:sldLayoutId id="2147484393" r:id="rId207"/>
    <p:sldLayoutId id="2147484394" r:id="rId208"/>
    <p:sldLayoutId id="2147484395" r:id="rId209"/>
    <p:sldLayoutId id="2147484396" r:id="rId210"/>
    <p:sldLayoutId id="2147484397" r:id="rId211"/>
    <p:sldLayoutId id="2147484398" r:id="rId212"/>
    <p:sldLayoutId id="2147484399" r:id="rId213"/>
    <p:sldLayoutId id="2147484400" r:id="rId214"/>
    <p:sldLayoutId id="2147484401" r:id="rId215"/>
    <p:sldLayoutId id="2147484402" r:id="rId216"/>
    <p:sldLayoutId id="2147484403" r:id="rId217"/>
    <p:sldLayoutId id="2147484404" r:id="rId218"/>
    <p:sldLayoutId id="2147484405" r:id="rId219"/>
    <p:sldLayoutId id="2147484406" r:id="rId220"/>
    <p:sldLayoutId id="2147484407" r:id="rId221"/>
    <p:sldLayoutId id="2147484408" r:id="rId222"/>
    <p:sldLayoutId id="2147484409" r:id="rId223"/>
    <p:sldLayoutId id="2147484410" r:id="rId224"/>
    <p:sldLayoutId id="2147484411" r:id="rId225"/>
    <p:sldLayoutId id="2147484412" r:id="rId226"/>
    <p:sldLayoutId id="2147484413" r:id="rId227"/>
    <p:sldLayoutId id="2147484414" r:id="rId228"/>
    <p:sldLayoutId id="2147484415" r:id="rId229"/>
    <p:sldLayoutId id="2147484416" r:id="rId230"/>
    <p:sldLayoutId id="2147484417" r:id="rId231"/>
    <p:sldLayoutId id="2147484418" r:id="rId232"/>
    <p:sldLayoutId id="2147484419" r:id="rId233"/>
    <p:sldLayoutId id="2147484420" r:id="rId234"/>
    <p:sldLayoutId id="2147484421" r:id="rId235"/>
    <p:sldLayoutId id="2147484422" r:id="rId236"/>
    <p:sldLayoutId id="2147484423" r:id="rId237"/>
    <p:sldLayoutId id="2147484424" r:id="rId238"/>
    <p:sldLayoutId id="2147484425" r:id="rId239"/>
    <p:sldLayoutId id="2147484426" r:id="rId240"/>
    <p:sldLayoutId id="2147484427" r:id="rId241"/>
    <p:sldLayoutId id="2147484428" r:id="rId242"/>
    <p:sldLayoutId id="2147484429" r:id="rId243"/>
    <p:sldLayoutId id="2147484430" r:id="rId244"/>
    <p:sldLayoutId id="2147484431" r:id="rId245"/>
    <p:sldLayoutId id="2147484432" r:id="rId246"/>
    <p:sldLayoutId id="2147484433" r:id="rId247"/>
    <p:sldLayoutId id="2147484434" r:id="rId248"/>
    <p:sldLayoutId id="2147484435" r:id="rId249"/>
    <p:sldLayoutId id="2147484436" r:id="rId250"/>
    <p:sldLayoutId id="2147484437" r:id="rId251"/>
    <p:sldLayoutId id="2147484438" r:id="rId252"/>
    <p:sldLayoutId id="2147484439" r:id="rId253"/>
    <p:sldLayoutId id="2147484440" r:id="rId254"/>
    <p:sldLayoutId id="2147484441" r:id="rId255"/>
    <p:sldLayoutId id="2147484442" r:id="rId256"/>
    <p:sldLayoutId id="2147484443" r:id="rId257"/>
    <p:sldLayoutId id="2147484444" r:id="rId258"/>
    <p:sldLayoutId id="2147484445" r:id="rId259"/>
    <p:sldLayoutId id="2147484446" r:id="rId260"/>
    <p:sldLayoutId id="2147484447" r:id="rId261"/>
    <p:sldLayoutId id="2147484448" r:id="rId262"/>
    <p:sldLayoutId id="2147484449" r:id="rId263"/>
    <p:sldLayoutId id="2147484450" r:id="rId264"/>
    <p:sldLayoutId id="2147484451" r:id="rId265"/>
    <p:sldLayoutId id="2147484452" r:id="rId266"/>
    <p:sldLayoutId id="2147484453" r:id="rId267"/>
    <p:sldLayoutId id="2147484454" r:id="rId268"/>
    <p:sldLayoutId id="2147484455" r:id="rId269"/>
    <p:sldLayoutId id="2147484456" r:id="rId270"/>
    <p:sldLayoutId id="2147484457" r:id="rId271"/>
    <p:sldLayoutId id="2147484458" r:id="rId272"/>
    <p:sldLayoutId id="2147484459" r:id="rId273"/>
    <p:sldLayoutId id="2147484460" r:id="rId274"/>
    <p:sldLayoutId id="2147484461" r:id="rId275"/>
    <p:sldLayoutId id="2147484462" r:id="rId276"/>
    <p:sldLayoutId id="2147484463" r:id="rId277"/>
    <p:sldLayoutId id="2147484464" r:id="rId278"/>
    <p:sldLayoutId id="2147484465" r:id="rId279"/>
    <p:sldLayoutId id="2147484466" r:id="rId280"/>
    <p:sldLayoutId id="2147484467" r:id="rId281"/>
    <p:sldLayoutId id="2147484468" r:id="rId282"/>
    <p:sldLayoutId id="2147484469" r:id="rId283"/>
    <p:sldLayoutId id="2147484470" r:id="rId284"/>
    <p:sldLayoutId id="2147484471" r:id="rId285"/>
    <p:sldLayoutId id="2147484472" r:id="rId286"/>
    <p:sldLayoutId id="2147484473" r:id="rId287"/>
    <p:sldLayoutId id="2147484474" r:id="rId288"/>
    <p:sldLayoutId id="2147484475" r:id="rId289"/>
    <p:sldLayoutId id="2147484476" r:id="rId290"/>
    <p:sldLayoutId id="2147484477" r:id="rId291"/>
    <p:sldLayoutId id="2147484478" r:id="rId292"/>
    <p:sldLayoutId id="2147484479" r:id="rId293"/>
    <p:sldLayoutId id="2147484480" r:id="rId294"/>
    <p:sldLayoutId id="2147484481" r:id="rId295"/>
    <p:sldLayoutId id="2147484482" r:id="rId296"/>
    <p:sldLayoutId id="2147484483" r:id="rId297"/>
    <p:sldLayoutId id="2147484484" r:id="rId298"/>
    <p:sldLayoutId id="2147484485" r:id="rId299"/>
    <p:sldLayoutId id="2147484486" r:id="rId300"/>
    <p:sldLayoutId id="2147484487" r:id="rId301"/>
    <p:sldLayoutId id="2147484488" r:id="rId302"/>
    <p:sldLayoutId id="2147484489" r:id="rId303"/>
    <p:sldLayoutId id="2147484490" r:id="rId304"/>
    <p:sldLayoutId id="2147484491" r:id="rId305"/>
    <p:sldLayoutId id="2147484492" r:id="rId306"/>
    <p:sldLayoutId id="2147484493" r:id="rId307"/>
    <p:sldLayoutId id="2147484494" r:id="rId308"/>
    <p:sldLayoutId id="2147484495" r:id="rId309"/>
    <p:sldLayoutId id="2147484496" r:id="rId310"/>
    <p:sldLayoutId id="2147484497" r:id="rId311"/>
    <p:sldLayoutId id="2147484498" r:id="rId312"/>
    <p:sldLayoutId id="2147484499" r:id="rId313"/>
    <p:sldLayoutId id="2147484500" r:id="rId314"/>
    <p:sldLayoutId id="2147484501" r:id="rId315"/>
    <p:sldLayoutId id="2147484502" r:id="rId316"/>
    <p:sldLayoutId id="2147484503" r:id="rId317"/>
    <p:sldLayoutId id="2147484504" r:id="rId318"/>
    <p:sldLayoutId id="2147484505" r:id="rId319"/>
    <p:sldLayoutId id="2147484506" r:id="rId320"/>
    <p:sldLayoutId id="2147484507" r:id="rId321"/>
    <p:sldLayoutId id="2147484508" r:id="rId322"/>
    <p:sldLayoutId id="2147484509" r:id="rId323"/>
    <p:sldLayoutId id="2147484510" r:id="rId324"/>
    <p:sldLayoutId id="2147484511" r:id="rId325"/>
    <p:sldLayoutId id="2147484512" r:id="rId326"/>
    <p:sldLayoutId id="2147484513" r:id="rId327"/>
    <p:sldLayoutId id="2147484514" r:id="rId328"/>
    <p:sldLayoutId id="2147484515" r:id="rId329"/>
    <p:sldLayoutId id="2147484516" r:id="rId330"/>
    <p:sldLayoutId id="2147484517" r:id="rId331"/>
    <p:sldLayoutId id="2147484518" r:id="rId332"/>
    <p:sldLayoutId id="2147484519" r:id="rId333"/>
    <p:sldLayoutId id="2147484520" r:id="rId334"/>
    <p:sldLayoutId id="2147484521" r:id="rId335"/>
    <p:sldLayoutId id="2147484522" r:id="rId336"/>
    <p:sldLayoutId id="2147484523" r:id="rId337"/>
    <p:sldLayoutId id="2147484524" r:id="rId338"/>
    <p:sldLayoutId id="2147484525" r:id="rId339"/>
    <p:sldLayoutId id="2147484526" r:id="rId340"/>
    <p:sldLayoutId id="2147484527" r:id="rId341"/>
    <p:sldLayoutId id="2147484528" r:id="rId342"/>
    <p:sldLayoutId id="2147484529" r:id="rId343"/>
    <p:sldLayoutId id="2147484530" r:id="rId344"/>
    <p:sldLayoutId id="2147484531" r:id="rId345"/>
    <p:sldLayoutId id="2147484532" r:id="rId346"/>
    <p:sldLayoutId id="2147484533" r:id="rId347"/>
    <p:sldLayoutId id="2147484534" r:id="rId348"/>
    <p:sldLayoutId id="2147484535" r:id="rId349"/>
    <p:sldLayoutId id="2147484536" r:id="rId350"/>
    <p:sldLayoutId id="2147484537" r:id="rId351"/>
    <p:sldLayoutId id="2147484538" r:id="rId352"/>
    <p:sldLayoutId id="2147484539" r:id="rId353"/>
    <p:sldLayoutId id="2147484540" r:id="rId354"/>
    <p:sldLayoutId id="2147484541" r:id="rId355"/>
    <p:sldLayoutId id="2147484542" r:id="rId356"/>
    <p:sldLayoutId id="2147484543" r:id="rId357"/>
    <p:sldLayoutId id="2147484544" r:id="rId358"/>
    <p:sldLayoutId id="2147484545" r:id="rId359"/>
    <p:sldLayoutId id="2147484546" r:id="rId360"/>
    <p:sldLayoutId id="2147484547" r:id="rId361"/>
    <p:sldLayoutId id="2147484548" r:id="rId362"/>
    <p:sldLayoutId id="2147484549" r:id="rId363"/>
    <p:sldLayoutId id="2147484550" r:id="rId364"/>
    <p:sldLayoutId id="2147484551" r:id="rId365"/>
    <p:sldLayoutId id="2147484552" r:id="rId366"/>
    <p:sldLayoutId id="2147484553" r:id="rId367"/>
    <p:sldLayoutId id="2147484554" r:id="rId368"/>
    <p:sldLayoutId id="2147484555" r:id="rId369"/>
    <p:sldLayoutId id="2147484556" r:id="rId370"/>
    <p:sldLayoutId id="2147484557" r:id="rId371"/>
    <p:sldLayoutId id="2147484558" r:id="rId372"/>
    <p:sldLayoutId id="2147484559" r:id="rId373"/>
    <p:sldLayoutId id="2147484560" r:id="rId374"/>
    <p:sldLayoutId id="2147484561" r:id="rId375"/>
    <p:sldLayoutId id="2147484562" r:id="rId376"/>
    <p:sldLayoutId id="2147484563" r:id="rId377"/>
    <p:sldLayoutId id="2147484564" r:id="rId378"/>
    <p:sldLayoutId id="2147484565" r:id="rId379"/>
    <p:sldLayoutId id="2147484566" r:id="rId380"/>
    <p:sldLayoutId id="2147484567" r:id="rId381"/>
    <p:sldLayoutId id="2147484568" r:id="rId382"/>
    <p:sldLayoutId id="2147484569" r:id="rId383"/>
    <p:sldLayoutId id="2147484570" r:id="rId384"/>
    <p:sldLayoutId id="2147484571" r:id="rId385"/>
    <p:sldLayoutId id="2147484572" r:id="rId386"/>
    <p:sldLayoutId id="2147484573" r:id="rId387"/>
    <p:sldLayoutId id="2147484574" r:id="rId388"/>
    <p:sldLayoutId id="2147484575" r:id="rId389"/>
    <p:sldLayoutId id="2147484576" r:id="rId390"/>
    <p:sldLayoutId id="2147484577" r:id="rId391"/>
    <p:sldLayoutId id="2147484578" r:id="rId392"/>
    <p:sldLayoutId id="2147484579" r:id="rId393"/>
    <p:sldLayoutId id="2147484580" r:id="rId394"/>
    <p:sldLayoutId id="2147484581" r:id="rId395"/>
    <p:sldLayoutId id="2147484582" r:id="rId396"/>
    <p:sldLayoutId id="2147484583" r:id="rId397"/>
    <p:sldLayoutId id="2147484584" r:id="rId398"/>
    <p:sldLayoutId id="2147484585" r:id="rId399"/>
    <p:sldLayoutId id="2147484586" r:id="rId400"/>
    <p:sldLayoutId id="2147484587" r:id="rId401"/>
    <p:sldLayoutId id="2147484588" r:id="rId402"/>
    <p:sldLayoutId id="2147484589" r:id="rId403"/>
    <p:sldLayoutId id="2147484590" r:id="rId404"/>
    <p:sldLayoutId id="2147484591" r:id="rId405"/>
    <p:sldLayoutId id="2147484592" r:id="rId406"/>
    <p:sldLayoutId id="2147484593" r:id="rId407"/>
    <p:sldLayoutId id="2147484594" r:id="rId408"/>
    <p:sldLayoutId id="2147484595" r:id="rId409"/>
    <p:sldLayoutId id="2147484596" r:id="rId410"/>
    <p:sldLayoutId id="2147484597" r:id="rId411"/>
    <p:sldLayoutId id="2147484598" r:id="rId412"/>
    <p:sldLayoutId id="2147484599" r:id="rId413"/>
    <p:sldLayoutId id="2147484600" r:id="rId414"/>
    <p:sldLayoutId id="2147484601" r:id="rId415"/>
    <p:sldLayoutId id="2147484602" r:id="rId416"/>
    <p:sldLayoutId id="2147484603" r:id="rId417"/>
    <p:sldLayoutId id="2147484604" r:id="rId418"/>
    <p:sldLayoutId id="2147484605" r:id="rId419"/>
    <p:sldLayoutId id="2147484606" r:id="rId420"/>
    <p:sldLayoutId id="2147484607" r:id="rId421"/>
    <p:sldLayoutId id="2147484608" r:id="rId422"/>
    <p:sldLayoutId id="2147484609" r:id="rId423"/>
    <p:sldLayoutId id="2147484610" r:id="rId424"/>
    <p:sldLayoutId id="2147484611" r:id="rId425"/>
    <p:sldLayoutId id="2147484612" r:id="rId426"/>
    <p:sldLayoutId id="2147484613" r:id="rId427"/>
    <p:sldLayoutId id="2147484614" r:id="rId428"/>
    <p:sldLayoutId id="2147484615" r:id="rId429"/>
    <p:sldLayoutId id="2147484616" r:id="rId430"/>
    <p:sldLayoutId id="2147484617" r:id="rId431"/>
    <p:sldLayoutId id="2147484618" r:id="rId432"/>
    <p:sldLayoutId id="2147484619" r:id="rId433"/>
    <p:sldLayoutId id="2147484620" r:id="rId434"/>
    <p:sldLayoutId id="2147484621" r:id="rId435"/>
    <p:sldLayoutId id="2147484622" r:id="rId436"/>
    <p:sldLayoutId id="2147484623" r:id="rId437"/>
    <p:sldLayoutId id="2147484624" r:id="rId438"/>
    <p:sldLayoutId id="2147484625" r:id="rId439"/>
    <p:sldLayoutId id="2147484626" r:id="rId440"/>
    <p:sldLayoutId id="2147484627" r:id="rId441"/>
    <p:sldLayoutId id="2147484628" r:id="rId442"/>
    <p:sldLayoutId id="2147484629" r:id="rId443"/>
    <p:sldLayoutId id="2147484630" r:id="rId444"/>
    <p:sldLayoutId id="2147484631" r:id="rId445"/>
    <p:sldLayoutId id="2147484632" r:id="rId446"/>
    <p:sldLayoutId id="2147484633" r:id="rId447"/>
    <p:sldLayoutId id="2147484634" r:id="rId448"/>
    <p:sldLayoutId id="2147484635" r:id="rId449"/>
    <p:sldLayoutId id="2147484636" r:id="rId450"/>
    <p:sldLayoutId id="2147484637" r:id="rId451"/>
    <p:sldLayoutId id="2147484638" r:id="rId452"/>
    <p:sldLayoutId id="2147484639" r:id="rId453"/>
    <p:sldLayoutId id="2147484640" r:id="rId454"/>
    <p:sldLayoutId id="2147484641" r:id="rId455"/>
    <p:sldLayoutId id="2147484642" r:id="rId456"/>
    <p:sldLayoutId id="2147484643" r:id="rId457"/>
    <p:sldLayoutId id="2147484644" r:id="rId458"/>
    <p:sldLayoutId id="2147484645" r:id="rId459"/>
    <p:sldLayoutId id="2147484646" r:id="rId460"/>
    <p:sldLayoutId id="2147484647" r:id="rId461"/>
    <p:sldLayoutId id="2147484648" r:id="rId462"/>
    <p:sldLayoutId id="2147484649" r:id="rId463"/>
    <p:sldLayoutId id="2147484650" r:id="rId464"/>
    <p:sldLayoutId id="2147484651" r:id="rId465"/>
    <p:sldLayoutId id="2147484652" r:id="rId466"/>
    <p:sldLayoutId id="2147484653" r:id="rId467"/>
    <p:sldLayoutId id="2147484654" r:id="rId468"/>
    <p:sldLayoutId id="2147484655" r:id="rId469"/>
    <p:sldLayoutId id="2147484656" r:id="rId470"/>
    <p:sldLayoutId id="2147484657" r:id="rId471"/>
    <p:sldLayoutId id="2147484658" r:id="rId472"/>
    <p:sldLayoutId id="2147484659" r:id="rId473"/>
    <p:sldLayoutId id="2147484660" r:id="rId474"/>
    <p:sldLayoutId id="2147484661" r:id="rId475"/>
    <p:sldLayoutId id="2147484662" r:id="rId476"/>
    <p:sldLayoutId id="2147484663" r:id="rId477"/>
    <p:sldLayoutId id="2147484664" r:id="rId478"/>
    <p:sldLayoutId id="2147484665" r:id="rId479"/>
    <p:sldLayoutId id="2147484666" r:id="rId480"/>
    <p:sldLayoutId id="2147484667" r:id="rId481"/>
    <p:sldLayoutId id="2147484668" r:id="rId482"/>
    <p:sldLayoutId id="2147484669" r:id="rId483"/>
    <p:sldLayoutId id="2147484670" r:id="rId484"/>
    <p:sldLayoutId id="2147484671" r:id="rId485"/>
    <p:sldLayoutId id="2147484672" r:id="rId486"/>
    <p:sldLayoutId id="2147484673" r:id="rId487"/>
    <p:sldLayoutId id="2147484674" r:id="rId488"/>
    <p:sldLayoutId id="2147484675" r:id="rId489"/>
    <p:sldLayoutId id="2147484676" r:id="rId490"/>
    <p:sldLayoutId id="2147484677" r:id="rId491"/>
    <p:sldLayoutId id="2147484678" r:id="rId492"/>
    <p:sldLayoutId id="2147484679" r:id="rId493"/>
    <p:sldLayoutId id="2147484680" r:id="rId494"/>
    <p:sldLayoutId id="2147484681" r:id="rId495"/>
    <p:sldLayoutId id="2147484682" r:id="rId496"/>
    <p:sldLayoutId id="2147484683" r:id="rId497"/>
    <p:sldLayoutId id="2147484684" r:id="rId498"/>
    <p:sldLayoutId id="2147484685" r:id="rId499"/>
    <p:sldLayoutId id="2147484686" r:id="rId500"/>
    <p:sldLayoutId id="2147484687" r:id="rId501"/>
    <p:sldLayoutId id="2147484688" r:id="rId502"/>
    <p:sldLayoutId id="2147484689" r:id="rId503"/>
    <p:sldLayoutId id="2147484690" r:id="rId504"/>
    <p:sldLayoutId id="2147484691" r:id="rId505"/>
    <p:sldLayoutId id="2147484692" r:id="rId506"/>
    <p:sldLayoutId id="2147484693" r:id="rId507"/>
    <p:sldLayoutId id="2147484694" r:id="rId508"/>
    <p:sldLayoutId id="2147484695" r:id="rId509"/>
    <p:sldLayoutId id="2147484696" r:id="rId510"/>
    <p:sldLayoutId id="2147484697" r:id="rId511"/>
    <p:sldLayoutId id="2147484698" r:id="rId512"/>
    <p:sldLayoutId id="2147484699" r:id="rId513"/>
    <p:sldLayoutId id="2147484700" r:id="rId514"/>
    <p:sldLayoutId id="2147484701" r:id="rId515"/>
    <p:sldLayoutId id="2147484702" r:id="rId516"/>
    <p:sldLayoutId id="2147484703" r:id="rId517"/>
    <p:sldLayoutId id="2147484704" r:id="rId518"/>
    <p:sldLayoutId id="2147484705" r:id="rId519"/>
    <p:sldLayoutId id="2147484706" r:id="rId520"/>
    <p:sldLayoutId id="2147484707" r:id="rId521"/>
    <p:sldLayoutId id="2147484708" r:id="rId522"/>
    <p:sldLayoutId id="2147484709" r:id="rId523"/>
    <p:sldLayoutId id="2147484710" r:id="rId524"/>
    <p:sldLayoutId id="2147484711" r:id="rId525"/>
    <p:sldLayoutId id="2147484712" r:id="rId526"/>
    <p:sldLayoutId id="2147484713" r:id="rId527"/>
    <p:sldLayoutId id="2147484714" r:id="rId528"/>
    <p:sldLayoutId id="2147484715" r:id="rId529"/>
    <p:sldLayoutId id="2147484716" r:id="rId530"/>
    <p:sldLayoutId id="2147484717" r:id="rId531"/>
    <p:sldLayoutId id="2147484718" r:id="rId532"/>
    <p:sldLayoutId id="2147484719" r:id="rId533"/>
    <p:sldLayoutId id="2147484720" r:id="rId534"/>
    <p:sldLayoutId id="2147484721" r:id="rId535"/>
    <p:sldLayoutId id="2147484722" r:id="rId536"/>
    <p:sldLayoutId id="2147484723" r:id="rId537"/>
    <p:sldLayoutId id="2147484724" r:id="rId538"/>
    <p:sldLayoutId id="2147484725" r:id="rId539"/>
    <p:sldLayoutId id="2147484726" r:id="rId540"/>
    <p:sldLayoutId id="2147484727" r:id="rId541"/>
    <p:sldLayoutId id="2147484728" r:id="rId542"/>
    <p:sldLayoutId id="2147484729" r:id="rId543"/>
    <p:sldLayoutId id="2147484730" r:id="rId544"/>
    <p:sldLayoutId id="2147484731" r:id="rId545"/>
    <p:sldLayoutId id="2147484732" r:id="rId546"/>
    <p:sldLayoutId id="2147484733" r:id="rId54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E786F83-9A17-4153-B056-EDE82A8062EA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3/9/2025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50000"/>
              </a:spcBef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72C9A367-47F2-4FC3-AFAF-04B2FC151F54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图片 1"/>
          <p:cNvPicPr>
            <a:picLocks noChangeAspect="1"/>
          </p:cNvPicPr>
          <p:nvPr userDrawn="1"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2"/>
          <p:cNvPicPr>
            <a:picLocks noChangeAspect="1"/>
          </p:cNvPicPr>
          <p:nvPr userDrawn="1"/>
        </p:nvPicPr>
        <p:blipFill>
          <a:blip r:embed="rId5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5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图片 4"/>
          <p:cNvPicPr>
            <a:picLocks noChangeAspect="1"/>
          </p:cNvPicPr>
          <p:nvPr userDrawn="1"/>
        </p:nvPicPr>
        <p:blipFill>
          <a:blip r:embed="rId5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图片 5"/>
          <p:cNvPicPr>
            <a:picLocks noChangeAspect="1"/>
          </p:cNvPicPr>
          <p:nvPr userDrawn="1"/>
        </p:nvPicPr>
        <p:blipFill>
          <a:blip r:embed="rId5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图片 22"/>
          <p:cNvPicPr>
            <a:picLocks noChangeAspect="1"/>
          </p:cNvPicPr>
          <p:nvPr userDrawn="1"/>
        </p:nvPicPr>
        <p:blipFill>
          <a:blip r:embed="rId5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图片 23"/>
          <p:cNvPicPr>
            <a:picLocks noChangeAspect="1"/>
          </p:cNvPicPr>
          <p:nvPr userDrawn="1"/>
        </p:nvPicPr>
        <p:blipFill>
          <a:blip r:embed="rId5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73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5" r:id="rId1"/>
    <p:sldLayoutId id="2147484736" r:id="rId2"/>
    <p:sldLayoutId id="2147484737" r:id="rId3"/>
    <p:sldLayoutId id="2147484738" r:id="rId4"/>
    <p:sldLayoutId id="2147484739" r:id="rId5"/>
    <p:sldLayoutId id="2147484740" r:id="rId6"/>
    <p:sldLayoutId id="2147484741" r:id="rId7"/>
    <p:sldLayoutId id="2147484742" r:id="rId8"/>
    <p:sldLayoutId id="2147484743" r:id="rId9"/>
    <p:sldLayoutId id="2147484744" r:id="rId10"/>
    <p:sldLayoutId id="2147484745" r:id="rId11"/>
    <p:sldLayoutId id="2147484746" r:id="rId12"/>
    <p:sldLayoutId id="2147484747" r:id="rId13"/>
    <p:sldLayoutId id="2147484748" r:id="rId14"/>
    <p:sldLayoutId id="2147484749" r:id="rId15"/>
    <p:sldLayoutId id="2147484750" r:id="rId16"/>
    <p:sldLayoutId id="2147484751" r:id="rId17"/>
    <p:sldLayoutId id="2147484752" r:id="rId18"/>
    <p:sldLayoutId id="2147484753" r:id="rId19"/>
    <p:sldLayoutId id="2147484754" r:id="rId20"/>
    <p:sldLayoutId id="2147484755" r:id="rId21"/>
    <p:sldLayoutId id="2147484756" r:id="rId22"/>
    <p:sldLayoutId id="2147484757" r:id="rId23"/>
    <p:sldLayoutId id="2147484758" r:id="rId24"/>
    <p:sldLayoutId id="2147484759" r:id="rId25"/>
    <p:sldLayoutId id="2147484760" r:id="rId26"/>
    <p:sldLayoutId id="2147484761" r:id="rId27"/>
    <p:sldLayoutId id="2147484762" r:id="rId28"/>
    <p:sldLayoutId id="2147484763" r:id="rId29"/>
    <p:sldLayoutId id="2147484764" r:id="rId30"/>
    <p:sldLayoutId id="2147484765" r:id="rId31"/>
    <p:sldLayoutId id="2147484766" r:id="rId32"/>
    <p:sldLayoutId id="2147484767" r:id="rId33"/>
    <p:sldLayoutId id="2147484768" r:id="rId34"/>
    <p:sldLayoutId id="2147484769" r:id="rId35"/>
    <p:sldLayoutId id="2147484770" r:id="rId36"/>
    <p:sldLayoutId id="2147484771" r:id="rId37"/>
    <p:sldLayoutId id="2147484772" r:id="rId38"/>
    <p:sldLayoutId id="2147484773" r:id="rId39"/>
    <p:sldLayoutId id="2147484774" r:id="rId40"/>
    <p:sldLayoutId id="2147484775" r:id="rId41"/>
    <p:sldLayoutId id="2147484776" r:id="rId42"/>
    <p:sldLayoutId id="2147484777" r:id="rId43"/>
    <p:sldLayoutId id="2147484778" r:id="rId44"/>
    <p:sldLayoutId id="2147484779" r:id="rId45"/>
    <p:sldLayoutId id="2147484780" r:id="rId46"/>
    <p:sldLayoutId id="2147484781" r:id="rId47"/>
    <p:sldLayoutId id="2147484782" r:id="rId48"/>
    <p:sldLayoutId id="2147484783" r:id="rId49"/>
    <p:sldLayoutId id="2147484784" r:id="rId50"/>
    <p:sldLayoutId id="2147484785" r:id="rId51"/>
    <p:sldLayoutId id="2147484786" r:id="rId52"/>
    <p:sldLayoutId id="2147484787" r:id="rId53"/>
    <p:sldLayoutId id="2147484788" r:id="rId54"/>
    <p:sldLayoutId id="2147484789" r:id="rId55"/>
    <p:sldLayoutId id="2147484790" r:id="rId56"/>
    <p:sldLayoutId id="2147484791" r:id="rId57"/>
    <p:sldLayoutId id="2147484792" r:id="rId58"/>
    <p:sldLayoutId id="2147484793" r:id="rId59"/>
    <p:sldLayoutId id="2147484794" r:id="rId60"/>
    <p:sldLayoutId id="2147484795" r:id="rId61"/>
    <p:sldLayoutId id="2147484796" r:id="rId62"/>
    <p:sldLayoutId id="2147484797" r:id="rId63"/>
    <p:sldLayoutId id="2147484798" r:id="rId64"/>
    <p:sldLayoutId id="2147484799" r:id="rId65"/>
    <p:sldLayoutId id="2147484800" r:id="rId66"/>
    <p:sldLayoutId id="2147484801" r:id="rId67"/>
    <p:sldLayoutId id="2147484802" r:id="rId68"/>
    <p:sldLayoutId id="2147484803" r:id="rId69"/>
    <p:sldLayoutId id="2147484804" r:id="rId70"/>
    <p:sldLayoutId id="2147484805" r:id="rId71"/>
    <p:sldLayoutId id="2147484806" r:id="rId72"/>
    <p:sldLayoutId id="2147484807" r:id="rId73"/>
    <p:sldLayoutId id="2147484808" r:id="rId74"/>
    <p:sldLayoutId id="2147484809" r:id="rId75"/>
    <p:sldLayoutId id="2147484810" r:id="rId76"/>
    <p:sldLayoutId id="2147484811" r:id="rId77"/>
    <p:sldLayoutId id="2147484812" r:id="rId78"/>
    <p:sldLayoutId id="2147484813" r:id="rId79"/>
    <p:sldLayoutId id="2147484814" r:id="rId80"/>
    <p:sldLayoutId id="2147484815" r:id="rId81"/>
    <p:sldLayoutId id="2147484816" r:id="rId82"/>
    <p:sldLayoutId id="2147484817" r:id="rId83"/>
    <p:sldLayoutId id="2147484818" r:id="rId84"/>
    <p:sldLayoutId id="2147484819" r:id="rId85"/>
    <p:sldLayoutId id="2147484820" r:id="rId86"/>
    <p:sldLayoutId id="2147484821" r:id="rId87"/>
    <p:sldLayoutId id="2147484822" r:id="rId88"/>
    <p:sldLayoutId id="2147484823" r:id="rId89"/>
    <p:sldLayoutId id="2147484824" r:id="rId90"/>
    <p:sldLayoutId id="2147484825" r:id="rId91"/>
    <p:sldLayoutId id="2147484826" r:id="rId92"/>
    <p:sldLayoutId id="2147484827" r:id="rId93"/>
    <p:sldLayoutId id="2147484828" r:id="rId94"/>
    <p:sldLayoutId id="2147484829" r:id="rId95"/>
    <p:sldLayoutId id="2147484830" r:id="rId96"/>
    <p:sldLayoutId id="2147484831" r:id="rId97"/>
    <p:sldLayoutId id="2147484832" r:id="rId98"/>
    <p:sldLayoutId id="2147484833" r:id="rId99"/>
    <p:sldLayoutId id="2147484834" r:id="rId100"/>
    <p:sldLayoutId id="2147484835" r:id="rId101"/>
    <p:sldLayoutId id="2147484836" r:id="rId102"/>
    <p:sldLayoutId id="2147484837" r:id="rId103"/>
    <p:sldLayoutId id="2147484838" r:id="rId104"/>
    <p:sldLayoutId id="2147484839" r:id="rId105"/>
    <p:sldLayoutId id="2147484840" r:id="rId106"/>
    <p:sldLayoutId id="2147484841" r:id="rId107"/>
    <p:sldLayoutId id="2147484842" r:id="rId108"/>
    <p:sldLayoutId id="2147484843" r:id="rId109"/>
    <p:sldLayoutId id="2147484844" r:id="rId110"/>
    <p:sldLayoutId id="2147484845" r:id="rId111"/>
    <p:sldLayoutId id="2147484846" r:id="rId112"/>
    <p:sldLayoutId id="2147484847" r:id="rId113"/>
    <p:sldLayoutId id="2147484848" r:id="rId114"/>
    <p:sldLayoutId id="2147484849" r:id="rId115"/>
    <p:sldLayoutId id="2147484850" r:id="rId116"/>
    <p:sldLayoutId id="2147484851" r:id="rId117"/>
    <p:sldLayoutId id="2147484852" r:id="rId118"/>
    <p:sldLayoutId id="2147484853" r:id="rId119"/>
    <p:sldLayoutId id="2147484854" r:id="rId120"/>
    <p:sldLayoutId id="2147484855" r:id="rId121"/>
    <p:sldLayoutId id="2147484856" r:id="rId122"/>
    <p:sldLayoutId id="2147484857" r:id="rId123"/>
    <p:sldLayoutId id="2147484858" r:id="rId124"/>
    <p:sldLayoutId id="2147484859" r:id="rId125"/>
    <p:sldLayoutId id="2147484860" r:id="rId126"/>
    <p:sldLayoutId id="2147484861" r:id="rId127"/>
    <p:sldLayoutId id="2147484862" r:id="rId128"/>
    <p:sldLayoutId id="2147484863" r:id="rId129"/>
    <p:sldLayoutId id="2147484864" r:id="rId130"/>
    <p:sldLayoutId id="2147484865" r:id="rId131"/>
    <p:sldLayoutId id="2147484866" r:id="rId132"/>
    <p:sldLayoutId id="2147484867" r:id="rId133"/>
    <p:sldLayoutId id="2147484868" r:id="rId134"/>
    <p:sldLayoutId id="2147484869" r:id="rId135"/>
    <p:sldLayoutId id="2147484870" r:id="rId136"/>
    <p:sldLayoutId id="2147484871" r:id="rId137"/>
    <p:sldLayoutId id="2147484872" r:id="rId138"/>
    <p:sldLayoutId id="2147484873" r:id="rId139"/>
    <p:sldLayoutId id="2147484874" r:id="rId140"/>
    <p:sldLayoutId id="2147484875" r:id="rId141"/>
    <p:sldLayoutId id="2147484876" r:id="rId142"/>
    <p:sldLayoutId id="2147484877" r:id="rId143"/>
    <p:sldLayoutId id="2147484878" r:id="rId144"/>
    <p:sldLayoutId id="2147484879" r:id="rId145"/>
    <p:sldLayoutId id="2147484880" r:id="rId146"/>
    <p:sldLayoutId id="2147484881" r:id="rId147"/>
    <p:sldLayoutId id="2147484882" r:id="rId148"/>
    <p:sldLayoutId id="2147484883" r:id="rId149"/>
    <p:sldLayoutId id="2147484884" r:id="rId150"/>
    <p:sldLayoutId id="2147484885" r:id="rId151"/>
    <p:sldLayoutId id="2147484886" r:id="rId152"/>
    <p:sldLayoutId id="2147484887" r:id="rId153"/>
    <p:sldLayoutId id="2147484888" r:id="rId154"/>
    <p:sldLayoutId id="2147484889" r:id="rId155"/>
    <p:sldLayoutId id="2147484890" r:id="rId156"/>
    <p:sldLayoutId id="2147484891" r:id="rId157"/>
    <p:sldLayoutId id="2147484892" r:id="rId158"/>
    <p:sldLayoutId id="2147484893" r:id="rId159"/>
    <p:sldLayoutId id="2147484894" r:id="rId160"/>
    <p:sldLayoutId id="2147484895" r:id="rId161"/>
    <p:sldLayoutId id="2147484896" r:id="rId162"/>
    <p:sldLayoutId id="2147484897" r:id="rId163"/>
    <p:sldLayoutId id="2147484898" r:id="rId164"/>
    <p:sldLayoutId id="2147484899" r:id="rId165"/>
    <p:sldLayoutId id="2147484900" r:id="rId166"/>
    <p:sldLayoutId id="2147484901" r:id="rId167"/>
    <p:sldLayoutId id="2147484902" r:id="rId168"/>
    <p:sldLayoutId id="2147484903" r:id="rId169"/>
    <p:sldLayoutId id="2147484904" r:id="rId170"/>
    <p:sldLayoutId id="2147484905" r:id="rId171"/>
    <p:sldLayoutId id="2147484906" r:id="rId172"/>
    <p:sldLayoutId id="2147484907" r:id="rId173"/>
    <p:sldLayoutId id="2147484908" r:id="rId174"/>
    <p:sldLayoutId id="2147484909" r:id="rId175"/>
    <p:sldLayoutId id="2147484910" r:id="rId176"/>
    <p:sldLayoutId id="2147484911" r:id="rId177"/>
    <p:sldLayoutId id="2147484912" r:id="rId178"/>
    <p:sldLayoutId id="2147484913" r:id="rId179"/>
    <p:sldLayoutId id="2147484914" r:id="rId180"/>
    <p:sldLayoutId id="2147484915" r:id="rId181"/>
    <p:sldLayoutId id="2147484916" r:id="rId182"/>
    <p:sldLayoutId id="2147484917" r:id="rId183"/>
    <p:sldLayoutId id="2147484918" r:id="rId184"/>
    <p:sldLayoutId id="2147484919" r:id="rId185"/>
    <p:sldLayoutId id="2147484920" r:id="rId186"/>
    <p:sldLayoutId id="2147484921" r:id="rId187"/>
    <p:sldLayoutId id="2147484922" r:id="rId188"/>
    <p:sldLayoutId id="2147484923" r:id="rId189"/>
    <p:sldLayoutId id="2147484924" r:id="rId190"/>
    <p:sldLayoutId id="2147484925" r:id="rId191"/>
    <p:sldLayoutId id="2147484926" r:id="rId192"/>
    <p:sldLayoutId id="2147484927" r:id="rId193"/>
    <p:sldLayoutId id="2147484928" r:id="rId194"/>
    <p:sldLayoutId id="2147484929" r:id="rId195"/>
    <p:sldLayoutId id="2147484930" r:id="rId196"/>
    <p:sldLayoutId id="2147484931" r:id="rId197"/>
    <p:sldLayoutId id="2147484932" r:id="rId198"/>
    <p:sldLayoutId id="2147484933" r:id="rId199"/>
    <p:sldLayoutId id="2147484934" r:id="rId200"/>
    <p:sldLayoutId id="2147484935" r:id="rId201"/>
    <p:sldLayoutId id="2147484936" r:id="rId202"/>
    <p:sldLayoutId id="2147484937" r:id="rId203"/>
    <p:sldLayoutId id="2147484938" r:id="rId204"/>
    <p:sldLayoutId id="2147484939" r:id="rId205"/>
    <p:sldLayoutId id="2147484940" r:id="rId206"/>
    <p:sldLayoutId id="2147484941" r:id="rId207"/>
    <p:sldLayoutId id="2147484942" r:id="rId208"/>
    <p:sldLayoutId id="2147484943" r:id="rId209"/>
    <p:sldLayoutId id="2147484944" r:id="rId210"/>
    <p:sldLayoutId id="2147484945" r:id="rId211"/>
    <p:sldLayoutId id="2147484946" r:id="rId212"/>
    <p:sldLayoutId id="2147484947" r:id="rId213"/>
    <p:sldLayoutId id="2147484948" r:id="rId214"/>
    <p:sldLayoutId id="2147484949" r:id="rId215"/>
    <p:sldLayoutId id="2147484950" r:id="rId216"/>
    <p:sldLayoutId id="2147484951" r:id="rId217"/>
    <p:sldLayoutId id="2147484952" r:id="rId218"/>
    <p:sldLayoutId id="2147484953" r:id="rId219"/>
    <p:sldLayoutId id="2147484954" r:id="rId220"/>
    <p:sldLayoutId id="2147484955" r:id="rId221"/>
    <p:sldLayoutId id="2147484956" r:id="rId222"/>
    <p:sldLayoutId id="2147484957" r:id="rId223"/>
    <p:sldLayoutId id="2147484958" r:id="rId224"/>
    <p:sldLayoutId id="2147484959" r:id="rId225"/>
    <p:sldLayoutId id="2147484960" r:id="rId226"/>
    <p:sldLayoutId id="2147484961" r:id="rId227"/>
    <p:sldLayoutId id="2147484962" r:id="rId228"/>
    <p:sldLayoutId id="2147484963" r:id="rId229"/>
    <p:sldLayoutId id="2147484964" r:id="rId230"/>
    <p:sldLayoutId id="2147484965" r:id="rId231"/>
    <p:sldLayoutId id="2147484966" r:id="rId232"/>
    <p:sldLayoutId id="2147484967" r:id="rId233"/>
    <p:sldLayoutId id="2147484968" r:id="rId234"/>
    <p:sldLayoutId id="2147484969" r:id="rId235"/>
    <p:sldLayoutId id="2147484970" r:id="rId236"/>
    <p:sldLayoutId id="2147484971" r:id="rId237"/>
    <p:sldLayoutId id="2147484972" r:id="rId238"/>
    <p:sldLayoutId id="2147484973" r:id="rId239"/>
    <p:sldLayoutId id="2147484974" r:id="rId240"/>
    <p:sldLayoutId id="2147484975" r:id="rId241"/>
    <p:sldLayoutId id="2147484976" r:id="rId242"/>
    <p:sldLayoutId id="2147484977" r:id="rId243"/>
    <p:sldLayoutId id="2147484978" r:id="rId244"/>
    <p:sldLayoutId id="2147484979" r:id="rId245"/>
    <p:sldLayoutId id="2147484980" r:id="rId246"/>
    <p:sldLayoutId id="2147484981" r:id="rId247"/>
    <p:sldLayoutId id="2147484982" r:id="rId248"/>
    <p:sldLayoutId id="2147484983" r:id="rId249"/>
    <p:sldLayoutId id="2147484984" r:id="rId250"/>
    <p:sldLayoutId id="2147484985" r:id="rId251"/>
    <p:sldLayoutId id="2147484986" r:id="rId252"/>
    <p:sldLayoutId id="2147484987" r:id="rId253"/>
    <p:sldLayoutId id="2147484988" r:id="rId254"/>
    <p:sldLayoutId id="2147484989" r:id="rId255"/>
    <p:sldLayoutId id="2147484990" r:id="rId256"/>
    <p:sldLayoutId id="2147484991" r:id="rId257"/>
    <p:sldLayoutId id="2147484992" r:id="rId258"/>
    <p:sldLayoutId id="2147484993" r:id="rId259"/>
    <p:sldLayoutId id="2147484994" r:id="rId260"/>
    <p:sldLayoutId id="2147484995" r:id="rId261"/>
    <p:sldLayoutId id="2147484996" r:id="rId262"/>
    <p:sldLayoutId id="2147484997" r:id="rId263"/>
    <p:sldLayoutId id="2147484998" r:id="rId264"/>
    <p:sldLayoutId id="2147484999" r:id="rId265"/>
    <p:sldLayoutId id="2147485000" r:id="rId266"/>
    <p:sldLayoutId id="2147485001" r:id="rId267"/>
    <p:sldLayoutId id="2147485002" r:id="rId268"/>
    <p:sldLayoutId id="2147485003" r:id="rId269"/>
    <p:sldLayoutId id="2147485004" r:id="rId270"/>
    <p:sldLayoutId id="2147485005" r:id="rId271"/>
    <p:sldLayoutId id="2147485006" r:id="rId272"/>
    <p:sldLayoutId id="2147485007" r:id="rId273"/>
    <p:sldLayoutId id="2147485008" r:id="rId274"/>
    <p:sldLayoutId id="2147485009" r:id="rId275"/>
    <p:sldLayoutId id="2147485010" r:id="rId276"/>
    <p:sldLayoutId id="2147485011" r:id="rId277"/>
    <p:sldLayoutId id="2147485012" r:id="rId278"/>
    <p:sldLayoutId id="2147485013" r:id="rId279"/>
    <p:sldLayoutId id="2147485014" r:id="rId280"/>
    <p:sldLayoutId id="2147485015" r:id="rId281"/>
    <p:sldLayoutId id="2147485016" r:id="rId282"/>
    <p:sldLayoutId id="2147485017" r:id="rId283"/>
    <p:sldLayoutId id="2147485018" r:id="rId284"/>
    <p:sldLayoutId id="2147485019" r:id="rId285"/>
    <p:sldLayoutId id="2147485020" r:id="rId286"/>
    <p:sldLayoutId id="2147485021" r:id="rId287"/>
    <p:sldLayoutId id="2147485022" r:id="rId288"/>
    <p:sldLayoutId id="2147485023" r:id="rId289"/>
    <p:sldLayoutId id="2147485024" r:id="rId290"/>
    <p:sldLayoutId id="2147485025" r:id="rId291"/>
    <p:sldLayoutId id="2147485026" r:id="rId292"/>
    <p:sldLayoutId id="2147485027" r:id="rId293"/>
    <p:sldLayoutId id="2147485028" r:id="rId294"/>
    <p:sldLayoutId id="2147485029" r:id="rId295"/>
    <p:sldLayoutId id="2147485030" r:id="rId296"/>
    <p:sldLayoutId id="2147485031" r:id="rId297"/>
    <p:sldLayoutId id="2147485032" r:id="rId298"/>
    <p:sldLayoutId id="2147485033" r:id="rId299"/>
    <p:sldLayoutId id="2147485034" r:id="rId300"/>
    <p:sldLayoutId id="2147485035" r:id="rId301"/>
    <p:sldLayoutId id="2147485036" r:id="rId302"/>
    <p:sldLayoutId id="2147485037" r:id="rId303"/>
    <p:sldLayoutId id="2147485038" r:id="rId304"/>
    <p:sldLayoutId id="2147485039" r:id="rId305"/>
    <p:sldLayoutId id="2147485040" r:id="rId306"/>
    <p:sldLayoutId id="2147485041" r:id="rId307"/>
    <p:sldLayoutId id="2147485042" r:id="rId308"/>
    <p:sldLayoutId id="2147485043" r:id="rId309"/>
    <p:sldLayoutId id="2147485044" r:id="rId310"/>
    <p:sldLayoutId id="2147485045" r:id="rId311"/>
    <p:sldLayoutId id="2147485046" r:id="rId312"/>
    <p:sldLayoutId id="2147485047" r:id="rId313"/>
    <p:sldLayoutId id="2147485048" r:id="rId314"/>
    <p:sldLayoutId id="2147485049" r:id="rId315"/>
    <p:sldLayoutId id="2147485050" r:id="rId316"/>
    <p:sldLayoutId id="2147485051" r:id="rId317"/>
    <p:sldLayoutId id="2147485052" r:id="rId318"/>
    <p:sldLayoutId id="2147485053" r:id="rId319"/>
    <p:sldLayoutId id="2147485054" r:id="rId320"/>
    <p:sldLayoutId id="2147485055" r:id="rId321"/>
    <p:sldLayoutId id="2147485056" r:id="rId322"/>
    <p:sldLayoutId id="2147485057" r:id="rId323"/>
    <p:sldLayoutId id="2147485058" r:id="rId324"/>
    <p:sldLayoutId id="2147485059" r:id="rId325"/>
    <p:sldLayoutId id="2147485060" r:id="rId326"/>
    <p:sldLayoutId id="2147485061" r:id="rId327"/>
    <p:sldLayoutId id="2147485062" r:id="rId328"/>
    <p:sldLayoutId id="2147485063" r:id="rId329"/>
    <p:sldLayoutId id="2147485064" r:id="rId330"/>
    <p:sldLayoutId id="2147485065" r:id="rId331"/>
    <p:sldLayoutId id="2147485066" r:id="rId332"/>
    <p:sldLayoutId id="2147485067" r:id="rId333"/>
    <p:sldLayoutId id="2147485068" r:id="rId334"/>
    <p:sldLayoutId id="2147485069" r:id="rId335"/>
    <p:sldLayoutId id="2147485070" r:id="rId336"/>
    <p:sldLayoutId id="2147485071" r:id="rId337"/>
    <p:sldLayoutId id="2147485072" r:id="rId338"/>
    <p:sldLayoutId id="2147485073" r:id="rId339"/>
    <p:sldLayoutId id="2147485074" r:id="rId340"/>
    <p:sldLayoutId id="2147485075" r:id="rId341"/>
    <p:sldLayoutId id="2147485076" r:id="rId342"/>
    <p:sldLayoutId id="2147485077" r:id="rId343"/>
    <p:sldLayoutId id="2147485078" r:id="rId344"/>
    <p:sldLayoutId id="2147485079" r:id="rId345"/>
    <p:sldLayoutId id="2147485080" r:id="rId346"/>
    <p:sldLayoutId id="2147485081" r:id="rId347"/>
    <p:sldLayoutId id="2147485082" r:id="rId348"/>
    <p:sldLayoutId id="2147485083" r:id="rId349"/>
    <p:sldLayoutId id="2147485084" r:id="rId350"/>
    <p:sldLayoutId id="2147485085" r:id="rId351"/>
    <p:sldLayoutId id="2147485086" r:id="rId352"/>
    <p:sldLayoutId id="2147485087" r:id="rId353"/>
    <p:sldLayoutId id="2147485088" r:id="rId354"/>
    <p:sldLayoutId id="2147485089" r:id="rId355"/>
    <p:sldLayoutId id="2147485090" r:id="rId356"/>
    <p:sldLayoutId id="2147485091" r:id="rId357"/>
    <p:sldLayoutId id="2147485092" r:id="rId358"/>
    <p:sldLayoutId id="2147485093" r:id="rId359"/>
    <p:sldLayoutId id="2147485094" r:id="rId360"/>
    <p:sldLayoutId id="2147485095" r:id="rId361"/>
    <p:sldLayoutId id="2147485096" r:id="rId362"/>
    <p:sldLayoutId id="2147485097" r:id="rId363"/>
    <p:sldLayoutId id="2147485098" r:id="rId364"/>
    <p:sldLayoutId id="2147485099" r:id="rId365"/>
    <p:sldLayoutId id="2147485100" r:id="rId366"/>
    <p:sldLayoutId id="2147485101" r:id="rId367"/>
    <p:sldLayoutId id="2147485102" r:id="rId368"/>
    <p:sldLayoutId id="2147485103" r:id="rId369"/>
    <p:sldLayoutId id="2147485104" r:id="rId370"/>
    <p:sldLayoutId id="2147485105" r:id="rId371"/>
    <p:sldLayoutId id="2147485106" r:id="rId372"/>
    <p:sldLayoutId id="2147485107" r:id="rId373"/>
    <p:sldLayoutId id="2147485108" r:id="rId374"/>
    <p:sldLayoutId id="2147485109" r:id="rId375"/>
    <p:sldLayoutId id="2147485110" r:id="rId376"/>
    <p:sldLayoutId id="2147485111" r:id="rId377"/>
    <p:sldLayoutId id="2147485112" r:id="rId378"/>
    <p:sldLayoutId id="2147485113" r:id="rId379"/>
    <p:sldLayoutId id="2147485114" r:id="rId380"/>
    <p:sldLayoutId id="2147485115" r:id="rId381"/>
    <p:sldLayoutId id="2147485116" r:id="rId382"/>
    <p:sldLayoutId id="2147485117" r:id="rId383"/>
    <p:sldLayoutId id="2147485118" r:id="rId384"/>
    <p:sldLayoutId id="2147485119" r:id="rId385"/>
    <p:sldLayoutId id="2147485120" r:id="rId386"/>
    <p:sldLayoutId id="2147485121" r:id="rId387"/>
    <p:sldLayoutId id="2147485122" r:id="rId388"/>
    <p:sldLayoutId id="2147485123" r:id="rId389"/>
    <p:sldLayoutId id="2147485124" r:id="rId390"/>
    <p:sldLayoutId id="2147485125" r:id="rId391"/>
    <p:sldLayoutId id="2147485126" r:id="rId392"/>
    <p:sldLayoutId id="2147485127" r:id="rId393"/>
    <p:sldLayoutId id="2147485128" r:id="rId394"/>
    <p:sldLayoutId id="2147485129" r:id="rId395"/>
    <p:sldLayoutId id="2147485130" r:id="rId396"/>
    <p:sldLayoutId id="2147485131" r:id="rId397"/>
    <p:sldLayoutId id="2147485132" r:id="rId398"/>
    <p:sldLayoutId id="2147485133" r:id="rId399"/>
    <p:sldLayoutId id="2147485134" r:id="rId400"/>
    <p:sldLayoutId id="2147485135" r:id="rId401"/>
    <p:sldLayoutId id="2147485136" r:id="rId402"/>
    <p:sldLayoutId id="2147485137" r:id="rId403"/>
    <p:sldLayoutId id="2147485138" r:id="rId404"/>
    <p:sldLayoutId id="2147485139" r:id="rId405"/>
    <p:sldLayoutId id="2147485140" r:id="rId406"/>
    <p:sldLayoutId id="2147485141" r:id="rId407"/>
    <p:sldLayoutId id="2147485142" r:id="rId408"/>
    <p:sldLayoutId id="2147485143" r:id="rId409"/>
    <p:sldLayoutId id="2147485144" r:id="rId410"/>
    <p:sldLayoutId id="2147485145" r:id="rId411"/>
    <p:sldLayoutId id="2147485146" r:id="rId412"/>
    <p:sldLayoutId id="2147485147" r:id="rId413"/>
    <p:sldLayoutId id="2147485148" r:id="rId414"/>
    <p:sldLayoutId id="2147485149" r:id="rId415"/>
    <p:sldLayoutId id="2147485150" r:id="rId416"/>
    <p:sldLayoutId id="2147485151" r:id="rId417"/>
    <p:sldLayoutId id="2147485152" r:id="rId418"/>
    <p:sldLayoutId id="2147485153" r:id="rId419"/>
    <p:sldLayoutId id="2147485154" r:id="rId420"/>
    <p:sldLayoutId id="2147485155" r:id="rId421"/>
    <p:sldLayoutId id="2147485156" r:id="rId422"/>
    <p:sldLayoutId id="2147485157" r:id="rId423"/>
    <p:sldLayoutId id="2147485158" r:id="rId424"/>
    <p:sldLayoutId id="2147485159" r:id="rId425"/>
    <p:sldLayoutId id="2147485160" r:id="rId426"/>
    <p:sldLayoutId id="2147485161" r:id="rId427"/>
    <p:sldLayoutId id="2147485162" r:id="rId428"/>
    <p:sldLayoutId id="2147485163" r:id="rId429"/>
    <p:sldLayoutId id="2147485164" r:id="rId430"/>
    <p:sldLayoutId id="2147485165" r:id="rId431"/>
    <p:sldLayoutId id="2147485166" r:id="rId432"/>
    <p:sldLayoutId id="2147485167" r:id="rId433"/>
    <p:sldLayoutId id="2147485168" r:id="rId434"/>
    <p:sldLayoutId id="2147485169" r:id="rId435"/>
    <p:sldLayoutId id="2147485170" r:id="rId436"/>
    <p:sldLayoutId id="2147485171" r:id="rId437"/>
    <p:sldLayoutId id="2147485172" r:id="rId438"/>
    <p:sldLayoutId id="2147485173" r:id="rId439"/>
    <p:sldLayoutId id="2147485174" r:id="rId440"/>
    <p:sldLayoutId id="2147485175" r:id="rId441"/>
    <p:sldLayoutId id="2147485176" r:id="rId442"/>
    <p:sldLayoutId id="2147485177" r:id="rId443"/>
    <p:sldLayoutId id="2147485178" r:id="rId444"/>
    <p:sldLayoutId id="2147485179" r:id="rId445"/>
    <p:sldLayoutId id="2147485180" r:id="rId446"/>
    <p:sldLayoutId id="2147485181" r:id="rId447"/>
    <p:sldLayoutId id="2147485182" r:id="rId448"/>
    <p:sldLayoutId id="2147485183" r:id="rId449"/>
    <p:sldLayoutId id="2147485184" r:id="rId450"/>
    <p:sldLayoutId id="2147485185" r:id="rId451"/>
    <p:sldLayoutId id="2147485186" r:id="rId452"/>
    <p:sldLayoutId id="2147485187" r:id="rId453"/>
    <p:sldLayoutId id="2147485188" r:id="rId454"/>
    <p:sldLayoutId id="2147485189" r:id="rId455"/>
    <p:sldLayoutId id="2147485190" r:id="rId456"/>
    <p:sldLayoutId id="2147485191" r:id="rId457"/>
    <p:sldLayoutId id="2147485192" r:id="rId458"/>
    <p:sldLayoutId id="2147485193" r:id="rId459"/>
    <p:sldLayoutId id="2147485194" r:id="rId460"/>
    <p:sldLayoutId id="2147485195" r:id="rId461"/>
    <p:sldLayoutId id="2147485196" r:id="rId462"/>
    <p:sldLayoutId id="2147485197" r:id="rId463"/>
    <p:sldLayoutId id="2147485198" r:id="rId464"/>
    <p:sldLayoutId id="2147485199" r:id="rId465"/>
    <p:sldLayoutId id="2147485200" r:id="rId466"/>
    <p:sldLayoutId id="2147485201" r:id="rId467"/>
    <p:sldLayoutId id="2147485202" r:id="rId468"/>
    <p:sldLayoutId id="2147485203" r:id="rId469"/>
    <p:sldLayoutId id="2147485204" r:id="rId470"/>
    <p:sldLayoutId id="2147485205" r:id="rId471"/>
    <p:sldLayoutId id="2147485206" r:id="rId472"/>
    <p:sldLayoutId id="2147485207" r:id="rId473"/>
    <p:sldLayoutId id="2147485208" r:id="rId474"/>
    <p:sldLayoutId id="2147485209" r:id="rId475"/>
    <p:sldLayoutId id="2147485210" r:id="rId476"/>
    <p:sldLayoutId id="2147485211" r:id="rId477"/>
    <p:sldLayoutId id="2147485212" r:id="rId478"/>
    <p:sldLayoutId id="2147485213" r:id="rId479"/>
    <p:sldLayoutId id="2147485214" r:id="rId480"/>
    <p:sldLayoutId id="2147485215" r:id="rId481"/>
    <p:sldLayoutId id="2147485216" r:id="rId482"/>
    <p:sldLayoutId id="2147485217" r:id="rId483"/>
    <p:sldLayoutId id="2147485218" r:id="rId484"/>
    <p:sldLayoutId id="2147485219" r:id="rId485"/>
    <p:sldLayoutId id="2147485220" r:id="rId486"/>
    <p:sldLayoutId id="2147485221" r:id="rId487"/>
    <p:sldLayoutId id="2147485222" r:id="rId488"/>
    <p:sldLayoutId id="2147485223" r:id="rId489"/>
    <p:sldLayoutId id="2147485224" r:id="rId490"/>
    <p:sldLayoutId id="2147485225" r:id="rId491"/>
    <p:sldLayoutId id="2147485226" r:id="rId492"/>
    <p:sldLayoutId id="2147485227" r:id="rId493"/>
    <p:sldLayoutId id="2147485228" r:id="rId494"/>
    <p:sldLayoutId id="2147485229" r:id="rId495"/>
    <p:sldLayoutId id="2147485230" r:id="rId496"/>
    <p:sldLayoutId id="2147485231" r:id="rId497"/>
    <p:sldLayoutId id="2147485232" r:id="rId498"/>
    <p:sldLayoutId id="2147485233" r:id="rId499"/>
    <p:sldLayoutId id="2147485234" r:id="rId500"/>
    <p:sldLayoutId id="2147485235" r:id="rId501"/>
    <p:sldLayoutId id="2147485236" r:id="rId502"/>
    <p:sldLayoutId id="2147485237" r:id="rId503"/>
    <p:sldLayoutId id="2147485238" r:id="rId504"/>
    <p:sldLayoutId id="2147485239" r:id="rId505"/>
    <p:sldLayoutId id="2147485240" r:id="rId506"/>
    <p:sldLayoutId id="2147485241" r:id="rId507"/>
    <p:sldLayoutId id="2147485242" r:id="rId508"/>
    <p:sldLayoutId id="2147485243" r:id="rId509"/>
    <p:sldLayoutId id="2147485244" r:id="rId510"/>
    <p:sldLayoutId id="2147485245" r:id="rId511"/>
    <p:sldLayoutId id="2147485246" r:id="rId512"/>
    <p:sldLayoutId id="2147485247" r:id="rId513"/>
    <p:sldLayoutId id="2147485248" r:id="rId514"/>
    <p:sldLayoutId id="2147485249" r:id="rId515"/>
    <p:sldLayoutId id="2147485250" r:id="rId516"/>
    <p:sldLayoutId id="2147485251" r:id="rId517"/>
    <p:sldLayoutId id="2147485252" r:id="rId518"/>
    <p:sldLayoutId id="2147485253" r:id="rId519"/>
    <p:sldLayoutId id="2147485254" r:id="rId520"/>
    <p:sldLayoutId id="2147485255" r:id="rId521"/>
    <p:sldLayoutId id="2147485256" r:id="rId522"/>
    <p:sldLayoutId id="2147485257" r:id="rId523"/>
    <p:sldLayoutId id="2147485258" r:id="rId524"/>
    <p:sldLayoutId id="2147485259" r:id="rId525"/>
    <p:sldLayoutId id="2147485260" r:id="rId526"/>
    <p:sldLayoutId id="2147485261" r:id="rId527"/>
    <p:sldLayoutId id="2147485262" r:id="rId528"/>
    <p:sldLayoutId id="2147485263" r:id="rId529"/>
    <p:sldLayoutId id="2147485264" r:id="rId530"/>
    <p:sldLayoutId id="2147485265" r:id="rId531"/>
    <p:sldLayoutId id="2147485266" r:id="rId532"/>
    <p:sldLayoutId id="2147485267" r:id="rId533"/>
    <p:sldLayoutId id="2147485268" r:id="rId534"/>
    <p:sldLayoutId id="2147485269" r:id="rId535"/>
    <p:sldLayoutId id="2147485270" r:id="rId536"/>
    <p:sldLayoutId id="2147485271" r:id="rId537"/>
    <p:sldLayoutId id="2147485272" r:id="rId538"/>
    <p:sldLayoutId id="2147485273" r:id="rId539"/>
    <p:sldLayoutId id="2147485274" r:id="rId540"/>
    <p:sldLayoutId id="2147485275" r:id="rId541"/>
    <p:sldLayoutId id="2147485276" r:id="rId542"/>
    <p:sldLayoutId id="2147485277" r:id="rId543"/>
    <p:sldLayoutId id="2147485278" r:id="rId544"/>
    <p:sldLayoutId id="2147485279" r:id="rId545"/>
    <p:sldLayoutId id="2147485280" r:id="rId546"/>
    <p:sldLayoutId id="2147485281" r:id="rId54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 userDrawn="1"/>
        </p:nvPicPr>
        <p:blipFill>
          <a:blip r:embed="rId5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2"/>
          <p:cNvPicPr>
            <a:picLocks noChangeAspect="1"/>
          </p:cNvPicPr>
          <p:nvPr userDrawn="1"/>
        </p:nvPicPr>
        <p:blipFill>
          <a:blip r:embed="rId5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5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4"/>
          <p:cNvPicPr>
            <a:picLocks noChangeAspect="1"/>
          </p:cNvPicPr>
          <p:nvPr userDrawn="1"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5"/>
          <p:cNvPicPr>
            <a:picLocks noChangeAspect="1"/>
          </p:cNvPicPr>
          <p:nvPr userDrawn="1"/>
        </p:nvPicPr>
        <p:blipFill>
          <a:blip r:embed="rId5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22"/>
          <p:cNvPicPr>
            <a:picLocks noChangeAspect="1"/>
          </p:cNvPicPr>
          <p:nvPr userDrawn="1"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23"/>
          <p:cNvPicPr>
            <a:picLocks noChangeAspect="1"/>
          </p:cNvPicPr>
          <p:nvPr userDrawn="1"/>
        </p:nvPicPr>
        <p:blipFill>
          <a:blip r:embed="rId5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26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  <p:sldLayoutId id="2147485294" r:id="rId12"/>
    <p:sldLayoutId id="2147485295" r:id="rId13"/>
    <p:sldLayoutId id="2147485296" r:id="rId14"/>
    <p:sldLayoutId id="2147485297" r:id="rId15"/>
    <p:sldLayoutId id="2147485298" r:id="rId16"/>
    <p:sldLayoutId id="2147485299" r:id="rId17"/>
    <p:sldLayoutId id="2147485300" r:id="rId18"/>
    <p:sldLayoutId id="2147485301" r:id="rId19"/>
    <p:sldLayoutId id="2147485302" r:id="rId20"/>
    <p:sldLayoutId id="2147485303" r:id="rId21"/>
    <p:sldLayoutId id="2147485304" r:id="rId22"/>
    <p:sldLayoutId id="2147485305" r:id="rId23"/>
    <p:sldLayoutId id="2147485306" r:id="rId24"/>
    <p:sldLayoutId id="2147485307" r:id="rId25"/>
    <p:sldLayoutId id="2147485308" r:id="rId26"/>
    <p:sldLayoutId id="2147485309" r:id="rId27"/>
    <p:sldLayoutId id="2147485310" r:id="rId28"/>
    <p:sldLayoutId id="2147485311" r:id="rId29"/>
    <p:sldLayoutId id="2147485312" r:id="rId30"/>
    <p:sldLayoutId id="2147485313" r:id="rId31"/>
    <p:sldLayoutId id="2147485314" r:id="rId32"/>
    <p:sldLayoutId id="2147485315" r:id="rId33"/>
    <p:sldLayoutId id="2147485316" r:id="rId34"/>
    <p:sldLayoutId id="2147485317" r:id="rId35"/>
    <p:sldLayoutId id="2147485318" r:id="rId36"/>
    <p:sldLayoutId id="2147485319" r:id="rId37"/>
    <p:sldLayoutId id="2147485320" r:id="rId38"/>
    <p:sldLayoutId id="2147485321" r:id="rId39"/>
    <p:sldLayoutId id="2147485322" r:id="rId40"/>
    <p:sldLayoutId id="2147485323" r:id="rId41"/>
    <p:sldLayoutId id="2147485324" r:id="rId42"/>
    <p:sldLayoutId id="2147485325" r:id="rId43"/>
    <p:sldLayoutId id="2147485326" r:id="rId44"/>
    <p:sldLayoutId id="2147485327" r:id="rId45"/>
    <p:sldLayoutId id="2147485328" r:id="rId46"/>
    <p:sldLayoutId id="2147485329" r:id="rId47"/>
    <p:sldLayoutId id="2147485330" r:id="rId48"/>
    <p:sldLayoutId id="2147485331" r:id="rId49"/>
    <p:sldLayoutId id="2147485332" r:id="rId50"/>
    <p:sldLayoutId id="2147485333" r:id="rId51"/>
    <p:sldLayoutId id="2147485334" r:id="rId52"/>
    <p:sldLayoutId id="2147485335" r:id="rId53"/>
    <p:sldLayoutId id="2147485336" r:id="rId54"/>
    <p:sldLayoutId id="2147485337" r:id="rId55"/>
    <p:sldLayoutId id="2147485338" r:id="rId56"/>
    <p:sldLayoutId id="2147485339" r:id="rId57"/>
    <p:sldLayoutId id="2147485340" r:id="rId58"/>
    <p:sldLayoutId id="2147485341" r:id="rId59"/>
    <p:sldLayoutId id="2147485342" r:id="rId60"/>
    <p:sldLayoutId id="2147485343" r:id="rId61"/>
    <p:sldLayoutId id="2147485344" r:id="rId62"/>
    <p:sldLayoutId id="2147485345" r:id="rId63"/>
    <p:sldLayoutId id="2147485346" r:id="rId64"/>
    <p:sldLayoutId id="2147485347" r:id="rId65"/>
    <p:sldLayoutId id="2147485348" r:id="rId66"/>
    <p:sldLayoutId id="2147485349" r:id="rId67"/>
    <p:sldLayoutId id="2147485350" r:id="rId68"/>
    <p:sldLayoutId id="2147485351" r:id="rId69"/>
    <p:sldLayoutId id="2147485352" r:id="rId70"/>
    <p:sldLayoutId id="2147485353" r:id="rId71"/>
    <p:sldLayoutId id="2147485354" r:id="rId72"/>
    <p:sldLayoutId id="2147485355" r:id="rId73"/>
    <p:sldLayoutId id="2147485356" r:id="rId74"/>
    <p:sldLayoutId id="2147485357" r:id="rId75"/>
    <p:sldLayoutId id="2147485358" r:id="rId76"/>
    <p:sldLayoutId id="2147485359" r:id="rId77"/>
    <p:sldLayoutId id="2147485360" r:id="rId78"/>
    <p:sldLayoutId id="2147485361" r:id="rId79"/>
    <p:sldLayoutId id="2147485362" r:id="rId80"/>
    <p:sldLayoutId id="2147485363" r:id="rId81"/>
    <p:sldLayoutId id="2147485364" r:id="rId82"/>
    <p:sldLayoutId id="2147485365" r:id="rId83"/>
    <p:sldLayoutId id="2147485366" r:id="rId84"/>
    <p:sldLayoutId id="2147485367" r:id="rId85"/>
    <p:sldLayoutId id="2147485368" r:id="rId86"/>
    <p:sldLayoutId id="2147485369" r:id="rId87"/>
    <p:sldLayoutId id="2147485370" r:id="rId88"/>
    <p:sldLayoutId id="2147485371" r:id="rId89"/>
    <p:sldLayoutId id="2147485372" r:id="rId90"/>
    <p:sldLayoutId id="2147485373" r:id="rId91"/>
    <p:sldLayoutId id="2147485374" r:id="rId92"/>
    <p:sldLayoutId id="2147485375" r:id="rId93"/>
    <p:sldLayoutId id="2147485376" r:id="rId94"/>
    <p:sldLayoutId id="2147485377" r:id="rId95"/>
    <p:sldLayoutId id="2147485378" r:id="rId96"/>
    <p:sldLayoutId id="2147485379" r:id="rId97"/>
    <p:sldLayoutId id="2147485380" r:id="rId98"/>
    <p:sldLayoutId id="2147485381" r:id="rId99"/>
    <p:sldLayoutId id="2147485382" r:id="rId100"/>
    <p:sldLayoutId id="2147485383" r:id="rId101"/>
    <p:sldLayoutId id="2147485384" r:id="rId102"/>
    <p:sldLayoutId id="2147485385" r:id="rId103"/>
    <p:sldLayoutId id="2147485386" r:id="rId104"/>
    <p:sldLayoutId id="2147485387" r:id="rId105"/>
    <p:sldLayoutId id="2147485388" r:id="rId106"/>
    <p:sldLayoutId id="2147485389" r:id="rId107"/>
    <p:sldLayoutId id="2147485390" r:id="rId108"/>
    <p:sldLayoutId id="2147485391" r:id="rId109"/>
    <p:sldLayoutId id="2147485392" r:id="rId110"/>
    <p:sldLayoutId id="2147485393" r:id="rId111"/>
    <p:sldLayoutId id="2147485394" r:id="rId112"/>
    <p:sldLayoutId id="2147485395" r:id="rId113"/>
    <p:sldLayoutId id="2147485396" r:id="rId114"/>
    <p:sldLayoutId id="2147485397" r:id="rId115"/>
    <p:sldLayoutId id="2147485398" r:id="rId116"/>
    <p:sldLayoutId id="2147485399" r:id="rId117"/>
    <p:sldLayoutId id="2147485400" r:id="rId118"/>
    <p:sldLayoutId id="2147485401" r:id="rId119"/>
    <p:sldLayoutId id="2147485402" r:id="rId120"/>
    <p:sldLayoutId id="2147485403" r:id="rId121"/>
    <p:sldLayoutId id="2147485404" r:id="rId122"/>
    <p:sldLayoutId id="2147485405" r:id="rId123"/>
    <p:sldLayoutId id="2147485406" r:id="rId124"/>
    <p:sldLayoutId id="2147485407" r:id="rId125"/>
    <p:sldLayoutId id="2147485408" r:id="rId126"/>
    <p:sldLayoutId id="2147485409" r:id="rId127"/>
    <p:sldLayoutId id="2147485410" r:id="rId128"/>
    <p:sldLayoutId id="2147485411" r:id="rId129"/>
    <p:sldLayoutId id="2147485412" r:id="rId130"/>
    <p:sldLayoutId id="2147485413" r:id="rId131"/>
    <p:sldLayoutId id="2147485414" r:id="rId132"/>
    <p:sldLayoutId id="2147485415" r:id="rId133"/>
    <p:sldLayoutId id="2147485416" r:id="rId134"/>
    <p:sldLayoutId id="2147485417" r:id="rId135"/>
    <p:sldLayoutId id="2147485418" r:id="rId136"/>
    <p:sldLayoutId id="2147485419" r:id="rId137"/>
    <p:sldLayoutId id="2147485420" r:id="rId138"/>
    <p:sldLayoutId id="2147485421" r:id="rId139"/>
    <p:sldLayoutId id="2147485422" r:id="rId140"/>
    <p:sldLayoutId id="2147485423" r:id="rId141"/>
    <p:sldLayoutId id="2147485424" r:id="rId142"/>
    <p:sldLayoutId id="2147485425" r:id="rId143"/>
    <p:sldLayoutId id="2147485426" r:id="rId144"/>
    <p:sldLayoutId id="2147485427" r:id="rId145"/>
    <p:sldLayoutId id="2147485428" r:id="rId146"/>
    <p:sldLayoutId id="2147485429" r:id="rId147"/>
    <p:sldLayoutId id="2147485430" r:id="rId148"/>
    <p:sldLayoutId id="2147485431" r:id="rId149"/>
    <p:sldLayoutId id="2147485432" r:id="rId150"/>
    <p:sldLayoutId id="2147485433" r:id="rId151"/>
    <p:sldLayoutId id="2147485434" r:id="rId152"/>
    <p:sldLayoutId id="2147485435" r:id="rId153"/>
    <p:sldLayoutId id="2147485436" r:id="rId154"/>
    <p:sldLayoutId id="2147485437" r:id="rId155"/>
    <p:sldLayoutId id="2147485438" r:id="rId156"/>
    <p:sldLayoutId id="2147485439" r:id="rId157"/>
    <p:sldLayoutId id="2147485440" r:id="rId158"/>
    <p:sldLayoutId id="2147485441" r:id="rId159"/>
    <p:sldLayoutId id="2147485442" r:id="rId160"/>
    <p:sldLayoutId id="2147485443" r:id="rId161"/>
    <p:sldLayoutId id="2147485444" r:id="rId162"/>
    <p:sldLayoutId id="2147485445" r:id="rId163"/>
    <p:sldLayoutId id="2147485446" r:id="rId164"/>
    <p:sldLayoutId id="2147485447" r:id="rId165"/>
    <p:sldLayoutId id="2147485448" r:id="rId166"/>
    <p:sldLayoutId id="2147485449" r:id="rId167"/>
    <p:sldLayoutId id="2147485450" r:id="rId168"/>
    <p:sldLayoutId id="2147485451" r:id="rId169"/>
    <p:sldLayoutId id="2147485452" r:id="rId170"/>
    <p:sldLayoutId id="2147485453" r:id="rId171"/>
    <p:sldLayoutId id="2147485454" r:id="rId172"/>
    <p:sldLayoutId id="2147485455" r:id="rId173"/>
    <p:sldLayoutId id="2147485456" r:id="rId174"/>
    <p:sldLayoutId id="2147485457" r:id="rId175"/>
    <p:sldLayoutId id="2147485458" r:id="rId176"/>
    <p:sldLayoutId id="2147485459" r:id="rId177"/>
    <p:sldLayoutId id="2147485460" r:id="rId178"/>
    <p:sldLayoutId id="2147485461" r:id="rId179"/>
    <p:sldLayoutId id="2147485462" r:id="rId180"/>
    <p:sldLayoutId id="2147485463" r:id="rId181"/>
    <p:sldLayoutId id="2147485464" r:id="rId182"/>
    <p:sldLayoutId id="2147485465" r:id="rId183"/>
    <p:sldLayoutId id="2147485466" r:id="rId184"/>
    <p:sldLayoutId id="2147485467" r:id="rId185"/>
    <p:sldLayoutId id="2147485468" r:id="rId186"/>
    <p:sldLayoutId id="2147485469" r:id="rId187"/>
    <p:sldLayoutId id="2147485470" r:id="rId188"/>
    <p:sldLayoutId id="2147485471" r:id="rId189"/>
    <p:sldLayoutId id="2147485472" r:id="rId190"/>
    <p:sldLayoutId id="2147485473" r:id="rId191"/>
    <p:sldLayoutId id="2147485474" r:id="rId192"/>
    <p:sldLayoutId id="2147485475" r:id="rId193"/>
    <p:sldLayoutId id="2147485476" r:id="rId194"/>
    <p:sldLayoutId id="2147485477" r:id="rId195"/>
    <p:sldLayoutId id="2147485478" r:id="rId196"/>
    <p:sldLayoutId id="2147485479" r:id="rId197"/>
    <p:sldLayoutId id="2147485480" r:id="rId198"/>
    <p:sldLayoutId id="2147485481" r:id="rId199"/>
    <p:sldLayoutId id="2147485482" r:id="rId200"/>
    <p:sldLayoutId id="2147485483" r:id="rId201"/>
    <p:sldLayoutId id="2147485484" r:id="rId202"/>
    <p:sldLayoutId id="2147485485" r:id="rId203"/>
    <p:sldLayoutId id="2147485486" r:id="rId204"/>
    <p:sldLayoutId id="2147485487" r:id="rId205"/>
    <p:sldLayoutId id="2147485488" r:id="rId206"/>
    <p:sldLayoutId id="2147485489" r:id="rId207"/>
    <p:sldLayoutId id="2147485490" r:id="rId208"/>
    <p:sldLayoutId id="2147485491" r:id="rId209"/>
    <p:sldLayoutId id="2147485492" r:id="rId210"/>
    <p:sldLayoutId id="2147485493" r:id="rId211"/>
    <p:sldLayoutId id="2147485494" r:id="rId212"/>
    <p:sldLayoutId id="2147485495" r:id="rId213"/>
    <p:sldLayoutId id="2147485496" r:id="rId214"/>
    <p:sldLayoutId id="2147485497" r:id="rId215"/>
    <p:sldLayoutId id="2147485498" r:id="rId216"/>
    <p:sldLayoutId id="2147485499" r:id="rId217"/>
    <p:sldLayoutId id="2147485500" r:id="rId218"/>
    <p:sldLayoutId id="2147485501" r:id="rId219"/>
    <p:sldLayoutId id="2147485502" r:id="rId220"/>
    <p:sldLayoutId id="2147485503" r:id="rId221"/>
    <p:sldLayoutId id="2147485504" r:id="rId222"/>
    <p:sldLayoutId id="2147485505" r:id="rId223"/>
    <p:sldLayoutId id="2147485506" r:id="rId224"/>
    <p:sldLayoutId id="2147485507" r:id="rId225"/>
    <p:sldLayoutId id="2147485508" r:id="rId226"/>
    <p:sldLayoutId id="2147485509" r:id="rId227"/>
    <p:sldLayoutId id="2147485510" r:id="rId228"/>
    <p:sldLayoutId id="2147485511" r:id="rId229"/>
    <p:sldLayoutId id="2147485512" r:id="rId230"/>
    <p:sldLayoutId id="2147485513" r:id="rId231"/>
    <p:sldLayoutId id="2147485514" r:id="rId232"/>
    <p:sldLayoutId id="2147485515" r:id="rId233"/>
    <p:sldLayoutId id="2147485516" r:id="rId234"/>
    <p:sldLayoutId id="2147485517" r:id="rId235"/>
    <p:sldLayoutId id="2147485518" r:id="rId236"/>
    <p:sldLayoutId id="2147485519" r:id="rId237"/>
    <p:sldLayoutId id="2147485520" r:id="rId238"/>
    <p:sldLayoutId id="2147485521" r:id="rId239"/>
    <p:sldLayoutId id="2147485522" r:id="rId240"/>
    <p:sldLayoutId id="2147485523" r:id="rId241"/>
    <p:sldLayoutId id="2147485524" r:id="rId242"/>
    <p:sldLayoutId id="2147485525" r:id="rId243"/>
    <p:sldLayoutId id="2147485526" r:id="rId244"/>
    <p:sldLayoutId id="2147485527" r:id="rId245"/>
    <p:sldLayoutId id="2147485528" r:id="rId246"/>
    <p:sldLayoutId id="2147485529" r:id="rId247"/>
    <p:sldLayoutId id="2147485530" r:id="rId248"/>
    <p:sldLayoutId id="2147485531" r:id="rId249"/>
    <p:sldLayoutId id="2147485532" r:id="rId250"/>
    <p:sldLayoutId id="2147485533" r:id="rId251"/>
    <p:sldLayoutId id="2147485534" r:id="rId252"/>
    <p:sldLayoutId id="2147485535" r:id="rId253"/>
    <p:sldLayoutId id="2147485536" r:id="rId254"/>
    <p:sldLayoutId id="2147485537" r:id="rId255"/>
    <p:sldLayoutId id="2147485538" r:id="rId256"/>
    <p:sldLayoutId id="2147485539" r:id="rId257"/>
    <p:sldLayoutId id="2147485540" r:id="rId258"/>
    <p:sldLayoutId id="2147485541" r:id="rId259"/>
    <p:sldLayoutId id="2147485542" r:id="rId260"/>
    <p:sldLayoutId id="2147485543" r:id="rId261"/>
    <p:sldLayoutId id="2147485544" r:id="rId262"/>
    <p:sldLayoutId id="2147485545" r:id="rId263"/>
    <p:sldLayoutId id="2147485546" r:id="rId264"/>
    <p:sldLayoutId id="2147485547" r:id="rId265"/>
    <p:sldLayoutId id="2147485548" r:id="rId266"/>
    <p:sldLayoutId id="2147485549" r:id="rId267"/>
    <p:sldLayoutId id="2147485550" r:id="rId268"/>
    <p:sldLayoutId id="2147485551" r:id="rId269"/>
    <p:sldLayoutId id="2147485552" r:id="rId270"/>
    <p:sldLayoutId id="2147485553" r:id="rId271"/>
    <p:sldLayoutId id="2147485554" r:id="rId272"/>
    <p:sldLayoutId id="2147485555" r:id="rId273"/>
    <p:sldLayoutId id="2147485556" r:id="rId274"/>
    <p:sldLayoutId id="2147485557" r:id="rId275"/>
    <p:sldLayoutId id="2147485558" r:id="rId276"/>
    <p:sldLayoutId id="2147485559" r:id="rId277"/>
    <p:sldLayoutId id="2147485560" r:id="rId278"/>
    <p:sldLayoutId id="2147485561" r:id="rId279"/>
    <p:sldLayoutId id="2147485562" r:id="rId280"/>
    <p:sldLayoutId id="2147485563" r:id="rId281"/>
    <p:sldLayoutId id="2147485564" r:id="rId282"/>
    <p:sldLayoutId id="2147485565" r:id="rId283"/>
    <p:sldLayoutId id="2147485566" r:id="rId284"/>
    <p:sldLayoutId id="2147485567" r:id="rId285"/>
    <p:sldLayoutId id="2147485568" r:id="rId286"/>
    <p:sldLayoutId id="2147485569" r:id="rId287"/>
    <p:sldLayoutId id="2147485570" r:id="rId288"/>
    <p:sldLayoutId id="2147485571" r:id="rId289"/>
    <p:sldLayoutId id="2147485572" r:id="rId290"/>
    <p:sldLayoutId id="2147485573" r:id="rId291"/>
    <p:sldLayoutId id="2147485574" r:id="rId292"/>
    <p:sldLayoutId id="2147485575" r:id="rId293"/>
    <p:sldLayoutId id="2147485576" r:id="rId294"/>
    <p:sldLayoutId id="2147485577" r:id="rId295"/>
    <p:sldLayoutId id="2147485578" r:id="rId296"/>
    <p:sldLayoutId id="2147485579" r:id="rId297"/>
    <p:sldLayoutId id="2147485580" r:id="rId298"/>
    <p:sldLayoutId id="2147485581" r:id="rId299"/>
    <p:sldLayoutId id="2147485582" r:id="rId300"/>
    <p:sldLayoutId id="2147485583" r:id="rId301"/>
    <p:sldLayoutId id="2147485584" r:id="rId302"/>
    <p:sldLayoutId id="2147485585" r:id="rId303"/>
    <p:sldLayoutId id="2147485586" r:id="rId304"/>
    <p:sldLayoutId id="2147485587" r:id="rId305"/>
    <p:sldLayoutId id="2147485588" r:id="rId306"/>
    <p:sldLayoutId id="2147485589" r:id="rId307"/>
    <p:sldLayoutId id="2147485590" r:id="rId308"/>
    <p:sldLayoutId id="2147485591" r:id="rId309"/>
    <p:sldLayoutId id="2147485592" r:id="rId310"/>
    <p:sldLayoutId id="2147485593" r:id="rId311"/>
    <p:sldLayoutId id="2147485594" r:id="rId312"/>
    <p:sldLayoutId id="2147485595" r:id="rId313"/>
    <p:sldLayoutId id="2147485596" r:id="rId314"/>
    <p:sldLayoutId id="2147485597" r:id="rId315"/>
    <p:sldLayoutId id="2147485598" r:id="rId316"/>
    <p:sldLayoutId id="2147485599" r:id="rId317"/>
    <p:sldLayoutId id="2147485600" r:id="rId318"/>
    <p:sldLayoutId id="2147485601" r:id="rId319"/>
    <p:sldLayoutId id="2147485602" r:id="rId320"/>
    <p:sldLayoutId id="2147485603" r:id="rId321"/>
    <p:sldLayoutId id="2147485604" r:id="rId322"/>
    <p:sldLayoutId id="2147485605" r:id="rId323"/>
    <p:sldLayoutId id="2147485606" r:id="rId324"/>
    <p:sldLayoutId id="2147485607" r:id="rId325"/>
    <p:sldLayoutId id="2147485608" r:id="rId326"/>
    <p:sldLayoutId id="2147485609" r:id="rId327"/>
    <p:sldLayoutId id="2147485610" r:id="rId328"/>
    <p:sldLayoutId id="2147485611" r:id="rId329"/>
    <p:sldLayoutId id="2147485612" r:id="rId330"/>
    <p:sldLayoutId id="2147485613" r:id="rId331"/>
    <p:sldLayoutId id="2147485614" r:id="rId332"/>
    <p:sldLayoutId id="2147485615" r:id="rId333"/>
    <p:sldLayoutId id="2147485616" r:id="rId334"/>
    <p:sldLayoutId id="2147485617" r:id="rId335"/>
    <p:sldLayoutId id="2147485618" r:id="rId336"/>
    <p:sldLayoutId id="2147485619" r:id="rId337"/>
    <p:sldLayoutId id="2147485620" r:id="rId338"/>
    <p:sldLayoutId id="2147485621" r:id="rId339"/>
    <p:sldLayoutId id="2147485622" r:id="rId340"/>
    <p:sldLayoutId id="2147485623" r:id="rId341"/>
    <p:sldLayoutId id="2147485624" r:id="rId342"/>
    <p:sldLayoutId id="2147485625" r:id="rId343"/>
    <p:sldLayoutId id="2147485626" r:id="rId344"/>
    <p:sldLayoutId id="2147485627" r:id="rId345"/>
    <p:sldLayoutId id="2147485628" r:id="rId346"/>
    <p:sldLayoutId id="2147485629" r:id="rId347"/>
    <p:sldLayoutId id="2147485630" r:id="rId348"/>
    <p:sldLayoutId id="2147485631" r:id="rId349"/>
    <p:sldLayoutId id="2147485632" r:id="rId350"/>
    <p:sldLayoutId id="2147485633" r:id="rId351"/>
    <p:sldLayoutId id="2147485634" r:id="rId352"/>
    <p:sldLayoutId id="2147485635" r:id="rId353"/>
    <p:sldLayoutId id="2147485636" r:id="rId354"/>
    <p:sldLayoutId id="2147485637" r:id="rId355"/>
    <p:sldLayoutId id="2147485638" r:id="rId356"/>
    <p:sldLayoutId id="2147485639" r:id="rId357"/>
    <p:sldLayoutId id="2147485640" r:id="rId358"/>
    <p:sldLayoutId id="2147485641" r:id="rId359"/>
    <p:sldLayoutId id="2147485642" r:id="rId360"/>
    <p:sldLayoutId id="2147485643" r:id="rId361"/>
    <p:sldLayoutId id="2147485644" r:id="rId362"/>
    <p:sldLayoutId id="2147485645" r:id="rId363"/>
    <p:sldLayoutId id="2147485646" r:id="rId364"/>
    <p:sldLayoutId id="2147485647" r:id="rId365"/>
    <p:sldLayoutId id="2147485648" r:id="rId366"/>
    <p:sldLayoutId id="2147485649" r:id="rId367"/>
    <p:sldLayoutId id="2147485650" r:id="rId368"/>
    <p:sldLayoutId id="2147485651" r:id="rId369"/>
    <p:sldLayoutId id="2147485652" r:id="rId370"/>
    <p:sldLayoutId id="2147485653" r:id="rId371"/>
    <p:sldLayoutId id="2147485654" r:id="rId372"/>
    <p:sldLayoutId id="2147485655" r:id="rId373"/>
    <p:sldLayoutId id="2147485656" r:id="rId374"/>
    <p:sldLayoutId id="2147485657" r:id="rId375"/>
    <p:sldLayoutId id="2147485658" r:id="rId376"/>
    <p:sldLayoutId id="2147485659" r:id="rId377"/>
    <p:sldLayoutId id="2147485660" r:id="rId378"/>
    <p:sldLayoutId id="2147485661" r:id="rId379"/>
    <p:sldLayoutId id="2147485662" r:id="rId380"/>
    <p:sldLayoutId id="2147485663" r:id="rId381"/>
    <p:sldLayoutId id="2147485664" r:id="rId382"/>
    <p:sldLayoutId id="2147485665" r:id="rId383"/>
    <p:sldLayoutId id="2147485666" r:id="rId384"/>
    <p:sldLayoutId id="2147485667" r:id="rId385"/>
    <p:sldLayoutId id="2147485668" r:id="rId386"/>
    <p:sldLayoutId id="2147485669" r:id="rId387"/>
    <p:sldLayoutId id="2147485670" r:id="rId388"/>
    <p:sldLayoutId id="2147485671" r:id="rId389"/>
    <p:sldLayoutId id="2147485672" r:id="rId390"/>
    <p:sldLayoutId id="2147485673" r:id="rId391"/>
    <p:sldLayoutId id="2147485674" r:id="rId392"/>
    <p:sldLayoutId id="2147485675" r:id="rId393"/>
    <p:sldLayoutId id="2147485676" r:id="rId394"/>
    <p:sldLayoutId id="2147485677" r:id="rId395"/>
    <p:sldLayoutId id="2147485678" r:id="rId396"/>
    <p:sldLayoutId id="2147485679" r:id="rId397"/>
    <p:sldLayoutId id="2147485680" r:id="rId398"/>
    <p:sldLayoutId id="2147485681" r:id="rId399"/>
    <p:sldLayoutId id="2147485682" r:id="rId400"/>
    <p:sldLayoutId id="2147485683" r:id="rId401"/>
    <p:sldLayoutId id="2147485684" r:id="rId402"/>
    <p:sldLayoutId id="2147485685" r:id="rId403"/>
    <p:sldLayoutId id="2147485686" r:id="rId404"/>
    <p:sldLayoutId id="2147485687" r:id="rId405"/>
    <p:sldLayoutId id="2147485688" r:id="rId406"/>
    <p:sldLayoutId id="2147485689" r:id="rId407"/>
    <p:sldLayoutId id="2147485690" r:id="rId408"/>
    <p:sldLayoutId id="2147485691" r:id="rId409"/>
    <p:sldLayoutId id="2147485692" r:id="rId410"/>
    <p:sldLayoutId id="2147485693" r:id="rId411"/>
    <p:sldLayoutId id="2147485694" r:id="rId412"/>
    <p:sldLayoutId id="2147485695" r:id="rId413"/>
    <p:sldLayoutId id="2147485696" r:id="rId414"/>
    <p:sldLayoutId id="2147485697" r:id="rId415"/>
    <p:sldLayoutId id="2147485698" r:id="rId416"/>
    <p:sldLayoutId id="2147485699" r:id="rId417"/>
    <p:sldLayoutId id="2147485700" r:id="rId418"/>
    <p:sldLayoutId id="2147485701" r:id="rId419"/>
    <p:sldLayoutId id="2147485702" r:id="rId420"/>
    <p:sldLayoutId id="2147485703" r:id="rId421"/>
    <p:sldLayoutId id="2147485704" r:id="rId422"/>
    <p:sldLayoutId id="2147485705" r:id="rId423"/>
    <p:sldLayoutId id="2147485706" r:id="rId424"/>
    <p:sldLayoutId id="2147485707" r:id="rId425"/>
    <p:sldLayoutId id="2147485708" r:id="rId426"/>
    <p:sldLayoutId id="2147485709" r:id="rId427"/>
    <p:sldLayoutId id="2147485710" r:id="rId428"/>
    <p:sldLayoutId id="2147485711" r:id="rId429"/>
    <p:sldLayoutId id="2147485712" r:id="rId430"/>
    <p:sldLayoutId id="2147485713" r:id="rId431"/>
    <p:sldLayoutId id="2147485714" r:id="rId432"/>
    <p:sldLayoutId id="2147485715" r:id="rId433"/>
    <p:sldLayoutId id="2147485716" r:id="rId434"/>
    <p:sldLayoutId id="2147485717" r:id="rId435"/>
    <p:sldLayoutId id="2147485718" r:id="rId436"/>
    <p:sldLayoutId id="2147485719" r:id="rId437"/>
    <p:sldLayoutId id="2147485720" r:id="rId438"/>
    <p:sldLayoutId id="2147485721" r:id="rId439"/>
    <p:sldLayoutId id="2147485722" r:id="rId440"/>
    <p:sldLayoutId id="2147485723" r:id="rId441"/>
    <p:sldLayoutId id="2147485724" r:id="rId442"/>
    <p:sldLayoutId id="2147485725" r:id="rId443"/>
    <p:sldLayoutId id="2147485726" r:id="rId444"/>
    <p:sldLayoutId id="2147485727" r:id="rId445"/>
    <p:sldLayoutId id="2147485728" r:id="rId446"/>
    <p:sldLayoutId id="2147485729" r:id="rId447"/>
    <p:sldLayoutId id="2147485730" r:id="rId448"/>
    <p:sldLayoutId id="2147485731" r:id="rId449"/>
    <p:sldLayoutId id="2147485732" r:id="rId450"/>
    <p:sldLayoutId id="2147485733" r:id="rId451"/>
    <p:sldLayoutId id="2147485734" r:id="rId452"/>
    <p:sldLayoutId id="2147485735" r:id="rId453"/>
    <p:sldLayoutId id="2147485736" r:id="rId454"/>
    <p:sldLayoutId id="2147485737" r:id="rId455"/>
    <p:sldLayoutId id="2147485738" r:id="rId456"/>
    <p:sldLayoutId id="2147485739" r:id="rId457"/>
    <p:sldLayoutId id="2147485740" r:id="rId458"/>
    <p:sldLayoutId id="2147485741" r:id="rId459"/>
    <p:sldLayoutId id="2147485742" r:id="rId460"/>
    <p:sldLayoutId id="2147485743" r:id="rId461"/>
    <p:sldLayoutId id="2147485744" r:id="rId462"/>
    <p:sldLayoutId id="2147485745" r:id="rId463"/>
    <p:sldLayoutId id="2147485746" r:id="rId464"/>
    <p:sldLayoutId id="2147485747" r:id="rId465"/>
    <p:sldLayoutId id="2147485748" r:id="rId466"/>
    <p:sldLayoutId id="2147485749" r:id="rId467"/>
    <p:sldLayoutId id="2147485750" r:id="rId468"/>
    <p:sldLayoutId id="2147485751" r:id="rId469"/>
    <p:sldLayoutId id="2147485752" r:id="rId470"/>
    <p:sldLayoutId id="2147485753" r:id="rId471"/>
    <p:sldLayoutId id="2147485754" r:id="rId472"/>
    <p:sldLayoutId id="2147485755" r:id="rId473"/>
    <p:sldLayoutId id="2147485756" r:id="rId474"/>
    <p:sldLayoutId id="2147485757" r:id="rId475"/>
    <p:sldLayoutId id="2147485758" r:id="rId476"/>
    <p:sldLayoutId id="2147485759" r:id="rId477"/>
    <p:sldLayoutId id="2147485760" r:id="rId478"/>
    <p:sldLayoutId id="2147485761" r:id="rId479"/>
    <p:sldLayoutId id="2147485762" r:id="rId480"/>
    <p:sldLayoutId id="2147485763" r:id="rId481"/>
    <p:sldLayoutId id="2147485764" r:id="rId482"/>
    <p:sldLayoutId id="2147485765" r:id="rId483"/>
    <p:sldLayoutId id="2147485766" r:id="rId484"/>
    <p:sldLayoutId id="2147485767" r:id="rId485"/>
    <p:sldLayoutId id="2147485768" r:id="rId486"/>
    <p:sldLayoutId id="2147485769" r:id="rId487"/>
    <p:sldLayoutId id="2147485770" r:id="rId488"/>
    <p:sldLayoutId id="2147485771" r:id="rId489"/>
    <p:sldLayoutId id="2147485772" r:id="rId490"/>
    <p:sldLayoutId id="2147485773" r:id="rId491"/>
    <p:sldLayoutId id="2147485774" r:id="rId492"/>
    <p:sldLayoutId id="2147485775" r:id="rId493"/>
    <p:sldLayoutId id="2147485776" r:id="rId494"/>
    <p:sldLayoutId id="2147485777" r:id="rId495"/>
    <p:sldLayoutId id="2147485778" r:id="rId496"/>
    <p:sldLayoutId id="2147485779" r:id="rId497"/>
    <p:sldLayoutId id="2147485780" r:id="rId498"/>
    <p:sldLayoutId id="2147485781" r:id="rId499"/>
    <p:sldLayoutId id="2147485782" r:id="rId500"/>
    <p:sldLayoutId id="2147485783" r:id="rId501"/>
    <p:sldLayoutId id="2147485784" r:id="rId502"/>
    <p:sldLayoutId id="2147485785" r:id="rId503"/>
    <p:sldLayoutId id="2147485786" r:id="rId504"/>
    <p:sldLayoutId id="2147485787" r:id="rId505"/>
    <p:sldLayoutId id="2147485788" r:id="rId506"/>
    <p:sldLayoutId id="2147485789" r:id="rId507"/>
    <p:sldLayoutId id="2147485790" r:id="rId508"/>
    <p:sldLayoutId id="2147485791" r:id="rId509"/>
    <p:sldLayoutId id="2147485792" r:id="rId510"/>
    <p:sldLayoutId id="2147485793" r:id="rId511"/>
    <p:sldLayoutId id="2147485794" r:id="rId512"/>
    <p:sldLayoutId id="2147485795" r:id="rId513"/>
    <p:sldLayoutId id="2147485796" r:id="rId514"/>
    <p:sldLayoutId id="2147485797" r:id="rId515"/>
    <p:sldLayoutId id="2147485798" r:id="rId516"/>
    <p:sldLayoutId id="2147485799" r:id="rId517"/>
    <p:sldLayoutId id="2147485800" r:id="rId518"/>
    <p:sldLayoutId id="2147485801" r:id="rId519"/>
    <p:sldLayoutId id="2147485802" r:id="rId520"/>
    <p:sldLayoutId id="2147485803" r:id="rId521"/>
    <p:sldLayoutId id="2147485804" r:id="rId522"/>
    <p:sldLayoutId id="2147485805" r:id="rId523"/>
    <p:sldLayoutId id="2147485806" r:id="rId524"/>
    <p:sldLayoutId id="2147485807" r:id="rId525"/>
    <p:sldLayoutId id="2147485808" r:id="rId526"/>
    <p:sldLayoutId id="2147485809" r:id="rId527"/>
    <p:sldLayoutId id="2147485810" r:id="rId528"/>
    <p:sldLayoutId id="2147485811" r:id="rId529"/>
    <p:sldLayoutId id="2147485812" r:id="rId530"/>
    <p:sldLayoutId id="2147485813" r:id="rId531"/>
    <p:sldLayoutId id="2147485814" r:id="rId532"/>
    <p:sldLayoutId id="2147485815" r:id="rId533"/>
    <p:sldLayoutId id="2147485816" r:id="rId534"/>
    <p:sldLayoutId id="2147485817" r:id="rId535"/>
    <p:sldLayoutId id="2147485818" r:id="rId536"/>
    <p:sldLayoutId id="2147485819" r:id="rId537"/>
    <p:sldLayoutId id="2147485820" r:id="rId538"/>
    <p:sldLayoutId id="2147485821" r:id="rId539"/>
    <p:sldLayoutId id="2147485822" r:id="rId540"/>
    <p:sldLayoutId id="2147485823" r:id="rId541"/>
    <p:sldLayoutId id="2147485824" r:id="rId54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8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8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8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8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5"/>
          <p:cNvPicPr>
            <a:picLocks noChangeAspect="1"/>
          </p:cNvPicPr>
          <p:nvPr userDrawn="1"/>
        </p:nvPicPr>
        <p:blipFill>
          <a:blip r:embed="rId8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22"/>
          <p:cNvPicPr>
            <a:picLocks noChangeAspect="1"/>
          </p:cNvPicPr>
          <p:nvPr userDrawn="1"/>
        </p:nvPicPr>
        <p:blipFill>
          <a:blip r:embed="rId8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23"/>
          <p:cNvPicPr>
            <a:picLocks noChangeAspect="1"/>
          </p:cNvPicPr>
          <p:nvPr userDrawn="1"/>
        </p:nvPicPr>
        <p:blipFill>
          <a:blip r:embed="rId8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51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6" r:id="rId1"/>
    <p:sldLayoutId id="2147485827" r:id="rId2"/>
    <p:sldLayoutId id="2147485828" r:id="rId3"/>
    <p:sldLayoutId id="2147485829" r:id="rId4"/>
    <p:sldLayoutId id="2147485830" r:id="rId5"/>
    <p:sldLayoutId id="2147485831" r:id="rId6"/>
    <p:sldLayoutId id="2147485832" r:id="rId7"/>
    <p:sldLayoutId id="2147485833" r:id="rId8"/>
    <p:sldLayoutId id="2147485834" r:id="rId9"/>
    <p:sldLayoutId id="2147485835" r:id="rId10"/>
    <p:sldLayoutId id="2147485836" r:id="rId11"/>
    <p:sldLayoutId id="2147485837" r:id="rId12"/>
    <p:sldLayoutId id="2147485838" r:id="rId13"/>
    <p:sldLayoutId id="2147485839" r:id="rId14"/>
    <p:sldLayoutId id="2147485840" r:id="rId15"/>
    <p:sldLayoutId id="2147485841" r:id="rId16"/>
    <p:sldLayoutId id="2147485842" r:id="rId17"/>
    <p:sldLayoutId id="2147485843" r:id="rId18"/>
    <p:sldLayoutId id="2147485844" r:id="rId19"/>
    <p:sldLayoutId id="2147485845" r:id="rId20"/>
    <p:sldLayoutId id="2147485846" r:id="rId21"/>
    <p:sldLayoutId id="2147485847" r:id="rId22"/>
    <p:sldLayoutId id="2147485848" r:id="rId23"/>
    <p:sldLayoutId id="2147485849" r:id="rId24"/>
    <p:sldLayoutId id="2147485850" r:id="rId25"/>
    <p:sldLayoutId id="2147485851" r:id="rId26"/>
    <p:sldLayoutId id="2147485852" r:id="rId27"/>
    <p:sldLayoutId id="2147485853" r:id="rId28"/>
    <p:sldLayoutId id="2147485854" r:id="rId29"/>
    <p:sldLayoutId id="2147485855" r:id="rId30"/>
    <p:sldLayoutId id="2147485856" r:id="rId31"/>
    <p:sldLayoutId id="2147485857" r:id="rId32"/>
    <p:sldLayoutId id="2147485858" r:id="rId33"/>
    <p:sldLayoutId id="2147485859" r:id="rId34"/>
    <p:sldLayoutId id="2147485860" r:id="rId35"/>
    <p:sldLayoutId id="2147485861" r:id="rId36"/>
    <p:sldLayoutId id="2147485862" r:id="rId37"/>
    <p:sldLayoutId id="2147485863" r:id="rId38"/>
    <p:sldLayoutId id="2147485864" r:id="rId39"/>
    <p:sldLayoutId id="2147485865" r:id="rId40"/>
    <p:sldLayoutId id="2147485866" r:id="rId41"/>
    <p:sldLayoutId id="2147485867" r:id="rId42"/>
    <p:sldLayoutId id="2147485868" r:id="rId43"/>
    <p:sldLayoutId id="2147485869" r:id="rId44"/>
    <p:sldLayoutId id="2147485870" r:id="rId45"/>
    <p:sldLayoutId id="2147485871" r:id="rId46"/>
    <p:sldLayoutId id="2147485872" r:id="rId47"/>
    <p:sldLayoutId id="2147485873" r:id="rId48"/>
    <p:sldLayoutId id="2147485874" r:id="rId49"/>
    <p:sldLayoutId id="2147485875" r:id="rId50"/>
    <p:sldLayoutId id="2147485876" r:id="rId51"/>
    <p:sldLayoutId id="2147485877" r:id="rId52"/>
    <p:sldLayoutId id="2147485878" r:id="rId53"/>
    <p:sldLayoutId id="2147485879" r:id="rId54"/>
    <p:sldLayoutId id="2147485880" r:id="rId55"/>
    <p:sldLayoutId id="2147485881" r:id="rId56"/>
    <p:sldLayoutId id="2147485882" r:id="rId57"/>
    <p:sldLayoutId id="2147485883" r:id="rId58"/>
    <p:sldLayoutId id="2147485884" r:id="rId59"/>
    <p:sldLayoutId id="2147485885" r:id="rId60"/>
    <p:sldLayoutId id="2147485886" r:id="rId61"/>
    <p:sldLayoutId id="2147485887" r:id="rId62"/>
    <p:sldLayoutId id="2147485888" r:id="rId63"/>
    <p:sldLayoutId id="2147485889" r:id="rId64"/>
    <p:sldLayoutId id="2147485890" r:id="rId65"/>
    <p:sldLayoutId id="2147485892" r:id="rId66"/>
    <p:sldLayoutId id="2147485893" r:id="rId67"/>
    <p:sldLayoutId id="2147485894" r:id="rId68"/>
    <p:sldLayoutId id="2147485895" r:id="rId69"/>
    <p:sldLayoutId id="2147485896" r:id="rId70"/>
    <p:sldLayoutId id="2147485897" r:id="rId71"/>
    <p:sldLayoutId id="2147485898" r:id="rId72"/>
    <p:sldLayoutId id="2147485899" r:id="rId73"/>
    <p:sldLayoutId id="2147485900" r:id="rId74"/>
    <p:sldLayoutId id="2147485901" r:id="rId75"/>
    <p:sldLayoutId id="2147485902" r:id="rId76"/>
    <p:sldLayoutId id="2147485903" r:id="rId77"/>
    <p:sldLayoutId id="2147485904" r:id="rId78"/>
    <p:sldLayoutId id="2147485905" r:id="rId79"/>
    <p:sldLayoutId id="2147485906" r:id="rId80"/>
    <p:sldLayoutId id="2147485907" r:id="rId81"/>
    <p:sldLayoutId id="2147485908" r:id="rId82"/>
    <p:sldLayoutId id="2147485909" r:id="rId83"/>
    <p:sldLayoutId id="2147485910" r:id="rId84"/>
    <p:sldLayoutId id="2147485911" r:id="rId85"/>
    <p:sldLayoutId id="2147485912" r:id="rId86"/>
    <p:sldLayoutId id="2147485913" r:id="rId87"/>
    <p:sldLayoutId id="2147485914" r:id="rId88"/>
    <p:sldLayoutId id="2147485915" r:id="rId89"/>
    <p:sldLayoutId id="2147485916" r:id="rId90"/>
    <p:sldLayoutId id="2147485917" r:id="rId91"/>
    <p:sldLayoutId id="2147485918" r:id="rId92"/>
    <p:sldLayoutId id="2147485919" r:id="rId93"/>
    <p:sldLayoutId id="2147485920" r:id="rId94"/>
    <p:sldLayoutId id="2147485921" r:id="rId95"/>
    <p:sldLayoutId id="2147485922" r:id="rId96"/>
    <p:sldLayoutId id="2147485923" r:id="rId97"/>
    <p:sldLayoutId id="2147485924" r:id="rId98"/>
    <p:sldLayoutId id="2147485925" r:id="rId99"/>
    <p:sldLayoutId id="2147485926" r:id="rId100"/>
    <p:sldLayoutId id="2147485927" r:id="rId101"/>
    <p:sldLayoutId id="2147485928" r:id="rId102"/>
    <p:sldLayoutId id="2147485929" r:id="rId103"/>
    <p:sldLayoutId id="2147485930" r:id="rId104"/>
    <p:sldLayoutId id="2147485931" r:id="rId105"/>
    <p:sldLayoutId id="2147485932" r:id="rId106"/>
    <p:sldLayoutId id="2147485933" r:id="rId107"/>
    <p:sldLayoutId id="2147485934" r:id="rId108"/>
    <p:sldLayoutId id="2147485935" r:id="rId109"/>
    <p:sldLayoutId id="2147485936" r:id="rId110"/>
    <p:sldLayoutId id="2147485937" r:id="rId111"/>
    <p:sldLayoutId id="2147485938" r:id="rId112"/>
    <p:sldLayoutId id="2147485939" r:id="rId113"/>
    <p:sldLayoutId id="2147485940" r:id="rId114"/>
    <p:sldLayoutId id="2147485941" r:id="rId115"/>
    <p:sldLayoutId id="2147485942" r:id="rId116"/>
    <p:sldLayoutId id="2147485943" r:id="rId117"/>
    <p:sldLayoutId id="2147485944" r:id="rId118"/>
    <p:sldLayoutId id="2147485945" r:id="rId119"/>
    <p:sldLayoutId id="2147485946" r:id="rId120"/>
    <p:sldLayoutId id="2147485947" r:id="rId121"/>
    <p:sldLayoutId id="2147485948" r:id="rId122"/>
    <p:sldLayoutId id="2147485949" r:id="rId123"/>
    <p:sldLayoutId id="2147485950" r:id="rId124"/>
    <p:sldLayoutId id="2147485951" r:id="rId125"/>
    <p:sldLayoutId id="2147485952" r:id="rId126"/>
    <p:sldLayoutId id="2147485953" r:id="rId127"/>
    <p:sldLayoutId id="2147485954" r:id="rId128"/>
    <p:sldLayoutId id="2147485955" r:id="rId129"/>
    <p:sldLayoutId id="2147485956" r:id="rId130"/>
    <p:sldLayoutId id="2147485957" r:id="rId131"/>
    <p:sldLayoutId id="2147485958" r:id="rId132"/>
    <p:sldLayoutId id="2147485959" r:id="rId133"/>
    <p:sldLayoutId id="2147485960" r:id="rId134"/>
    <p:sldLayoutId id="2147485961" r:id="rId135"/>
    <p:sldLayoutId id="2147485962" r:id="rId136"/>
    <p:sldLayoutId id="2147485963" r:id="rId137"/>
    <p:sldLayoutId id="2147485964" r:id="rId138"/>
    <p:sldLayoutId id="2147485965" r:id="rId139"/>
    <p:sldLayoutId id="2147485966" r:id="rId140"/>
    <p:sldLayoutId id="2147485967" r:id="rId141"/>
    <p:sldLayoutId id="2147485968" r:id="rId142"/>
    <p:sldLayoutId id="2147485969" r:id="rId143"/>
    <p:sldLayoutId id="2147485970" r:id="rId144"/>
    <p:sldLayoutId id="2147485971" r:id="rId145"/>
    <p:sldLayoutId id="2147485972" r:id="rId146"/>
    <p:sldLayoutId id="2147485973" r:id="rId147"/>
    <p:sldLayoutId id="2147485974" r:id="rId148"/>
    <p:sldLayoutId id="2147485975" r:id="rId149"/>
    <p:sldLayoutId id="2147485976" r:id="rId150"/>
    <p:sldLayoutId id="2147485977" r:id="rId151"/>
    <p:sldLayoutId id="2147485978" r:id="rId152"/>
    <p:sldLayoutId id="2147485979" r:id="rId153"/>
    <p:sldLayoutId id="2147485980" r:id="rId154"/>
    <p:sldLayoutId id="2147485981" r:id="rId155"/>
    <p:sldLayoutId id="2147485982" r:id="rId156"/>
    <p:sldLayoutId id="2147485983" r:id="rId157"/>
    <p:sldLayoutId id="2147485984" r:id="rId158"/>
    <p:sldLayoutId id="2147485985" r:id="rId159"/>
    <p:sldLayoutId id="2147485986" r:id="rId160"/>
    <p:sldLayoutId id="2147485987" r:id="rId161"/>
    <p:sldLayoutId id="2147485988" r:id="rId162"/>
    <p:sldLayoutId id="2147485989" r:id="rId163"/>
    <p:sldLayoutId id="2147485990" r:id="rId164"/>
    <p:sldLayoutId id="2147485991" r:id="rId165"/>
    <p:sldLayoutId id="2147485992" r:id="rId166"/>
    <p:sldLayoutId id="2147485993" r:id="rId167"/>
    <p:sldLayoutId id="2147485994" r:id="rId168"/>
    <p:sldLayoutId id="2147485995" r:id="rId169"/>
    <p:sldLayoutId id="2147485996" r:id="rId170"/>
    <p:sldLayoutId id="2147485997" r:id="rId171"/>
    <p:sldLayoutId id="2147485998" r:id="rId172"/>
    <p:sldLayoutId id="2147485999" r:id="rId173"/>
    <p:sldLayoutId id="2147486000" r:id="rId174"/>
    <p:sldLayoutId id="2147486001" r:id="rId175"/>
    <p:sldLayoutId id="2147486002" r:id="rId176"/>
    <p:sldLayoutId id="2147486003" r:id="rId177"/>
    <p:sldLayoutId id="2147486004" r:id="rId178"/>
    <p:sldLayoutId id="2147486005" r:id="rId179"/>
    <p:sldLayoutId id="2147486006" r:id="rId180"/>
    <p:sldLayoutId id="2147486007" r:id="rId181"/>
    <p:sldLayoutId id="2147486008" r:id="rId182"/>
    <p:sldLayoutId id="2147486009" r:id="rId183"/>
    <p:sldLayoutId id="2147486010" r:id="rId184"/>
    <p:sldLayoutId id="2147486011" r:id="rId185"/>
    <p:sldLayoutId id="2147486012" r:id="rId186"/>
    <p:sldLayoutId id="2147486013" r:id="rId187"/>
    <p:sldLayoutId id="2147486014" r:id="rId188"/>
    <p:sldLayoutId id="2147486015" r:id="rId189"/>
    <p:sldLayoutId id="2147486016" r:id="rId190"/>
    <p:sldLayoutId id="2147486017" r:id="rId191"/>
    <p:sldLayoutId id="2147486018" r:id="rId192"/>
    <p:sldLayoutId id="2147486019" r:id="rId193"/>
    <p:sldLayoutId id="2147486020" r:id="rId194"/>
    <p:sldLayoutId id="2147486021" r:id="rId195"/>
    <p:sldLayoutId id="2147486022" r:id="rId196"/>
    <p:sldLayoutId id="2147486023" r:id="rId197"/>
    <p:sldLayoutId id="2147486024" r:id="rId198"/>
    <p:sldLayoutId id="2147486025" r:id="rId199"/>
    <p:sldLayoutId id="2147486026" r:id="rId200"/>
    <p:sldLayoutId id="2147486027" r:id="rId201"/>
    <p:sldLayoutId id="2147486028" r:id="rId202"/>
    <p:sldLayoutId id="2147486029" r:id="rId203"/>
    <p:sldLayoutId id="2147486030" r:id="rId204"/>
    <p:sldLayoutId id="2147486031" r:id="rId205"/>
    <p:sldLayoutId id="2147486032" r:id="rId206"/>
    <p:sldLayoutId id="2147486033" r:id="rId207"/>
    <p:sldLayoutId id="2147486034" r:id="rId208"/>
    <p:sldLayoutId id="2147486035" r:id="rId209"/>
    <p:sldLayoutId id="2147486036" r:id="rId210"/>
    <p:sldLayoutId id="2147486037" r:id="rId211"/>
    <p:sldLayoutId id="2147486038" r:id="rId212"/>
    <p:sldLayoutId id="2147486039" r:id="rId213"/>
    <p:sldLayoutId id="2147486040" r:id="rId214"/>
    <p:sldLayoutId id="2147486041" r:id="rId215"/>
    <p:sldLayoutId id="2147486042" r:id="rId216"/>
    <p:sldLayoutId id="2147486043" r:id="rId217"/>
    <p:sldLayoutId id="2147486044" r:id="rId218"/>
    <p:sldLayoutId id="2147486045" r:id="rId219"/>
    <p:sldLayoutId id="2147486046" r:id="rId220"/>
    <p:sldLayoutId id="2147486047" r:id="rId221"/>
    <p:sldLayoutId id="2147486048" r:id="rId222"/>
    <p:sldLayoutId id="2147486049" r:id="rId223"/>
    <p:sldLayoutId id="2147486050" r:id="rId224"/>
    <p:sldLayoutId id="2147486051" r:id="rId225"/>
    <p:sldLayoutId id="2147486052" r:id="rId226"/>
    <p:sldLayoutId id="2147486053" r:id="rId227"/>
    <p:sldLayoutId id="2147486054" r:id="rId228"/>
    <p:sldLayoutId id="2147486055" r:id="rId229"/>
    <p:sldLayoutId id="2147486056" r:id="rId230"/>
    <p:sldLayoutId id="2147486057" r:id="rId231"/>
    <p:sldLayoutId id="2147486058" r:id="rId232"/>
    <p:sldLayoutId id="2147486059" r:id="rId233"/>
    <p:sldLayoutId id="2147486060" r:id="rId234"/>
    <p:sldLayoutId id="2147486061" r:id="rId235"/>
    <p:sldLayoutId id="2147486062" r:id="rId236"/>
    <p:sldLayoutId id="2147486063" r:id="rId237"/>
    <p:sldLayoutId id="2147486064" r:id="rId238"/>
    <p:sldLayoutId id="2147486065" r:id="rId239"/>
    <p:sldLayoutId id="2147486066" r:id="rId240"/>
    <p:sldLayoutId id="2147486067" r:id="rId241"/>
    <p:sldLayoutId id="2147486068" r:id="rId242"/>
    <p:sldLayoutId id="2147486069" r:id="rId243"/>
    <p:sldLayoutId id="2147486070" r:id="rId244"/>
    <p:sldLayoutId id="2147486071" r:id="rId245"/>
    <p:sldLayoutId id="2147486072" r:id="rId246"/>
    <p:sldLayoutId id="2147486073" r:id="rId247"/>
    <p:sldLayoutId id="2147486074" r:id="rId248"/>
    <p:sldLayoutId id="2147486075" r:id="rId249"/>
    <p:sldLayoutId id="2147486076" r:id="rId250"/>
    <p:sldLayoutId id="2147486077" r:id="rId251"/>
    <p:sldLayoutId id="2147486078" r:id="rId252"/>
    <p:sldLayoutId id="2147486079" r:id="rId253"/>
    <p:sldLayoutId id="2147486080" r:id="rId254"/>
    <p:sldLayoutId id="2147486081" r:id="rId255"/>
    <p:sldLayoutId id="2147486082" r:id="rId256"/>
    <p:sldLayoutId id="2147486083" r:id="rId257"/>
    <p:sldLayoutId id="2147486084" r:id="rId258"/>
    <p:sldLayoutId id="2147486085" r:id="rId259"/>
    <p:sldLayoutId id="2147486086" r:id="rId260"/>
    <p:sldLayoutId id="2147486087" r:id="rId261"/>
    <p:sldLayoutId id="2147486088" r:id="rId262"/>
    <p:sldLayoutId id="2147486089" r:id="rId263"/>
    <p:sldLayoutId id="2147486090" r:id="rId264"/>
    <p:sldLayoutId id="2147486091" r:id="rId265"/>
    <p:sldLayoutId id="2147486092" r:id="rId266"/>
    <p:sldLayoutId id="2147486093" r:id="rId267"/>
    <p:sldLayoutId id="2147486094" r:id="rId268"/>
    <p:sldLayoutId id="2147486095" r:id="rId269"/>
    <p:sldLayoutId id="2147486096" r:id="rId270"/>
    <p:sldLayoutId id="2147486097" r:id="rId271"/>
    <p:sldLayoutId id="2147486098" r:id="rId272"/>
    <p:sldLayoutId id="2147486099" r:id="rId273"/>
    <p:sldLayoutId id="2147486100" r:id="rId274"/>
    <p:sldLayoutId id="2147486101" r:id="rId275"/>
    <p:sldLayoutId id="2147486102" r:id="rId276"/>
    <p:sldLayoutId id="2147486103" r:id="rId277"/>
    <p:sldLayoutId id="2147486104" r:id="rId278"/>
    <p:sldLayoutId id="2147486105" r:id="rId279"/>
    <p:sldLayoutId id="2147486106" r:id="rId280"/>
    <p:sldLayoutId id="2147486107" r:id="rId281"/>
    <p:sldLayoutId id="2147486108" r:id="rId282"/>
    <p:sldLayoutId id="2147486109" r:id="rId283"/>
    <p:sldLayoutId id="2147486110" r:id="rId284"/>
    <p:sldLayoutId id="2147486111" r:id="rId285"/>
    <p:sldLayoutId id="2147486112" r:id="rId286"/>
    <p:sldLayoutId id="2147486113" r:id="rId287"/>
    <p:sldLayoutId id="2147486114" r:id="rId288"/>
    <p:sldLayoutId id="2147486115" r:id="rId289"/>
    <p:sldLayoutId id="2147486116" r:id="rId290"/>
    <p:sldLayoutId id="2147486117" r:id="rId291"/>
    <p:sldLayoutId id="2147486118" r:id="rId292"/>
    <p:sldLayoutId id="2147486119" r:id="rId293"/>
    <p:sldLayoutId id="2147486120" r:id="rId294"/>
    <p:sldLayoutId id="2147486121" r:id="rId295"/>
    <p:sldLayoutId id="2147486122" r:id="rId296"/>
    <p:sldLayoutId id="2147486123" r:id="rId297"/>
    <p:sldLayoutId id="2147486124" r:id="rId298"/>
    <p:sldLayoutId id="2147486125" r:id="rId299"/>
    <p:sldLayoutId id="2147486126" r:id="rId300"/>
    <p:sldLayoutId id="2147486127" r:id="rId301"/>
    <p:sldLayoutId id="2147486128" r:id="rId302"/>
    <p:sldLayoutId id="2147486129" r:id="rId303"/>
    <p:sldLayoutId id="2147486130" r:id="rId304"/>
    <p:sldLayoutId id="2147486131" r:id="rId305"/>
    <p:sldLayoutId id="2147486132" r:id="rId306"/>
    <p:sldLayoutId id="2147486133" r:id="rId307"/>
    <p:sldLayoutId id="2147486134" r:id="rId308"/>
    <p:sldLayoutId id="2147486135" r:id="rId309"/>
    <p:sldLayoutId id="2147486136" r:id="rId310"/>
    <p:sldLayoutId id="2147486137" r:id="rId311"/>
    <p:sldLayoutId id="2147486138" r:id="rId312"/>
    <p:sldLayoutId id="2147486139" r:id="rId313"/>
    <p:sldLayoutId id="2147486140" r:id="rId314"/>
    <p:sldLayoutId id="2147486141" r:id="rId315"/>
    <p:sldLayoutId id="2147486142" r:id="rId316"/>
    <p:sldLayoutId id="2147486143" r:id="rId317"/>
    <p:sldLayoutId id="2147486144" r:id="rId318"/>
    <p:sldLayoutId id="2147486145" r:id="rId319"/>
    <p:sldLayoutId id="2147486146" r:id="rId320"/>
    <p:sldLayoutId id="2147486147" r:id="rId321"/>
    <p:sldLayoutId id="2147486148" r:id="rId322"/>
    <p:sldLayoutId id="2147486149" r:id="rId323"/>
    <p:sldLayoutId id="2147486150" r:id="rId324"/>
    <p:sldLayoutId id="2147486151" r:id="rId325"/>
    <p:sldLayoutId id="2147486152" r:id="rId326"/>
    <p:sldLayoutId id="2147486153" r:id="rId327"/>
    <p:sldLayoutId id="2147486154" r:id="rId328"/>
    <p:sldLayoutId id="2147486155" r:id="rId329"/>
    <p:sldLayoutId id="2147486156" r:id="rId330"/>
    <p:sldLayoutId id="2147486157" r:id="rId331"/>
    <p:sldLayoutId id="2147486158" r:id="rId332"/>
    <p:sldLayoutId id="2147486159" r:id="rId333"/>
    <p:sldLayoutId id="2147486160" r:id="rId334"/>
    <p:sldLayoutId id="2147486161" r:id="rId335"/>
    <p:sldLayoutId id="2147486162" r:id="rId336"/>
    <p:sldLayoutId id="2147486163" r:id="rId337"/>
    <p:sldLayoutId id="2147486164" r:id="rId338"/>
    <p:sldLayoutId id="2147486165" r:id="rId339"/>
    <p:sldLayoutId id="2147486166" r:id="rId340"/>
    <p:sldLayoutId id="2147486167" r:id="rId341"/>
    <p:sldLayoutId id="2147486168" r:id="rId342"/>
    <p:sldLayoutId id="2147486169" r:id="rId343"/>
    <p:sldLayoutId id="2147486170" r:id="rId344"/>
    <p:sldLayoutId id="2147486171" r:id="rId345"/>
    <p:sldLayoutId id="2147486172" r:id="rId346"/>
    <p:sldLayoutId id="2147486173" r:id="rId347"/>
    <p:sldLayoutId id="2147486174" r:id="rId348"/>
    <p:sldLayoutId id="2147486175" r:id="rId349"/>
    <p:sldLayoutId id="2147486176" r:id="rId350"/>
    <p:sldLayoutId id="2147486177" r:id="rId351"/>
    <p:sldLayoutId id="2147486178" r:id="rId352"/>
    <p:sldLayoutId id="2147486179" r:id="rId353"/>
    <p:sldLayoutId id="2147486180" r:id="rId354"/>
    <p:sldLayoutId id="2147486181" r:id="rId355"/>
    <p:sldLayoutId id="2147486182" r:id="rId356"/>
    <p:sldLayoutId id="2147486183" r:id="rId357"/>
    <p:sldLayoutId id="2147486184" r:id="rId358"/>
    <p:sldLayoutId id="2147486185" r:id="rId359"/>
    <p:sldLayoutId id="2147486186" r:id="rId360"/>
    <p:sldLayoutId id="2147486187" r:id="rId361"/>
    <p:sldLayoutId id="2147486188" r:id="rId362"/>
    <p:sldLayoutId id="2147486189" r:id="rId363"/>
    <p:sldLayoutId id="2147486190" r:id="rId364"/>
    <p:sldLayoutId id="2147486191" r:id="rId365"/>
    <p:sldLayoutId id="2147486192" r:id="rId366"/>
    <p:sldLayoutId id="2147486193" r:id="rId367"/>
    <p:sldLayoutId id="2147486194" r:id="rId368"/>
    <p:sldLayoutId id="2147486195" r:id="rId369"/>
    <p:sldLayoutId id="2147486196" r:id="rId370"/>
    <p:sldLayoutId id="2147486197" r:id="rId371"/>
    <p:sldLayoutId id="2147486198" r:id="rId372"/>
    <p:sldLayoutId id="2147486199" r:id="rId373"/>
    <p:sldLayoutId id="2147486200" r:id="rId374"/>
    <p:sldLayoutId id="2147486201" r:id="rId375"/>
    <p:sldLayoutId id="2147486202" r:id="rId376"/>
    <p:sldLayoutId id="2147486203" r:id="rId377"/>
    <p:sldLayoutId id="2147486204" r:id="rId378"/>
    <p:sldLayoutId id="2147486205" r:id="rId379"/>
    <p:sldLayoutId id="2147486206" r:id="rId380"/>
    <p:sldLayoutId id="2147486207" r:id="rId381"/>
    <p:sldLayoutId id="2147486208" r:id="rId382"/>
    <p:sldLayoutId id="2147486209" r:id="rId383"/>
    <p:sldLayoutId id="2147486210" r:id="rId384"/>
    <p:sldLayoutId id="2147486211" r:id="rId385"/>
    <p:sldLayoutId id="2147486212" r:id="rId386"/>
    <p:sldLayoutId id="2147486213" r:id="rId387"/>
    <p:sldLayoutId id="2147486214" r:id="rId388"/>
    <p:sldLayoutId id="2147486215" r:id="rId389"/>
    <p:sldLayoutId id="2147486216" r:id="rId390"/>
    <p:sldLayoutId id="2147486217" r:id="rId391"/>
    <p:sldLayoutId id="2147486218" r:id="rId392"/>
    <p:sldLayoutId id="2147486219" r:id="rId393"/>
    <p:sldLayoutId id="2147486220" r:id="rId394"/>
    <p:sldLayoutId id="2147486221" r:id="rId395"/>
    <p:sldLayoutId id="2147486222" r:id="rId396"/>
    <p:sldLayoutId id="2147486223" r:id="rId397"/>
    <p:sldLayoutId id="2147486224" r:id="rId398"/>
    <p:sldLayoutId id="2147486225" r:id="rId399"/>
    <p:sldLayoutId id="2147486226" r:id="rId400"/>
    <p:sldLayoutId id="2147486227" r:id="rId401"/>
    <p:sldLayoutId id="2147486228" r:id="rId402"/>
    <p:sldLayoutId id="2147486229" r:id="rId403"/>
    <p:sldLayoutId id="2147486230" r:id="rId404"/>
    <p:sldLayoutId id="2147486231" r:id="rId405"/>
    <p:sldLayoutId id="2147486232" r:id="rId406"/>
    <p:sldLayoutId id="2147486233" r:id="rId407"/>
    <p:sldLayoutId id="2147486234" r:id="rId408"/>
    <p:sldLayoutId id="2147486235" r:id="rId409"/>
    <p:sldLayoutId id="2147486236" r:id="rId410"/>
    <p:sldLayoutId id="2147486237" r:id="rId411"/>
    <p:sldLayoutId id="2147486238" r:id="rId412"/>
    <p:sldLayoutId id="2147486239" r:id="rId413"/>
    <p:sldLayoutId id="2147486240" r:id="rId414"/>
    <p:sldLayoutId id="2147486241" r:id="rId415"/>
    <p:sldLayoutId id="2147486242" r:id="rId416"/>
    <p:sldLayoutId id="2147486243" r:id="rId417"/>
    <p:sldLayoutId id="2147486244" r:id="rId418"/>
    <p:sldLayoutId id="2147486245" r:id="rId419"/>
    <p:sldLayoutId id="2147486246" r:id="rId420"/>
    <p:sldLayoutId id="2147486247" r:id="rId421"/>
    <p:sldLayoutId id="2147486248" r:id="rId422"/>
    <p:sldLayoutId id="2147486249" r:id="rId423"/>
    <p:sldLayoutId id="2147486250" r:id="rId424"/>
    <p:sldLayoutId id="2147486251" r:id="rId425"/>
    <p:sldLayoutId id="2147486252" r:id="rId426"/>
    <p:sldLayoutId id="2147486253" r:id="rId427"/>
    <p:sldLayoutId id="2147486254" r:id="rId428"/>
    <p:sldLayoutId id="2147486255" r:id="rId429"/>
    <p:sldLayoutId id="2147486256" r:id="rId430"/>
    <p:sldLayoutId id="2147486257" r:id="rId431"/>
    <p:sldLayoutId id="2147486258" r:id="rId432"/>
    <p:sldLayoutId id="2147486259" r:id="rId433"/>
    <p:sldLayoutId id="2147486260" r:id="rId434"/>
    <p:sldLayoutId id="2147486261" r:id="rId435"/>
    <p:sldLayoutId id="2147486262" r:id="rId436"/>
    <p:sldLayoutId id="2147486263" r:id="rId437"/>
    <p:sldLayoutId id="2147486264" r:id="rId438"/>
    <p:sldLayoutId id="2147486265" r:id="rId439"/>
    <p:sldLayoutId id="2147486266" r:id="rId440"/>
    <p:sldLayoutId id="2147486267" r:id="rId441"/>
    <p:sldLayoutId id="2147486268" r:id="rId442"/>
    <p:sldLayoutId id="2147486269" r:id="rId443"/>
    <p:sldLayoutId id="2147486270" r:id="rId444"/>
    <p:sldLayoutId id="2147486271" r:id="rId445"/>
    <p:sldLayoutId id="2147486272" r:id="rId446"/>
    <p:sldLayoutId id="2147486273" r:id="rId447"/>
    <p:sldLayoutId id="2147486274" r:id="rId448"/>
    <p:sldLayoutId id="2147486275" r:id="rId449"/>
    <p:sldLayoutId id="2147486276" r:id="rId450"/>
    <p:sldLayoutId id="2147486277" r:id="rId451"/>
    <p:sldLayoutId id="2147486278" r:id="rId452"/>
    <p:sldLayoutId id="2147486279" r:id="rId453"/>
    <p:sldLayoutId id="2147486280" r:id="rId454"/>
    <p:sldLayoutId id="2147486281" r:id="rId455"/>
    <p:sldLayoutId id="2147486282" r:id="rId456"/>
    <p:sldLayoutId id="2147486283" r:id="rId457"/>
    <p:sldLayoutId id="2147486284" r:id="rId458"/>
    <p:sldLayoutId id="2147486285" r:id="rId459"/>
    <p:sldLayoutId id="2147486286" r:id="rId460"/>
    <p:sldLayoutId id="2147486287" r:id="rId461"/>
    <p:sldLayoutId id="2147486288" r:id="rId462"/>
    <p:sldLayoutId id="2147486289" r:id="rId463"/>
    <p:sldLayoutId id="2147486290" r:id="rId464"/>
    <p:sldLayoutId id="2147486291" r:id="rId465"/>
    <p:sldLayoutId id="2147486292" r:id="rId466"/>
    <p:sldLayoutId id="2147486293" r:id="rId467"/>
    <p:sldLayoutId id="2147486294" r:id="rId468"/>
    <p:sldLayoutId id="2147486295" r:id="rId469"/>
    <p:sldLayoutId id="2147486296" r:id="rId470"/>
    <p:sldLayoutId id="2147486297" r:id="rId471"/>
    <p:sldLayoutId id="2147486298" r:id="rId472"/>
    <p:sldLayoutId id="2147486299" r:id="rId473"/>
    <p:sldLayoutId id="2147486300" r:id="rId474"/>
    <p:sldLayoutId id="2147486301" r:id="rId475"/>
    <p:sldLayoutId id="2147486302" r:id="rId476"/>
    <p:sldLayoutId id="2147486303" r:id="rId477"/>
    <p:sldLayoutId id="2147486304" r:id="rId478"/>
    <p:sldLayoutId id="2147486305" r:id="rId479"/>
    <p:sldLayoutId id="2147486306" r:id="rId480"/>
    <p:sldLayoutId id="2147486307" r:id="rId481"/>
    <p:sldLayoutId id="2147486308" r:id="rId482"/>
    <p:sldLayoutId id="2147486309" r:id="rId483"/>
    <p:sldLayoutId id="2147486310" r:id="rId484"/>
    <p:sldLayoutId id="2147486311" r:id="rId485"/>
    <p:sldLayoutId id="2147486312" r:id="rId486"/>
    <p:sldLayoutId id="2147486313" r:id="rId487"/>
    <p:sldLayoutId id="2147486314" r:id="rId488"/>
    <p:sldLayoutId id="2147486315" r:id="rId489"/>
    <p:sldLayoutId id="2147486316" r:id="rId490"/>
    <p:sldLayoutId id="2147486317" r:id="rId491"/>
    <p:sldLayoutId id="2147486318" r:id="rId492"/>
    <p:sldLayoutId id="2147486319" r:id="rId493"/>
    <p:sldLayoutId id="2147486320" r:id="rId494"/>
    <p:sldLayoutId id="2147486321" r:id="rId495"/>
    <p:sldLayoutId id="2147486322" r:id="rId496"/>
    <p:sldLayoutId id="2147486323" r:id="rId497"/>
    <p:sldLayoutId id="2147486324" r:id="rId498"/>
    <p:sldLayoutId id="2147486325" r:id="rId499"/>
    <p:sldLayoutId id="2147486326" r:id="rId500"/>
    <p:sldLayoutId id="2147486327" r:id="rId501"/>
    <p:sldLayoutId id="2147486328" r:id="rId502"/>
    <p:sldLayoutId id="2147486329" r:id="rId503"/>
    <p:sldLayoutId id="2147486330" r:id="rId504"/>
    <p:sldLayoutId id="2147486331" r:id="rId505"/>
    <p:sldLayoutId id="2147486332" r:id="rId506"/>
    <p:sldLayoutId id="2147486333" r:id="rId507"/>
    <p:sldLayoutId id="2147486334" r:id="rId508"/>
    <p:sldLayoutId id="2147486335" r:id="rId509"/>
    <p:sldLayoutId id="2147486336" r:id="rId510"/>
    <p:sldLayoutId id="2147486337" r:id="rId511"/>
    <p:sldLayoutId id="2147486338" r:id="rId512"/>
    <p:sldLayoutId id="2147486339" r:id="rId513"/>
    <p:sldLayoutId id="2147486340" r:id="rId514"/>
    <p:sldLayoutId id="2147486341" r:id="rId515"/>
    <p:sldLayoutId id="2147486342" r:id="rId516"/>
    <p:sldLayoutId id="2147486343" r:id="rId517"/>
    <p:sldLayoutId id="2147486344" r:id="rId518"/>
    <p:sldLayoutId id="2147486345" r:id="rId519"/>
    <p:sldLayoutId id="2147486346" r:id="rId520"/>
    <p:sldLayoutId id="2147486347" r:id="rId521"/>
    <p:sldLayoutId id="2147486348" r:id="rId522"/>
    <p:sldLayoutId id="2147486349" r:id="rId523"/>
    <p:sldLayoutId id="2147486350" r:id="rId524"/>
    <p:sldLayoutId id="2147486351" r:id="rId525"/>
    <p:sldLayoutId id="2147486352" r:id="rId526"/>
    <p:sldLayoutId id="2147486353" r:id="rId527"/>
    <p:sldLayoutId id="2147486354" r:id="rId528"/>
    <p:sldLayoutId id="2147486355" r:id="rId529"/>
    <p:sldLayoutId id="2147486356" r:id="rId530"/>
    <p:sldLayoutId id="2147486357" r:id="rId531"/>
    <p:sldLayoutId id="2147486358" r:id="rId532"/>
    <p:sldLayoutId id="2147486359" r:id="rId533"/>
    <p:sldLayoutId id="2147486360" r:id="rId534"/>
    <p:sldLayoutId id="2147486361" r:id="rId535"/>
    <p:sldLayoutId id="2147486362" r:id="rId536"/>
    <p:sldLayoutId id="2147486363" r:id="rId537"/>
    <p:sldLayoutId id="2147486364" r:id="rId538"/>
    <p:sldLayoutId id="2147486365" r:id="rId539"/>
    <p:sldLayoutId id="2147486366" r:id="rId540"/>
    <p:sldLayoutId id="2147486367" r:id="rId541"/>
    <p:sldLayoutId id="2147486368" r:id="rId542"/>
    <p:sldLayoutId id="2147486369" r:id="rId543"/>
    <p:sldLayoutId id="2147486370" r:id="rId544"/>
    <p:sldLayoutId id="2147486371" r:id="rId545"/>
    <p:sldLayoutId id="2147486372" r:id="rId546"/>
    <p:sldLayoutId id="2147486373" r:id="rId547"/>
    <p:sldLayoutId id="2147486374" r:id="rId548"/>
    <p:sldLayoutId id="2147486375" r:id="rId549"/>
    <p:sldLayoutId id="2147486376" r:id="rId550"/>
    <p:sldLayoutId id="2147486377" r:id="rId551"/>
    <p:sldLayoutId id="2147486378" r:id="rId552"/>
    <p:sldLayoutId id="2147486379" r:id="rId553"/>
    <p:sldLayoutId id="2147486380" r:id="rId554"/>
    <p:sldLayoutId id="2147486381" r:id="rId555"/>
    <p:sldLayoutId id="2147486382" r:id="rId556"/>
    <p:sldLayoutId id="2147486383" r:id="rId557"/>
    <p:sldLayoutId id="2147486384" r:id="rId558"/>
    <p:sldLayoutId id="2147486385" r:id="rId559"/>
    <p:sldLayoutId id="2147486386" r:id="rId560"/>
    <p:sldLayoutId id="2147486387" r:id="rId561"/>
    <p:sldLayoutId id="2147486388" r:id="rId562"/>
    <p:sldLayoutId id="2147486389" r:id="rId563"/>
    <p:sldLayoutId id="2147486390" r:id="rId564"/>
    <p:sldLayoutId id="2147486391" r:id="rId565"/>
    <p:sldLayoutId id="2147486392" r:id="rId566"/>
    <p:sldLayoutId id="2147486393" r:id="rId567"/>
    <p:sldLayoutId id="2147486394" r:id="rId568"/>
    <p:sldLayoutId id="2147486395" r:id="rId569"/>
    <p:sldLayoutId id="2147486396" r:id="rId570"/>
    <p:sldLayoutId id="2147486397" r:id="rId571"/>
    <p:sldLayoutId id="2147486398" r:id="rId572"/>
    <p:sldLayoutId id="2147486399" r:id="rId573"/>
    <p:sldLayoutId id="2147486400" r:id="rId574"/>
    <p:sldLayoutId id="2147486401" r:id="rId575"/>
    <p:sldLayoutId id="2147486402" r:id="rId576"/>
    <p:sldLayoutId id="2147486403" r:id="rId577"/>
    <p:sldLayoutId id="2147486404" r:id="rId578"/>
    <p:sldLayoutId id="2147486405" r:id="rId579"/>
    <p:sldLayoutId id="2147486406" r:id="rId580"/>
    <p:sldLayoutId id="2147486407" r:id="rId581"/>
    <p:sldLayoutId id="2147486408" r:id="rId582"/>
    <p:sldLayoutId id="2147486409" r:id="rId583"/>
    <p:sldLayoutId id="2147486410" r:id="rId584"/>
    <p:sldLayoutId id="2147486411" r:id="rId585"/>
    <p:sldLayoutId id="2147486412" r:id="rId586"/>
    <p:sldLayoutId id="2147486413" r:id="rId587"/>
    <p:sldLayoutId id="2147486414" r:id="rId588"/>
    <p:sldLayoutId id="2147486415" r:id="rId589"/>
    <p:sldLayoutId id="2147486416" r:id="rId590"/>
    <p:sldLayoutId id="2147486417" r:id="rId591"/>
    <p:sldLayoutId id="2147486418" r:id="rId592"/>
    <p:sldLayoutId id="2147486419" r:id="rId593"/>
    <p:sldLayoutId id="2147486420" r:id="rId594"/>
    <p:sldLayoutId id="2147486421" r:id="rId595"/>
    <p:sldLayoutId id="2147486422" r:id="rId596"/>
    <p:sldLayoutId id="2147486423" r:id="rId597"/>
    <p:sldLayoutId id="2147486424" r:id="rId598"/>
    <p:sldLayoutId id="2147486425" r:id="rId599"/>
    <p:sldLayoutId id="2147486426" r:id="rId600"/>
    <p:sldLayoutId id="2147486427" r:id="rId601"/>
    <p:sldLayoutId id="2147486428" r:id="rId602"/>
    <p:sldLayoutId id="2147486429" r:id="rId603"/>
    <p:sldLayoutId id="2147486430" r:id="rId604"/>
    <p:sldLayoutId id="2147486431" r:id="rId605"/>
    <p:sldLayoutId id="2147486432" r:id="rId606"/>
    <p:sldLayoutId id="2147486433" r:id="rId607"/>
    <p:sldLayoutId id="2147486434" r:id="rId608"/>
    <p:sldLayoutId id="2147486435" r:id="rId609"/>
    <p:sldLayoutId id="2147486436" r:id="rId610"/>
    <p:sldLayoutId id="2147486437" r:id="rId611"/>
    <p:sldLayoutId id="2147486438" r:id="rId612"/>
    <p:sldLayoutId id="2147486439" r:id="rId613"/>
    <p:sldLayoutId id="2147486440" r:id="rId614"/>
    <p:sldLayoutId id="2147486441" r:id="rId615"/>
    <p:sldLayoutId id="2147486442" r:id="rId616"/>
    <p:sldLayoutId id="2147486443" r:id="rId617"/>
    <p:sldLayoutId id="2147486444" r:id="rId618"/>
    <p:sldLayoutId id="2147486445" r:id="rId619"/>
    <p:sldLayoutId id="2147486446" r:id="rId620"/>
    <p:sldLayoutId id="2147486447" r:id="rId621"/>
    <p:sldLayoutId id="2147486448" r:id="rId622"/>
    <p:sldLayoutId id="2147486449" r:id="rId623"/>
    <p:sldLayoutId id="2147486450" r:id="rId624"/>
    <p:sldLayoutId id="2147486451" r:id="rId625"/>
    <p:sldLayoutId id="2147486452" r:id="rId626"/>
    <p:sldLayoutId id="2147486453" r:id="rId627"/>
    <p:sldLayoutId id="2147486454" r:id="rId628"/>
    <p:sldLayoutId id="2147486455" r:id="rId629"/>
    <p:sldLayoutId id="2147486456" r:id="rId630"/>
    <p:sldLayoutId id="2147486457" r:id="rId631"/>
    <p:sldLayoutId id="2147486458" r:id="rId632"/>
    <p:sldLayoutId id="2147486459" r:id="rId633"/>
    <p:sldLayoutId id="2147486460" r:id="rId634"/>
    <p:sldLayoutId id="2147486461" r:id="rId635"/>
    <p:sldLayoutId id="2147486462" r:id="rId636"/>
    <p:sldLayoutId id="2147486463" r:id="rId637"/>
    <p:sldLayoutId id="2147486464" r:id="rId638"/>
    <p:sldLayoutId id="2147486465" r:id="rId639"/>
    <p:sldLayoutId id="2147486466" r:id="rId640"/>
    <p:sldLayoutId id="2147486467" r:id="rId641"/>
    <p:sldLayoutId id="2147486468" r:id="rId642"/>
    <p:sldLayoutId id="2147486469" r:id="rId643"/>
    <p:sldLayoutId id="2147486470" r:id="rId644"/>
    <p:sldLayoutId id="2147486471" r:id="rId645"/>
    <p:sldLayoutId id="2147486472" r:id="rId646"/>
    <p:sldLayoutId id="2147486473" r:id="rId647"/>
    <p:sldLayoutId id="2147486474" r:id="rId648"/>
    <p:sldLayoutId id="2147486475" r:id="rId649"/>
    <p:sldLayoutId id="2147486476" r:id="rId650"/>
    <p:sldLayoutId id="2147486477" r:id="rId651"/>
    <p:sldLayoutId id="2147486478" r:id="rId652"/>
    <p:sldLayoutId id="2147486479" r:id="rId653"/>
    <p:sldLayoutId id="2147486480" r:id="rId654"/>
    <p:sldLayoutId id="2147486481" r:id="rId655"/>
    <p:sldLayoutId id="2147486482" r:id="rId656"/>
    <p:sldLayoutId id="2147486483" r:id="rId657"/>
    <p:sldLayoutId id="2147486484" r:id="rId658"/>
    <p:sldLayoutId id="2147486485" r:id="rId659"/>
    <p:sldLayoutId id="2147486486" r:id="rId660"/>
    <p:sldLayoutId id="2147486487" r:id="rId661"/>
    <p:sldLayoutId id="2147486488" r:id="rId662"/>
    <p:sldLayoutId id="2147486489" r:id="rId663"/>
    <p:sldLayoutId id="2147486490" r:id="rId664"/>
    <p:sldLayoutId id="2147486491" r:id="rId665"/>
    <p:sldLayoutId id="2147486492" r:id="rId666"/>
    <p:sldLayoutId id="2147486493" r:id="rId667"/>
    <p:sldLayoutId id="2147486494" r:id="rId668"/>
    <p:sldLayoutId id="2147486495" r:id="rId669"/>
    <p:sldLayoutId id="2147486496" r:id="rId670"/>
    <p:sldLayoutId id="2147486497" r:id="rId671"/>
    <p:sldLayoutId id="2147486498" r:id="rId672"/>
    <p:sldLayoutId id="2147486499" r:id="rId673"/>
    <p:sldLayoutId id="2147486500" r:id="rId674"/>
    <p:sldLayoutId id="2147486501" r:id="rId675"/>
    <p:sldLayoutId id="2147486502" r:id="rId676"/>
    <p:sldLayoutId id="2147486503" r:id="rId677"/>
    <p:sldLayoutId id="2147486504" r:id="rId678"/>
    <p:sldLayoutId id="2147486505" r:id="rId679"/>
    <p:sldLayoutId id="2147486506" r:id="rId680"/>
    <p:sldLayoutId id="2147486507" r:id="rId681"/>
    <p:sldLayoutId id="2147486508" r:id="rId682"/>
    <p:sldLayoutId id="2147486509" r:id="rId683"/>
    <p:sldLayoutId id="2147486510" r:id="rId684"/>
    <p:sldLayoutId id="2147486511" r:id="rId685"/>
    <p:sldLayoutId id="2147486512" r:id="rId686"/>
    <p:sldLayoutId id="2147486513" r:id="rId687"/>
    <p:sldLayoutId id="2147486514" r:id="rId688"/>
    <p:sldLayoutId id="2147486515" r:id="rId689"/>
    <p:sldLayoutId id="2147486516" r:id="rId690"/>
    <p:sldLayoutId id="2147486517" r:id="rId691"/>
    <p:sldLayoutId id="2147486518" r:id="rId692"/>
    <p:sldLayoutId id="2147486519" r:id="rId693"/>
    <p:sldLayoutId id="2147486520" r:id="rId694"/>
    <p:sldLayoutId id="2147486521" r:id="rId695"/>
    <p:sldLayoutId id="2147486522" r:id="rId696"/>
    <p:sldLayoutId id="2147486523" r:id="rId697"/>
    <p:sldLayoutId id="2147486524" r:id="rId698"/>
    <p:sldLayoutId id="2147486525" r:id="rId699"/>
    <p:sldLayoutId id="2147486526" r:id="rId700"/>
    <p:sldLayoutId id="2147486527" r:id="rId701"/>
    <p:sldLayoutId id="2147486528" r:id="rId702"/>
    <p:sldLayoutId id="2147486529" r:id="rId703"/>
    <p:sldLayoutId id="2147486530" r:id="rId704"/>
    <p:sldLayoutId id="2147486531" r:id="rId705"/>
    <p:sldLayoutId id="2147486532" r:id="rId706"/>
    <p:sldLayoutId id="2147486533" r:id="rId707"/>
    <p:sldLayoutId id="2147486534" r:id="rId708"/>
    <p:sldLayoutId id="2147486535" r:id="rId709"/>
    <p:sldLayoutId id="2147486536" r:id="rId710"/>
    <p:sldLayoutId id="2147486537" r:id="rId711"/>
    <p:sldLayoutId id="2147486538" r:id="rId712"/>
    <p:sldLayoutId id="2147486539" r:id="rId713"/>
    <p:sldLayoutId id="2147486540" r:id="rId714"/>
    <p:sldLayoutId id="2147486541" r:id="rId715"/>
    <p:sldLayoutId id="2147486542" r:id="rId716"/>
    <p:sldLayoutId id="2147486543" r:id="rId717"/>
    <p:sldLayoutId id="2147486544" r:id="rId718"/>
    <p:sldLayoutId id="2147486545" r:id="rId719"/>
    <p:sldLayoutId id="2147486546" r:id="rId720"/>
    <p:sldLayoutId id="2147486547" r:id="rId721"/>
    <p:sldLayoutId id="2147486548" r:id="rId722"/>
    <p:sldLayoutId id="2147486549" r:id="rId723"/>
    <p:sldLayoutId id="2147486550" r:id="rId724"/>
    <p:sldLayoutId id="2147486551" r:id="rId725"/>
    <p:sldLayoutId id="2147486552" r:id="rId726"/>
    <p:sldLayoutId id="2147486553" r:id="rId727"/>
    <p:sldLayoutId id="2147486554" r:id="rId728"/>
    <p:sldLayoutId id="2147486555" r:id="rId729"/>
    <p:sldLayoutId id="2147486556" r:id="rId730"/>
    <p:sldLayoutId id="2147486557" r:id="rId731"/>
    <p:sldLayoutId id="2147486558" r:id="rId732"/>
    <p:sldLayoutId id="2147486559" r:id="rId733"/>
    <p:sldLayoutId id="2147486560" r:id="rId734"/>
    <p:sldLayoutId id="2147486561" r:id="rId735"/>
    <p:sldLayoutId id="2147486562" r:id="rId736"/>
    <p:sldLayoutId id="2147486563" r:id="rId737"/>
    <p:sldLayoutId id="2147486564" r:id="rId738"/>
    <p:sldLayoutId id="2147486565" r:id="rId739"/>
    <p:sldLayoutId id="2147486566" r:id="rId740"/>
    <p:sldLayoutId id="2147486567" r:id="rId741"/>
    <p:sldLayoutId id="2147486568" r:id="rId742"/>
    <p:sldLayoutId id="2147486569" r:id="rId743"/>
    <p:sldLayoutId id="2147486570" r:id="rId744"/>
    <p:sldLayoutId id="2147486571" r:id="rId745"/>
    <p:sldLayoutId id="2147486572" r:id="rId746"/>
    <p:sldLayoutId id="2147486573" r:id="rId747"/>
    <p:sldLayoutId id="2147486574" r:id="rId748"/>
    <p:sldLayoutId id="2147486575" r:id="rId749"/>
    <p:sldLayoutId id="2147486576" r:id="rId750"/>
    <p:sldLayoutId id="2147486577" r:id="rId751"/>
    <p:sldLayoutId id="2147486578" r:id="rId752"/>
    <p:sldLayoutId id="2147486579" r:id="rId753"/>
    <p:sldLayoutId id="2147486580" r:id="rId754"/>
    <p:sldLayoutId id="2147486581" r:id="rId755"/>
    <p:sldLayoutId id="2147486582" r:id="rId756"/>
    <p:sldLayoutId id="2147486583" r:id="rId757"/>
    <p:sldLayoutId id="2147486584" r:id="rId758"/>
    <p:sldLayoutId id="2147486585" r:id="rId759"/>
    <p:sldLayoutId id="2147486586" r:id="rId760"/>
    <p:sldLayoutId id="2147486587" r:id="rId761"/>
    <p:sldLayoutId id="2147486588" r:id="rId762"/>
    <p:sldLayoutId id="2147486589" r:id="rId763"/>
    <p:sldLayoutId id="2147486590" r:id="rId764"/>
    <p:sldLayoutId id="2147486591" r:id="rId765"/>
    <p:sldLayoutId id="2147486592" r:id="rId766"/>
    <p:sldLayoutId id="2147486593" r:id="rId767"/>
    <p:sldLayoutId id="2147486594" r:id="rId768"/>
    <p:sldLayoutId id="2147486595" r:id="rId769"/>
    <p:sldLayoutId id="2147486596" r:id="rId770"/>
    <p:sldLayoutId id="2147486597" r:id="rId771"/>
    <p:sldLayoutId id="2147486598" r:id="rId772"/>
    <p:sldLayoutId id="2147486599" r:id="rId773"/>
    <p:sldLayoutId id="2147486600" r:id="rId774"/>
    <p:sldLayoutId id="2147486601" r:id="rId775"/>
    <p:sldLayoutId id="2147486602" r:id="rId776"/>
    <p:sldLayoutId id="2147486603" r:id="rId777"/>
    <p:sldLayoutId id="2147486604" r:id="rId778"/>
    <p:sldLayoutId id="2147486605" r:id="rId779"/>
    <p:sldLayoutId id="2147486606" r:id="rId780"/>
    <p:sldLayoutId id="2147486607" r:id="rId781"/>
    <p:sldLayoutId id="2147486608" r:id="rId782"/>
    <p:sldLayoutId id="2147486609" r:id="rId783"/>
    <p:sldLayoutId id="2147486610" r:id="rId784"/>
    <p:sldLayoutId id="2147486611" r:id="rId785"/>
    <p:sldLayoutId id="2147486612" r:id="rId786"/>
    <p:sldLayoutId id="2147486613" r:id="rId787"/>
    <p:sldLayoutId id="2147486614" r:id="rId788"/>
    <p:sldLayoutId id="2147486615" r:id="rId789"/>
    <p:sldLayoutId id="2147486616" r:id="rId790"/>
    <p:sldLayoutId id="2147486617" r:id="rId791"/>
    <p:sldLayoutId id="2147486618" r:id="rId792"/>
    <p:sldLayoutId id="2147486619" r:id="rId793"/>
    <p:sldLayoutId id="2147486620" r:id="rId794"/>
    <p:sldLayoutId id="2147486621" r:id="rId795"/>
    <p:sldLayoutId id="2147486622" r:id="rId796"/>
    <p:sldLayoutId id="2147486623" r:id="rId797"/>
    <p:sldLayoutId id="2147486624" r:id="rId798"/>
    <p:sldLayoutId id="2147486625" r:id="rId79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8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8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8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8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5"/>
          <p:cNvPicPr>
            <a:picLocks noChangeAspect="1"/>
          </p:cNvPicPr>
          <p:nvPr userDrawn="1"/>
        </p:nvPicPr>
        <p:blipFill>
          <a:blip r:embed="rId8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22"/>
          <p:cNvPicPr>
            <a:picLocks noChangeAspect="1"/>
          </p:cNvPicPr>
          <p:nvPr userDrawn="1"/>
        </p:nvPicPr>
        <p:blipFill>
          <a:blip r:embed="rId8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23"/>
          <p:cNvPicPr>
            <a:picLocks noChangeAspect="1"/>
          </p:cNvPicPr>
          <p:nvPr userDrawn="1"/>
        </p:nvPicPr>
        <p:blipFill>
          <a:blip r:embed="rId8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92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7" r:id="rId1"/>
    <p:sldLayoutId id="2147486628" r:id="rId2"/>
    <p:sldLayoutId id="2147486629" r:id="rId3"/>
    <p:sldLayoutId id="2147486630" r:id="rId4"/>
    <p:sldLayoutId id="2147486631" r:id="rId5"/>
    <p:sldLayoutId id="2147486632" r:id="rId6"/>
    <p:sldLayoutId id="2147486633" r:id="rId7"/>
    <p:sldLayoutId id="2147486634" r:id="rId8"/>
    <p:sldLayoutId id="2147486635" r:id="rId9"/>
    <p:sldLayoutId id="2147486636" r:id="rId10"/>
    <p:sldLayoutId id="2147486637" r:id="rId11"/>
    <p:sldLayoutId id="2147486638" r:id="rId12"/>
    <p:sldLayoutId id="2147486639" r:id="rId13"/>
    <p:sldLayoutId id="2147486640" r:id="rId14"/>
    <p:sldLayoutId id="2147486641" r:id="rId15"/>
    <p:sldLayoutId id="2147486642" r:id="rId16"/>
    <p:sldLayoutId id="2147486643" r:id="rId17"/>
    <p:sldLayoutId id="2147486644" r:id="rId18"/>
    <p:sldLayoutId id="2147486645" r:id="rId19"/>
    <p:sldLayoutId id="2147486646" r:id="rId20"/>
    <p:sldLayoutId id="2147486647" r:id="rId21"/>
    <p:sldLayoutId id="2147486648" r:id="rId22"/>
    <p:sldLayoutId id="2147486649" r:id="rId23"/>
    <p:sldLayoutId id="2147486650" r:id="rId24"/>
    <p:sldLayoutId id="2147486651" r:id="rId25"/>
    <p:sldLayoutId id="2147486652" r:id="rId26"/>
    <p:sldLayoutId id="2147486653" r:id="rId27"/>
    <p:sldLayoutId id="2147486654" r:id="rId28"/>
    <p:sldLayoutId id="2147486655" r:id="rId29"/>
    <p:sldLayoutId id="2147486656" r:id="rId30"/>
    <p:sldLayoutId id="2147486657" r:id="rId31"/>
    <p:sldLayoutId id="2147486658" r:id="rId32"/>
    <p:sldLayoutId id="2147486659" r:id="rId33"/>
    <p:sldLayoutId id="2147486660" r:id="rId34"/>
    <p:sldLayoutId id="2147486661" r:id="rId35"/>
    <p:sldLayoutId id="2147486662" r:id="rId36"/>
    <p:sldLayoutId id="2147486663" r:id="rId37"/>
    <p:sldLayoutId id="2147486664" r:id="rId38"/>
    <p:sldLayoutId id="2147486665" r:id="rId39"/>
    <p:sldLayoutId id="2147486666" r:id="rId40"/>
    <p:sldLayoutId id="2147486667" r:id="rId41"/>
    <p:sldLayoutId id="2147486668" r:id="rId42"/>
    <p:sldLayoutId id="2147486669" r:id="rId43"/>
    <p:sldLayoutId id="2147486670" r:id="rId44"/>
    <p:sldLayoutId id="2147486671" r:id="rId45"/>
    <p:sldLayoutId id="2147486672" r:id="rId46"/>
    <p:sldLayoutId id="2147486673" r:id="rId47"/>
    <p:sldLayoutId id="2147486674" r:id="rId48"/>
    <p:sldLayoutId id="2147486675" r:id="rId49"/>
    <p:sldLayoutId id="2147486676" r:id="rId50"/>
    <p:sldLayoutId id="2147486677" r:id="rId51"/>
    <p:sldLayoutId id="2147486678" r:id="rId52"/>
    <p:sldLayoutId id="2147486679" r:id="rId53"/>
    <p:sldLayoutId id="2147486680" r:id="rId54"/>
    <p:sldLayoutId id="2147486681" r:id="rId55"/>
    <p:sldLayoutId id="2147486682" r:id="rId56"/>
    <p:sldLayoutId id="2147486683" r:id="rId57"/>
    <p:sldLayoutId id="2147486684" r:id="rId58"/>
    <p:sldLayoutId id="2147486685" r:id="rId59"/>
    <p:sldLayoutId id="2147486686" r:id="rId60"/>
    <p:sldLayoutId id="2147486687" r:id="rId61"/>
    <p:sldLayoutId id="2147486688" r:id="rId62"/>
    <p:sldLayoutId id="2147486689" r:id="rId63"/>
    <p:sldLayoutId id="2147486690" r:id="rId64"/>
    <p:sldLayoutId id="2147486691" r:id="rId65"/>
    <p:sldLayoutId id="2147486693" r:id="rId66"/>
    <p:sldLayoutId id="2147486694" r:id="rId67"/>
    <p:sldLayoutId id="2147486695" r:id="rId68"/>
    <p:sldLayoutId id="2147486696" r:id="rId69"/>
    <p:sldLayoutId id="2147486697" r:id="rId70"/>
    <p:sldLayoutId id="2147486698" r:id="rId71"/>
    <p:sldLayoutId id="2147486699" r:id="rId72"/>
    <p:sldLayoutId id="2147486700" r:id="rId73"/>
    <p:sldLayoutId id="2147486701" r:id="rId74"/>
    <p:sldLayoutId id="2147486702" r:id="rId75"/>
    <p:sldLayoutId id="2147486703" r:id="rId76"/>
    <p:sldLayoutId id="2147486704" r:id="rId77"/>
    <p:sldLayoutId id="2147486705" r:id="rId78"/>
    <p:sldLayoutId id="2147486706" r:id="rId79"/>
    <p:sldLayoutId id="2147486707" r:id="rId80"/>
    <p:sldLayoutId id="2147486708" r:id="rId81"/>
    <p:sldLayoutId id="2147486709" r:id="rId82"/>
    <p:sldLayoutId id="2147486710" r:id="rId83"/>
    <p:sldLayoutId id="2147486711" r:id="rId84"/>
    <p:sldLayoutId id="2147486712" r:id="rId85"/>
    <p:sldLayoutId id="2147486713" r:id="rId86"/>
    <p:sldLayoutId id="2147486714" r:id="rId87"/>
    <p:sldLayoutId id="2147486715" r:id="rId88"/>
    <p:sldLayoutId id="2147486716" r:id="rId89"/>
    <p:sldLayoutId id="2147486717" r:id="rId90"/>
    <p:sldLayoutId id="2147486718" r:id="rId91"/>
    <p:sldLayoutId id="2147486719" r:id="rId92"/>
    <p:sldLayoutId id="2147486720" r:id="rId93"/>
    <p:sldLayoutId id="2147486721" r:id="rId94"/>
    <p:sldLayoutId id="2147486722" r:id="rId95"/>
    <p:sldLayoutId id="2147486723" r:id="rId96"/>
    <p:sldLayoutId id="2147486724" r:id="rId97"/>
    <p:sldLayoutId id="2147486725" r:id="rId98"/>
    <p:sldLayoutId id="2147486726" r:id="rId99"/>
    <p:sldLayoutId id="2147486727" r:id="rId100"/>
    <p:sldLayoutId id="2147486728" r:id="rId101"/>
    <p:sldLayoutId id="2147486729" r:id="rId102"/>
    <p:sldLayoutId id="2147486730" r:id="rId103"/>
    <p:sldLayoutId id="2147486731" r:id="rId104"/>
    <p:sldLayoutId id="2147486732" r:id="rId105"/>
    <p:sldLayoutId id="2147486733" r:id="rId106"/>
    <p:sldLayoutId id="2147486734" r:id="rId107"/>
    <p:sldLayoutId id="2147486735" r:id="rId108"/>
    <p:sldLayoutId id="2147486736" r:id="rId109"/>
    <p:sldLayoutId id="2147486737" r:id="rId110"/>
    <p:sldLayoutId id="2147486738" r:id="rId111"/>
    <p:sldLayoutId id="2147486739" r:id="rId112"/>
    <p:sldLayoutId id="2147486740" r:id="rId113"/>
    <p:sldLayoutId id="2147486741" r:id="rId114"/>
    <p:sldLayoutId id="2147486742" r:id="rId115"/>
    <p:sldLayoutId id="2147486743" r:id="rId116"/>
    <p:sldLayoutId id="2147486744" r:id="rId117"/>
    <p:sldLayoutId id="2147486745" r:id="rId118"/>
    <p:sldLayoutId id="2147486746" r:id="rId119"/>
    <p:sldLayoutId id="2147486747" r:id="rId120"/>
    <p:sldLayoutId id="2147486748" r:id="rId121"/>
    <p:sldLayoutId id="2147486749" r:id="rId122"/>
    <p:sldLayoutId id="2147486750" r:id="rId123"/>
    <p:sldLayoutId id="2147486751" r:id="rId124"/>
    <p:sldLayoutId id="2147486752" r:id="rId125"/>
    <p:sldLayoutId id="2147486753" r:id="rId126"/>
    <p:sldLayoutId id="2147486754" r:id="rId127"/>
    <p:sldLayoutId id="2147486755" r:id="rId128"/>
    <p:sldLayoutId id="2147486756" r:id="rId129"/>
    <p:sldLayoutId id="2147486757" r:id="rId130"/>
    <p:sldLayoutId id="2147486758" r:id="rId131"/>
    <p:sldLayoutId id="2147486759" r:id="rId132"/>
    <p:sldLayoutId id="2147486760" r:id="rId133"/>
    <p:sldLayoutId id="2147486761" r:id="rId134"/>
    <p:sldLayoutId id="2147486762" r:id="rId135"/>
    <p:sldLayoutId id="2147486763" r:id="rId136"/>
    <p:sldLayoutId id="2147486764" r:id="rId137"/>
    <p:sldLayoutId id="2147486765" r:id="rId138"/>
    <p:sldLayoutId id="2147486766" r:id="rId139"/>
    <p:sldLayoutId id="2147486767" r:id="rId140"/>
    <p:sldLayoutId id="2147486768" r:id="rId141"/>
    <p:sldLayoutId id="2147486769" r:id="rId142"/>
    <p:sldLayoutId id="2147486770" r:id="rId143"/>
    <p:sldLayoutId id="2147486771" r:id="rId144"/>
    <p:sldLayoutId id="2147486772" r:id="rId145"/>
    <p:sldLayoutId id="2147486773" r:id="rId146"/>
    <p:sldLayoutId id="2147486774" r:id="rId147"/>
    <p:sldLayoutId id="2147486775" r:id="rId148"/>
    <p:sldLayoutId id="2147486776" r:id="rId149"/>
    <p:sldLayoutId id="2147486777" r:id="rId150"/>
    <p:sldLayoutId id="2147486778" r:id="rId151"/>
    <p:sldLayoutId id="2147486779" r:id="rId152"/>
    <p:sldLayoutId id="2147486780" r:id="rId153"/>
    <p:sldLayoutId id="2147486781" r:id="rId154"/>
    <p:sldLayoutId id="2147486782" r:id="rId155"/>
    <p:sldLayoutId id="2147486783" r:id="rId156"/>
    <p:sldLayoutId id="2147486784" r:id="rId157"/>
    <p:sldLayoutId id="2147486785" r:id="rId158"/>
    <p:sldLayoutId id="2147486786" r:id="rId159"/>
    <p:sldLayoutId id="2147486787" r:id="rId160"/>
    <p:sldLayoutId id="2147486788" r:id="rId161"/>
    <p:sldLayoutId id="2147486789" r:id="rId162"/>
    <p:sldLayoutId id="2147486790" r:id="rId163"/>
    <p:sldLayoutId id="2147486791" r:id="rId164"/>
    <p:sldLayoutId id="2147486792" r:id="rId165"/>
    <p:sldLayoutId id="2147486793" r:id="rId166"/>
    <p:sldLayoutId id="2147486794" r:id="rId167"/>
    <p:sldLayoutId id="2147486795" r:id="rId168"/>
    <p:sldLayoutId id="2147486796" r:id="rId169"/>
    <p:sldLayoutId id="2147486797" r:id="rId170"/>
    <p:sldLayoutId id="2147486798" r:id="rId171"/>
    <p:sldLayoutId id="2147486799" r:id="rId172"/>
    <p:sldLayoutId id="2147486800" r:id="rId173"/>
    <p:sldLayoutId id="2147486801" r:id="rId174"/>
    <p:sldLayoutId id="2147486802" r:id="rId175"/>
    <p:sldLayoutId id="2147486803" r:id="rId176"/>
    <p:sldLayoutId id="2147486804" r:id="rId177"/>
    <p:sldLayoutId id="2147486805" r:id="rId178"/>
    <p:sldLayoutId id="2147486806" r:id="rId179"/>
    <p:sldLayoutId id="2147486807" r:id="rId180"/>
    <p:sldLayoutId id="2147486808" r:id="rId181"/>
    <p:sldLayoutId id="2147486809" r:id="rId182"/>
    <p:sldLayoutId id="2147486810" r:id="rId183"/>
    <p:sldLayoutId id="2147486811" r:id="rId184"/>
    <p:sldLayoutId id="2147486812" r:id="rId185"/>
    <p:sldLayoutId id="2147486813" r:id="rId186"/>
    <p:sldLayoutId id="2147486814" r:id="rId187"/>
    <p:sldLayoutId id="2147486815" r:id="rId188"/>
    <p:sldLayoutId id="2147486816" r:id="rId189"/>
    <p:sldLayoutId id="2147486817" r:id="rId190"/>
    <p:sldLayoutId id="2147486818" r:id="rId191"/>
    <p:sldLayoutId id="2147486819" r:id="rId192"/>
    <p:sldLayoutId id="2147486820" r:id="rId193"/>
    <p:sldLayoutId id="2147486821" r:id="rId194"/>
    <p:sldLayoutId id="2147486822" r:id="rId195"/>
    <p:sldLayoutId id="2147486823" r:id="rId196"/>
    <p:sldLayoutId id="2147486824" r:id="rId197"/>
    <p:sldLayoutId id="2147486825" r:id="rId198"/>
    <p:sldLayoutId id="2147486826" r:id="rId199"/>
    <p:sldLayoutId id="2147486827" r:id="rId200"/>
    <p:sldLayoutId id="2147486828" r:id="rId201"/>
    <p:sldLayoutId id="2147486829" r:id="rId202"/>
    <p:sldLayoutId id="2147486830" r:id="rId203"/>
    <p:sldLayoutId id="2147486831" r:id="rId204"/>
    <p:sldLayoutId id="2147486832" r:id="rId205"/>
    <p:sldLayoutId id="2147486833" r:id="rId206"/>
    <p:sldLayoutId id="2147486834" r:id="rId207"/>
    <p:sldLayoutId id="2147486835" r:id="rId208"/>
    <p:sldLayoutId id="2147486836" r:id="rId209"/>
    <p:sldLayoutId id="2147486837" r:id="rId210"/>
    <p:sldLayoutId id="2147486838" r:id="rId211"/>
    <p:sldLayoutId id="2147486839" r:id="rId212"/>
    <p:sldLayoutId id="2147486840" r:id="rId213"/>
    <p:sldLayoutId id="2147486841" r:id="rId214"/>
    <p:sldLayoutId id="2147486842" r:id="rId215"/>
    <p:sldLayoutId id="2147486843" r:id="rId216"/>
    <p:sldLayoutId id="2147486844" r:id="rId217"/>
    <p:sldLayoutId id="2147486845" r:id="rId218"/>
    <p:sldLayoutId id="2147486846" r:id="rId219"/>
    <p:sldLayoutId id="2147486847" r:id="rId220"/>
    <p:sldLayoutId id="2147486848" r:id="rId221"/>
    <p:sldLayoutId id="2147486849" r:id="rId222"/>
    <p:sldLayoutId id="2147486850" r:id="rId223"/>
    <p:sldLayoutId id="2147486851" r:id="rId224"/>
    <p:sldLayoutId id="2147486852" r:id="rId225"/>
    <p:sldLayoutId id="2147486853" r:id="rId226"/>
    <p:sldLayoutId id="2147486854" r:id="rId227"/>
    <p:sldLayoutId id="2147486855" r:id="rId228"/>
    <p:sldLayoutId id="2147486856" r:id="rId229"/>
    <p:sldLayoutId id="2147486857" r:id="rId230"/>
    <p:sldLayoutId id="2147486858" r:id="rId231"/>
    <p:sldLayoutId id="2147486859" r:id="rId232"/>
    <p:sldLayoutId id="2147486860" r:id="rId233"/>
    <p:sldLayoutId id="2147486861" r:id="rId234"/>
    <p:sldLayoutId id="2147486862" r:id="rId235"/>
    <p:sldLayoutId id="2147486863" r:id="rId236"/>
    <p:sldLayoutId id="2147486864" r:id="rId237"/>
    <p:sldLayoutId id="2147486865" r:id="rId238"/>
    <p:sldLayoutId id="2147486866" r:id="rId239"/>
    <p:sldLayoutId id="2147486867" r:id="rId240"/>
    <p:sldLayoutId id="2147486868" r:id="rId241"/>
    <p:sldLayoutId id="2147486869" r:id="rId242"/>
    <p:sldLayoutId id="2147486870" r:id="rId243"/>
    <p:sldLayoutId id="2147486871" r:id="rId244"/>
    <p:sldLayoutId id="2147486872" r:id="rId245"/>
    <p:sldLayoutId id="2147486873" r:id="rId246"/>
    <p:sldLayoutId id="2147486874" r:id="rId247"/>
    <p:sldLayoutId id="2147486875" r:id="rId248"/>
    <p:sldLayoutId id="2147486876" r:id="rId249"/>
    <p:sldLayoutId id="2147486877" r:id="rId250"/>
    <p:sldLayoutId id="2147486878" r:id="rId251"/>
    <p:sldLayoutId id="2147486879" r:id="rId252"/>
    <p:sldLayoutId id="2147486880" r:id="rId253"/>
    <p:sldLayoutId id="2147486881" r:id="rId254"/>
    <p:sldLayoutId id="2147486882" r:id="rId255"/>
    <p:sldLayoutId id="2147486883" r:id="rId256"/>
    <p:sldLayoutId id="2147486884" r:id="rId257"/>
    <p:sldLayoutId id="2147486885" r:id="rId258"/>
    <p:sldLayoutId id="2147486886" r:id="rId259"/>
    <p:sldLayoutId id="2147486887" r:id="rId260"/>
    <p:sldLayoutId id="2147486888" r:id="rId261"/>
    <p:sldLayoutId id="2147486889" r:id="rId262"/>
    <p:sldLayoutId id="2147486890" r:id="rId263"/>
    <p:sldLayoutId id="2147486891" r:id="rId264"/>
    <p:sldLayoutId id="2147486892" r:id="rId265"/>
    <p:sldLayoutId id="2147486893" r:id="rId266"/>
    <p:sldLayoutId id="2147486894" r:id="rId267"/>
    <p:sldLayoutId id="2147486895" r:id="rId268"/>
    <p:sldLayoutId id="2147486896" r:id="rId269"/>
    <p:sldLayoutId id="2147486897" r:id="rId270"/>
    <p:sldLayoutId id="2147486898" r:id="rId271"/>
    <p:sldLayoutId id="2147486899" r:id="rId272"/>
    <p:sldLayoutId id="2147486900" r:id="rId273"/>
    <p:sldLayoutId id="2147486901" r:id="rId274"/>
    <p:sldLayoutId id="2147486902" r:id="rId275"/>
    <p:sldLayoutId id="2147486903" r:id="rId276"/>
    <p:sldLayoutId id="2147486904" r:id="rId277"/>
    <p:sldLayoutId id="2147486905" r:id="rId278"/>
    <p:sldLayoutId id="2147486906" r:id="rId279"/>
    <p:sldLayoutId id="2147486907" r:id="rId280"/>
    <p:sldLayoutId id="2147486908" r:id="rId281"/>
    <p:sldLayoutId id="2147486909" r:id="rId282"/>
    <p:sldLayoutId id="2147486910" r:id="rId283"/>
    <p:sldLayoutId id="2147486911" r:id="rId284"/>
    <p:sldLayoutId id="2147486912" r:id="rId285"/>
    <p:sldLayoutId id="2147486913" r:id="rId286"/>
    <p:sldLayoutId id="2147486914" r:id="rId287"/>
    <p:sldLayoutId id="2147486915" r:id="rId288"/>
    <p:sldLayoutId id="2147486916" r:id="rId289"/>
    <p:sldLayoutId id="2147486917" r:id="rId290"/>
    <p:sldLayoutId id="2147486918" r:id="rId291"/>
    <p:sldLayoutId id="2147486919" r:id="rId292"/>
    <p:sldLayoutId id="2147486920" r:id="rId293"/>
    <p:sldLayoutId id="2147486921" r:id="rId294"/>
    <p:sldLayoutId id="2147486922" r:id="rId295"/>
    <p:sldLayoutId id="2147486923" r:id="rId296"/>
    <p:sldLayoutId id="2147486924" r:id="rId297"/>
    <p:sldLayoutId id="2147486925" r:id="rId298"/>
    <p:sldLayoutId id="2147486926" r:id="rId299"/>
    <p:sldLayoutId id="2147486927" r:id="rId300"/>
    <p:sldLayoutId id="2147486928" r:id="rId301"/>
    <p:sldLayoutId id="2147486929" r:id="rId302"/>
    <p:sldLayoutId id="2147486930" r:id="rId303"/>
    <p:sldLayoutId id="2147486931" r:id="rId304"/>
    <p:sldLayoutId id="2147486932" r:id="rId305"/>
    <p:sldLayoutId id="2147486933" r:id="rId306"/>
    <p:sldLayoutId id="2147486934" r:id="rId307"/>
    <p:sldLayoutId id="2147486935" r:id="rId308"/>
    <p:sldLayoutId id="2147486936" r:id="rId309"/>
    <p:sldLayoutId id="2147486937" r:id="rId310"/>
    <p:sldLayoutId id="2147486938" r:id="rId311"/>
    <p:sldLayoutId id="2147486939" r:id="rId312"/>
    <p:sldLayoutId id="2147486940" r:id="rId313"/>
    <p:sldLayoutId id="2147486941" r:id="rId314"/>
    <p:sldLayoutId id="2147486942" r:id="rId315"/>
    <p:sldLayoutId id="2147486943" r:id="rId316"/>
    <p:sldLayoutId id="2147486944" r:id="rId317"/>
    <p:sldLayoutId id="2147486945" r:id="rId318"/>
    <p:sldLayoutId id="2147486946" r:id="rId319"/>
    <p:sldLayoutId id="2147486947" r:id="rId320"/>
    <p:sldLayoutId id="2147486948" r:id="rId321"/>
    <p:sldLayoutId id="2147486949" r:id="rId322"/>
    <p:sldLayoutId id="2147486950" r:id="rId323"/>
    <p:sldLayoutId id="2147486951" r:id="rId324"/>
    <p:sldLayoutId id="2147486952" r:id="rId325"/>
    <p:sldLayoutId id="2147486953" r:id="rId326"/>
    <p:sldLayoutId id="2147486954" r:id="rId327"/>
    <p:sldLayoutId id="2147486955" r:id="rId328"/>
    <p:sldLayoutId id="2147486956" r:id="rId329"/>
    <p:sldLayoutId id="2147486957" r:id="rId330"/>
    <p:sldLayoutId id="2147486958" r:id="rId331"/>
    <p:sldLayoutId id="2147486959" r:id="rId332"/>
    <p:sldLayoutId id="2147486960" r:id="rId333"/>
    <p:sldLayoutId id="2147486961" r:id="rId334"/>
    <p:sldLayoutId id="2147486962" r:id="rId335"/>
    <p:sldLayoutId id="2147486963" r:id="rId336"/>
    <p:sldLayoutId id="2147486964" r:id="rId337"/>
    <p:sldLayoutId id="2147486965" r:id="rId338"/>
    <p:sldLayoutId id="2147486966" r:id="rId339"/>
    <p:sldLayoutId id="2147486967" r:id="rId340"/>
    <p:sldLayoutId id="2147486968" r:id="rId341"/>
    <p:sldLayoutId id="2147486969" r:id="rId342"/>
    <p:sldLayoutId id="2147486970" r:id="rId343"/>
    <p:sldLayoutId id="2147486971" r:id="rId344"/>
    <p:sldLayoutId id="2147486972" r:id="rId345"/>
    <p:sldLayoutId id="2147486973" r:id="rId346"/>
    <p:sldLayoutId id="2147486974" r:id="rId347"/>
    <p:sldLayoutId id="2147486975" r:id="rId348"/>
    <p:sldLayoutId id="2147486976" r:id="rId349"/>
    <p:sldLayoutId id="2147486977" r:id="rId350"/>
    <p:sldLayoutId id="2147486978" r:id="rId351"/>
    <p:sldLayoutId id="2147486979" r:id="rId352"/>
    <p:sldLayoutId id="2147486980" r:id="rId353"/>
    <p:sldLayoutId id="2147486981" r:id="rId354"/>
    <p:sldLayoutId id="2147486982" r:id="rId355"/>
    <p:sldLayoutId id="2147486983" r:id="rId356"/>
    <p:sldLayoutId id="2147486984" r:id="rId357"/>
    <p:sldLayoutId id="2147486985" r:id="rId358"/>
    <p:sldLayoutId id="2147486986" r:id="rId359"/>
    <p:sldLayoutId id="2147486987" r:id="rId360"/>
    <p:sldLayoutId id="2147486988" r:id="rId361"/>
    <p:sldLayoutId id="2147486989" r:id="rId362"/>
    <p:sldLayoutId id="2147486990" r:id="rId363"/>
    <p:sldLayoutId id="2147486991" r:id="rId364"/>
    <p:sldLayoutId id="2147486992" r:id="rId365"/>
    <p:sldLayoutId id="2147486993" r:id="rId366"/>
    <p:sldLayoutId id="2147486994" r:id="rId367"/>
    <p:sldLayoutId id="2147486995" r:id="rId368"/>
    <p:sldLayoutId id="2147486996" r:id="rId369"/>
    <p:sldLayoutId id="2147486997" r:id="rId370"/>
    <p:sldLayoutId id="2147486998" r:id="rId371"/>
    <p:sldLayoutId id="2147486999" r:id="rId372"/>
    <p:sldLayoutId id="2147487000" r:id="rId373"/>
    <p:sldLayoutId id="2147487001" r:id="rId374"/>
    <p:sldLayoutId id="2147487002" r:id="rId375"/>
    <p:sldLayoutId id="2147487003" r:id="rId376"/>
    <p:sldLayoutId id="2147487004" r:id="rId377"/>
    <p:sldLayoutId id="2147487005" r:id="rId378"/>
    <p:sldLayoutId id="2147487006" r:id="rId379"/>
    <p:sldLayoutId id="2147487007" r:id="rId380"/>
    <p:sldLayoutId id="2147487008" r:id="rId381"/>
    <p:sldLayoutId id="2147487009" r:id="rId382"/>
    <p:sldLayoutId id="2147487010" r:id="rId383"/>
    <p:sldLayoutId id="2147487011" r:id="rId384"/>
    <p:sldLayoutId id="2147487012" r:id="rId385"/>
    <p:sldLayoutId id="2147487013" r:id="rId386"/>
    <p:sldLayoutId id="2147487014" r:id="rId387"/>
    <p:sldLayoutId id="2147487015" r:id="rId388"/>
    <p:sldLayoutId id="2147487016" r:id="rId389"/>
    <p:sldLayoutId id="2147487017" r:id="rId390"/>
    <p:sldLayoutId id="2147487018" r:id="rId391"/>
    <p:sldLayoutId id="2147487019" r:id="rId392"/>
    <p:sldLayoutId id="2147487020" r:id="rId393"/>
    <p:sldLayoutId id="2147487021" r:id="rId394"/>
    <p:sldLayoutId id="2147487022" r:id="rId395"/>
    <p:sldLayoutId id="2147487023" r:id="rId396"/>
    <p:sldLayoutId id="2147487024" r:id="rId397"/>
    <p:sldLayoutId id="2147487025" r:id="rId398"/>
    <p:sldLayoutId id="2147487026" r:id="rId399"/>
    <p:sldLayoutId id="2147487027" r:id="rId400"/>
    <p:sldLayoutId id="2147487028" r:id="rId401"/>
    <p:sldLayoutId id="2147487029" r:id="rId402"/>
    <p:sldLayoutId id="2147487030" r:id="rId403"/>
    <p:sldLayoutId id="2147487031" r:id="rId404"/>
    <p:sldLayoutId id="2147487032" r:id="rId405"/>
    <p:sldLayoutId id="2147487033" r:id="rId406"/>
    <p:sldLayoutId id="2147487034" r:id="rId407"/>
    <p:sldLayoutId id="2147487035" r:id="rId408"/>
    <p:sldLayoutId id="2147487036" r:id="rId409"/>
    <p:sldLayoutId id="2147487037" r:id="rId410"/>
    <p:sldLayoutId id="2147487038" r:id="rId411"/>
    <p:sldLayoutId id="2147487039" r:id="rId412"/>
    <p:sldLayoutId id="2147487040" r:id="rId413"/>
    <p:sldLayoutId id="2147487041" r:id="rId414"/>
    <p:sldLayoutId id="2147487042" r:id="rId415"/>
    <p:sldLayoutId id="2147487043" r:id="rId416"/>
    <p:sldLayoutId id="2147487044" r:id="rId417"/>
    <p:sldLayoutId id="2147487045" r:id="rId418"/>
    <p:sldLayoutId id="2147487046" r:id="rId419"/>
    <p:sldLayoutId id="2147487047" r:id="rId420"/>
    <p:sldLayoutId id="2147487048" r:id="rId421"/>
    <p:sldLayoutId id="2147487049" r:id="rId422"/>
    <p:sldLayoutId id="2147487050" r:id="rId423"/>
    <p:sldLayoutId id="2147487051" r:id="rId424"/>
    <p:sldLayoutId id="2147487052" r:id="rId425"/>
    <p:sldLayoutId id="2147487053" r:id="rId426"/>
    <p:sldLayoutId id="2147487054" r:id="rId427"/>
    <p:sldLayoutId id="2147487055" r:id="rId428"/>
    <p:sldLayoutId id="2147487056" r:id="rId429"/>
    <p:sldLayoutId id="2147487057" r:id="rId430"/>
    <p:sldLayoutId id="2147487058" r:id="rId431"/>
    <p:sldLayoutId id="2147487059" r:id="rId432"/>
    <p:sldLayoutId id="2147487060" r:id="rId433"/>
    <p:sldLayoutId id="2147487061" r:id="rId434"/>
    <p:sldLayoutId id="2147487062" r:id="rId435"/>
    <p:sldLayoutId id="2147487063" r:id="rId436"/>
    <p:sldLayoutId id="2147487064" r:id="rId437"/>
    <p:sldLayoutId id="2147487065" r:id="rId438"/>
    <p:sldLayoutId id="2147487066" r:id="rId439"/>
    <p:sldLayoutId id="2147487067" r:id="rId440"/>
    <p:sldLayoutId id="2147487068" r:id="rId441"/>
    <p:sldLayoutId id="2147487069" r:id="rId442"/>
    <p:sldLayoutId id="2147487070" r:id="rId443"/>
    <p:sldLayoutId id="2147487071" r:id="rId444"/>
    <p:sldLayoutId id="2147487072" r:id="rId445"/>
    <p:sldLayoutId id="2147487073" r:id="rId446"/>
    <p:sldLayoutId id="2147487074" r:id="rId447"/>
    <p:sldLayoutId id="2147487075" r:id="rId448"/>
    <p:sldLayoutId id="2147487076" r:id="rId449"/>
    <p:sldLayoutId id="2147487077" r:id="rId450"/>
    <p:sldLayoutId id="2147487078" r:id="rId451"/>
    <p:sldLayoutId id="2147487079" r:id="rId452"/>
    <p:sldLayoutId id="2147487080" r:id="rId453"/>
    <p:sldLayoutId id="2147487081" r:id="rId454"/>
    <p:sldLayoutId id="2147487082" r:id="rId455"/>
    <p:sldLayoutId id="2147487083" r:id="rId456"/>
    <p:sldLayoutId id="2147487084" r:id="rId457"/>
    <p:sldLayoutId id="2147487085" r:id="rId458"/>
    <p:sldLayoutId id="2147487086" r:id="rId459"/>
    <p:sldLayoutId id="2147487087" r:id="rId460"/>
    <p:sldLayoutId id="2147487088" r:id="rId461"/>
    <p:sldLayoutId id="2147487089" r:id="rId462"/>
    <p:sldLayoutId id="2147487090" r:id="rId463"/>
    <p:sldLayoutId id="2147487091" r:id="rId464"/>
    <p:sldLayoutId id="2147487092" r:id="rId465"/>
    <p:sldLayoutId id="2147487093" r:id="rId466"/>
    <p:sldLayoutId id="2147487094" r:id="rId467"/>
    <p:sldLayoutId id="2147487095" r:id="rId468"/>
    <p:sldLayoutId id="2147487096" r:id="rId469"/>
    <p:sldLayoutId id="2147487097" r:id="rId470"/>
    <p:sldLayoutId id="2147487098" r:id="rId471"/>
    <p:sldLayoutId id="2147487099" r:id="rId472"/>
    <p:sldLayoutId id="2147487100" r:id="rId473"/>
    <p:sldLayoutId id="2147487101" r:id="rId474"/>
    <p:sldLayoutId id="2147487102" r:id="rId475"/>
    <p:sldLayoutId id="2147487103" r:id="rId476"/>
    <p:sldLayoutId id="2147487104" r:id="rId477"/>
    <p:sldLayoutId id="2147487105" r:id="rId478"/>
    <p:sldLayoutId id="2147487106" r:id="rId479"/>
    <p:sldLayoutId id="2147487107" r:id="rId480"/>
    <p:sldLayoutId id="2147487108" r:id="rId481"/>
    <p:sldLayoutId id="2147487109" r:id="rId482"/>
    <p:sldLayoutId id="2147487110" r:id="rId483"/>
    <p:sldLayoutId id="2147487111" r:id="rId484"/>
    <p:sldLayoutId id="2147487112" r:id="rId485"/>
    <p:sldLayoutId id="2147487113" r:id="rId486"/>
    <p:sldLayoutId id="2147487114" r:id="rId487"/>
    <p:sldLayoutId id="2147487115" r:id="rId488"/>
    <p:sldLayoutId id="2147487116" r:id="rId489"/>
    <p:sldLayoutId id="2147487117" r:id="rId490"/>
    <p:sldLayoutId id="2147487118" r:id="rId491"/>
    <p:sldLayoutId id="2147487119" r:id="rId492"/>
    <p:sldLayoutId id="2147487120" r:id="rId493"/>
    <p:sldLayoutId id="2147487121" r:id="rId494"/>
    <p:sldLayoutId id="2147487122" r:id="rId495"/>
    <p:sldLayoutId id="2147487123" r:id="rId496"/>
    <p:sldLayoutId id="2147487124" r:id="rId497"/>
    <p:sldLayoutId id="2147487125" r:id="rId498"/>
    <p:sldLayoutId id="2147487126" r:id="rId499"/>
    <p:sldLayoutId id="2147487127" r:id="rId500"/>
    <p:sldLayoutId id="2147487128" r:id="rId501"/>
    <p:sldLayoutId id="2147487129" r:id="rId502"/>
    <p:sldLayoutId id="2147487130" r:id="rId503"/>
    <p:sldLayoutId id="2147487131" r:id="rId504"/>
    <p:sldLayoutId id="2147487132" r:id="rId505"/>
    <p:sldLayoutId id="2147487133" r:id="rId506"/>
    <p:sldLayoutId id="2147487134" r:id="rId507"/>
    <p:sldLayoutId id="2147487135" r:id="rId508"/>
    <p:sldLayoutId id="2147487136" r:id="rId509"/>
    <p:sldLayoutId id="2147487137" r:id="rId510"/>
    <p:sldLayoutId id="2147487138" r:id="rId511"/>
    <p:sldLayoutId id="2147487139" r:id="rId512"/>
    <p:sldLayoutId id="2147487140" r:id="rId513"/>
    <p:sldLayoutId id="2147487141" r:id="rId514"/>
    <p:sldLayoutId id="2147487142" r:id="rId515"/>
    <p:sldLayoutId id="2147487143" r:id="rId516"/>
    <p:sldLayoutId id="2147487144" r:id="rId517"/>
    <p:sldLayoutId id="2147487145" r:id="rId518"/>
    <p:sldLayoutId id="2147487146" r:id="rId519"/>
    <p:sldLayoutId id="2147487147" r:id="rId520"/>
    <p:sldLayoutId id="2147487148" r:id="rId521"/>
    <p:sldLayoutId id="2147487149" r:id="rId522"/>
    <p:sldLayoutId id="2147487150" r:id="rId523"/>
    <p:sldLayoutId id="2147487151" r:id="rId524"/>
    <p:sldLayoutId id="2147487152" r:id="rId525"/>
    <p:sldLayoutId id="2147487153" r:id="rId526"/>
    <p:sldLayoutId id="2147487154" r:id="rId527"/>
    <p:sldLayoutId id="2147487155" r:id="rId528"/>
    <p:sldLayoutId id="2147487156" r:id="rId529"/>
    <p:sldLayoutId id="2147487157" r:id="rId530"/>
    <p:sldLayoutId id="2147487158" r:id="rId531"/>
    <p:sldLayoutId id="2147487159" r:id="rId532"/>
    <p:sldLayoutId id="2147487160" r:id="rId533"/>
    <p:sldLayoutId id="2147487161" r:id="rId534"/>
    <p:sldLayoutId id="2147487162" r:id="rId535"/>
    <p:sldLayoutId id="2147487163" r:id="rId536"/>
    <p:sldLayoutId id="2147487164" r:id="rId537"/>
    <p:sldLayoutId id="2147487165" r:id="rId538"/>
    <p:sldLayoutId id="2147487166" r:id="rId539"/>
    <p:sldLayoutId id="2147487167" r:id="rId540"/>
    <p:sldLayoutId id="2147487168" r:id="rId541"/>
    <p:sldLayoutId id="2147487169" r:id="rId542"/>
    <p:sldLayoutId id="2147487170" r:id="rId543"/>
    <p:sldLayoutId id="2147487171" r:id="rId544"/>
    <p:sldLayoutId id="2147487172" r:id="rId545"/>
    <p:sldLayoutId id="2147487173" r:id="rId546"/>
    <p:sldLayoutId id="2147487174" r:id="rId547"/>
    <p:sldLayoutId id="2147487175" r:id="rId548"/>
    <p:sldLayoutId id="2147487176" r:id="rId549"/>
    <p:sldLayoutId id="2147487177" r:id="rId550"/>
    <p:sldLayoutId id="2147487178" r:id="rId551"/>
    <p:sldLayoutId id="2147487179" r:id="rId552"/>
    <p:sldLayoutId id="2147487180" r:id="rId553"/>
    <p:sldLayoutId id="2147487181" r:id="rId554"/>
    <p:sldLayoutId id="2147487182" r:id="rId555"/>
    <p:sldLayoutId id="2147487183" r:id="rId556"/>
    <p:sldLayoutId id="2147487184" r:id="rId557"/>
    <p:sldLayoutId id="2147487185" r:id="rId558"/>
    <p:sldLayoutId id="2147487186" r:id="rId559"/>
    <p:sldLayoutId id="2147487187" r:id="rId560"/>
    <p:sldLayoutId id="2147487188" r:id="rId561"/>
    <p:sldLayoutId id="2147487189" r:id="rId562"/>
    <p:sldLayoutId id="2147487190" r:id="rId563"/>
    <p:sldLayoutId id="2147487191" r:id="rId564"/>
    <p:sldLayoutId id="2147487192" r:id="rId565"/>
    <p:sldLayoutId id="2147487193" r:id="rId566"/>
    <p:sldLayoutId id="2147487194" r:id="rId567"/>
    <p:sldLayoutId id="2147487195" r:id="rId568"/>
    <p:sldLayoutId id="2147487196" r:id="rId569"/>
    <p:sldLayoutId id="2147487197" r:id="rId570"/>
    <p:sldLayoutId id="2147487198" r:id="rId571"/>
    <p:sldLayoutId id="2147487199" r:id="rId572"/>
    <p:sldLayoutId id="2147487200" r:id="rId573"/>
    <p:sldLayoutId id="2147487201" r:id="rId574"/>
    <p:sldLayoutId id="2147487202" r:id="rId575"/>
    <p:sldLayoutId id="2147487203" r:id="rId576"/>
    <p:sldLayoutId id="2147487204" r:id="rId577"/>
    <p:sldLayoutId id="2147487205" r:id="rId578"/>
    <p:sldLayoutId id="2147487206" r:id="rId579"/>
    <p:sldLayoutId id="2147487207" r:id="rId580"/>
    <p:sldLayoutId id="2147487208" r:id="rId581"/>
    <p:sldLayoutId id="2147487209" r:id="rId582"/>
    <p:sldLayoutId id="2147487210" r:id="rId583"/>
    <p:sldLayoutId id="2147487211" r:id="rId584"/>
    <p:sldLayoutId id="2147487212" r:id="rId585"/>
    <p:sldLayoutId id="2147487213" r:id="rId586"/>
    <p:sldLayoutId id="2147487214" r:id="rId587"/>
    <p:sldLayoutId id="2147487215" r:id="rId588"/>
    <p:sldLayoutId id="2147487216" r:id="rId589"/>
    <p:sldLayoutId id="2147487217" r:id="rId590"/>
    <p:sldLayoutId id="2147487218" r:id="rId591"/>
    <p:sldLayoutId id="2147487219" r:id="rId592"/>
    <p:sldLayoutId id="2147487220" r:id="rId593"/>
    <p:sldLayoutId id="2147487221" r:id="rId594"/>
    <p:sldLayoutId id="2147487222" r:id="rId595"/>
    <p:sldLayoutId id="2147487223" r:id="rId596"/>
    <p:sldLayoutId id="2147487224" r:id="rId597"/>
    <p:sldLayoutId id="2147487225" r:id="rId598"/>
    <p:sldLayoutId id="2147487226" r:id="rId599"/>
    <p:sldLayoutId id="2147487227" r:id="rId600"/>
    <p:sldLayoutId id="2147487228" r:id="rId601"/>
    <p:sldLayoutId id="2147487229" r:id="rId602"/>
    <p:sldLayoutId id="2147487230" r:id="rId603"/>
    <p:sldLayoutId id="2147487231" r:id="rId604"/>
    <p:sldLayoutId id="2147487232" r:id="rId605"/>
    <p:sldLayoutId id="2147487233" r:id="rId606"/>
    <p:sldLayoutId id="2147487234" r:id="rId607"/>
    <p:sldLayoutId id="2147487235" r:id="rId608"/>
    <p:sldLayoutId id="2147487236" r:id="rId609"/>
    <p:sldLayoutId id="2147487237" r:id="rId610"/>
    <p:sldLayoutId id="2147487238" r:id="rId611"/>
    <p:sldLayoutId id="2147487239" r:id="rId612"/>
    <p:sldLayoutId id="2147487240" r:id="rId613"/>
    <p:sldLayoutId id="2147487241" r:id="rId614"/>
    <p:sldLayoutId id="2147487242" r:id="rId615"/>
    <p:sldLayoutId id="2147487243" r:id="rId616"/>
    <p:sldLayoutId id="2147487244" r:id="rId617"/>
    <p:sldLayoutId id="2147487245" r:id="rId618"/>
    <p:sldLayoutId id="2147487246" r:id="rId619"/>
    <p:sldLayoutId id="2147487247" r:id="rId620"/>
    <p:sldLayoutId id="2147487248" r:id="rId621"/>
    <p:sldLayoutId id="2147487249" r:id="rId622"/>
    <p:sldLayoutId id="2147487250" r:id="rId623"/>
    <p:sldLayoutId id="2147487251" r:id="rId624"/>
    <p:sldLayoutId id="2147487252" r:id="rId625"/>
    <p:sldLayoutId id="2147487253" r:id="rId626"/>
    <p:sldLayoutId id="2147487254" r:id="rId627"/>
    <p:sldLayoutId id="2147487255" r:id="rId628"/>
    <p:sldLayoutId id="2147487256" r:id="rId629"/>
    <p:sldLayoutId id="2147487257" r:id="rId630"/>
    <p:sldLayoutId id="2147487258" r:id="rId631"/>
    <p:sldLayoutId id="2147487259" r:id="rId632"/>
    <p:sldLayoutId id="2147487260" r:id="rId633"/>
    <p:sldLayoutId id="2147487261" r:id="rId634"/>
    <p:sldLayoutId id="2147487262" r:id="rId635"/>
    <p:sldLayoutId id="2147487263" r:id="rId636"/>
    <p:sldLayoutId id="2147487264" r:id="rId637"/>
    <p:sldLayoutId id="2147487265" r:id="rId638"/>
    <p:sldLayoutId id="2147487266" r:id="rId639"/>
    <p:sldLayoutId id="2147487267" r:id="rId640"/>
    <p:sldLayoutId id="2147487268" r:id="rId641"/>
    <p:sldLayoutId id="2147487269" r:id="rId642"/>
    <p:sldLayoutId id="2147487270" r:id="rId643"/>
    <p:sldLayoutId id="2147487271" r:id="rId644"/>
    <p:sldLayoutId id="2147487272" r:id="rId645"/>
    <p:sldLayoutId id="2147487273" r:id="rId646"/>
    <p:sldLayoutId id="2147487274" r:id="rId647"/>
    <p:sldLayoutId id="2147487275" r:id="rId648"/>
    <p:sldLayoutId id="2147487276" r:id="rId649"/>
    <p:sldLayoutId id="2147487277" r:id="rId650"/>
    <p:sldLayoutId id="2147487278" r:id="rId651"/>
    <p:sldLayoutId id="2147487279" r:id="rId652"/>
    <p:sldLayoutId id="2147487280" r:id="rId653"/>
    <p:sldLayoutId id="2147487281" r:id="rId654"/>
    <p:sldLayoutId id="2147487282" r:id="rId655"/>
    <p:sldLayoutId id="2147487283" r:id="rId656"/>
    <p:sldLayoutId id="2147487284" r:id="rId657"/>
    <p:sldLayoutId id="2147487285" r:id="rId658"/>
    <p:sldLayoutId id="2147487286" r:id="rId659"/>
    <p:sldLayoutId id="2147487287" r:id="rId660"/>
    <p:sldLayoutId id="2147487288" r:id="rId661"/>
    <p:sldLayoutId id="2147487289" r:id="rId662"/>
    <p:sldLayoutId id="2147487290" r:id="rId663"/>
    <p:sldLayoutId id="2147487291" r:id="rId664"/>
    <p:sldLayoutId id="2147487292" r:id="rId665"/>
    <p:sldLayoutId id="2147487293" r:id="rId666"/>
    <p:sldLayoutId id="2147487294" r:id="rId667"/>
    <p:sldLayoutId id="2147487295" r:id="rId668"/>
    <p:sldLayoutId id="2147487296" r:id="rId669"/>
    <p:sldLayoutId id="2147487297" r:id="rId670"/>
    <p:sldLayoutId id="2147487298" r:id="rId671"/>
    <p:sldLayoutId id="2147487299" r:id="rId672"/>
    <p:sldLayoutId id="2147487300" r:id="rId673"/>
    <p:sldLayoutId id="2147487301" r:id="rId674"/>
    <p:sldLayoutId id="2147487302" r:id="rId675"/>
    <p:sldLayoutId id="2147487303" r:id="rId676"/>
    <p:sldLayoutId id="2147487304" r:id="rId677"/>
    <p:sldLayoutId id="2147487305" r:id="rId678"/>
    <p:sldLayoutId id="2147487306" r:id="rId679"/>
    <p:sldLayoutId id="2147487307" r:id="rId680"/>
    <p:sldLayoutId id="2147487308" r:id="rId681"/>
    <p:sldLayoutId id="2147487309" r:id="rId682"/>
    <p:sldLayoutId id="2147487310" r:id="rId683"/>
    <p:sldLayoutId id="2147487311" r:id="rId684"/>
    <p:sldLayoutId id="2147487312" r:id="rId685"/>
    <p:sldLayoutId id="2147487313" r:id="rId686"/>
    <p:sldLayoutId id="2147487314" r:id="rId687"/>
    <p:sldLayoutId id="2147487315" r:id="rId688"/>
    <p:sldLayoutId id="2147487316" r:id="rId689"/>
    <p:sldLayoutId id="2147487317" r:id="rId690"/>
    <p:sldLayoutId id="2147487318" r:id="rId691"/>
    <p:sldLayoutId id="2147487319" r:id="rId692"/>
    <p:sldLayoutId id="2147487320" r:id="rId693"/>
    <p:sldLayoutId id="2147487321" r:id="rId694"/>
    <p:sldLayoutId id="2147487322" r:id="rId695"/>
    <p:sldLayoutId id="2147487323" r:id="rId696"/>
    <p:sldLayoutId id="2147487324" r:id="rId697"/>
    <p:sldLayoutId id="2147487325" r:id="rId698"/>
    <p:sldLayoutId id="2147487326" r:id="rId699"/>
    <p:sldLayoutId id="2147487327" r:id="rId700"/>
    <p:sldLayoutId id="2147487328" r:id="rId701"/>
    <p:sldLayoutId id="2147487329" r:id="rId702"/>
    <p:sldLayoutId id="2147487330" r:id="rId703"/>
    <p:sldLayoutId id="2147487331" r:id="rId704"/>
    <p:sldLayoutId id="2147487332" r:id="rId705"/>
    <p:sldLayoutId id="2147487333" r:id="rId706"/>
    <p:sldLayoutId id="2147487334" r:id="rId707"/>
    <p:sldLayoutId id="2147487335" r:id="rId708"/>
    <p:sldLayoutId id="2147487336" r:id="rId709"/>
    <p:sldLayoutId id="2147487337" r:id="rId710"/>
    <p:sldLayoutId id="2147487338" r:id="rId711"/>
    <p:sldLayoutId id="2147487339" r:id="rId712"/>
    <p:sldLayoutId id="2147487340" r:id="rId713"/>
    <p:sldLayoutId id="2147487341" r:id="rId714"/>
    <p:sldLayoutId id="2147487342" r:id="rId715"/>
    <p:sldLayoutId id="2147487343" r:id="rId716"/>
    <p:sldLayoutId id="2147487344" r:id="rId717"/>
    <p:sldLayoutId id="2147487345" r:id="rId718"/>
    <p:sldLayoutId id="2147487346" r:id="rId719"/>
    <p:sldLayoutId id="2147487347" r:id="rId720"/>
    <p:sldLayoutId id="2147487348" r:id="rId721"/>
    <p:sldLayoutId id="2147487349" r:id="rId722"/>
    <p:sldLayoutId id="2147487350" r:id="rId723"/>
    <p:sldLayoutId id="2147487351" r:id="rId724"/>
    <p:sldLayoutId id="2147487352" r:id="rId725"/>
    <p:sldLayoutId id="2147487353" r:id="rId726"/>
    <p:sldLayoutId id="2147487354" r:id="rId727"/>
    <p:sldLayoutId id="2147487355" r:id="rId728"/>
    <p:sldLayoutId id="2147487356" r:id="rId729"/>
    <p:sldLayoutId id="2147487357" r:id="rId730"/>
    <p:sldLayoutId id="2147487358" r:id="rId731"/>
    <p:sldLayoutId id="2147487359" r:id="rId732"/>
    <p:sldLayoutId id="2147487360" r:id="rId733"/>
    <p:sldLayoutId id="2147487361" r:id="rId734"/>
    <p:sldLayoutId id="2147487362" r:id="rId735"/>
    <p:sldLayoutId id="2147487363" r:id="rId736"/>
    <p:sldLayoutId id="2147487364" r:id="rId737"/>
    <p:sldLayoutId id="2147487365" r:id="rId738"/>
    <p:sldLayoutId id="2147487366" r:id="rId739"/>
    <p:sldLayoutId id="2147487367" r:id="rId740"/>
    <p:sldLayoutId id="2147487368" r:id="rId741"/>
    <p:sldLayoutId id="2147487369" r:id="rId742"/>
    <p:sldLayoutId id="2147487370" r:id="rId743"/>
    <p:sldLayoutId id="2147487371" r:id="rId744"/>
    <p:sldLayoutId id="2147487372" r:id="rId745"/>
    <p:sldLayoutId id="2147487373" r:id="rId746"/>
    <p:sldLayoutId id="2147487374" r:id="rId747"/>
    <p:sldLayoutId id="2147487375" r:id="rId748"/>
    <p:sldLayoutId id="2147487376" r:id="rId749"/>
    <p:sldLayoutId id="2147487377" r:id="rId750"/>
    <p:sldLayoutId id="2147487378" r:id="rId751"/>
    <p:sldLayoutId id="2147487379" r:id="rId752"/>
    <p:sldLayoutId id="2147487380" r:id="rId753"/>
    <p:sldLayoutId id="2147487381" r:id="rId754"/>
    <p:sldLayoutId id="2147487382" r:id="rId755"/>
    <p:sldLayoutId id="2147487383" r:id="rId756"/>
    <p:sldLayoutId id="2147487384" r:id="rId757"/>
    <p:sldLayoutId id="2147487385" r:id="rId758"/>
    <p:sldLayoutId id="2147487386" r:id="rId759"/>
    <p:sldLayoutId id="2147487387" r:id="rId760"/>
    <p:sldLayoutId id="2147487388" r:id="rId761"/>
    <p:sldLayoutId id="2147487389" r:id="rId762"/>
    <p:sldLayoutId id="2147487390" r:id="rId763"/>
    <p:sldLayoutId id="2147487391" r:id="rId764"/>
    <p:sldLayoutId id="2147487392" r:id="rId765"/>
    <p:sldLayoutId id="2147487393" r:id="rId766"/>
    <p:sldLayoutId id="2147487394" r:id="rId767"/>
    <p:sldLayoutId id="2147487395" r:id="rId768"/>
    <p:sldLayoutId id="2147487396" r:id="rId769"/>
    <p:sldLayoutId id="2147487397" r:id="rId770"/>
    <p:sldLayoutId id="2147487398" r:id="rId771"/>
    <p:sldLayoutId id="2147487399" r:id="rId772"/>
    <p:sldLayoutId id="2147487400" r:id="rId773"/>
    <p:sldLayoutId id="2147487401" r:id="rId774"/>
    <p:sldLayoutId id="2147487402" r:id="rId775"/>
    <p:sldLayoutId id="2147487403" r:id="rId776"/>
    <p:sldLayoutId id="2147487404" r:id="rId777"/>
    <p:sldLayoutId id="2147487405" r:id="rId778"/>
    <p:sldLayoutId id="2147487406" r:id="rId779"/>
    <p:sldLayoutId id="2147487407" r:id="rId780"/>
    <p:sldLayoutId id="2147487408" r:id="rId781"/>
    <p:sldLayoutId id="2147487409" r:id="rId782"/>
    <p:sldLayoutId id="2147487410" r:id="rId783"/>
    <p:sldLayoutId id="2147487411" r:id="rId784"/>
    <p:sldLayoutId id="2147487412" r:id="rId785"/>
    <p:sldLayoutId id="2147487413" r:id="rId786"/>
    <p:sldLayoutId id="2147487414" r:id="rId787"/>
    <p:sldLayoutId id="2147487415" r:id="rId788"/>
    <p:sldLayoutId id="2147487416" r:id="rId789"/>
    <p:sldLayoutId id="2147487417" r:id="rId790"/>
    <p:sldLayoutId id="2147487418" r:id="rId791"/>
    <p:sldLayoutId id="2147487419" r:id="rId792"/>
    <p:sldLayoutId id="2147487420" r:id="rId793"/>
    <p:sldLayoutId id="2147487421" r:id="rId794"/>
    <p:sldLayoutId id="2147487422" r:id="rId795"/>
    <p:sldLayoutId id="2147487423" r:id="rId796"/>
    <p:sldLayoutId id="2147487424" r:id="rId797"/>
    <p:sldLayoutId id="2147487425" r:id="rId798"/>
    <p:sldLayoutId id="2147487426" r:id="rId79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 userDrawn="1"/>
        </p:nvPicPr>
        <p:blipFill>
          <a:blip r:embed="rId5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2"/>
          <p:cNvPicPr>
            <a:picLocks noChangeAspect="1"/>
          </p:cNvPicPr>
          <p:nvPr userDrawn="1"/>
        </p:nvPicPr>
        <p:blipFill>
          <a:blip r:embed="rId5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468313"/>
            <a:ext cx="35242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5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437188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4"/>
          <p:cNvPicPr>
            <a:picLocks noChangeAspect="1"/>
          </p:cNvPicPr>
          <p:nvPr userDrawn="1"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227513"/>
            <a:ext cx="132794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5"/>
          <p:cNvPicPr>
            <a:picLocks noChangeAspect="1"/>
          </p:cNvPicPr>
          <p:nvPr userDrawn="1"/>
        </p:nvPicPr>
        <p:blipFill>
          <a:blip r:embed="rId5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5124450"/>
            <a:ext cx="13106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22"/>
          <p:cNvPicPr>
            <a:picLocks noChangeAspect="1"/>
          </p:cNvPicPr>
          <p:nvPr userDrawn="1"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119063" y="6061075"/>
            <a:ext cx="1256665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23"/>
          <p:cNvPicPr>
            <a:picLocks noChangeAspect="1"/>
          </p:cNvPicPr>
          <p:nvPr userDrawn="1"/>
        </p:nvPicPr>
        <p:blipFill>
          <a:blip r:embed="rId5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01119" y="-2905919"/>
            <a:ext cx="7145338" cy="127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14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28" r:id="rId1"/>
    <p:sldLayoutId id="2147487429" r:id="rId2"/>
    <p:sldLayoutId id="2147487430" r:id="rId3"/>
    <p:sldLayoutId id="2147487431" r:id="rId4"/>
    <p:sldLayoutId id="2147487432" r:id="rId5"/>
    <p:sldLayoutId id="2147487433" r:id="rId6"/>
    <p:sldLayoutId id="2147487434" r:id="rId7"/>
    <p:sldLayoutId id="2147487435" r:id="rId8"/>
    <p:sldLayoutId id="2147487436" r:id="rId9"/>
    <p:sldLayoutId id="2147487437" r:id="rId10"/>
    <p:sldLayoutId id="2147487438" r:id="rId11"/>
    <p:sldLayoutId id="2147487439" r:id="rId12"/>
    <p:sldLayoutId id="2147487440" r:id="rId13"/>
    <p:sldLayoutId id="2147487441" r:id="rId14"/>
    <p:sldLayoutId id="2147487442" r:id="rId15"/>
    <p:sldLayoutId id="2147487443" r:id="rId16"/>
    <p:sldLayoutId id="2147487444" r:id="rId17"/>
    <p:sldLayoutId id="2147487445" r:id="rId18"/>
    <p:sldLayoutId id="2147487446" r:id="rId19"/>
    <p:sldLayoutId id="2147487447" r:id="rId20"/>
    <p:sldLayoutId id="2147487448" r:id="rId21"/>
    <p:sldLayoutId id="2147487449" r:id="rId22"/>
    <p:sldLayoutId id="2147487450" r:id="rId23"/>
    <p:sldLayoutId id="2147487451" r:id="rId24"/>
    <p:sldLayoutId id="2147487452" r:id="rId25"/>
    <p:sldLayoutId id="2147487453" r:id="rId26"/>
    <p:sldLayoutId id="2147487454" r:id="rId27"/>
    <p:sldLayoutId id="2147487455" r:id="rId28"/>
    <p:sldLayoutId id="2147487456" r:id="rId29"/>
    <p:sldLayoutId id="2147487457" r:id="rId30"/>
    <p:sldLayoutId id="2147487458" r:id="rId31"/>
    <p:sldLayoutId id="2147487459" r:id="rId32"/>
    <p:sldLayoutId id="2147487460" r:id="rId33"/>
    <p:sldLayoutId id="2147487461" r:id="rId34"/>
    <p:sldLayoutId id="2147487462" r:id="rId35"/>
    <p:sldLayoutId id="2147487463" r:id="rId36"/>
    <p:sldLayoutId id="2147487464" r:id="rId37"/>
    <p:sldLayoutId id="2147487465" r:id="rId38"/>
    <p:sldLayoutId id="2147487466" r:id="rId39"/>
    <p:sldLayoutId id="2147487467" r:id="rId40"/>
    <p:sldLayoutId id="2147487468" r:id="rId41"/>
    <p:sldLayoutId id="2147487469" r:id="rId42"/>
    <p:sldLayoutId id="2147487470" r:id="rId43"/>
    <p:sldLayoutId id="2147487471" r:id="rId44"/>
    <p:sldLayoutId id="2147487472" r:id="rId45"/>
    <p:sldLayoutId id="2147487473" r:id="rId46"/>
    <p:sldLayoutId id="2147487474" r:id="rId47"/>
    <p:sldLayoutId id="2147487475" r:id="rId48"/>
    <p:sldLayoutId id="2147487476" r:id="rId49"/>
    <p:sldLayoutId id="2147487477" r:id="rId50"/>
    <p:sldLayoutId id="2147487478" r:id="rId51"/>
    <p:sldLayoutId id="2147487479" r:id="rId52"/>
    <p:sldLayoutId id="2147487480" r:id="rId53"/>
    <p:sldLayoutId id="2147487481" r:id="rId54"/>
    <p:sldLayoutId id="2147487482" r:id="rId55"/>
    <p:sldLayoutId id="2147487483" r:id="rId56"/>
    <p:sldLayoutId id="2147487484" r:id="rId57"/>
    <p:sldLayoutId id="2147487485" r:id="rId58"/>
    <p:sldLayoutId id="2147487486" r:id="rId59"/>
    <p:sldLayoutId id="2147487487" r:id="rId60"/>
    <p:sldLayoutId id="2147487488" r:id="rId61"/>
    <p:sldLayoutId id="2147487489" r:id="rId62"/>
    <p:sldLayoutId id="2147487490" r:id="rId63"/>
    <p:sldLayoutId id="2147487491" r:id="rId64"/>
    <p:sldLayoutId id="2147487492" r:id="rId65"/>
    <p:sldLayoutId id="2147487493" r:id="rId66"/>
    <p:sldLayoutId id="2147487494" r:id="rId67"/>
    <p:sldLayoutId id="2147487495" r:id="rId68"/>
    <p:sldLayoutId id="2147487496" r:id="rId69"/>
    <p:sldLayoutId id="2147487497" r:id="rId70"/>
    <p:sldLayoutId id="2147487498" r:id="rId71"/>
    <p:sldLayoutId id="2147487499" r:id="rId72"/>
    <p:sldLayoutId id="2147487500" r:id="rId73"/>
    <p:sldLayoutId id="2147487501" r:id="rId74"/>
    <p:sldLayoutId id="2147487502" r:id="rId75"/>
    <p:sldLayoutId id="2147487503" r:id="rId76"/>
    <p:sldLayoutId id="2147487504" r:id="rId77"/>
    <p:sldLayoutId id="2147487505" r:id="rId78"/>
    <p:sldLayoutId id="2147487506" r:id="rId79"/>
    <p:sldLayoutId id="2147487507" r:id="rId80"/>
    <p:sldLayoutId id="2147487508" r:id="rId81"/>
    <p:sldLayoutId id="2147487509" r:id="rId82"/>
    <p:sldLayoutId id="2147487510" r:id="rId83"/>
    <p:sldLayoutId id="2147487511" r:id="rId84"/>
    <p:sldLayoutId id="2147487512" r:id="rId85"/>
    <p:sldLayoutId id="2147487513" r:id="rId86"/>
    <p:sldLayoutId id="2147487514" r:id="rId87"/>
    <p:sldLayoutId id="2147487515" r:id="rId88"/>
    <p:sldLayoutId id="2147487516" r:id="rId89"/>
    <p:sldLayoutId id="2147487517" r:id="rId90"/>
    <p:sldLayoutId id="2147487518" r:id="rId91"/>
    <p:sldLayoutId id="2147487519" r:id="rId92"/>
    <p:sldLayoutId id="2147487520" r:id="rId93"/>
    <p:sldLayoutId id="2147487521" r:id="rId94"/>
    <p:sldLayoutId id="2147487522" r:id="rId95"/>
    <p:sldLayoutId id="2147487523" r:id="rId96"/>
    <p:sldLayoutId id="2147487524" r:id="rId97"/>
    <p:sldLayoutId id="2147487525" r:id="rId98"/>
    <p:sldLayoutId id="2147487526" r:id="rId99"/>
    <p:sldLayoutId id="2147487527" r:id="rId100"/>
    <p:sldLayoutId id="2147487528" r:id="rId101"/>
    <p:sldLayoutId id="2147487529" r:id="rId102"/>
    <p:sldLayoutId id="2147487530" r:id="rId103"/>
    <p:sldLayoutId id="2147487531" r:id="rId104"/>
    <p:sldLayoutId id="2147487532" r:id="rId105"/>
    <p:sldLayoutId id="2147487533" r:id="rId106"/>
    <p:sldLayoutId id="2147487534" r:id="rId107"/>
    <p:sldLayoutId id="2147487535" r:id="rId108"/>
    <p:sldLayoutId id="2147487536" r:id="rId109"/>
    <p:sldLayoutId id="2147487537" r:id="rId110"/>
    <p:sldLayoutId id="2147487538" r:id="rId111"/>
    <p:sldLayoutId id="2147487539" r:id="rId112"/>
    <p:sldLayoutId id="2147487540" r:id="rId113"/>
    <p:sldLayoutId id="2147487541" r:id="rId114"/>
    <p:sldLayoutId id="2147487542" r:id="rId115"/>
    <p:sldLayoutId id="2147487543" r:id="rId116"/>
    <p:sldLayoutId id="2147487544" r:id="rId117"/>
    <p:sldLayoutId id="2147487545" r:id="rId118"/>
    <p:sldLayoutId id="2147487546" r:id="rId119"/>
    <p:sldLayoutId id="2147487547" r:id="rId120"/>
    <p:sldLayoutId id="2147487548" r:id="rId121"/>
    <p:sldLayoutId id="2147487549" r:id="rId122"/>
    <p:sldLayoutId id="2147487550" r:id="rId123"/>
    <p:sldLayoutId id="2147487551" r:id="rId124"/>
    <p:sldLayoutId id="2147487552" r:id="rId125"/>
    <p:sldLayoutId id="2147487553" r:id="rId126"/>
    <p:sldLayoutId id="2147487554" r:id="rId127"/>
    <p:sldLayoutId id="2147487555" r:id="rId128"/>
    <p:sldLayoutId id="2147487556" r:id="rId129"/>
    <p:sldLayoutId id="2147487557" r:id="rId130"/>
    <p:sldLayoutId id="2147487558" r:id="rId131"/>
    <p:sldLayoutId id="2147487559" r:id="rId132"/>
    <p:sldLayoutId id="2147487560" r:id="rId133"/>
    <p:sldLayoutId id="2147487561" r:id="rId134"/>
    <p:sldLayoutId id="2147487562" r:id="rId135"/>
    <p:sldLayoutId id="2147487563" r:id="rId136"/>
    <p:sldLayoutId id="2147487564" r:id="rId137"/>
    <p:sldLayoutId id="2147487565" r:id="rId138"/>
    <p:sldLayoutId id="2147487566" r:id="rId139"/>
    <p:sldLayoutId id="2147487567" r:id="rId140"/>
    <p:sldLayoutId id="2147487568" r:id="rId141"/>
    <p:sldLayoutId id="2147487569" r:id="rId142"/>
    <p:sldLayoutId id="2147487570" r:id="rId143"/>
    <p:sldLayoutId id="2147487571" r:id="rId144"/>
    <p:sldLayoutId id="2147487572" r:id="rId145"/>
    <p:sldLayoutId id="2147487573" r:id="rId146"/>
    <p:sldLayoutId id="2147487574" r:id="rId147"/>
    <p:sldLayoutId id="2147487575" r:id="rId148"/>
    <p:sldLayoutId id="2147487576" r:id="rId149"/>
    <p:sldLayoutId id="2147487577" r:id="rId150"/>
    <p:sldLayoutId id="2147487578" r:id="rId151"/>
    <p:sldLayoutId id="2147487579" r:id="rId152"/>
    <p:sldLayoutId id="2147487580" r:id="rId153"/>
    <p:sldLayoutId id="2147487581" r:id="rId154"/>
    <p:sldLayoutId id="2147487582" r:id="rId155"/>
    <p:sldLayoutId id="2147487583" r:id="rId156"/>
    <p:sldLayoutId id="2147487584" r:id="rId157"/>
    <p:sldLayoutId id="2147487585" r:id="rId158"/>
    <p:sldLayoutId id="2147487586" r:id="rId159"/>
    <p:sldLayoutId id="2147487587" r:id="rId160"/>
    <p:sldLayoutId id="2147487588" r:id="rId161"/>
    <p:sldLayoutId id="2147487589" r:id="rId162"/>
    <p:sldLayoutId id="2147487590" r:id="rId163"/>
    <p:sldLayoutId id="2147487591" r:id="rId164"/>
    <p:sldLayoutId id="2147487592" r:id="rId165"/>
    <p:sldLayoutId id="2147487593" r:id="rId166"/>
    <p:sldLayoutId id="2147487594" r:id="rId167"/>
    <p:sldLayoutId id="2147487595" r:id="rId168"/>
    <p:sldLayoutId id="2147487596" r:id="rId169"/>
    <p:sldLayoutId id="2147487597" r:id="rId170"/>
    <p:sldLayoutId id="2147487598" r:id="rId171"/>
    <p:sldLayoutId id="2147487599" r:id="rId172"/>
    <p:sldLayoutId id="2147487600" r:id="rId173"/>
    <p:sldLayoutId id="2147487601" r:id="rId174"/>
    <p:sldLayoutId id="2147487602" r:id="rId175"/>
    <p:sldLayoutId id="2147487603" r:id="rId176"/>
    <p:sldLayoutId id="2147487604" r:id="rId177"/>
    <p:sldLayoutId id="2147487605" r:id="rId178"/>
    <p:sldLayoutId id="2147487606" r:id="rId179"/>
    <p:sldLayoutId id="2147487607" r:id="rId180"/>
    <p:sldLayoutId id="2147487608" r:id="rId181"/>
    <p:sldLayoutId id="2147487609" r:id="rId182"/>
    <p:sldLayoutId id="2147487610" r:id="rId183"/>
    <p:sldLayoutId id="2147487611" r:id="rId184"/>
    <p:sldLayoutId id="2147487612" r:id="rId185"/>
    <p:sldLayoutId id="2147487613" r:id="rId186"/>
    <p:sldLayoutId id="2147487614" r:id="rId187"/>
    <p:sldLayoutId id="2147487615" r:id="rId188"/>
    <p:sldLayoutId id="2147487616" r:id="rId189"/>
    <p:sldLayoutId id="2147487617" r:id="rId190"/>
    <p:sldLayoutId id="2147487618" r:id="rId191"/>
    <p:sldLayoutId id="2147487619" r:id="rId192"/>
    <p:sldLayoutId id="2147487620" r:id="rId193"/>
    <p:sldLayoutId id="2147487621" r:id="rId194"/>
    <p:sldLayoutId id="2147487622" r:id="rId195"/>
    <p:sldLayoutId id="2147487623" r:id="rId196"/>
    <p:sldLayoutId id="2147487624" r:id="rId197"/>
    <p:sldLayoutId id="2147487625" r:id="rId198"/>
    <p:sldLayoutId id="2147487626" r:id="rId199"/>
    <p:sldLayoutId id="2147487627" r:id="rId200"/>
    <p:sldLayoutId id="2147487628" r:id="rId201"/>
    <p:sldLayoutId id="2147487629" r:id="rId202"/>
    <p:sldLayoutId id="2147487630" r:id="rId203"/>
    <p:sldLayoutId id="2147487631" r:id="rId204"/>
    <p:sldLayoutId id="2147487632" r:id="rId205"/>
    <p:sldLayoutId id="2147487633" r:id="rId206"/>
    <p:sldLayoutId id="2147487634" r:id="rId207"/>
    <p:sldLayoutId id="2147487635" r:id="rId208"/>
    <p:sldLayoutId id="2147487636" r:id="rId209"/>
    <p:sldLayoutId id="2147487637" r:id="rId210"/>
    <p:sldLayoutId id="2147487638" r:id="rId211"/>
    <p:sldLayoutId id="2147487639" r:id="rId212"/>
    <p:sldLayoutId id="2147487640" r:id="rId213"/>
    <p:sldLayoutId id="2147487641" r:id="rId214"/>
    <p:sldLayoutId id="2147487642" r:id="rId215"/>
    <p:sldLayoutId id="2147487643" r:id="rId216"/>
    <p:sldLayoutId id="2147487644" r:id="rId217"/>
    <p:sldLayoutId id="2147487645" r:id="rId218"/>
    <p:sldLayoutId id="2147487646" r:id="rId219"/>
    <p:sldLayoutId id="2147487647" r:id="rId220"/>
    <p:sldLayoutId id="2147487648" r:id="rId221"/>
    <p:sldLayoutId id="2147487649" r:id="rId222"/>
    <p:sldLayoutId id="2147487650" r:id="rId223"/>
    <p:sldLayoutId id="2147487651" r:id="rId224"/>
    <p:sldLayoutId id="2147487652" r:id="rId225"/>
    <p:sldLayoutId id="2147487653" r:id="rId226"/>
    <p:sldLayoutId id="2147487654" r:id="rId227"/>
    <p:sldLayoutId id="2147487655" r:id="rId228"/>
    <p:sldLayoutId id="2147487656" r:id="rId229"/>
    <p:sldLayoutId id="2147487657" r:id="rId230"/>
    <p:sldLayoutId id="2147487658" r:id="rId231"/>
    <p:sldLayoutId id="2147487659" r:id="rId232"/>
    <p:sldLayoutId id="2147487660" r:id="rId233"/>
    <p:sldLayoutId id="2147487661" r:id="rId234"/>
    <p:sldLayoutId id="2147487662" r:id="rId235"/>
    <p:sldLayoutId id="2147487663" r:id="rId236"/>
    <p:sldLayoutId id="2147487664" r:id="rId237"/>
    <p:sldLayoutId id="2147487665" r:id="rId238"/>
    <p:sldLayoutId id="2147487666" r:id="rId239"/>
    <p:sldLayoutId id="2147487667" r:id="rId240"/>
    <p:sldLayoutId id="2147487668" r:id="rId241"/>
    <p:sldLayoutId id="2147487669" r:id="rId242"/>
    <p:sldLayoutId id="2147487670" r:id="rId243"/>
    <p:sldLayoutId id="2147487671" r:id="rId244"/>
    <p:sldLayoutId id="2147487672" r:id="rId245"/>
    <p:sldLayoutId id="2147487673" r:id="rId246"/>
    <p:sldLayoutId id="2147487674" r:id="rId247"/>
    <p:sldLayoutId id="2147487675" r:id="rId248"/>
    <p:sldLayoutId id="2147487676" r:id="rId249"/>
    <p:sldLayoutId id="2147487677" r:id="rId250"/>
    <p:sldLayoutId id="2147487678" r:id="rId251"/>
    <p:sldLayoutId id="2147487679" r:id="rId252"/>
    <p:sldLayoutId id="2147487680" r:id="rId253"/>
    <p:sldLayoutId id="2147487681" r:id="rId254"/>
    <p:sldLayoutId id="2147487682" r:id="rId255"/>
    <p:sldLayoutId id="2147487683" r:id="rId256"/>
    <p:sldLayoutId id="2147487684" r:id="rId257"/>
    <p:sldLayoutId id="2147487685" r:id="rId258"/>
    <p:sldLayoutId id="2147487686" r:id="rId259"/>
    <p:sldLayoutId id="2147487687" r:id="rId260"/>
    <p:sldLayoutId id="2147487688" r:id="rId261"/>
    <p:sldLayoutId id="2147487689" r:id="rId262"/>
    <p:sldLayoutId id="2147487690" r:id="rId263"/>
    <p:sldLayoutId id="2147487691" r:id="rId264"/>
    <p:sldLayoutId id="2147487692" r:id="rId265"/>
    <p:sldLayoutId id="2147487693" r:id="rId266"/>
    <p:sldLayoutId id="2147487694" r:id="rId267"/>
    <p:sldLayoutId id="2147487695" r:id="rId268"/>
    <p:sldLayoutId id="2147487696" r:id="rId269"/>
    <p:sldLayoutId id="2147487697" r:id="rId270"/>
    <p:sldLayoutId id="2147487698" r:id="rId271"/>
    <p:sldLayoutId id="2147487699" r:id="rId272"/>
    <p:sldLayoutId id="2147487700" r:id="rId273"/>
    <p:sldLayoutId id="2147487701" r:id="rId274"/>
    <p:sldLayoutId id="2147487702" r:id="rId275"/>
    <p:sldLayoutId id="2147487703" r:id="rId276"/>
    <p:sldLayoutId id="2147487704" r:id="rId277"/>
    <p:sldLayoutId id="2147487705" r:id="rId278"/>
    <p:sldLayoutId id="2147487706" r:id="rId279"/>
    <p:sldLayoutId id="2147487707" r:id="rId280"/>
    <p:sldLayoutId id="2147487708" r:id="rId281"/>
    <p:sldLayoutId id="2147487709" r:id="rId282"/>
    <p:sldLayoutId id="2147487710" r:id="rId283"/>
    <p:sldLayoutId id="2147487711" r:id="rId284"/>
    <p:sldLayoutId id="2147487712" r:id="rId285"/>
    <p:sldLayoutId id="2147487713" r:id="rId286"/>
    <p:sldLayoutId id="2147487714" r:id="rId287"/>
    <p:sldLayoutId id="2147487715" r:id="rId288"/>
    <p:sldLayoutId id="2147487716" r:id="rId289"/>
    <p:sldLayoutId id="2147487717" r:id="rId290"/>
    <p:sldLayoutId id="2147487718" r:id="rId291"/>
    <p:sldLayoutId id="2147487719" r:id="rId292"/>
    <p:sldLayoutId id="2147487720" r:id="rId293"/>
    <p:sldLayoutId id="2147487721" r:id="rId294"/>
    <p:sldLayoutId id="2147487722" r:id="rId295"/>
    <p:sldLayoutId id="2147487723" r:id="rId296"/>
    <p:sldLayoutId id="2147487724" r:id="rId297"/>
    <p:sldLayoutId id="2147487725" r:id="rId298"/>
    <p:sldLayoutId id="2147487726" r:id="rId299"/>
    <p:sldLayoutId id="2147487727" r:id="rId300"/>
    <p:sldLayoutId id="2147487728" r:id="rId301"/>
    <p:sldLayoutId id="2147487729" r:id="rId302"/>
    <p:sldLayoutId id="2147487730" r:id="rId303"/>
    <p:sldLayoutId id="2147487731" r:id="rId304"/>
    <p:sldLayoutId id="2147487732" r:id="rId305"/>
    <p:sldLayoutId id="2147487733" r:id="rId306"/>
    <p:sldLayoutId id="2147487734" r:id="rId307"/>
    <p:sldLayoutId id="2147487735" r:id="rId308"/>
    <p:sldLayoutId id="2147487736" r:id="rId309"/>
    <p:sldLayoutId id="2147487737" r:id="rId310"/>
    <p:sldLayoutId id="2147487738" r:id="rId311"/>
    <p:sldLayoutId id="2147487739" r:id="rId312"/>
    <p:sldLayoutId id="2147487740" r:id="rId313"/>
    <p:sldLayoutId id="2147487741" r:id="rId314"/>
    <p:sldLayoutId id="2147487742" r:id="rId315"/>
    <p:sldLayoutId id="2147487743" r:id="rId316"/>
    <p:sldLayoutId id="2147487744" r:id="rId317"/>
    <p:sldLayoutId id="2147487745" r:id="rId318"/>
    <p:sldLayoutId id="2147487746" r:id="rId319"/>
    <p:sldLayoutId id="2147487747" r:id="rId320"/>
    <p:sldLayoutId id="2147487748" r:id="rId321"/>
    <p:sldLayoutId id="2147487749" r:id="rId322"/>
    <p:sldLayoutId id="2147487750" r:id="rId323"/>
    <p:sldLayoutId id="2147487751" r:id="rId324"/>
    <p:sldLayoutId id="2147487752" r:id="rId325"/>
    <p:sldLayoutId id="2147487753" r:id="rId326"/>
    <p:sldLayoutId id="2147487754" r:id="rId327"/>
    <p:sldLayoutId id="2147487755" r:id="rId328"/>
    <p:sldLayoutId id="2147487756" r:id="rId329"/>
    <p:sldLayoutId id="2147487757" r:id="rId330"/>
    <p:sldLayoutId id="2147487758" r:id="rId331"/>
    <p:sldLayoutId id="2147487759" r:id="rId332"/>
    <p:sldLayoutId id="2147487760" r:id="rId333"/>
    <p:sldLayoutId id="2147487761" r:id="rId334"/>
    <p:sldLayoutId id="2147487762" r:id="rId335"/>
    <p:sldLayoutId id="2147487763" r:id="rId336"/>
    <p:sldLayoutId id="2147487764" r:id="rId337"/>
    <p:sldLayoutId id="2147487765" r:id="rId338"/>
    <p:sldLayoutId id="2147487766" r:id="rId339"/>
    <p:sldLayoutId id="2147487767" r:id="rId340"/>
    <p:sldLayoutId id="2147487768" r:id="rId341"/>
    <p:sldLayoutId id="2147487769" r:id="rId342"/>
    <p:sldLayoutId id="2147487770" r:id="rId343"/>
    <p:sldLayoutId id="2147487771" r:id="rId344"/>
    <p:sldLayoutId id="2147487772" r:id="rId345"/>
    <p:sldLayoutId id="2147487773" r:id="rId346"/>
    <p:sldLayoutId id="2147487774" r:id="rId347"/>
    <p:sldLayoutId id="2147487775" r:id="rId348"/>
    <p:sldLayoutId id="2147487776" r:id="rId349"/>
    <p:sldLayoutId id="2147487777" r:id="rId350"/>
    <p:sldLayoutId id="2147487778" r:id="rId351"/>
    <p:sldLayoutId id="2147487779" r:id="rId352"/>
    <p:sldLayoutId id="2147487780" r:id="rId353"/>
    <p:sldLayoutId id="2147487781" r:id="rId354"/>
    <p:sldLayoutId id="2147487782" r:id="rId355"/>
    <p:sldLayoutId id="2147487783" r:id="rId356"/>
    <p:sldLayoutId id="2147487784" r:id="rId357"/>
    <p:sldLayoutId id="2147487785" r:id="rId358"/>
    <p:sldLayoutId id="2147487786" r:id="rId359"/>
    <p:sldLayoutId id="2147487787" r:id="rId360"/>
    <p:sldLayoutId id="2147487788" r:id="rId361"/>
    <p:sldLayoutId id="2147487789" r:id="rId362"/>
    <p:sldLayoutId id="2147487790" r:id="rId363"/>
    <p:sldLayoutId id="2147487791" r:id="rId364"/>
    <p:sldLayoutId id="2147487792" r:id="rId365"/>
    <p:sldLayoutId id="2147487793" r:id="rId366"/>
    <p:sldLayoutId id="2147487794" r:id="rId367"/>
    <p:sldLayoutId id="2147487795" r:id="rId368"/>
    <p:sldLayoutId id="2147487796" r:id="rId369"/>
    <p:sldLayoutId id="2147487797" r:id="rId370"/>
    <p:sldLayoutId id="2147487798" r:id="rId371"/>
    <p:sldLayoutId id="2147487799" r:id="rId372"/>
    <p:sldLayoutId id="2147487800" r:id="rId373"/>
    <p:sldLayoutId id="2147487801" r:id="rId374"/>
    <p:sldLayoutId id="2147487802" r:id="rId375"/>
    <p:sldLayoutId id="2147487803" r:id="rId376"/>
    <p:sldLayoutId id="2147487804" r:id="rId377"/>
    <p:sldLayoutId id="2147487805" r:id="rId378"/>
    <p:sldLayoutId id="2147487806" r:id="rId379"/>
    <p:sldLayoutId id="2147487807" r:id="rId380"/>
    <p:sldLayoutId id="2147487808" r:id="rId381"/>
    <p:sldLayoutId id="2147487809" r:id="rId382"/>
    <p:sldLayoutId id="2147487810" r:id="rId383"/>
    <p:sldLayoutId id="2147487811" r:id="rId384"/>
    <p:sldLayoutId id="2147487812" r:id="rId385"/>
    <p:sldLayoutId id="2147487813" r:id="rId386"/>
    <p:sldLayoutId id="2147487814" r:id="rId387"/>
    <p:sldLayoutId id="2147487815" r:id="rId388"/>
    <p:sldLayoutId id="2147487816" r:id="rId389"/>
    <p:sldLayoutId id="2147487817" r:id="rId390"/>
    <p:sldLayoutId id="2147487818" r:id="rId391"/>
    <p:sldLayoutId id="2147487819" r:id="rId392"/>
    <p:sldLayoutId id="2147487820" r:id="rId393"/>
    <p:sldLayoutId id="2147487821" r:id="rId394"/>
    <p:sldLayoutId id="2147487822" r:id="rId395"/>
    <p:sldLayoutId id="2147487823" r:id="rId396"/>
    <p:sldLayoutId id="2147487824" r:id="rId397"/>
    <p:sldLayoutId id="2147487825" r:id="rId398"/>
    <p:sldLayoutId id="2147487826" r:id="rId399"/>
    <p:sldLayoutId id="2147487827" r:id="rId400"/>
    <p:sldLayoutId id="2147487828" r:id="rId401"/>
    <p:sldLayoutId id="2147487829" r:id="rId402"/>
    <p:sldLayoutId id="2147487830" r:id="rId403"/>
    <p:sldLayoutId id="2147487831" r:id="rId404"/>
    <p:sldLayoutId id="2147487832" r:id="rId405"/>
    <p:sldLayoutId id="2147487833" r:id="rId406"/>
    <p:sldLayoutId id="2147487834" r:id="rId407"/>
    <p:sldLayoutId id="2147487835" r:id="rId408"/>
    <p:sldLayoutId id="2147487836" r:id="rId409"/>
    <p:sldLayoutId id="2147487837" r:id="rId410"/>
    <p:sldLayoutId id="2147487838" r:id="rId411"/>
    <p:sldLayoutId id="2147487839" r:id="rId412"/>
    <p:sldLayoutId id="2147487840" r:id="rId413"/>
    <p:sldLayoutId id="2147487841" r:id="rId414"/>
    <p:sldLayoutId id="2147487842" r:id="rId415"/>
    <p:sldLayoutId id="2147487843" r:id="rId416"/>
    <p:sldLayoutId id="2147487844" r:id="rId417"/>
    <p:sldLayoutId id="2147487845" r:id="rId418"/>
    <p:sldLayoutId id="2147487846" r:id="rId419"/>
    <p:sldLayoutId id="2147487847" r:id="rId420"/>
    <p:sldLayoutId id="2147487848" r:id="rId421"/>
    <p:sldLayoutId id="2147487849" r:id="rId422"/>
    <p:sldLayoutId id="2147487850" r:id="rId423"/>
    <p:sldLayoutId id="2147487851" r:id="rId424"/>
    <p:sldLayoutId id="2147487852" r:id="rId425"/>
    <p:sldLayoutId id="2147487853" r:id="rId426"/>
    <p:sldLayoutId id="2147487854" r:id="rId427"/>
    <p:sldLayoutId id="2147487855" r:id="rId428"/>
    <p:sldLayoutId id="2147487856" r:id="rId429"/>
    <p:sldLayoutId id="2147487857" r:id="rId430"/>
    <p:sldLayoutId id="2147487858" r:id="rId431"/>
    <p:sldLayoutId id="2147487859" r:id="rId432"/>
    <p:sldLayoutId id="2147487860" r:id="rId433"/>
    <p:sldLayoutId id="2147487861" r:id="rId434"/>
    <p:sldLayoutId id="2147487862" r:id="rId435"/>
    <p:sldLayoutId id="2147487863" r:id="rId436"/>
    <p:sldLayoutId id="2147487864" r:id="rId437"/>
    <p:sldLayoutId id="2147487865" r:id="rId438"/>
    <p:sldLayoutId id="2147487866" r:id="rId439"/>
    <p:sldLayoutId id="2147487867" r:id="rId440"/>
    <p:sldLayoutId id="2147487868" r:id="rId441"/>
    <p:sldLayoutId id="2147487869" r:id="rId442"/>
    <p:sldLayoutId id="2147487870" r:id="rId443"/>
    <p:sldLayoutId id="2147487871" r:id="rId444"/>
    <p:sldLayoutId id="2147487872" r:id="rId445"/>
    <p:sldLayoutId id="2147487873" r:id="rId446"/>
    <p:sldLayoutId id="2147487874" r:id="rId447"/>
    <p:sldLayoutId id="2147487875" r:id="rId448"/>
    <p:sldLayoutId id="2147487876" r:id="rId449"/>
    <p:sldLayoutId id="2147487877" r:id="rId450"/>
    <p:sldLayoutId id="2147487878" r:id="rId451"/>
    <p:sldLayoutId id="2147487879" r:id="rId452"/>
    <p:sldLayoutId id="2147487880" r:id="rId453"/>
    <p:sldLayoutId id="2147487881" r:id="rId454"/>
    <p:sldLayoutId id="2147487882" r:id="rId455"/>
    <p:sldLayoutId id="2147487883" r:id="rId456"/>
    <p:sldLayoutId id="2147487884" r:id="rId457"/>
    <p:sldLayoutId id="2147487885" r:id="rId458"/>
    <p:sldLayoutId id="2147487886" r:id="rId459"/>
    <p:sldLayoutId id="2147487887" r:id="rId460"/>
    <p:sldLayoutId id="2147487888" r:id="rId461"/>
    <p:sldLayoutId id="2147487889" r:id="rId462"/>
    <p:sldLayoutId id="2147487890" r:id="rId463"/>
    <p:sldLayoutId id="2147487891" r:id="rId464"/>
    <p:sldLayoutId id="2147487892" r:id="rId465"/>
    <p:sldLayoutId id="2147487893" r:id="rId466"/>
    <p:sldLayoutId id="2147487894" r:id="rId467"/>
    <p:sldLayoutId id="2147487895" r:id="rId468"/>
    <p:sldLayoutId id="2147487896" r:id="rId469"/>
    <p:sldLayoutId id="2147487897" r:id="rId470"/>
    <p:sldLayoutId id="2147487898" r:id="rId471"/>
    <p:sldLayoutId id="2147487899" r:id="rId472"/>
    <p:sldLayoutId id="2147487900" r:id="rId473"/>
    <p:sldLayoutId id="2147487901" r:id="rId474"/>
    <p:sldLayoutId id="2147487902" r:id="rId475"/>
    <p:sldLayoutId id="2147487903" r:id="rId476"/>
    <p:sldLayoutId id="2147487904" r:id="rId477"/>
    <p:sldLayoutId id="2147487905" r:id="rId478"/>
    <p:sldLayoutId id="2147487906" r:id="rId479"/>
    <p:sldLayoutId id="2147487907" r:id="rId480"/>
    <p:sldLayoutId id="2147487908" r:id="rId481"/>
    <p:sldLayoutId id="2147487909" r:id="rId482"/>
    <p:sldLayoutId id="2147487910" r:id="rId483"/>
    <p:sldLayoutId id="2147487911" r:id="rId484"/>
    <p:sldLayoutId id="2147487912" r:id="rId485"/>
    <p:sldLayoutId id="2147487913" r:id="rId486"/>
    <p:sldLayoutId id="2147487914" r:id="rId487"/>
    <p:sldLayoutId id="2147487915" r:id="rId488"/>
    <p:sldLayoutId id="2147487916" r:id="rId489"/>
    <p:sldLayoutId id="2147487917" r:id="rId490"/>
    <p:sldLayoutId id="2147487918" r:id="rId491"/>
    <p:sldLayoutId id="2147487919" r:id="rId492"/>
    <p:sldLayoutId id="2147487920" r:id="rId493"/>
    <p:sldLayoutId id="2147487921" r:id="rId494"/>
    <p:sldLayoutId id="2147487922" r:id="rId495"/>
    <p:sldLayoutId id="2147487923" r:id="rId496"/>
    <p:sldLayoutId id="2147487924" r:id="rId497"/>
    <p:sldLayoutId id="2147487925" r:id="rId498"/>
    <p:sldLayoutId id="2147487926" r:id="rId499"/>
    <p:sldLayoutId id="2147487927" r:id="rId500"/>
    <p:sldLayoutId id="2147487928" r:id="rId501"/>
    <p:sldLayoutId id="2147487929" r:id="rId502"/>
    <p:sldLayoutId id="2147487930" r:id="rId503"/>
    <p:sldLayoutId id="2147487931" r:id="rId504"/>
    <p:sldLayoutId id="2147487932" r:id="rId505"/>
    <p:sldLayoutId id="2147487933" r:id="rId506"/>
    <p:sldLayoutId id="2147487934" r:id="rId507"/>
    <p:sldLayoutId id="2147487935" r:id="rId508"/>
    <p:sldLayoutId id="2147487936" r:id="rId509"/>
    <p:sldLayoutId id="2147487937" r:id="rId510"/>
    <p:sldLayoutId id="2147487938" r:id="rId511"/>
    <p:sldLayoutId id="2147487939" r:id="rId512"/>
    <p:sldLayoutId id="2147487940" r:id="rId513"/>
    <p:sldLayoutId id="2147487941" r:id="rId514"/>
    <p:sldLayoutId id="2147487942" r:id="rId515"/>
    <p:sldLayoutId id="2147487943" r:id="rId516"/>
    <p:sldLayoutId id="2147487944" r:id="rId517"/>
    <p:sldLayoutId id="2147487945" r:id="rId518"/>
    <p:sldLayoutId id="2147487946" r:id="rId519"/>
    <p:sldLayoutId id="2147487947" r:id="rId520"/>
    <p:sldLayoutId id="2147487948" r:id="rId521"/>
    <p:sldLayoutId id="2147487949" r:id="rId522"/>
    <p:sldLayoutId id="2147487950" r:id="rId523"/>
    <p:sldLayoutId id="2147487951" r:id="rId524"/>
    <p:sldLayoutId id="2147487952" r:id="rId525"/>
    <p:sldLayoutId id="2147487953" r:id="rId526"/>
    <p:sldLayoutId id="2147487954" r:id="rId527"/>
    <p:sldLayoutId id="2147487955" r:id="rId528"/>
    <p:sldLayoutId id="2147487956" r:id="rId529"/>
    <p:sldLayoutId id="2147487957" r:id="rId530"/>
    <p:sldLayoutId id="2147487958" r:id="rId531"/>
    <p:sldLayoutId id="2147487959" r:id="rId532"/>
    <p:sldLayoutId id="2147487960" r:id="rId533"/>
    <p:sldLayoutId id="2147487961" r:id="rId534"/>
    <p:sldLayoutId id="2147487962" r:id="rId535"/>
    <p:sldLayoutId id="2147487963" r:id="rId536"/>
    <p:sldLayoutId id="2147487964" r:id="rId537"/>
    <p:sldLayoutId id="2147487965" r:id="rId538"/>
    <p:sldLayoutId id="2147487966" r:id="rId539"/>
    <p:sldLayoutId id="2147487967" r:id="rId540"/>
    <p:sldLayoutId id="2147487968" r:id="rId541"/>
    <p:sldLayoutId id="2147487969" r:id="rId54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anose="020F0502020204030203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543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80.xml"/><Relationship Id="rId6" Type="http://schemas.openxmlformats.org/officeDocument/2006/relationships/image" Target="../media/image29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9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9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19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18.png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543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24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9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8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3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91191-C361-4BD8-90FB-45DF1C661F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4"/>
          <p:cNvSpPr/>
          <p:nvPr/>
        </p:nvSpPr>
        <p:spPr>
          <a:xfrm>
            <a:off x="28106" y="0"/>
            <a:ext cx="4235450" cy="7025640"/>
          </a:xfrm>
          <a:prstGeom prst="rect">
            <a:avLst/>
          </a:prstGeom>
          <a:solidFill>
            <a:srgbClr val="1D9BB8">
              <a:alpha val="37000"/>
            </a:srgbClr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" name="矩形 2"/>
          <p:cNvSpPr/>
          <p:nvPr/>
        </p:nvSpPr>
        <p:spPr>
          <a:xfrm>
            <a:off x="3733800" y="16395"/>
            <a:ext cx="1751514" cy="6858000"/>
          </a:xfrm>
          <a:prstGeom prst="rect">
            <a:avLst/>
          </a:prstGeom>
          <a:solidFill>
            <a:srgbClr val="1D9B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5" name="PA_菱形 1"/>
          <p:cNvSpPr/>
          <p:nvPr>
            <p:custDataLst>
              <p:tags r:id="rId1"/>
            </p:custDataLst>
          </p:nvPr>
        </p:nvSpPr>
        <p:spPr>
          <a:xfrm>
            <a:off x="104292" y="1186524"/>
            <a:ext cx="3406471" cy="3406471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PA_菱形 1"/>
          <p:cNvSpPr/>
          <p:nvPr>
            <p:custDataLst>
              <p:tags r:id="rId2"/>
            </p:custDataLst>
          </p:nvPr>
        </p:nvSpPr>
        <p:spPr>
          <a:xfrm>
            <a:off x="619797" y="1736818"/>
            <a:ext cx="2375459" cy="2375459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grpSp>
        <p:nvGrpSpPr>
          <p:cNvPr id="7" name="组合 33"/>
          <p:cNvGrpSpPr/>
          <p:nvPr/>
        </p:nvGrpSpPr>
        <p:grpSpPr>
          <a:xfrm rot="16200000" flipH="1">
            <a:off x="3741435" y="2579523"/>
            <a:ext cx="1442024" cy="719424"/>
            <a:chOff x="2467503" y="4400363"/>
            <a:chExt cx="1442024" cy="719424"/>
          </a:xfrm>
        </p:grpSpPr>
        <p:cxnSp>
          <p:nvCxnSpPr>
            <p:cNvPr id="8" name="PA_直接连接符 30"/>
            <p:cNvCxnSpPr/>
            <p:nvPr>
              <p:custDataLst>
                <p:tags r:id="rId14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9" name="PA_直接连接符 30"/>
            <p:cNvCxnSpPr/>
            <p:nvPr>
              <p:custDataLst>
                <p:tags r:id="rId15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PA_组合 58"/>
          <p:cNvGrpSpPr/>
          <p:nvPr>
            <p:custDataLst>
              <p:tags r:id="rId3"/>
            </p:custDataLst>
          </p:nvPr>
        </p:nvGrpSpPr>
        <p:grpSpPr>
          <a:xfrm>
            <a:off x="5182600" y="5727457"/>
            <a:ext cx="369806" cy="856603"/>
            <a:chOff x="6697441" y="5773974"/>
            <a:chExt cx="439960" cy="1019104"/>
          </a:xfrm>
        </p:grpSpPr>
        <p:grpSp>
          <p:nvGrpSpPr>
            <p:cNvPr id="11" name="PA_组合 49"/>
            <p:cNvGrpSpPr/>
            <p:nvPr>
              <p:custDataLst>
                <p:tags r:id="rId5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18" name="PA_直接连接符 30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PA_直接连接符 30"/>
              <p:cNvCxnSpPr/>
              <p:nvPr>
                <p:custDataLst>
                  <p:tags r:id="rId13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" name="PA_组合 49"/>
            <p:cNvGrpSpPr/>
            <p:nvPr>
              <p:custDataLst>
                <p:tags r:id="rId6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16" name="PA_直接连接符 30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PA_直接连接符 30"/>
              <p:cNvCxnSpPr/>
              <p:nvPr>
                <p:custDataLst>
                  <p:tags r:id="rId11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" name="PA_组合 49"/>
            <p:cNvGrpSpPr/>
            <p:nvPr>
              <p:custDataLst>
                <p:tags r:id="rId7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14" name="PA_直接连接符 30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PA_直接连接符 30"/>
              <p:cNvCxnSpPr/>
              <p:nvPr>
                <p:custDataLst>
                  <p:tags r:id="rId9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0" name="文本框 6"/>
          <p:cNvSpPr txBox="1"/>
          <p:nvPr/>
        </p:nvSpPr>
        <p:spPr>
          <a:xfrm>
            <a:off x="4448420" y="2092845"/>
            <a:ext cx="7743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KHỞI ĐỘNG</a:t>
            </a:r>
            <a:endParaRPr lang="zh-CN" altLang="en-US" sz="6600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1" name="PA_菱形 23"/>
          <p:cNvSpPr/>
          <p:nvPr>
            <p:custDataLst>
              <p:tags r:id="rId4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2" name="文本框 10"/>
          <p:cNvSpPr txBox="1"/>
          <p:nvPr/>
        </p:nvSpPr>
        <p:spPr>
          <a:xfrm>
            <a:off x="1231637" y="2361239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endParaRPr lang="zh-CN" altLang="en-US" sz="8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6069014" y="2819400"/>
            <a:ext cx="5886450" cy="437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b00f0a891b96caa050f493ee863d966a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963138" y="3429000"/>
            <a:ext cx="3259137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6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20" grpId="0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325173" y="2286791"/>
            <a:ext cx="3257550" cy="2152650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 THỐNG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78729" y="232"/>
            <a:ext cx="2032000" cy="18859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686800" y="2659975"/>
            <a:ext cx="2171700" cy="2019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99337" y="4702540"/>
            <a:ext cx="2480419" cy="182880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49611" y="4300466"/>
            <a:ext cx="2343150" cy="20193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9613" y="2358012"/>
            <a:ext cx="2133600" cy="18669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23121" y="119509"/>
            <a:ext cx="1917700" cy="1714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830539" y="3091934"/>
            <a:ext cx="2066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811511" y="4892631"/>
            <a:ext cx="2173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Up Arrow 1"/>
          <p:cNvSpPr/>
          <p:nvPr/>
        </p:nvSpPr>
        <p:spPr>
          <a:xfrm rot="19744618">
            <a:off x="5002665" y="1694887"/>
            <a:ext cx="396240" cy="7599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310225">
            <a:off x="6275838" y="1746668"/>
            <a:ext cx="477520" cy="5944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 rot="5400000">
            <a:off x="7918671" y="2890705"/>
            <a:ext cx="477520" cy="10587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8235613">
            <a:off x="7230749" y="4023580"/>
            <a:ext cx="477520" cy="9394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3511267">
            <a:off x="4008298" y="3891087"/>
            <a:ext cx="477520" cy="9198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16493360">
            <a:off x="3556503" y="2818165"/>
            <a:ext cx="477520" cy="10587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63664" y="425708"/>
            <a:ext cx="2032000" cy="1885950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Up Arrow 18"/>
          <p:cNvSpPr/>
          <p:nvPr/>
        </p:nvSpPr>
        <p:spPr>
          <a:xfrm rot="3322112">
            <a:off x="7609353" y="1848258"/>
            <a:ext cx="477520" cy="117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30861" y="5185019"/>
            <a:ext cx="2601631" cy="1687365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Up Arrow 20"/>
          <p:cNvSpPr/>
          <p:nvPr/>
        </p:nvSpPr>
        <p:spPr>
          <a:xfrm rot="11893995">
            <a:off x="5430168" y="4400300"/>
            <a:ext cx="477520" cy="783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61352" y="438642"/>
            <a:ext cx="2133600" cy="18669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.............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>
          <a:xfrm rot="17448776">
            <a:off x="3772293" y="1888476"/>
            <a:ext cx="477520" cy="11865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8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63" grpId="0"/>
      <p:bldP spid="64" grpId="0"/>
      <p:bldP spid="2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25290" y="329514"/>
            <a:ext cx="6098060" cy="697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MỘT SỐ TRUYỀN THỐNG :</a:t>
            </a: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lao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động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sản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xuất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: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Kinh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nghiệm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trồng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lúa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Chữa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bệnh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bằng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cây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thuốc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Nam……..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về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đạo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đức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Hiếu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thảo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hiếu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học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Yêu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chống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ngoại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xâm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Nhân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nghĩa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đoàn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kết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………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văn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hóa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giao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tiếp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phục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Phong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tục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tập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tập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quán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………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nghệ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thuật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Tranh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gian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Đông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Hồ</a:t>
            </a: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-</a:t>
            </a: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Múa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rối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điêu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khắc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-</a:t>
            </a:r>
            <a:r>
              <a:rPr lang="vi-VN" sz="2000" i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điệu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ca, ca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cổ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ca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cải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lương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900" i="1" dirty="0">
              <a:solidFill>
                <a:srgbClr val="0000FF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1900" dirty="0">
              <a:solidFill>
                <a:srgbClr val="0000FF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511" y="5277225"/>
            <a:ext cx="2792627" cy="131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00" y="3599666"/>
            <a:ext cx="2792627" cy="1603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29" y="1994650"/>
            <a:ext cx="2590800" cy="1510592"/>
          </a:xfrm>
          <a:prstGeom prst="rect">
            <a:avLst/>
          </a:prstGeom>
        </p:spPr>
      </p:pic>
      <p:pic>
        <p:nvPicPr>
          <p:cNvPr id="1038" name="Picture 14" descr="Mãn nhãn trước 30+ hình ảnh cánh đồng lúa thơ mộng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20" y="222667"/>
            <a:ext cx="2619375" cy="15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58PIC58PIC58PIC58PICHsaGKG559akDq_PIC2018.png"/>
          <p:cNvPicPr>
            <a:picLocks noChangeAspect="1"/>
          </p:cNvPicPr>
          <p:nvPr/>
        </p:nvPicPr>
        <p:blipFill>
          <a:blip r:embed="rId6" cstate="print"/>
          <a:srcRect l="7143" t="16071" r="5357" b="14286"/>
          <a:stretch>
            <a:fillRect/>
          </a:stretch>
        </p:blipFill>
        <p:spPr>
          <a:xfrm>
            <a:off x="-410344" y="-481872"/>
            <a:ext cx="10653284" cy="7974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353" y="2704256"/>
            <a:ext cx="3853006" cy="4359018"/>
          </a:xfrm>
          <a:prstGeom prst="rect">
            <a:avLst/>
          </a:prstGeom>
        </p:spPr>
      </p:pic>
      <p:pic>
        <p:nvPicPr>
          <p:cNvPr id="15" name="Picture 14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42" y="804382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7363" y="-2995"/>
            <a:ext cx="11827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471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409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1000"/>
                                        <p:tgtEl>
                                          <p:spTgt spid="409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409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409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96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1000"/>
                                        <p:tgtEl>
                                          <p:spTgt spid="4096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4096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4096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8PIC58PIC58PIC58PICHsaGKG559akDq_PIC2018.png"/>
          <p:cNvPicPr>
            <a:picLocks noChangeAspect="1"/>
          </p:cNvPicPr>
          <p:nvPr/>
        </p:nvPicPr>
        <p:blipFill>
          <a:blip r:embed="rId2" cstate="print"/>
          <a:srcRect l="7143" t="16071" r="5357" b="14286"/>
          <a:stretch>
            <a:fillRect/>
          </a:stretch>
        </p:blipFill>
        <p:spPr>
          <a:xfrm>
            <a:off x="560407" y="3221436"/>
            <a:ext cx="4635631" cy="3159512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-433645" y="3782112"/>
            <a:ext cx="180524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6fc417983c9675ce1b60e983870aeb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07" y="-89608"/>
            <a:ext cx="2029377" cy="209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71" y="3666963"/>
            <a:ext cx="1465012" cy="2526601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0" y="4648200"/>
            <a:ext cx="2222512" cy="1967878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4" y="4092037"/>
            <a:ext cx="2203537" cy="1795734"/>
          </a:xfrm>
          <a:prstGeom prst="rect">
            <a:avLst/>
          </a:prstGeom>
        </p:spPr>
      </p:pic>
      <p:sp>
        <p:nvSpPr>
          <p:cNvPr id="9" name="Freeform 12"/>
          <p:cNvSpPr>
            <a:spLocks/>
          </p:cNvSpPr>
          <p:nvPr/>
        </p:nvSpPr>
        <p:spPr bwMode="gray">
          <a:xfrm>
            <a:off x="3501759" y="1843104"/>
            <a:ext cx="2313355" cy="155733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图片 16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5715000" y="147254"/>
            <a:ext cx="6858000" cy="4196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8696" y="3579447"/>
            <a:ext cx="39790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5F5F5F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Nêu suy nghĩ của em về câu nói: những giá trị, truyền thống tốt đẹp của gia đình, dòng họ sẽ là hành trang vững chắc cho mỗi người bước vào đời?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37646" y="822103"/>
            <a:ext cx="52960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7" descr="BACK0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5" y="-137670"/>
            <a:ext cx="4820816" cy="22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996" y="1001957"/>
            <a:ext cx="4193326" cy="1138773"/>
          </a:xfrm>
          <a:prstGeom prst="rect">
            <a:avLst/>
          </a:prstGeom>
          <a:solidFill>
            <a:srgbClr val="FFFF00">
              <a:alpha val="70195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32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TÔI LÀ....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NHÀ HÙNG BIỆN</a:t>
            </a:r>
            <a:endParaRPr lang="en-US" altLang="en-US" sz="32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9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2557463" y="1444625"/>
            <a:ext cx="6516687" cy="1936750"/>
          </a:xfrm>
          <a:prstGeom prst="cloudCallout">
            <a:avLst>
              <a:gd name="adj1" fmla="val -991"/>
              <a:gd name="adj2" fmla="val 67005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7251" name="Text Box 9"/>
          <p:cNvSpPr txBox="1">
            <a:spLocks noChangeArrowheads="1"/>
          </p:cNvSpPr>
          <p:nvPr/>
        </p:nvSpPr>
        <p:spPr bwMode="auto">
          <a:xfrm>
            <a:off x="3182938" y="1677988"/>
            <a:ext cx="57150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hình ảnh dưới đây và cho biết các hình ảnh đó thể hiện những truyền thống nào của gia đình, dòng họ.</a:t>
            </a:r>
            <a:endParaRPr lang="en-US" altLang="en-US" b="1">
              <a:solidFill>
                <a:srgbClr val="5F5F5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331788" y="1111250"/>
            <a:ext cx="20478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1-原创素材\1_mm1102\PPT\PPT_014\materaials\pageimg_g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30175"/>
            <a:ext cx="91360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57400" y="360363"/>
            <a:ext cx="6057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3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en-US" alt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HIỂU BIẾT</a:t>
            </a:r>
            <a:endParaRPr lang="it-IT" altLang="en-US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4650"/>
            <a:ext cx="16303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295275"/>
            <a:ext cx="20653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26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5" y="3175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38"/>
          <p:cNvPicPr/>
          <p:nvPr/>
        </p:nvPicPr>
        <p:blipFill>
          <a:blip r:embed="rId7"/>
          <a:stretch/>
        </p:blipFill>
        <p:spPr>
          <a:xfrm>
            <a:off x="98266" y="3571875"/>
            <a:ext cx="2614930" cy="2709228"/>
          </a:xfrm>
          <a:prstGeom prst="rect">
            <a:avLst/>
          </a:prstGeom>
        </p:spPr>
      </p:pic>
      <p:pic>
        <p:nvPicPr>
          <p:cNvPr id="15" name="Shape 40"/>
          <p:cNvPicPr/>
          <p:nvPr/>
        </p:nvPicPr>
        <p:blipFill>
          <a:blip r:embed="rId8"/>
          <a:stretch/>
        </p:blipFill>
        <p:spPr>
          <a:xfrm>
            <a:off x="2790825" y="3554413"/>
            <a:ext cx="3108880" cy="2726690"/>
          </a:xfrm>
          <a:prstGeom prst="rect">
            <a:avLst/>
          </a:prstGeom>
        </p:spPr>
      </p:pic>
      <p:pic>
        <p:nvPicPr>
          <p:cNvPr id="16" name="Shape 42"/>
          <p:cNvPicPr/>
          <p:nvPr/>
        </p:nvPicPr>
        <p:blipFill>
          <a:blip r:embed="rId9"/>
          <a:stretch/>
        </p:blipFill>
        <p:spPr>
          <a:xfrm>
            <a:off x="6064885" y="3554413"/>
            <a:ext cx="2602865" cy="2726690"/>
          </a:xfrm>
          <a:prstGeom prst="rect">
            <a:avLst/>
          </a:prstGeom>
        </p:spPr>
      </p:pic>
      <p:pic>
        <p:nvPicPr>
          <p:cNvPr id="17" name="Shape 44"/>
          <p:cNvPicPr/>
          <p:nvPr/>
        </p:nvPicPr>
        <p:blipFill>
          <a:blip r:embed="rId10"/>
          <a:stretch/>
        </p:blipFill>
        <p:spPr>
          <a:xfrm>
            <a:off x="8993186" y="3611562"/>
            <a:ext cx="3103563" cy="26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2557463" y="1444625"/>
            <a:ext cx="6516687" cy="1936750"/>
          </a:xfrm>
          <a:prstGeom prst="cloudCallout">
            <a:avLst>
              <a:gd name="adj1" fmla="val -991"/>
              <a:gd name="adj2" fmla="val 67005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7251" name="Text Box 9"/>
          <p:cNvSpPr txBox="1">
            <a:spLocks noChangeArrowheads="1"/>
          </p:cNvSpPr>
          <p:nvPr/>
        </p:nvSpPr>
        <p:spPr bwMode="auto">
          <a:xfrm>
            <a:off x="3182938" y="1677988"/>
            <a:ext cx="57150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hình ảnh dưới đây và cho biết các hình ảnh đó thể hiện những truyền thống nào của gia đình, dòng họ.</a:t>
            </a:r>
            <a:endParaRPr lang="en-US" altLang="en-US" b="1">
              <a:solidFill>
                <a:srgbClr val="5F5F5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331788" y="1111250"/>
            <a:ext cx="20478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1-原创素材\1_mm1102\PPT\PPT_014\materaials\pageimg_g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30175"/>
            <a:ext cx="91360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57400" y="360363"/>
            <a:ext cx="6057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3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en-US" alt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HIỂU BIẾT</a:t>
            </a:r>
            <a:endParaRPr lang="it-IT" altLang="en-US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4650"/>
            <a:ext cx="16303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295275"/>
            <a:ext cx="20653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26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5" y="3175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38"/>
          <p:cNvPicPr/>
          <p:nvPr/>
        </p:nvPicPr>
        <p:blipFill>
          <a:blip r:embed="rId7"/>
          <a:stretch/>
        </p:blipFill>
        <p:spPr>
          <a:xfrm>
            <a:off x="98266" y="3571875"/>
            <a:ext cx="2879884" cy="2709228"/>
          </a:xfrm>
          <a:prstGeom prst="rect">
            <a:avLst/>
          </a:prstGeom>
        </p:spPr>
      </p:pic>
      <p:pic>
        <p:nvPicPr>
          <p:cNvPr id="15" name="Shape 40"/>
          <p:cNvPicPr/>
          <p:nvPr/>
        </p:nvPicPr>
        <p:blipFill>
          <a:blip r:embed="rId8"/>
          <a:stretch/>
        </p:blipFill>
        <p:spPr>
          <a:xfrm>
            <a:off x="3182938" y="3554413"/>
            <a:ext cx="2835115" cy="2726690"/>
          </a:xfrm>
          <a:prstGeom prst="rect">
            <a:avLst/>
          </a:prstGeom>
        </p:spPr>
      </p:pic>
      <p:pic>
        <p:nvPicPr>
          <p:cNvPr id="16" name="Shape 42"/>
          <p:cNvPicPr/>
          <p:nvPr/>
        </p:nvPicPr>
        <p:blipFill>
          <a:blip r:embed="rId9"/>
          <a:stretch/>
        </p:blipFill>
        <p:spPr>
          <a:xfrm>
            <a:off x="6222841" y="3554413"/>
            <a:ext cx="2602865" cy="2726690"/>
          </a:xfrm>
          <a:prstGeom prst="rect">
            <a:avLst/>
          </a:prstGeom>
        </p:spPr>
      </p:pic>
      <p:pic>
        <p:nvPicPr>
          <p:cNvPr id="17" name="Shape 44"/>
          <p:cNvPicPr/>
          <p:nvPr/>
        </p:nvPicPr>
        <p:blipFill>
          <a:blip r:embed="rId10"/>
          <a:stretch/>
        </p:blipFill>
        <p:spPr>
          <a:xfrm>
            <a:off x="9101931" y="3611562"/>
            <a:ext cx="3103563" cy="2669541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77286" y="6331903"/>
            <a:ext cx="2787809" cy="40011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hiếu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altLang="en-US" sz="2000" b="1" kern="0" dirty="0" smtClean="0">
              <a:solidFill>
                <a:srgbClr val="FF006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194641" y="6423025"/>
            <a:ext cx="2795256" cy="396875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altLang="en-US" sz="2000" b="1" kern="0" dirty="0" smtClean="0">
              <a:solidFill>
                <a:srgbClr val="FF0066"/>
              </a:solidFill>
              <a:latin typeface=".VnSouthern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140291" y="6331903"/>
            <a:ext cx="2757647" cy="40011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gốm</a:t>
            </a:r>
            <a:endParaRPr lang="en-US" altLang="en-US" sz="2000" b="1" kern="0" dirty="0" smtClean="0">
              <a:solidFill>
                <a:srgbClr val="FF006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182938" y="6281103"/>
            <a:ext cx="2822060" cy="40011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dệt</a:t>
            </a:r>
            <a:r>
              <a:rPr lang="en-US" altLang="en-US" sz="20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vải</a:t>
            </a:r>
            <a:endParaRPr lang="en-US" altLang="en-US" sz="2000" b="1" kern="0" dirty="0" smtClean="0">
              <a:solidFill>
                <a:srgbClr val="FF006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91191-C361-4BD8-90FB-45DF1C661F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4"/>
          <p:cNvSpPr/>
          <p:nvPr/>
        </p:nvSpPr>
        <p:spPr>
          <a:xfrm>
            <a:off x="28106" y="0"/>
            <a:ext cx="4235450" cy="7025640"/>
          </a:xfrm>
          <a:prstGeom prst="rect">
            <a:avLst/>
          </a:prstGeom>
          <a:solidFill>
            <a:srgbClr val="1D9BB8">
              <a:alpha val="37000"/>
            </a:srgbClr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" name="矩形 2"/>
          <p:cNvSpPr/>
          <p:nvPr/>
        </p:nvSpPr>
        <p:spPr>
          <a:xfrm>
            <a:off x="3733800" y="16395"/>
            <a:ext cx="1751514" cy="6858000"/>
          </a:xfrm>
          <a:prstGeom prst="rect">
            <a:avLst/>
          </a:prstGeom>
          <a:solidFill>
            <a:srgbClr val="1D9B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5" name="PA_菱形 1"/>
          <p:cNvSpPr/>
          <p:nvPr>
            <p:custDataLst>
              <p:tags r:id="rId1"/>
            </p:custDataLst>
          </p:nvPr>
        </p:nvSpPr>
        <p:spPr>
          <a:xfrm>
            <a:off x="104292" y="1186524"/>
            <a:ext cx="3406471" cy="3406471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PA_菱形 1"/>
          <p:cNvSpPr/>
          <p:nvPr>
            <p:custDataLst>
              <p:tags r:id="rId2"/>
            </p:custDataLst>
          </p:nvPr>
        </p:nvSpPr>
        <p:spPr>
          <a:xfrm>
            <a:off x="619797" y="1736818"/>
            <a:ext cx="2375459" cy="2375459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grpSp>
        <p:nvGrpSpPr>
          <p:cNvPr id="7" name="组合 33"/>
          <p:cNvGrpSpPr/>
          <p:nvPr/>
        </p:nvGrpSpPr>
        <p:grpSpPr>
          <a:xfrm rot="16200000" flipH="1">
            <a:off x="3741435" y="2579523"/>
            <a:ext cx="1442024" cy="719424"/>
            <a:chOff x="2467503" y="4400363"/>
            <a:chExt cx="1442024" cy="719424"/>
          </a:xfrm>
        </p:grpSpPr>
        <p:cxnSp>
          <p:nvCxnSpPr>
            <p:cNvPr id="8" name="PA_直接连接符 30"/>
            <p:cNvCxnSpPr/>
            <p:nvPr>
              <p:custDataLst>
                <p:tags r:id="rId14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9" name="PA_直接连接符 30"/>
            <p:cNvCxnSpPr/>
            <p:nvPr>
              <p:custDataLst>
                <p:tags r:id="rId15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PA_组合 58"/>
          <p:cNvGrpSpPr/>
          <p:nvPr>
            <p:custDataLst>
              <p:tags r:id="rId3"/>
            </p:custDataLst>
          </p:nvPr>
        </p:nvGrpSpPr>
        <p:grpSpPr>
          <a:xfrm>
            <a:off x="5182600" y="5727457"/>
            <a:ext cx="369806" cy="856603"/>
            <a:chOff x="6697441" y="5773974"/>
            <a:chExt cx="439960" cy="1019104"/>
          </a:xfrm>
        </p:grpSpPr>
        <p:grpSp>
          <p:nvGrpSpPr>
            <p:cNvPr id="11" name="PA_组合 49"/>
            <p:cNvGrpSpPr/>
            <p:nvPr>
              <p:custDataLst>
                <p:tags r:id="rId5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18" name="PA_直接连接符 30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PA_直接连接符 30"/>
              <p:cNvCxnSpPr/>
              <p:nvPr>
                <p:custDataLst>
                  <p:tags r:id="rId13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" name="PA_组合 49"/>
            <p:cNvGrpSpPr/>
            <p:nvPr>
              <p:custDataLst>
                <p:tags r:id="rId6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16" name="PA_直接连接符 30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PA_直接连接符 30"/>
              <p:cNvCxnSpPr/>
              <p:nvPr>
                <p:custDataLst>
                  <p:tags r:id="rId11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" name="PA_组合 49"/>
            <p:cNvGrpSpPr/>
            <p:nvPr>
              <p:custDataLst>
                <p:tags r:id="rId7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14" name="PA_直接连接符 30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PA_直接连接符 30"/>
              <p:cNvCxnSpPr/>
              <p:nvPr>
                <p:custDataLst>
                  <p:tags r:id="rId9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noFill/>
              <a:ln w="38100" cap="rnd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0" name="文本框 6"/>
          <p:cNvSpPr txBox="1"/>
          <p:nvPr/>
        </p:nvSpPr>
        <p:spPr>
          <a:xfrm>
            <a:off x="4448420" y="2092845"/>
            <a:ext cx="7743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6600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1" name="PA_菱形 23"/>
          <p:cNvSpPr/>
          <p:nvPr>
            <p:custDataLst>
              <p:tags r:id="rId4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2" name="文本框 10"/>
          <p:cNvSpPr txBox="1"/>
          <p:nvPr/>
        </p:nvSpPr>
        <p:spPr>
          <a:xfrm>
            <a:off x="1231637" y="2361239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endParaRPr lang="zh-CN" altLang="en-US" sz="8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6069014" y="2819400"/>
            <a:ext cx="5886450" cy="437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b00f0a891b96caa050f493ee863d966a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963138" y="3429000"/>
            <a:ext cx="3259137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775" y="16395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75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20" grpId="0"/>
      <p:bldP spid="2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4"/>
          <p:cNvSpPr>
            <a:spLocks noChangeArrowheads="1"/>
          </p:cNvSpPr>
          <p:nvPr/>
        </p:nvSpPr>
        <p:spPr bwMode="auto">
          <a:xfrm>
            <a:off x="3681412" y="821472"/>
            <a:ext cx="78628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Nam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58PIC58PIC58PIC58PICHsaGKG559akDq_PIC2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323850" y="-439737"/>
            <a:ext cx="1326673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-439737"/>
            <a:ext cx="3263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9301" name="TextBox 7"/>
          <p:cNvSpPr txBox="1">
            <a:spLocks noChangeArrowheads="1"/>
          </p:cNvSpPr>
          <p:nvPr/>
        </p:nvSpPr>
        <p:spPr bwMode="auto">
          <a:xfrm>
            <a:off x="4013200" y="-76279"/>
            <a:ext cx="3263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9302" name="Rectangle 8"/>
          <p:cNvSpPr>
            <a:spLocks noChangeArrowheads="1"/>
          </p:cNvSpPr>
          <p:nvPr/>
        </p:nvSpPr>
        <p:spPr bwMode="auto">
          <a:xfrm>
            <a:off x="675482" y="2582069"/>
            <a:ext cx="7767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Hai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79303" name="Rectangle 9"/>
          <p:cNvSpPr>
            <a:spLocks noChangeArrowheads="1"/>
          </p:cNvSpPr>
          <p:nvPr/>
        </p:nvSpPr>
        <p:spPr bwMode="auto">
          <a:xfrm>
            <a:off x="4803777" y="4587875"/>
            <a:ext cx="65246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7930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2700"/>
            <a:ext cx="1295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30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2497138"/>
            <a:ext cx="31686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30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4527550"/>
            <a:ext cx="33655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8" y="633728"/>
            <a:ext cx="278129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409425" y="1089820"/>
            <a:ext cx="4147929" cy="70054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01133" y="1163193"/>
            <a:ext cx="3964512" cy="6708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05263" y="1223963"/>
            <a:ext cx="3552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632450" y="1684338"/>
            <a:ext cx="0" cy="285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85938" y="1943100"/>
            <a:ext cx="7967662" cy="619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46738" y="1970088"/>
            <a:ext cx="0" cy="400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8475" y="1970088"/>
            <a:ext cx="0" cy="295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753600" y="2028825"/>
            <a:ext cx="0" cy="295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13628" y="2324235"/>
            <a:ext cx="3195798" cy="137082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33325" y="2412366"/>
            <a:ext cx="3105870" cy="11366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802384" y="2429135"/>
            <a:ext cx="3957994" cy="12795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969151" y="2544310"/>
            <a:ext cx="3727049" cy="11507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237727" y="2351893"/>
            <a:ext cx="3886200" cy="13419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290745" y="2490321"/>
            <a:ext cx="3797160" cy="11725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88321" y="2386966"/>
            <a:ext cx="30464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hào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truyền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thống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dòng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000" dirty="0">
              <a:latin typeface="Times" panose="02020603050405020304" pitchFamily="18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829844" y="2484955"/>
            <a:ext cx="38798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buFont typeface="+mj-lt"/>
              <a:buAutoNum type="arabicPeriod"/>
              <a:tabLst>
                <a:tab pos="510540" algn="l"/>
              </a:tabLst>
            </a:pP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103583" y="2429135"/>
            <a:ext cx="4154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lamg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92D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151732" y="3753311"/>
            <a:ext cx="1014412" cy="550863"/>
          </a:xfrm>
          <a:prstGeom prst="down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4297363"/>
            <a:ext cx="3505200" cy="2598044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816368">
              <a:defRPr/>
            </a:pPr>
            <a:endParaRPr lang="en-US" sz="1016" kern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1613" y="4243388"/>
            <a:ext cx="33797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</a:t>
            </a:r>
            <a:endParaRPr lang="vi-VN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5484813" y="3670300"/>
            <a:ext cx="877887" cy="508000"/>
          </a:xfrm>
          <a:prstGeom prst="down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191000" y="4243362"/>
            <a:ext cx="3729394" cy="2587852"/>
          </a:xfrm>
          <a:prstGeom prst="roundRect">
            <a:avLst/>
          </a:prstGeom>
          <a:solidFill>
            <a:srgbClr val="1D9BB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69779" y="4253162"/>
            <a:ext cx="3886200" cy="2520964"/>
          </a:xfrm>
          <a:prstGeom prst="roundRect">
            <a:avLst/>
          </a:prstGeom>
          <a:solidFill>
            <a:srgbClr val="CC99FF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10188575" y="3725863"/>
            <a:ext cx="693738" cy="517525"/>
          </a:xfrm>
          <a:prstGeom prst="downArrow">
            <a:avLst>
              <a:gd name="adj1" fmla="val 50000"/>
              <a:gd name="adj2" fmla="val 69048"/>
            </a:avLst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400550" y="4391025"/>
            <a:ext cx="3429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</a:t>
            </a:r>
            <a:endParaRPr lang="vi-VN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521700" y="4391025"/>
            <a:ext cx="34432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</a:t>
            </a:r>
            <a:endParaRPr lang="vi-VN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-46038" y="463550"/>
            <a:ext cx="3384551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altLang="en-US" sz="2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NHÓM </a:t>
            </a:r>
            <a:endParaRPr lang="en-US" altLang="en-US" sz="2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58PIC58PIC58PIC58PICHsaGKG559akDq_PIC2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2985293" y="353530"/>
            <a:ext cx="8673307" cy="6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0350" name="Rectangle 35"/>
          <p:cNvSpPr>
            <a:spLocks noChangeArrowheads="1"/>
          </p:cNvSpPr>
          <p:nvPr/>
        </p:nvSpPr>
        <p:spPr bwMode="auto">
          <a:xfrm>
            <a:off x="3501133" y="386740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Aft>
                <a:spcPts val="800"/>
              </a:spcAft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Chia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1;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2;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3.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solidFill>
                <a:srgbClr val="5F5F5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00" y="-22260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539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20" grpId="0" animBg="1"/>
      <p:bldP spid="24" grpId="0"/>
      <p:bldP spid="25" grpId="0" animBg="1"/>
      <p:bldP spid="29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501133" y="913402"/>
            <a:ext cx="4147929" cy="70054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54989" y="1013533"/>
            <a:ext cx="3964512" cy="6708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85591" y="1041977"/>
            <a:ext cx="3552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632450" y="1684338"/>
            <a:ext cx="0" cy="285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85938" y="1910439"/>
            <a:ext cx="7967662" cy="619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46738" y="1910439"/>
            <a:ext cx="0" cy="400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8475" y="1970088"/>
            <a:ext cx="0" cy="295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748058" y="1910439"/>
            <a:ext cx="0" cy="295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13628" y="2324235"/>
            <a:ext cx="3195798" cy="137082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33325" y="2412366"/>
            <a:ext cx="3105870" cy="11366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838091" y="2291681"/>
            <a:ext cx="3957994" cy="12795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892980" y="2268346"/>
            <a:ext cx="3727049" cy="11507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249017" y="2235833"/>
            <a:ext cx="3886200" cy="1341941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314299" y="2199124"/>
            <a:ext cx="3797160" cy="11725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88321" y="2386966"/>
            <a:ext cx="30464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hào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truyền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thống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dòng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altLang="en-US" sz="2000" b="1" dirty="0">
                <a:solidFill>
                  <a:srgbClr val="00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000" dirty="0">
              <a:latin typeface="Times" panose="02020603050405020304" pitchFamily="18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820320" y="2192147"/>
            <a:ext cx="38798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buFont typeface="+mj-lt"/>
              <a:buAutoNum type="arabicPeriod"/>
              <a:tabLst>
                <a:tab pos="510540" algn="l"/>
              </a:tabLst>
            </a:pP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067012" y="2155051"/>
            <a:ext cx="4154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92D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151732" y="3753311"/>
            <a:ext cx="1014412" cy="406545"/>
          </a:xfrm>
          <a:prstGeom prst="down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22225" y="4230399"/>
            <a:ext cx="3581400" cy="2598044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816368">
              <a:defRPr/>
            </a:pPr>
            <a:endParaRPr lang="en-US" sz="1016" kern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-34907" y="4354364"/>
            <a:ext cx="36472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ts val="0"/>
              </a:spcBef>
            </a:pPr>
            <a:r>
              <a:rPr lang="en-US" sz="2000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Nam: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ts val="0"/>
              </a:spcBef>
            </a:pP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en-US" sz="2000" b="1" dirty="0">
              <a:solidFill>
                <a:srgbClr val="270BF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0"/>
              </a:spcBef>
            </a:pP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Khuê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70BF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endParaRPr lang="en-US" sz="2000" b="1" dirty="0">
              <a:solidFill>
                <a:srgbClr val="270BF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5423059" y="3477705"/>
            <a:ext cx="877887" cy="454631"/>
          </a:xfrm>
          <a:prstGeom prst="down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221" y="3990948"/>
            <a:ext cx="4355779" cy="2756760"/>
          </a:xfrm>
          <a:prstGeom prst="roundRect">
            <a:avLst/>
          </a:prstGeom>
          <a:solidFill>
            <a:srgbClr val="1D9BB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65724" y="4060703"/>
            <a:ext cx="4052786" cy="2943252"/>
          </a:xfrm>
          <a:prstGeom prst="roundRect">
            <a:avLst/>
          </a:prstGeom>
          <a:solidFill>
            <a:srgbClr val="FFCCFF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10017423" y="3518240"/>
            <a:ext cx="693738" cy="517525"/>
          </a:xfrm>
          <a:prstGeom prst="downArrow">
            <a:avLst>
              <a:gd name="adj1" fmla="val 50000"/>
              <a:gd name="adj2" fmla="val 69048"/>
            </a:avLst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26613" y="3956583"/>
            <a:ext cx="42951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ts val="0"/>
              </a:spcBef>
            </a:pP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Nam: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0"/>
              </a:spcBef>
            </a:pP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0"/>
              </a:spcBef>
            </a:pP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Khuê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189239" y="4111607"/>
            <a:ext cx="40644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ts val="0"/>
              </a:spcBef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Khuê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0"/>
              </a:spcBef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vâng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-46038" y="463550"/>
            <a:ext cx="3384551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altLang="en-US" sz="2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NHÓM </a:t>
            </a:r>
            <a:endParaRPr lang="en-US" altLang="en-US" sz="2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58PIC58PIC58PIC58PICHsaGKG559akDq_PIC2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3085180" y="53644"/>
            <a:ext cx="7797134" cy="80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0350" name="Rectangle 35"/>
          <p:cNvSpPr>
            <a:spLocks noChangeArrowheads="1"/>
          </p:cNvSpPr>
          <p:nvPr/>
        </p:nvSpPr>
        <p:spPr bwMode="auto">
          <a:xfrm>
            <a:off x="3648075" y="36513"/>
            <a:ext cx="6410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Aft>
                <a:spcPts val="800"/>
              </a:spcAft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Chia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1;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2;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3.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solidFill>
                <a:srgbClr val="5F5F5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00" y="0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3292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20" grpId="0" animBg="1"/>
      <p:bldP spid="24" grpId="0"/>
      <p:bldP spid="25" grpId="0" animBg="1"/>
      <p:bldP spid="29" grpId="0" animBg="1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5677426">
            <a:off x="2518515" y="-2490190"/>
            <a:ext cx="6456186" cy="11223840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02869" y="1134139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163" y="2463890"/>
            <a:ext cx="3853006" cy="4359018"/>
          </a:xfrm>
          <a:prstGeom prst="rect">
            <a:avLst/>
          </a:prstGeom>
        </p:spPr>
      </p:pic>
      <p:pic>
        <p:nvPicPr>
          <p:cNvPr id="9" name="Picture 8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3" y="263171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4" y="4643399"/>
            <a:ext cx="2586805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2796784"/>
            <a:ext cx="86172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         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T</a:t>
            </a:r>
            <a:r>
              <a:rPr lang="vi-VN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ruyền </a:t>
            </a:r>
            <a:r>
              <a:rPr lang="vi-VN" sz="24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 gia đình, dòng </a:t>
            </a:r>
            <a:r>
              <a:rPr lang="vi-VN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lưu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sang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2400" b="1" kern="0" dirty="0" smtClean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9273" y="-27533"/>
            <a:ext cx="1182727" cy="859611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84545" y="4028519"/>
            <a:ext cx="769342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vi-VN" sz="2400" i="1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 </a:t>
            </a:r>
            <a:r>
              <a:rPr lang="vi-VN" sz="24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 về truyền thống gia đình, dòng họ là thể hiện sự hài lòng, hãnh diện về các giá trị tốt đẹp mà gia đình, dòng họ đã tạo ra.</a:t>
            </a:r>
            <a:endParaRPr lang="en-US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b="1" kern="0" dirty="0" smtClean="0">
              <a:solidFill>
                <a:srgbClr val="000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32263" y="953584"/>
            <a:ext cx="66469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quán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lối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9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ce1ed7f935192fceca30dfb2bcebe6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0367" r="10619" b="19943"/>
          <a:stretch>
            <a:fillRect/>
          </a:stretch>
        </p:blipFill>
        <p:spPr bwMode="auto">
          <a:xfrm>
            <a:off x="-381000" y="-304800"/>
            <a:ext cx="13227051" cy="749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52400"/>
            <a:ext cx="213524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6927" y="22167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0870" y="523826"/>
            <a:ext cx="12118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“THỬ TÀI </a:t>
            </a:r>
            <a:r>
              <a:rPr lang="en-US" altLang="en-US" sz="72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HIỂU BIẾT”</a:t>
            </a:r>
            <a:endParaRPr lang="en-SG" altLang="en-US" sz="7200" b="1" dirty="0">
              <a:solidFill>
                <a:srgbClr val="FF0000"/>
              </a:solidFill>
              <a:latin typeface="#9Slide05 Fourth" panose="00000500000000000000" pitchFamily="2" charset="0"/>
            </a:endParaRPr>
          </a:p>
        </p:txBody>
      </p:sp>
      <p:sp>
        <p:nvSpPr>
          <p:cNvPr id="17" name="椭圆 1">
            <a:extLst>
              <a:ext uri="{FF2B5EF4-FFF2-40B4-BE49-F238E27FC236}">
                <a16:creationId xmlns=""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06" y="2800124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>
              <a:defRPr/>
            </a:pPr>
            <a:endParaRPr lang="zh-CN" altLang="zh-CN" sz="16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8" name="椭圆 1">
            <a:extLst>
              <a:ext uri="{FF2B5EF4-FFF2-40B4-BE49-F238E27FC236}">
                <a16:creationId xmlns=""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770188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A5A5A5">
              <a:lumMod val="60000"/>
              <a:lumOff val="4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=""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50" y="3819199"/>
            <a:ext cx="2241550" cy="109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Chia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lớp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ra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thành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endParaRPr lang="zh-CN" altLang="en-US" sz="2250" b="1" dirty="0">
              <a:solidFill>
                <a:srgbClr val="FF0000"/>
              </a:solidFill>
              <a:latin typeface="微软雅黑"/>
              <a:ea typeface="微软雅黑"/>
              <a:sym typeface="微软雅黑" panose="020B0503020204020204" pitchFamily="34" charset="-122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=""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3403374"/>
            <a:ext cx="2389188" cy="158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Mỗi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cử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5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bạn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xuất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sắc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nhất</a:t>
            </a:r>
            <a:endParaRPr lang="zh-CN" altLang="en-US" sz="2250" b="1" dirty="0">
              <a:solidFill>
                <a:srgbClr val="FF0000"/>
              </a:solidFill>
              <a:latin typeface="微软雅黑"/>
              <a:ea typeface="微软雅黑"/>
              <a:sym typeface="微软雅黑" panose="020B0503020204020204" pitchFamily="34" charset="-122"/>
            </a:endParaRPr>
          </a:p>
        </p:txBody>
      </p:sp>
      <p:sp>
        <p:nvSpPr>
          <p:cNvPr id="21" name="椭圆 1">
            <a:extLst>
              <a:ext uri="{FF2B5EF4-FFF2-40B4-BE49-F238E27FC236}">
                <a16:creationId xmlns=""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2590800"/>
            <a:ext cx="2827338" cy="3364770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40000"/>
                <a:lumOff val="60000"/>
              </a:srgbClr>
            </a:solidFill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22" name="TextBox 26">
            <a:extLst>
              <a:ext uri="{FF2B5EF4-FFF2-40B4-BE49-F238E27FC236}">
                <a16:creationId xmlns=""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153920"/>
            <a:ext cx="2597495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truyền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thống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mà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em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biết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2’</a:t>
            </a:r>
            <a:endParaRPr lang="en-US" sz="2531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椭圆 11">
            <a:extLst>
              <a:ext uri="{FF2B5EF4-FFF2-40B4-BE49-F238E27FC236}">
                <a16:creationId xmlns=""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372" y="2590800"/>
            <a:ext cx="3024187" cy="3406309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=""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154" y="3441700"/>
            <a:ext cx="2278062" cy="20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truyền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thống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  <a:latin typeface="Calibri" panose="020F050202020403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803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2" grpId="0"/>
      <p:bldP spid="23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1212</Words>
  <Application>Microsoft Office PowerPoint</Application>
  <PresentationFormat>Widescreen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8" baseType="lpstr">
      <vt:lpstr>Arial Unicode MS</vt:lpstr>
      <vt:lpstr>微软雅黑</vt:lpstr>
      <vt:lpstr>宋体</vt:lpstr>
      <vt:lpstr>#9Slide03 Arima Madurai Black</vt:lpstr>
      <vt:lpstr>#9Slide05 Fourth</vt:lpstr>
      <vt:lpstr>.VnSouthern</vt:lpstr>
      <vt:lpstr>Arial</vt:lpstr>
      <vt:lpstr>Calibri</vt:lpstr>
      <vt:lpstr>Calibri Light</vt:lpstr>
      <vt:lpstr>Georgia</vt:lpstr>
      <vt:lpstr>Helvetica Neue</vt:lpstr>
      <vt:lpstr>Lato Light</vt:lpstr>
      <vt:lpstr>Lato Regular</vt:lpstr>
      <vt:lpstr>Segoe UI</vt:lpstr>
      <vt:lpstr>SVN-Vanilla Daisy Pro</vt:lpstr>
      <vt:lpstr>Tahoma</vt:lpstr>
      <vt:lpstr>Times</vt:lpstr>
      <vt:lpstr>Times New Roman</vt:lpstr>
      <vt:lpstr>Office Theme</vt:lpstr>
      <vt:lpstr>15_Office Theme</vt:lpstr>
      <vt:lpstr>12_Office Theme</vt:lpstr>
      <vt:lpstr>9_Office Theme</vt:lpstr>
      <vt:lpstr>10_Office Theme</vt:lpstr>
      <vt:lpstr>11_Office Theme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do que</cp:lastModifiedBy>
  <cp:revision>36</cp:revision>
  <dcterms:created xsi:type="dcterms:W3CDTF">2021-06-28T15:32:15Z</dcterms:created>
  <dcterms:modified xsi:type="dcterms:W3CDTF">2025-03-09T15:00:45Z</dcterms:modified>
</cp:coreProperties>
</file>