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6"/>
  </p:notesMasterIdLst>
  <p:sldIdLst>
    <p:sldId id="256" r:id="rId3"/>
    <p:sldId id="257" r:id="rId4"/>
    <p:sldId id="262"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700"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6DA1E7-AE51-49C7-A55C-897F08BC7995}" type="datetimeFigureOut">
              <a:rPr lang="en-US" smtClean="0"/>
              <a:t>3/9/2025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5182AF-81E0-41A9-B74F-FD73D4F2F247}" type="slidenum">
              <a:rPr lang="en-US" smtClean="0"/>
              <a:t>‹#›</a:t>
            </a:fld>
            <a:endParaRPr lang="en-US"/>
          </a:p>
        </p:txBody>
      </p:sp>
    </p:spTree>
    <p:extLst>
      <p:ext uri="{BB962C8B-B14F-4D97-AF65-F5344CB8AC3E}">
        <p14:creationId xmlns:p14="http://schemas.microsoft.com/office/powerpoint/2010/main" val="12483553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E3726AE-47F7-450E-B5BA-9FC267334974}" type="datetimeFigureOut">
              <a:rPr lang="en-US" smtClean="0"/>
              <a:t>3/9/2025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80220-8D9A-4BD5-8DB0-3A9D8D7C19BF}" type="slidenum">
              <a:rPr lang="en-US" smtClean="0"/>
              <a:t>‹#›</a:t>
            </a:fld>
            <a:endParaRPr lang="en-US"/>
          </a:p>
        </p:txBody>
      </p:sp>
    </p:spTree>
    <p:extLst>
      <p:ext uri="{BB962C8B-B14F-4D97-AF65-F5344CB8AC3E}">
        <p14:creationId xmlns:p14="http://schemas.microsoft.com/office/powerpoint/2010/main" val="3594582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3726AE-47F7-450E-B5BA-9FC267334974}" type="datetimeFigureOut">
              <a:rPr lang="en-US" smtClean="0"/>
              <a:t>3/9/2025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80220-8D9A-4BD5-8DB0-3A9D8D7C19BF}" type="slidenum">
              <a:rPr lang="en-US" smtClean="0"/>
              <a:t>‹#›</a:t>
            </a:fld>
            <a:endParaRPr lang="en-US"/>
          </a:p>
        </p:txBody>
      </p:sp>
    </p:spTree>
    <p:extLst>
      <p:ext uri="{BB962C8B-B14F-4D97-AF65-F5344CB8AC3E}">
        <p14:creationId xmlns:p14="http://schemas.microsoft.com/office/powerpoint/2010/main" val="3857415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3726AE-47F7-450E-B5BA-9FC267334974}" type="datetimeFigureOut">
              <a:rPr lang="en-US" smtClean="0"/>
              <a:t>3/9/2025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80220-8D9A-4BD5-8DB0-3A9D8D7C19BF}" type="slidenum">
              <a:rPr lang="en-US" smtClean="0"/>
              <a:t>‹#›</a:t>
            </a:fld>
            <a:endParaRPr lang="en-US"/>
          </a:p>
        </p:txBody>
      </p:sp>
    </p:spTree>
    <p:extLst>
      <p:ext uri="{BB962C8B-B14F-4D97-AF65-F5344CB8AC3E}">
        <p14:creationId xmlns:p14="http://schemas.microsoft.com/office/powerpoint/2010/main" val="14161963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192E836-F117-4A63-AC0F-5F8D42DE105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835DDDD5-1CDB-4460-AB24-4BADD3F6CE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AEE247C4-D6B7-4A9E-922A-191D3793D164}"/>
              </a:ext>
            </a:extLst>
          </p:cNvPr>
          <p:cNvSpPr>
            <a:spLocks noGrp="1"/>
          </p:cNvSpPr>
          <p:nvPr>
            <p:ph type="dt" sz="half" idx="10"/>
          </p:nvPr>
        </p:nvSpPr>
        <p:spPr/>
        <p:txBody>
          <a:bodyPr/>
          <a:lstStyle/>
          <a:p>
            <a:fld id="{5914D2AB-DD58-4746-B875-8D90D23E26D2}" type="datetimeFigureOut">
              <a:rPr lang="en-US" smtClean="0">
                <a:solidFill>
                  <a:prstClr val="black">
                    <a:tint val="75000"/>
                  </a:prstClr>
                </a:solidFill>
              </a:rPr>
              <a:pPr/>
              <a:t>3/9/2025</a:t>
            </a:fld>
            <a:endParaRPr lang="en-US">
              <a:solidFill>
                <a:prstClr val="black">
                  <a:tint val="75000"/>
                </a:prstClr>
              </a:solidFill>
            </a:endParaRPr>
          </a:p>
        </p:txBody>
      </p:sp>
      <p:sp>
        <p:nvSpPr>
          <p:cNvPr id="5" name="Footer Placeholder 4">
            <a:extLst>
              <a:ext uri="{FF2B5EF4-FFF2-40B4-BE49-F238E27FC236}">
                <a16:creationId xmlns="" xmlns:a16="http://schemas.microsoft.com/office/drawing/2014/main" id="{3CDB655E-5F8D-44F1-BA06-D2EDD1B38E60}"/>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 xmlns:a16="http://schemas.microsoft.com/office/drawing/2014/main" id="{37E9B112-609D-448D-BFFA-6ECD997B0411}"/>
              </a:ext>
            </a:extLst>
          </p:cNvPr>
          <p:cNvSpPr>
            <a:spLocks noGrp="1"/>
          </p:cNvSpPr>
          <p:nvPr>
            <p:ph type="sldNum" sz="quarter" idx="12"/>
          </p:nvPr>
        </p:nvSpPr>
        <p:spPr/>
        <p:txBody>
          <a:bodyPr/>
          <a:lstStyle/>
          <a:p>
            <a:fld id="{05CEC4EA-6FC5-4DE6-A89F-9BE9420BE9D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992602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2C180A1-12DA-426C-AC44-27811558206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A6226B60-8ABC-4B61-9F57-B2E9C3872CF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38B2EF28-89B8-4530-8D8F-C034014A0523}"/>
              </a:ext>
            </a:extLst>
          </p:cNvPr>
          <p:cNvSpPr>
            <a:spLocks noGrp="1"/>
          </p:cNvSpPr>
          <p:nvPr>
            <p:ph type="dt" sz="half" idx="10"/>
          </p:nvPr>
        </p:nvSpPr>
        <p:spPr/>
        <p:txBody>
          <a:bodyPr/>
          <a:lstStyle/>
          <a:p>
            <a:fld id="{5914D2AB-DD58-4746-B875-8D90D23E26D2}" type="datetimeFigureOut">
              <a:rPr lang="en-US" smtClean="0">
                <a:solidFill>
                  <a:prstClr val="black">
                    <a:tint val="75000"/>
                  </a:prstClr>
                </a:solidFill>
              </a:rPr>
              <a:pPr/>
              <a:t>3/9/2025</a:t>
            </a:fld>
            <a:endParaRPr lang="en-US">
              <a:solidFill>
                <a:prstClr val="black">
                  <a:tint val="75000"/>
                </a:prstClr>
              </a:solidFill>
            </a:endParaRPr>
          </a:p>
        </p:txBody>
      </p:sp>
      <p:sp>
        <p:nvSpPr>
          <p:cNvPr id="5" name="Footer Placeholder 4">
            <a:extLst>
              <a:ext uri="{FF2B5EF4-FFF2-40B4-BE49-F238E27FC236}">
                <a16:creationId xmlns="" xmlns:a16="http://schemas.microsoft.com/office/drawing/2014/main" id="{BEB5488F-8264-44B9-B075-16B9338BC74D}"/>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 xmlns:a16="http://schemas.microsoft.com/office/drawing/2014/main" id="{E5B39AD0-DD47-442F-9082-854250B1E73A}"/>
              </a:ext>
            </a:extLst>
          </p:cNvPr>
          <p:cNvSpPr>
            <a:spLocks noGrp="1"/>
          </p:cNvSpPr>
          <p:nvPr>
            <p:ph type="sldNum" sz="quarter" idx="12"/>
          </p:nvPr>
        </p:nvSpPr>
        <p:spPr/>
        <p:txBody>
          <a:bodyPr/>
          <a:lstStyle/>
          <a:p>
            <a:fld id="{8C960DC3-1B5F-4534-949D-E61F5D7DDF28}"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2972586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DDA977E-BAEC-4A80-83F0-3A79213C1F2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7115CB32-2984-45EE-BB6C-A921DF3B13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4CE333C9-3F6C-4674-8749-AF6617E1C534}"/>
              </a:ext>
            </a:extLst>
          </p:cNvPr>
          <p:cNvSpPr>
            <a:spLocks noGrp="1"/>
          </p:cNvSpPr>
          <p:nvPr>
            <p:ph type="dt" sz="half" idx="10"/>
          </p:nvPr>
        </p:nvSpPr>
        <p:spPr/>
        <p:txBody>
          <a:bodyPr/>
          <a:lstStyle/>
          <a:p>
            <a:fld id="{5914D2AB-DD58-4746-B875-8D90D23E26D2}" type="datetimeFigureOut">
              <a:rPr lang="en-US" smtClean="0">
                <a:solidFill>
                  <a:prstClr val="black">
                    <a:tint val="75000"/>
                  </a:prstClr>
                </a:solidFill>
              </a:rPr>
              <a:pPr/>
              <a:t>3/9/2025</a:t>
            </a:fld>
            <a:endParaRPr lang="en-US">
              <a:solidFill>
                <a:prstClr val="black">
                  <a:tint val="75000"/>
                </a:prstClr>
              </a:solidFill>
            </a:endParaRPr>
          </a:p>
        </p:txBody>
      </p:sp>
      <p:sp>
        <p:nvSpPr>
          <p:cNvPr id="5" name="Footer Placeholder 4">
            <a:extLst>
              <a:ext uri="{FF2B5EF4-FFF2-40B4-BE49-F238E27FC236}">
                <a16:creationId xmlns="" xmlns:a16="http://schemas.microsoft.com/office/drawing/2014/main" id="{61C611B6-F542-414C-B36D-39B5A06037B7}"/>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 xmlns:a16="http://schemas.microsoft.com/office/drawing/2014/main" id="{0999627F-3033-4432-8E23-02CB914E1313}"/>
              </a:ext>
            </a:extLst>
          </p:cNvPr>
          <p:cNvSpPr>
            <a:spLocks noGrp="1"/>
          </p:cNvSpPr>
          <p:nvPr>
            <p:ph type="sldNum" sz="quarter" idx="12"/>
          </p:nvPr>
        </p:nvSpPr>
        <p:spPr/>
        <p:txBody>
          <a:bodyPr/>
          <a:lstStyle/>
          <a:p>
            <a:fld id="{1F4A9CD3-C45F-429F-95A8-837E324DFBF4}"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20660564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67B1134-2C89-47E2-ADBD-3D567F66A8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669C5D22-2E5D-428E-922B-42C70B7BA6A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A47DCE5C-545B-4E06-A445-BA4A3900ACE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E9CD5495-1FFE-4ABD-92F1-D7207B37433D}"/>
              </a:ext>
            </a:extLst>
          </p:cNvPr>
          <p:cNvSpPr>
            <a:spLocks noGrp="1"/>
          </p:cNvSpPr>
          <p:nvPr>
            <p:ph type="dt" sz="half" idx="10"/>
          </p:nvPr>
        </p:nvSpPr>
        <p:spPr/>
        <p:txBody>
          <a:bodyPr/>
          <a:lstStyle/>
          <a:p>
            <a:fld id="{5914D2AB-DD58-4746-B875-8D90D23E26D2}" type="datetimeFigureOut">
              <a:rPr lang="en-US" smtClean="0">
                <a:solidFill>
                  <a:prstClr val="black">
                    <a:tint val="75000"/>
                  </a:prstClr>
                </a:solidFill>
              </a:rPr>
              <a:pPr/>
              <a:t>3/9/2025</a:t>
            </a:fld>
            <a:endParaRPr lang="en-US">
              <a:solidFill>
                <a:prstClr val="black">
                  <a:tint val="75000"/>
                </a:prstClr>
              </a:solidFill>
            </a:endParaRPr>
          </a:p>
        </p:txBody>
      </p:sp>
      <p:sp>
        <p:nvSpPr>
          <p:cNvPr id="6" name="Footer Placeholder 5">
            <a:extLst>
              <a:ext uri="{FF2B5EF4-FFF2-40B4-BE49-F238E27FC236}">
                <a16:creationId xmlns="" xmlns:a16="http://schemas.microsoft.com/office/drawing/2014/main" id="{B6971984-370A-4E7F-8051-A5D8023BA70C}"/>
              </a:ext>
            </a:extLst>
          </p:cNvPr>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a:extLst>
              <a:ext uri="{FF2B5EF4-FFF2-40B4-BE49-F238E27FC236}">
                <a16:creationId xmlns="" xmlns:a16="http://schemas.microsoft.com/office/drawing/2014/main" id="{ADF68516-FC6A-4282-87DB-F7966F4E9858}"/>
              </a:ext>
            </a:extLst>
          </p:cNvPr>
          <p:cNvSpPr>
            <a:spLocks noGrp="1"/>
          </p:cNvSpPr>
          <p:nvPr>
            <p:ph type="sldNum" sz="quarter" idx="12"/>
          </p:nvPr>
        </p:nvSpPr>
        <p:spPr/>
        <p:txBody>
          <a:bodyPr/>
          <a:lstStyle/>
          <a:p>
            <a:fld id="{675D9ACE-5CFE-4AE7-B658-6CF8073D42FF}"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7721160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227FF43-F6B6-4F9E-AA90-5789C55C655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091E5EB1-82C7-4664-BD2D-497464FD1A8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A9CE5624-2A51-4948-AC3D-153D42058F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009ED164-9C2D-4EB6-B0AD-17C508ADAE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40144964-CD5F-4E78-90DB-C981DB2B3CD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8BDBCCED-49EE-42D1-9B59-4AA315A1D33C}"/>
              </a:ext>
            </a:extLst>
          </p:cNvPr>
          <p:cNvSpPr>
            <a:spLocks noGrp="1"/>
          </p:cNvSpPr>
          <p:nvPr>
            <p:ph type="dt" sz="half" idx="10"/>
          </p:nvPr>
        </p:nvSpPr>
        <p:spPr/>
        <p:txBody>
          <a:bodyPr/>
          <a:lstStyle/>
          <a:p>
            <a:fld id="{5914D2AB-DD58-4746-B875-8D90D23E26D2}" type="datetimeFigureOut">
              <a:rPr lang="en-US" smtClean="0">
                <a:solidFill>
                  <a:prstClr val="black">
                    <a:tint val="75000"/>
                  </a:prstClr>
                </a:solidFill>
              </a:rPr>
              <a:pPr/>
              <a:t>3/9/2025</a:t>
            </a:fld>
            <a:endParaRPr lang="en-US">
              <a:solidFill>
                <a:prstClr val="black">
                  <a:tint val="75000"/>
                </a:prstClr>
              </a:solidFill>
            </a:endParaRPr>
          </a:p>
        </p:txBody>
      </p:sp>
      <p:sp>
        <p:nvSpPr>
          <p:cNvPr id="8" name="Footer Placeholder 7">
            <a:extLst>
              <a:ext uri="{FF2B5EF4-FFF2-40B4-BE49-F238E27FC236}">
                <a16:creationId xmlns="" xmlns:a16="http://schemas.microsoft.com/office/drawing/2014/main" id="{3F68084A-01A0-4D6B-8C6C-7E7868B29D2E}"/>
              </a:ext>
            </a:extLst>
          </p:cNvPr>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a:extLst>
              <a:ext uri="{FF2B5EF4-FFF2-40B4-BE49-F238E27FC236}">
                <a16:creationId xmlns="" xmlns:a16="http://schemas.microsoft.com/office/drawing/2014/main" id="{8D96E189-85E6-4005-A45C-0FEF735AA9FD}"/>
              </a:ext>
            </a:extLst>
          </p:cNvPr>
          <p:cNvSpPr>
            <a:spLocks noGrp="1"/>
          </p:cNvSpPr>
          <p:nvPr>
            <p:ph type="sldNum" sz="quarter" idx="12"/>
          </p:nvPr>
        </p:nvSpPr>
        <p:spPr/>
        <p:txBody>
          <a:bodyPr/>
          <a:lstStyle/>
          <a:p>
            <a:fld id="{343B58A8-918D-487E-A68E-E1147EC4186D}"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17199683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3BCD912-3180-4FF4-9FD2-83F58EFC7F8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01B440E1-0A5A-4D65-BB15-2504A1B03590}"/>
              </a:ext>
            </a:extLst>
          </p:cNvPr>
          <p:cNvSpPr>
            <a:spLocks noGrp="1"/>
          </p:cNvSpPr>
          <p:nvPr>
            <p:ph type="dt" sz="half" idx="10"/>
          </p:nvPr>
        </p:nvSpPr>
        <p:spPr/>
        <p:txBody>
          <a:bodyPr/>
          <a:lstStyle/>
          <a:p>
            <a:fld id="{5914D2AB-DD58-4746-B875-8D90D23E26D2}" type="datetimeFigureOut">
              <a:rPr lang="en-US" smtClean="0">
                <a:solidFill>
                  <a:prstClr val="black">
                    <a:tint val="75000"/>
                  </a:prstClr>
                </a:solidFill>
              </a:rPr>
              <a:pPr/>
              <a:t>3/9/2025</a:t>
            </a:fld>
            <a:endParaRPr lang="en-US">
              <a:solidFill>
                <a:prstClr val="black">
                  <a:tint val="75000"/>
                </a:prstClr>
              </a:solidFill>
            </a:endParaRPr>
          </a:p>
        </p:txBody>
      </p:sp>
      <p:sp>
        <p:nvSpPr>
          <p:cNvPr id="4" name="Footer Placeholder 3">
            <a:extLst>
              <a:ext uri="{FF2B5EF4-FFF2-40B4-BE49-F238E27FC236}">
                <a16:creationId xmlns="" xmlns:a16="http://schemas.microsoft.com/office/drawing/2014/main" id="{4A36212F-0EDE-49C8-A895-7D927172028A}"/>
              </a:ext>
            </a:extLst>
          </p:cNvPr>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a:extLst>
              <a:ext uri="{FF2B5EF4-FFF2-40B4-BE49-F238E27FC236}">
                <a16:creationId xmlns="" xmlns:a16="http://schemas.microsoft.com/office/drawing/2014/main" id="{A3D58708-3F55-4574-AB81-02D9C9791B81}"/>
              </a:ext>
            </a:extLst>
          </p:cNvPr>
          <p:cNvSpPr>
            <a:spLocks noGrp="1"/>
          </p:cNvSpPr>
          <p:nvPr>
            <p:ph type="sldNum" sz="quarter" idx="12"/>
          </p:nvPr>
        </p:nvSpPr>
        <p:spPr/>
        <p:txBody>
          <a:bodyPr/>
          <a:lstStyle/>
          <a:p>
            <a:fld id="{BC9B6E0E-12E8-4F60-AA4C-2D244E5456EC}"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11866255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50F3DD58-9276-410C-AF6C-7D5D1EBFD590}"/>
              </a:ext>
            </a:extLst>
          </p:cNvPr>
          <p:cNvSpPr>
            <a:spLocks noGrp="1"/>
          </p:cNvSpPr>
          <p:nvPr>
            <p:ph type="dt" sz="half" idx="10"/>
          </p:nvPr>
        </p:nvSpPr>
        <p:spPr/>
        <p:txBody>
          <a:bodyPr/>
          <a:lstStyle/>
          <a:p>
            <a:fld id="{5914D2AB-DD58-4746-B875-8D90D23E26D2}" type="datetimeFigureOut">
              <a:rPr lang="en-US" smtClean="0">
                <a:solidFill>
                  <a:prstClr val="black">
                    <a:tint val="75000"/>
                  </a:prstClr>
                </a:solidFill>
              </a:rPr>
              <a:pPr/>
              <a:t>3/9/2025</a:t>
            </a:fld>
            <a:endParaRPr lang="en-US">
              <a:solidFill>
                <a:prstClr val="black">
                  <a:tint val="75000"/>
                </a:prstClr>
              </a:solidFill>
            </a:endParaRPr>
          </a:p>
        </p:txBody>
      </p:sp>
      <p:sp>
        <p:nvSpPr>
          <p:cNvPr id="3" name="Footer Placeholder 2">
            <a:extLst>
              <a:ext uri="{FF2B5EF4-FFF2-40B4-BE49-F238E27FC236}">
                <a16:creationId xmlns="" xmlns:a16="http://schemas.microsoft.com/office/drawing/2014/main" id="{4AF32367-9DC6-460C-AB8E-A7891D7256F3}"/>
              </a:ext>
            </a:extLst>
          </p:cNvPr>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a:extLst>
              <a:ext uri="{FF2B5EF4-FFF2-40B4-BE49-F238E27FC236}">
                <a16:creationId xmlns="" xmlns:a16="http://schemas.microsoft.com/office/drawing/2014/main" id="{066418EF-E8B5-4976-B327-89696CF5A604}"/>
              </a:ext>
            </a:extLst>
          </p:cNvPr>
          <p:cNvSpPr>
            <a:spLocks noGrp="1"/>
          </p:cNvSpPr>
          <p:nvPr>
            <p:ph type="sldNum" sz="quarter" idx="12"/>
          </p:nvPr>
        </p:nvSpPr>
        <p:spPr/>
        <p:txBody>
          <a:bodyPr/>
          <a:lstStyle/>
          <a:p>
            <a:fld id="{236E7B28-9747-4E84-B604-46E657738A9E}"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5822168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47BA44A-5ED3-4475-AED9-C9EA2B899B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0D259986-40EC-43F4-B9A3-BA9464C323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225F9401-3A32-4777-80C5-2970CC1065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93687432-0049-40BB-8096-0E3F713538DC}"/>
              </a:ext>
            </a:extLst>
          </p:cNvPr>
          <p:cNvSpPr>
            <a:spLocks noGrp="1"/>
          </p:cNvSpPr>
          <p:nvPr>
            <p:ph type="dt" sz="half" idx="10"/>
          </p:nvPr>
        </p:nvSpPr>
        <p:spPr/>
        <p:txBody>
          <a:bodyPr/>
          <a:lstStyle/>
          <a:p>
            <a:fld id="{5914D2AB-DD58-4746-B875-8D90D23E26D2}" type="datetimeFigureOut">
              <a:rPr lang="en-US" smtClean="0">
                <a:solidFill>
                  <a:prstClr val="black">
                    <a:tint val="75000"/>
                  </a:prstClr>
                </a:solidFill>
              </a:rPr>
              <a:pPr/>
              <a:t>3/9/2025</a:t>
            </a:fld>
            <a:endParaRPr lang="en-US">
              <a:solidFill>
                <a:prstClr val="black">
                  <a:tint val="75000"/>
                </a:prstClr>
              </a:solidFill>
            </a:endParaRPr>
          </a:p>
        </p:txBody>
      </p:sp>
      <p:sp>
        <p:nvSpPr>
          <p:cNvPr id="6" name="Footer Placeholder 5">
            <a:extLst>
              <a:ext uri="{FF2B5EF4-FFF2-40B4-BE49-F238E27FC236}">
                <a16:creationId xmlns="" xmlns:a16="http://schemas.microsoft.com/office/drawing/2014/main" id="{B48DB4A5-8C20-463C-9636-D42B52BE0664}"/>
              </a:ext>
            </a:extLst>
          </p:cNvPr>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a:extLst>
              <a:ext uri="{FF2B5EF4-FFF2-40B4-BE49-F238E27FC236}">
                <a16:creationId xmlns="" xmlns:a16="http://schemas.microsoft.com/office/drawing/2014/main" id="{69B6976F-B1E2-4994-8F41-545902D69D2F}"/>
              </a:ext>
            </a:extLst>
          </p:cNvPr>
          <p:cNvSpPr>
            <a:spLocks noGrp="1"/>
          </p:cNvSpPr>
          <p:nvPr>
            <p:ph type="sldNum" sz="quarter" idx="12"/>
          </p:nvPr>
        </p:nvSpPr>
        <p:spPr/>
        <p:txBody>
          <a:bodyPr/>
          <a:lstStyle/>
          <a:p>
            <a:fld id="{C34BCE46-A05B-4D33-91D8-6AE2484A13E9}"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3996316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3726AE-47F7-450E-B5BA-9FC267334974}" type="datetimeFigureOut">
              <a:rPr lang="en-US" smtClean="0"/>
              <a:t>3/9/2025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80220-8D9A-4BD5-8DB0-3A9D8D7C19BF}" type="slidenum">
              <a:rPr lang="en-US" smtClean="0"/>
              <a:t>‹#›</a:t>
            </a:fld>
            <a:endParaRPr lang="en-US"/>
          </a:p>
        </p:txBody>
      </p:sp>
    </p:spTree>
    <p:extLst>
      <p:ext uri="{BB962C8B-B14F-4D97-AF65-F5344CB8AC3E}">
        <p14:creationId xmlns:p14="http://schemas.microsoft.com/office/powerpoint/2010/main" val="96086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BED0E99-C51D-4E04-AA44-5410D8C718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3F0FA9D7-92C5-4932-8BD7-C9983459F3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F25A2976-D5BB-4A41-9312-155E4E5378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B9815652-DFC4-444D-879B-2A6372F464CB}"/>
              </a:ext>
            </a:extLst>
          </p:cNvPr>
          <p:cNvSpPr>
            <a:spLocks noGrp="1"/>
          </p:cNvSpPr>
          <p:nvPr>
            <p:ph type="dt" sz="half" idx="10"/>
          </p:nvPr>
        </p:nvSpPr>
        <p:spPr/>
        <p:txBody>
          <a:bodyPr/>
          <a:lstStyle/>
          <a:p>
            <a:fld id="{5914D2AB-DD58-4746-B875-8D90D23E26D2}" type="datetimeFigureOut">
              <a:rPr lang="en-US" smtClean="0">
                <a:solidFill>
                  <a:prstClr val="black">
                    <a:tint val="75000"/>
                  </a:prstClr>
                </a:solidFill>
              </a:rPr>
              <a:pPr/>
              <a:t>3/9/2025</a:t>
            </a:fld>
            <a:endParaRPr lang="en-US">
              <a:solidFill>
                <a:prstClr val="black">
                  <a:tint val="75000"/>
                </a:prstClr>
              </a:solidFill>
            </a:endParaRPr>
          </a:p>
        </p:txBody>
      </p:sp>
      <p:sp>
        <p:nvSpPr>
          <p:cNvPr id="6" name="Footer Placeholder 5">
            <a:extLst>
              <a:ext uri="{FF2B5EF4-FFF2-40B4-BE49-F238E27FC236}">
                <a16:creationId xmlns="" xmlns:a16="http://schemas.microsoft.com/office/drawing/2014/main" id="{DCE3DCA6-62AA-4911-9858-06FA49089EDE}"/>
              </a:ext>
            </a:extLst>
          </p:cNvPr>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a:extLst>
              <a:ext uri="{FF2B5EF4-FFF2-40B4-BE49-F238E27FC236}">
                <a16:creationId xmlns="" xmlns:a16="http://schemas.microsoft.com/office/drawing/2014/main" id="{5F147248-5AEE-47AB-9F7F-FAB2F396AC58}"/>
              </a:ext>
            </a:extLst>
          </p:cNvPr>
          <p:cNvSpPr>
            <a:spLocks noGrp="1"/>
          </p:cNvSpPr>
          <p:nvPr>
            <p:ph type="sldNum" sz="quarter" idx="12"/>
          </p:nvPr>
        </p:nvSpPr>
        <p:spPr/>
        <p:txBody>
          <a:bodyPr/>
          <a:lstStyle/>
          <a:p>
            <a:fld id="{FC5C8A20-F7A3-41F1-BDEB-FDFA73989A6D}"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33912228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DD108B5-811A-4196-9CD7-0B5BCC4B2EA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51A6677E-F470-4938-B1A5-FB308A3110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EB485A05-ACA6-4C3B-8A27-82D89B1D5498}"/>
              </a:ext>
            </a:extLst>
          </p:cNvPr>
          <p:cNvSpPr>
            <a:spLocks noGrp="1"/>
          </p:cNvSpPr>
          <p:nvPr>
            <p:ph type="dt" sz="half" idx="10"/>
          </p:nvPr>
        </p:nvSpPr>
        <p:spPr/>
        <p:txBody>
          <a:bodyPr/>
          <a:lstStyle/>
          <a:p>
            <a:fld id="{5914D2AB-DD58-4746-B875-8D90D23E26D2}" type="datetimeFigureOut">
              <a:rPr lang="en-US" smtClean="0">
                <a:solidFill>
                  <a:prstClr val="black">
                    <a:tint val="75000"/>
                  </a:prstClr>
                </a:solidFill>
              </a:rPr>
              <a:pPr/>
              <a:t>3/9/2025</a:t>
            </a:fld>
            <a:endParaRPr lang="en-US">
              <a:solidFill>
                <a:prstClr val="black">
                  <a:tint val="75000"/>
                </a:prstClr>
              </a:solidFill>
            </a:endParaRPr>
          </a:p>
        </p:txBody>
      </p:sp>
      <p:sp>
        <p:nvSpPr>
          <p:cNvPr id="5" name="Footer Placeholder 4">
            <a:extLst>
              <a:ext uri="{FF2B5EF4-FFF2-40B4-BE49-F238E27FC236}">
                <a16:creationId xmlns="" xmlns:a16="http://schemas.microsoft.com/office/drawing/2014/main" id="{3E6EF5E8-962A-42AD-A420-FE011F14DA5B}"/>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 xmlns:a16="http://schemas.microsoft.com/office/drawing/2014/main" id="{70A104B0-F5E9-4C99-9EFA-E97BC759BAFD}"/>
              </a:ext>
            </a:extLst>
          </p:cNvPr>
          <p:cNvSpPr>
            <a:spLocks noGrp="1"/>
          </p:cNvSpPr>
          <p:nvPr>
            <p:ph type="sldNum" sz="quarter" idx="12"/>
          </p:nvPr>
        </p:nvSpPr>
        <p:spPr/>
        <p:txBody>
          <a:bodyPr/>
          <a:lstStyle/>
          <a:p>
            <a:fld id="{4CA50655-6099-49A5-A5B3-294E30F1778E}"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34029242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AD943C10-B4B0-4CC7-83CA-1E90E32DAA7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618C8B11-D57D-4C8D-A4A3-53B0AC46BE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2C05FE77-960F-4044-9C6F-685A5B7BCA63}"/>
              </a:ext>
            </a:extLst>
          </p:cNvPr>
          <p:cNvSpPr>
            <a:spLocks noGrp="1"/>
          </p:cNvSpPr>
          <p:nvPr>
            <p:ph type="dt" sz="half" idx="10"/>
          </p:nvPr>
        </p:nvSpPr>
        <p:spPr/>
        <p:txBody>
          <a:bodyPr/>
          <a:lstStyle/>
          <a:p>
            <a:fld id="{5914D2AB-DD58-4746-B875-8D90D23E26D2}" type="datetimeFigureOut">
              <a:rPr lang="en-US" smtClean="0">
                <a:solidFill>
                  <a:prstClr val="black">
                    <a:tint val="75000"/>
                  </a:prstClr>
                </a:solidFill>
              </a:rPr>
              <a:pPr/>
              <a:t>3/9/2025</a:t>
            </a:fld>
            <a:endParaRPr lang="en-US">
              <a:solidFill>
                <a:prstClr val="black">
                  <a:tint val="75000"/>
                </a:prstClr>
              </a:solidFill>
            </a:endParaRPr>
          </a:p>
        </p:txBody>
      </p:sp>
      <p:sp>
        <p:nvSpPr>
          <p:cNvPr id="5" name="Footer Placeholder 4">
            <a:extLst>
              <a:ext uri="{FF2B5EF4-FFF2-40B4-BE49-F238E27FC236}">
                <a16:creationId xmlns="" xmlns:a16="http://schemas.microsoft.com/office/drawing/2014/main" id="{4A85B594-C5C6-479C-91AF-9764975BF3B7}"/>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 xmlns:a16="http://schemas.microsoft.com/office/drawing/2014/main" id="{F1FDE4F1-D15D-4E04-9E27-6010CE2A98BC}"/>
              </a:ext>
            </a:extLst>
          </p:cNvPr>
          <p:cNvSpPr>
            <a:spLocks noGrp="1"/>
          </p:cNvSpPr>
          <p:nvPr>
            <p:ph type="sldNum" sz="quarter" idx="12"/>
          </p:nvPr>
        </p:nvSpPr>
        <p:spPr/>
        <p:txBody>
          <a:bodyPr/>
          <a:lstStyle/>
          <a:p>
            <a:fld id="{D25CD138-390D-42D6-A3F9-214C2077893E}"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1171323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3726AE-47F7-450E-B5BA-9FC267334974}" type="datetimeFigureOut">
              <a:rPr lang="en-US" smtClean="0"/>
              <a:t>3/9/2025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880220-8D9A-4BD5-8DB0-3A9D8D7C19BF}" type="slidenum">
              <a:rPr lang="en-US" smtClean="0"/>
              <a:t>‹#›</a:t>
            </a:fld>
            <a:endParaRPr lang="en-US"/>
          </a:p>
        </p:txBody>
      </p:sp>
    </p:spTree>
    <p:extLst>
      <p:ext uri="{BB962C8B-B14F-4D97-AF65-F5344CB8AC3E}">
        <p14:creationId xmlns:p14="http://schemas.microsoft.com/office/powerpoint/2010/main" val="1487906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E3726AE-47F7-450E-B5BA-9FC267334974}" type="datetimeFigureOut">
              <a:rPr lang="en-US" smtClean="0"/>
              <a:t>3/9/2025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880220-8D9A-4BD5-8DB0-3A9D8D7C19BF}" type="slidenum">
              <a:rPr lang="en-US" smtClean="0"/>
              <a:t>‹#›</a:t>
            </a:fld>
            <a:endParaRPr lang="en-US"/>
          </a:p>
        </p:txBody>
      </p:sp>
    </p:spTree>
    <p:extLst>
      <p:ext uri="{BB962C8B-B14F-4D97-AF65-F5344CB8AC3E}">
        <p14:creationId xmlns:p14="http://schemas.microsoft.com/office/powerpoint/2010/main" val="1534540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E3726AE-47F7-450E-B5BA-9FC267334974}" type="datetimeFigureOut">
              <a:rPr lang="en-US" smtClean="0"/>
              <a:t>3/9/2025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880220-8D9A-4BD5-8DB0-3A9D8D7C19BF}" type="slidenum">
              <a:rPr lang="en-US" smtClean="0"/>
              <a:t>‹#›</a:t>
            </a:fld>
            <a:endParaRPr lang="en-US"/>
          </a:p>
        </p:txBody>
      </p:sp>
    </p:spTree>
    <p:extLst>
      <p:ext uri="{BB962C8B-B14F-4D97-AF65-F5344CB8AC3E}">
        <p14:creationId xmlns:p14="http://schemas.microsoft.com/office/powerpoint/2010/main" val="3580198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E3726AE-47F7-450E-B5BA-9FC267334974}" type="datetimeFigureOut">
              <a:rPr lang="en-US" smtClean="0"/>
              <a:t>3/9/2025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880220-8D9A-4BD5-8DB0-3A9D8D7C19BF}" type="slidenum">
              <a:rPr lang="en-US" smtClean="0"/>
              <a:t>‹#›</a:t>
            </a:fld>
            <a:endParaRPr lang="en-US"/>
          </a:p>
        </p:txBody>
      </p:sp>
    </p:spTree>
    <p:extLst>
      <p:ext uri="{BB962C8B-B14F-4D97-AF65-F5344CB8AC3E}">
        <p14:creationId xmlns:p14="http://schemas.microsoft.com/office/powerpoint/2010/main" val="2041884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3726AE-47F7-450E-B5BA-9FC267334974}" type="datetimeFigureOut">
              <a:rPr lang="en-US" smtClean="0"/>
              <a:t>3/9/2025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880220-8D9A-4BD5-8DB0-3A9D8D7C19BF}" type="slidenum">
              <a:rPr lang="en-US" smtClean="0"/>
              <a:t>‹#›</a:t>
            </a:fld>
            <a:endParaRPr lang="en-US"/>
          </a:p>
        </p:txBody>
      </p:sp>
    </p:spTree>
    <p:extLst>
      <p:ext uri="{BB962C8B-B14F-4D97-AF65-F5344CB8AC3E}">
        <p14:creationId xmlns:p14="http://schemas.microsoft.com/office/powerpoint/2010/main" val="32919256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3726AE-47F7-450E-B5BA-9FC267334974}" type="datetimeFigureOut">
              <a:rPr lang="en-US" smtClean="0"/>
              <a:t>3/9/2025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880220-8D9A-4BD5-8DB0-3A9D8D7C19BF}" type="slidenum">
              <a:rPr lang="en-US" smtClean="0"/>
              <a:t>‹#›</a:t>
            </a:fld>
            <a:endParaRPr lang="en-US"/>
          </a:p>
        </p:txBody>
      </p:sp>
    </p:spTree>
    <p:extLst>
      <p:ext uri="{BB962C8B-B14F-4D97-AF65-F5344CB8AC3E}">
        <p14:creationId xmlns:p14="http://schemas.microsoft.com/office/powerpoint/2010/main" val="37951629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3726AE-47F7-450E-B5BA-9FC267334974}" type="datetimeFigureOut">
              <a:rPr lang="en-US" smtClean="0"/>
              <a:t>3/9/2025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880220-8D9A-4BD5-8DB0-3A9D8D7C19BF}" type="slidenum">
              <a:rPr lang="en-US" smtClean="0"/>
              <a:t>‹#›</a:t>
            </a:fld>
            <a:endParaRPr lang="en-US"/>
          </a:p>
        </p:txBody>
      </p:sp>
    </p:spTree>
    <p:extLst>
      <p:ext uri="{BB962C8B-B14F-4D97-AF65-F5344CB8AC3E}">
        <p14:creationId xmlns:p14="http://schemas.microsoft.com/office/powerpoint/2010/main" val="2110553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3726AE-47F7-450E-B5BA-9FC267334974}" type="datetimeFigureOut">
              <a:rPr lang="en-US" smtClean="0"/>
              <a:t>3/9/2025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880220-8D9A-4BD5-8DB0-3A9D8D7C19BF}" type="slidenum">
              <a:rPr lang="en-US" smtClean="0"/>
              <a:t>‹#›</a:t>
            </a:fld>
            <a:endParaRPr lang="en-US"/>
          </a:p>
        </p:txBody>
      </p:sp>
    </p:spTree>
    <p:extLst>
      <p:ext uri="{BB962C8B-B14F-4D97-AF65-F5344CB8AC3E}">
        <p14:creationId xmlns:p14="http://schemas.microsoft.com/office/powerpoint/2010/main" val="28118514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8FB88E0A-A312-48B2-AD45-C33801621B0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D49F5AB2-FA1E-4D1E-B88D-468CFA9A0E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2EC58F2F-0EC0-4A27-89F0-4F10D21EF8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14D2AB-DD58-4746-B875-8D90D23E26D2}" type="datetimeFigureOut">
              <a:rPr lang="en-US" smtClean="0">
                <a:solidFill>
                  <a:prstClr val="black">
                    <a:tint val="75000"/>
                  </a:prstClr>
                </a:solidFill>
              </a:rPr>
              <a:pPr/>
              <a:t>3/9/2025</a:t>
            </a:fld>
            <a:endParaRPr lang="en-US">
              <a:solidFill>
                <a:prstClr val="black">
                  <a:tint val="75000"/>
                </a:prstClr>
              </a:solidFill>
            </a:endParaRPr>
          </a:p>
        </p:txBody>
      </p:sp>
      <p:sp>
        <p:nvSpPr>
          <p:cNvPr id="5" name="Footer Placeholder 4">
            <a:extLst>
              <a:ext uri="{FF2B5EF4-FFF2-40B4-BE49-F238E27FC236}">
                <a16:creationId xmlns="" xmlns:a16="http://schemas.microsoft.com/office/drawing/2014/main" id="{E73429DF-F118-4ED8-A695-98CA0DBD16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a:extLst>
              <a:ext uri="{FF2B5EF4-FFF2-40B4-BE49-F238E27FC236}">
                <a16:creationId xmlns="" xmlns:a16="http://schemas.microsoft.com/office/drawing/2014/main" id="{20923011-8E1E-4F13-86FE-11FCBA42B3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C8CFE3-553D-4D67-B17E-45793350FDE1}"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31899474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emf"/><Relationship Id="rId1" Type="http://schemas.openxmlformats.org/officeDocument/2006/relationships/slideLayout" Target="../slideLayouts/slideLayout13.xml"/><Relationship Id="rId5" Type="http://schemas.openxmlformats.org/officeDocument/2006/relationships/image" Target="../media/image5.png"/><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 name="Google Shape;164;p9"/>
          <p:cNvPicPr preferRelativeResize="0"/>
          <p:nvPr/>
        </p:nvPicPr>
        <p:blipFill rotWithShape="1">
          <a:blip r:embed="rId2">
            <a:alphaModFix/>
          </a:blip>
          <a:srcRect l="15285" t="10430" r="46645" b="11190"/>
          <a:stretch/>
        </p:blipFill>
        <p:spPr>
          <a:xfrm>
            <a:off x="-340940" y="-638340"/>
            <a:ext cx="13245869" cy="7552607"/>
          </a:xfrm>
          <a:prstGeom prst="rect">
            <a:avLst/>
          </a:prstGeom>
          <a:noFill/>
          <a:ln>
            <a:noFill/>
          </a:ln>
        </p:spPr>
      </p:pic>
      <p:grpSp>
        <p:nvGrpSpPr>
          <p:cNvPr id="7" name="Group 2"/>
          <p:cNvGrpSpPr>
            <a:grpSpLocks noChangeAspect="1"/>
          </p:cNvGrpSpPr>
          <p:nvPr/>
        </p:nvGrpSpPr>
        <p:grpSpPr bwMode="auto">
          <a:xfrm>
            <a:off x="6281994" y="3690014"/>
            <a:ext cx="5642394" cy="3371903"/>
            <a:chOff x="0" y="0"/>
            <a:chExt cx="5460" cy="3810"/>
          </a:xfrm>
        </p:grpSpPr>
        <p:sp>
          <p:nvSpPr>
            <p:cNvPr id="8" name="AutoShape 3"/>
            <p:cNvSpPr>
              <a:spLocks noChangeAspect="1" noChangeArrowheads="1"/>
            </p:cNvSpPr>
            <p:nvPr/>
          </p:nvSpPr>
          <p:spPr bwMode="auto">
            <a:xfrm>
              <a:off x="0" y="0"/>
              <a:ext cx="5460" cy="38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 typeface="Wingdings 3" panose="05040102010807070707" pitchFamily="18" charset="2"/>
                <a:buNone/>
              </a:pPr>
              <a:endParaRPr lang="en-US" altLang="en-US" sz="1798">
                <a:solidFill>
                  <a:prstClr val="black"/>
                </a:solidFill>
                <a:latin typeface="Arial" panose="020B0604020202020204" pitchFamily="34" charset="0"/>
                <a:ea typeface="宋体" panose="02010600030101010101" pitchFamily="2" charset="-122"/>
                <a:cs typeface="Arial" panose="020B0604020202020204" pitchFamily="34" charset="0"/>
              </a:endParaRPr>
            </a:p>
          </p:txBody>
        </p:sp>
        <p:sp>
          <p:nvSpPr>
            <p:cNvPr id="9" name="Freeform 4"/>
            <p:cNvSpPr>
              <a:spLocks/>
            </p:cNvSpPr>
            <p:nvPr/>
          </p:nvSpPr>
          <p:spPr bwMode="auto">
            <a:xfrm>
              <a:off x="1120" y="906"/>
              <a:ext cx="3220" cy="1998"/>
            </a:xfrm>
            <a:custGeom>
              <a:avLst/>
              <a:gdLst>
                <a:gd name="T0" fmla="*/ 648 w 3220"/>
                <a:gd name="T1" fmla="*/ 48 h 1998"/>
                <a:gd name="T2" fmla="*/ 807 w 3220"/>
                <a:gd name="T3" fmla="*/ 100 h 1998"/>
                <a:gd name="T4" fmla="*/ 952 w 3220"/>
                <a:gd name="T5" fmla="*/ 104 h 1998"/>
                <a:gd name="T6" fmla="*/ 1091 w 3220"/>
                <a:gd name="T7" fmla="*/ 88 h 1998"/>
                <a:gd name="T8" fmla="*/ 1219 w 3220"/>
                <a:gd name="T9" fmla="*/ 68 h 1998"/>
                <a:gd name="T10" fmla="*/ 1339 w 3220"/>
                <a:gd name="T11" fmla="*/ 64 h 1998"/>
                <a:gd name="T12" fmla="*/ 1452 w 3220"/>
                <a:gd name="T13" fmla="*/ 96 h 1998"/>
                <a:gd name="T14" fmla="*/ 1560 w 3220"/>
                <a:gd name="T15" fmla="*/ 187 h 1998"/>
                <a:gd name="T16" fmla="*/ 1665 w 3220"/>
                <a:gd name="T17" fmla="*/ 195 h 1998"/>
                <a:gd name="T18" fmla="*/ 1759 w 3220"/>
                <a:gd name="T19" fmla="*/ 100 h 1998"/>
                <a:gd name="T20" fmla="*/ 1842 w 3220"/>
                <a:gd name="T21" fmla="*/ 44 h 1998"/>
                <a:gd name="T22" fmla="*/ 1918 w 3220"/>
                <a:gd name="T23" fmla="*/ 20 h 1998"/>
                <a:gd name="T24" fmla="*/ 1984 w 3220"/>
                <a:gd name="T25" fmla="*/ 16 h 1998"/>
                <a:gd name="T26" fmla="*/ 2049 w 3220"/>
                <a:gd name="T27" fmla="*/ 32 h 1998"/>
                <a:gd name="T28" fmla="*/ 2114 w 3220"/>
                <a:gd name="T29" fmla="*/ 52 h 1998"/>
                <a:gd name="T30" fmla="*/ 2188 w 3220"/>
                <a:gd name="T31" fmla="*/ 72 h 1998"/>
                <a:gd name="T32" fmla="*/ 2271 w 3220"/>
                <a:gd name="T33" fmla="*/ 92 h 1998"/>
                <a:gd name="T34" fmla="*/ 2365 w 3220"/>
                <a:gd name="T35" fmla="*/ 96 h 1998"/>
                <a:gd name="T36" fmla="*/ 2475 w 3220"/>
                <a:gd name="T37" fmla="*/ 88 h 1998"/>
                <a:gd name="T38" fmla="*/ 2600 w 3220"/>
                <a:gd name="T39" fmla="*/ 56 h 1998"/>
                <a:gd name="T40" fmla="*/ 2680 w 3220"/>
                <a:gd name="T41" fmla="*/ 68 h 1998"/>
                <a:gd name="T42" fmla="*/ 2714 w 3220"/>
                <a:gd name="T43" fmla="*/ 159 h 1998"/>
                <a:gd name="T44" fmla="*/ 2762 w 3220"/>
                <a:gd name="T45" fmla="*/ 251 h 1998"/>
                <a:gd name="T46" fmla="*/ 2811 w 3220"/>
                <a:gd name="T47" fmla="*/ 315 h 1998"/>
                <a:gd name="T48" fmla="*/ 3220 w 3220"/>
                <a:gd name="T49" fmla="*/ 1903 h 1998"/>
                <a:gd name="T50" fmla="*/ 1819 w 3220"/>
                <a:gd name="T51" fmla="*/ 1907 h 1998"/>
                <a:gd name="T52" fmla="*/ 1842 w 3220"/>
                <a:gd name="T53" fmla="*/ 1934 h 1998"/>
                <a:gd name="T54" fmla="*/ 1862 w 3220"/>
                <a:gd name="T55" fmla="*/ 1966 h 1998"/>
                <a:gd name="T56" fmla="*/ 1850 w 3220"/>
                <a:gd name="T57" fmla="*/ 1994 h 1998"/>
                <a:gd name="T58" fmla="*/ 1776 w 3220"/>
                <a:gd name="T59" fmla="*/ 1998 h 1998"/>
                <a:gd name="T60" fmla="*/ 1643 w 3220"/>
                <a:gd name="T61" fmla="*/ 1998 h 1998"/>
                <a:gd name="T62" fmla="*/ 1501 w 3220"/>
                <a:gd name="T63" fmla="*/ 1998 h 1998"/>
                <a:gd name="T64" fmla="*/ 1404 w 3220"/>
                <a:gd name="T65" fmla="*/ 1998 h 1998"/>
                <a:gd name="T66" fmla="*/ 1356 w 3220"/>
                <a:gd name="T67" fmla="*/ 1994 h 1998"/>
                <a:gd name="T68" fmla="*/ 1336 w 3220"/>
                <a:gd name="T69" fmla="*/ 1966 h 1998"/>
                <a:gd name="T70" fmla="*/ 1353 w 3220"/>
                <a:gd name="T71" fmla="*/ 1934 h 1998"/>
                <a:gd name="T72" fmla="*/ 1376 w 3220"/>
                <a:gd name="T73" fmla="*/ 1907 h 1998"/>
                <a:gd name="T74" fmla="*/ 0 w 3220"/>
                <a:gd name="T75" fmla="*/ 1903 h 1998"/>
                <a:gd name="T76" fmla="*/ 375 w 3220"/>
                <a:gd name="T77" fmla="*/ 299 h 1998"/>
                <a:gd name="T78" fmla="*/ 421 w 3220"/>
                <a:gd name="T79" fmla="*/ 255 h 1998"/>
                <a:gd name="T80" fmla="*/ 463 w 3220"/>
                <a:gd name="T81" fmla="*/ 191 h 1998"/>
                <a:gd name="T82" fmla="*/ 495 w 3220"/>
                <a:gd name="T83" fmla="*/ 116 h 1998"/>
                <a:gd name="T84" fmla="*/ 549 w 3220"/>
                <a:gd name="T85" fmla="*/ 84 h 199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220"/>
                <a:gd name="T130" fmla="*/ 0 h 1998"/>
                <a:gd name="T131" fmla="*/ 3220 w 3220"/>
                <a:gd name="T132" fmla="*/ 1998 h 199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220" h="1998">
                  <a:moveTo>
                    <a:pt x="563" y="0"/>
                  </a:moveTo>
                  <a:lnTo>
                    <a:pt x="648" y="48"/>
                  </a:lnTo>
                  <a:lnTo>
                    <a:pt x="728" y="80"/>
                  </a:lnTo>
                  <a:lnTo>
                    <a:pt x="807" y="100"/>
                  </a:lnTo>
                  <a:lnTo>
                    <a:pt x="881" y="108"/>
                  </a:lnTo>
                  <a:lnTo>
                    <a:pt x="952" y="104"/>
                  </a:lnTo>
                  <a:lnTo>
                    <a:pt x="1023" y="100"/>
                  </a:lnTo>
                  <a:lnTo>
                    <a:pt x="1091" y="88"/>
                  </a:lnTo>
                  <a:lnTo>
                    <a:pt x="1157" y="76"/>
                  </a:lnTo>
                  <a:lnTo>
                    <a:pt x="1219" y="68"/>
                  </a:lnTo>
                  <a:lnTo>
                    <a:pt x="1279" y="64"/>
                  </a:lnTo>
                  <a:lnTo>
                    <a:pt x="1339" y="64"/>
                  </a:lnTo>
                  <a:lnTo>
                    <a:pt x="1395" y="76"/>
                  </a:lnTo>
                  <a:lnTo>
                    <a:pt x="1452" y="96"/>
                  </a:lnTo>
                  <a:lnTo>
                    <a:pt x="1506" y="131"/>
                  </a:lnTo>
                  <a:lnTo>
                    <a:pt x="1560" y="187"/>
                  </a:lnTo>
                  <a:lnTo>
                    <a:pt x="1611" y="259"/>
                  </a:lnTo>
                  <a:lnTo>
                    <a:pt x="1665" y="195"/>
                  </a:lnTo>
                  <a:lnTo>
                    <a:pt x="1714" y="139"/>
                  </a:lnTo>
                  <a:lnTo>
                    <a:pt x="1759" y="100"/>
                  </a:lnTo>
                  <a:lnTo>
                    <a:pt x="1802" y="64"/>
                  </a:lnTo>
                  <a:lnTo>
                    <a:pt x="1842" y="44"/>
                  </a:lnTo>
                  <a:lnTo>
                    <a:pt x="1881" y="28"/>
                  </a:lnTo>
                  <a:lnTo>
                    <a:pt x="1918" y="20"/>
                  </a:lnTo>
                  <a:lnTo>
                    <a:pt x="1952" y="16"/>
                  </a:lnTo>
                  <a:lnTo>
                    <a:pt x="1984" y="16"/>
                  </a:lnTo>
                  <a:lnTo>
                    <a:pt x="2015" y="24"/>
                  </a:lnTo>
                  <a:lnTo>
                    <a:pt x="2049" y="32"/>
                  </a:lnTo>
                  <a:lnTo>
                    <a:pt x="2080" y="40"/>
                  </a:lnTo>
                  <a:lnTo>
                    <a:pt x="2114" y="52"/>
                  </a:lnTo>
                  <a:lnTo>
                    <a:pt x="2151" y="64"/>
                  </a:lnTo>
                  <a:lnTo>
                    <a:pt x="2188" y="72"/>
                  </a:lnTo>
                  <a:lnTo>
                    <a:pt x="2228" y="84"/>
                  </a:lnTo>
                  <a:lnTo>
                    <a:pt x="2271" y="92"/>
                  </a:lnTo>
                  <a:lnTo>
                    <a:pt x="2316" y="96"/>
                  </a:lnTo>
                  <a:lnTo>
                    <a:pt x="2365" y="96"/>
                  </a:lnTo>
                  <a:lnTo>
                    <a:pt x="2419" y="96"/>
                  </a:lnTo>
                  <a:lnTo>
                    <a:pt x="2475" y="88"/>
                  </a:lnTo>
                  <a:lnTo>
                    <a:pt x="2535" y="76"/>
                  </a:lnTo>
                  <a:lnTo>
                    <a:pt x="2600" y="56"/>
                  </a:lnTo>
                  <a:lnTo>
                    <a:pt x="2671" y="32"/>
                  </a:lnTo>
                  <a:lnTo>
                    <a:pt x="2680" y="68"/>
                  </a:lnTo>
                  <a:lnTo>
                    <a:pt x="2697" y="112"/>
                  </a:lnTo>
                  <a:lnTo>
                    <a:pt x="2714" y="159"/>
                  </a:lnTo>
                  <a:lnTo>
                    <a:pt x="2737" y="207"/>
                  </a:lnTo>
                  <a:lnTo>
                    <a:pt x="2762" y="251"/>
                  </a:lnTo>
                  <a:lnTo>
                    <a:pt x="2788" y="291"/>
                  </a:lnTo>
                  <a:lnTo>
                    <a:pt x="2811" y="315"/>
                  </a:lnTo>
                  <a:lnTo>
                    <a:pt x="2836" y="326"/>
                  </a:lnTo>
                  <a:lnTo>
                    <a:pt x="3220" y="1903"/>
                  </a:lnTo>
                  <a:lnTo>
                    <a:pt x="1813" y="1903"/>
                  </a:lnTo>
                  <a:lnTo>
                    <a:pt x="1819" y="1907"/>
                  </a:lnTo>
                  <a:lnTo>
                    <a:pt x="1827" y="1918"/>
                  </a:lnTo>
                  <a:lnTo>
                    <a:pt x="1842" y="1934"/>
                  </a:lnTo>
                  <a:lnTo>
                    <a:pt x="1853" y="1950"/>
                  </a:lnTo>
                  <a:lnTo>
                    <a:pt x="1862" y="1966"/>
                  </a:lnTo>
                  <a:lnTo>
                    <a:pt x="1862" y="1982"/>
                  </a:lnTo>
                  <a:lnTo>
                    <a:pt x="1850" y="1994"/>
                  </a:lnTo>
                  <a:lnTo>
                    <a:pt x="1822" y="1998"/>
                  </a:lnTo>
                  <a:lnTo>
                    <a:pt x="1776" y="1998"/>
                  </a:lnTo>
                  <a:lnTo>
                    <a:pt x="1714" y="1998"/>
                  </a:lnTo>
                  <a:lnTo>
                    <a:pt x="1643" y="1998"/>
                  </a:lnTo>
                  <a:lnTo>
                    <a:pt x="1569" y="1998"/>
                  </a:lnTo>
                  <a:lnTo>
                    <a:pt x="1501" y="1998"/>
                  </a:lnTo>
                  <a:lnTo>
                    <a:pt x="1444" y="1998"/>
                  </a:lnTo>
                  <a:lnTo>
                    <a:pt x="1404" y="1998"/>
                  </a:lnTo>
                  <a:lnTo>
                    <a:pt x="1390" y="1998"/>
                  </a:lnTo>
                  <a:lnTo>
                    <a:pt x="1356" y="1994"/>
                  </a:lnTo>
                  <a:lnTo>
                    <a:pt x="1339" y="1982"/>
                  </a:lnTo>
                  <a:lnTo>
                    <a:pt x="1336" y="1966"/>
                  </a:lnTo>
                  <a:lnTo>
                    <a:pt x="1341" y="1950"/>
                  </a:lnTo>
                  <a:lnTo>
                    <a:pt x="1353" y="1934"/>
                  </a:lnTo>
                  <a:lnTo>
                    <a:pt x="1367" y="1918"/>
                  </a:lnTo>
                  <a:lnTo>
                    <a:pt x="1376" y="1907"/>
                  </a:lnTo>
                  <a:lnTo>
                    <a:pt x="1381" y="1903"/>
                  </a:lnTo>
                  <a:lnTo>
                    <a:pt x="0" y="1903"/>
                  </a:lnTo>
                  <a:lnTo>
                    <a:pt x="355" y="307"/>
                  </a:lnTo>
                  <a:lnTo>
                    <a:pt x="375" y="299"/>
                  </a:lnTo>
                  <a:lnTo>
                    <a:pt x="398" y="283"/>
                  </a:lnTo>
                  <a:lnTo>
                    <a:pt x="421" y="255"/>
                  </a:lnTo>
                  <a:lnTo>
                    <a:pt x="443" y="227"/>
                  </a:lnTo>
                  <a:lnTo>
                    <a:pt x="463" y="191"/>
                  </a:lnTo>
                  <a:lnTo>
                    <a:pt x="480" y="155"/>
                  </a:lnTo>
                  <a:lnTo>
                    <a:pt x="495" y="116"/>
                  </a:lnTo>
                  <a:lnTo>
                    <a:pt x="506" y="80"/>
                  </a:lnTo>
                  <a:lnTo>
                    <a:pt x="549" y="84"/>
                  </a:lnTo>
                  <a:lnTo>
                    <a:pt x="56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798">
                <a:solidFill>
                  <a:prstClr val="black"/>
                </a:solidFill>
                <a:latin typeface="Trebuchet MS" panose="020B0603020202020204"/>
                <a:ea typeface="宋体" panose="02010600030101010101" pitchFamily="2" charset="-122"/>
                <a:cs typeface="Arial" panose="020B0604020202020204" pitchFamily="34" charset="0"/>
              </a:endParaRPr>
            </a:p>
          </p:txBody>
        </p:sp>
        <p:sp>
          <p:nvSpPr>
            <p:cNvPr id="10" name="Freeform 5"/>
            <p:cNvSpPr>
              <a:spLocks/>
            </p:cNvSpPr>
            <p:nvPr/>
          </p:nvSpPr>
          <p:spPr bwMode="auto">
            <a:xfrm>
              <a:off x="1190" y="1121"/>
              <a:ext cx="401" cy="1512"/>
            </a:xfrm>
            <a:custGeom>
              <a:avLst/>
              <a:gdLst>
                <a:gd name="T0" fmla="*/ 315 w 401"/>
                <a:gd name="T1" fmla="*/ 111 h 1512"/>
                <a:gd name="T2" fmla="*/ 0 w 401"/>
                <a:gd name="T3" fmla="*/ 1512 h 1512"/>
                <a:gd name="T4" fmla="*/ 20 w 401"/>
                <a:gd name="T5" fmla="*/ 1496 h 1512"/>
                <a:gd name="T6" fmla="*/ 43 w 401"/>
                <a:gd name="T7" fmla="*/ 1473 h 1512"/>
                <a:gd name="T8" fmla="*/ 65 w 401"/>
                <a:gd name="T9" fmla="*/ 1441 h 1512"/>
                <a:gd name="T10" fmla="*/ 91 w 401"/>
                <a:gd name="T11" fmla="*/ 1409 h 1512"/>
                <a:gd name="T12" fmla="*/ 114 w 401"/>
                <a:gd name="T13" fmla="*/ 1373 h 1512"/>
                <a:gd name="T14" fmla="*/ 136 w 401"/>
                <a:gd name="T15" fmla="*/ 1341 h 1512"/>
                <a:gd name="T16" fmla="*/ 156 w 401"/>
                <a:gd name="T17" fmla="*/ 1305 h 1512"/>
                <a:gd name="T18" fmla="*/ 170 w 401"/>
                <a:gd name="T19" fmla="*/ 1274 h 1512"/>
                <a:gd name="T20" fmla="*/ 401 w 401"/>
                <a:gd name="T21" fmla="*/ 0 h 1512"/>
                <a:gd name="T22" fmla="*/ 395 w 401"/>
                <a:gd name="T23" fmla="*/ 12 h 1512"/>
                <a:gd name="T24" fmla="*/ 386 w 401"/>
                <a:gd name="T25" fmla="*/ 28 h 1512"/>
                <a:gd name="T26" fmla="*/ 375 w 401"/>
                <a:gd name="T27" fmla="*/ 44 h 1512"/>
                <a:gd name="T28" fmla="*/ 367 w 401"/>
                <a:gd name="T29" fmla="*/ 60 h 1512"/>
                <a:gd name="T30" fmla="*/ 352 w 401"/>
                <a:gd name="T31" fmla="*/ 76 h 1512"/>
                <a:gd name="T32" fmla="*/ 341 w 401"/>
                <a:gd name="T33" fmla="*/ 87 h 1512"/>
                <a:gd name="T34" fmla="*/ 330 w 401"/>
                <a:gd name="T35" fmla="*/ 99 h 1512"/>
                <a:gd name="T36" fmla="*/ 315 w 401"/>
                <a:gd name="T37" fmla="*/ 111 h 151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401"/>
                <a:gd name="T58" fmla="*/ 0 h 1512"/>
                <a:gd name="T59" fmla="*/ 401 w 401"/>
                <a:gd name="T60" fmla="*/ 1512 h 1512"/>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401" h="1512">
                  <a:moveTo>
                    <a:pt x="315" y="111"/>
                  </a:moveTo>
                  <a:lnTo>
                    <a:pt x="0" y="1512"/>
                  </a:lnTo>
                  <a:lnTo>
                    <a:pt x="20" y="1496"/>
                  </a:lnTo>
                  <a:lnTo>
                    <a:pt x="43" y="1473"/>
                  </a:lnTo>
                  <a:lnTo>
                    <a:pt x="65" y="1441"/>
                  </a:lnTo>
                  <a:lnTo>
                    <a:pt x="91" y="1409"/>
                  </a:lnTo>
                  <a:lnTo>
                    <a:pt x="114" y="1373"/>
                  </a:lnTo>
                  <a:lnTo>
                    <a:pt x="136" y="1341"/>
                  </a:lnTo>
                  <a:lnTo>
                    <a:pt x="156" y="1305"/>
                  </a:lnTo>
                  <a:lnTo>
                    <a:pt x="170" y="1274"/>
                  </a:lnTo>
                  <a:lnTo>
                    <a:pt x="401" y="0"/>
                  </a:lnTo>
                  <a:lnTo>
                    <a:pt x="395" y="12"/>
                  </a:lnTo>
                  <a:lnTo>
                    <a:pt x="386" y="28"/>
                  </a:lnTo>
                  <a:lnTo>
                    <a:pt x="375" y="44"/>
                  </a:lnTo>
                  <a:lnTo>
                    <a:pt x="367" y="60"/>
                  </a:lnTo>
                  <a:lnTo>
                    <a:pt x="352" y="76"/>
                  </a:lnTo>
                  <a:lnTo>
                    <a:pt x="341" y="87"/>
                  </a:lnTo>
                  <a:lnTo>
                    <a:pt x="330" y="99"/>
                  </a:lnTo>
                  <a:lnTo>
                    <a:pt x="315" y="111"/>
                  </a:lnTo>
                  <a:close/>
                </a:path>
              </a:pathLst>
            </a:custGeom>
            <a:solidFill>
              <a:srgbClr val="3366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798">
                <a:solidFill>
                  <a:prstClr val="black"/>
                </a:solidFill>
                <a:latin typeface="Trebuchet MS" panose="020B0603020202020204"/>
                <a:ea typeface="宋体" panose="02010600030101010101" pitchFamily="2" charset="-122"/>
                <a:cs typeface="Arial" panose="020B0604020202020204" pitchFamily="34" charset="0"/>
              </a:endParaRPr>
            </a:p>
          </p:txBody>
        </p:sp>
        <p:sp>
          <p:nvSpPr>
            <p:cNvPr id="11" name="Freeform 6"/>
            <p:cNvSpPr>
              <a:spLocks/>
            </p:cNvSpPr>
            <p:nvPr/>
          </p:nvSpPr>
          <p:spPr bwMode="auto">
            <a:xfrm>
              <a:off x="1176" y="2527"/>
              <a:ext cx="1481" cy="199"/>
            </a:xfrm>
            <a:custGeom>
              <a:avLst/>
              <a:gdLst>
                <a:gd name="T0" fmla="*/ 11 w 1481"/>
                <a:gd name="T1" fmla="*/ 147 h 199"/>
                <a:gd name="T2" fmla="*/ 43 w 1481"/>
                <a:gd name="T3" fmla="*/ 115 h 199"/>
                <a:gd name="T4" fmla="*/ 77 w 1481"/>
                <a:gd name="T5" fmla="*/ 75 h 199"/>
                <a:gd name="T6" fmla="*/ 108 w 1481"/>
                <a:gd name="T7" fmla="*/ 40 h 199"/>
                <a:gd name="T8" fmla="*/ 273 w 1481"/>
                <a:gd name="T9" fmla="*/ 75 h 199"/>
                <a:gd name="T10" fmla="*/ 529 w 1481"/>
                <a:gd name="T11" fmla="*/ 123 h 199"/>
                <a:gd name="T12" fmla="*/ 728 w 1481"/>
                <a:gd name="T13" fmla="*/ 115 h 199"/>
                <a:gd name="T14" fmla="*/ 881 w 1481"/>
                <a:gd name="T15" fmla="*/ 79 h 199"/>
                <a:gd name="T16" fmla="*/ 1009 w 1481"/>
                <a:gd name="T17" fmla="*/ 36 h 199"/>
                <a:gd name="T18" fmla="*/ 1125 w 1481"/>
                <a:gd name="T19" fmla="*/ 4 h 199"/>
                <a:gd name="T20" fmla="*/ 1250 w 1481"/>
                <a:gd name="T21" fmla="*/ 8 h 199"/>
                <a:gd name="T22" fmla="*/ 1395 w 1481"/>
                <a:gd name="T23" fmla="*/ 67 h 199"/>
                <a:gd name="T24" fmla="*/ 1469 w 1481"/>
                <a:gd name="T25" fmla="*/ 131 h 199"/>
                <a:gd name="T26" fmla="*/ 1441 w 1481"/>
                <a:gd name="T27" fmla="*/ 151 h 199"/>
                <a:gd name="T28" fmla="*/ 1415 w 1481"/>
                <a:gd name="T29" fmla="*/ 175 h 199"/>
                <a:gd name="T30" fmla="*/ 1393 w 1481"/>
                <a:gd name="T31" fmla="*/ 191 h 199"/>
                <a:gd name="T32" fmla="*/ 1367 w 1481"/>
                <a:gd name="T33" fmla="*/ 175 h 199"/>
                <a:gd name="T34" fmla="*/ 1319 w 1481"/>
                <a:gd name="T35" fmla="*/ 139 h 199"/>
                <a:gd name="T36" fmla="*/ 1265 w 1481"/>
                <a:gd name="T37" fmla="*/ 115 h 199"/>
                <a:gd name="T38" fmla="*/ 1208 w 1481"/>
                <a:gd name="T39" fmla="*/ 103 h 199"/>
                <a:gd name="T40" fmla="*/ 1145 w 1481"/>
                <a:gd name="T41" fmla="*/ 99 h 199"/>
                <a:gd name="T42" fmla="*/ 1080 w 1481"/>
                <a:gd name="T43" fmla="*/ 103 h 199"/>
                <a:gd name="T44" fmla="*/ 1017 w 1481"/>
                <a:gd name="T45" fmla="*/ 123 h 199"/>
                <a:gd name="T46" fmla="*/ 955 w 1481"/>
                <a:gd name="T47" fmla="*/ 147 h 199"/>
                <a:gd name="T48" fmla="*/ 890 w 1481"/>
                <a:gd name="T49" fmla="*/ 163 h 199"/>
                <a:gd name="T50" fmla="*/ 782 w 1481"/>
                <a:gd name="T51" fmla="*/ 163 h 199"/>
                <a:gd name="T52" fmla="*/ 645 w 1481"/>
                <a:gd name="T53" fmla="*/ 163 h 199"/>
                <a:gd name="T54" fmla="*/ 495 w 1481"/>
                <a:gd name="T55" fmla="*/ 163 h 199"/>
                <a:gd name="T56" fmla="*/ 341 w 1481"/>
                <a:gd name="T57" fmla="*/ 159 h 199"/>
                <a:gd name="T58" fmla="*/ 202 w 1481"/>
                <a:gd name="T59" fmla="*/ 159 h 199"/>
                <a:gd name="T60" fmla="*/ 88 w 1481"/>
                <a:gd name="T61" fmla="*/ 159 h 199"/>
                <a:gd name="T62" fmla="*/ 17 w 1481"/>
                <a:gd name="T63" fmla="*/ 159 h 19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481"/>
                <a:gd name="T97" fmla="*/ 0 h 199"/>
                <a:gd name="T98" fmla="*/ 1481 w 1481"/>
                <a:gd name="T99" fmla="*/ 199 h 199"/>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481" h="199">
                  <a:moveTo>
                    <a:pt x="0" y="159"/>
                  </a:moveTo>
                  <a:lnTo>
                    <a:pt x="11" y="147"/>
                  </a:lnTo>
                  <a:lnTo>
                    <a:pt x="26" y="135"/>
                  </a:lnTo>
                  <a:lnTo>
                    <a:pt x="43" y="115"/>
                  </a:lnTo>
                  <a:lnTo>
                    <a:pt x="60" y="95"/>
                  </a:lnTo>
                  <a:lnTo>
                    <a:pt x="77" y="75"/>
                  </a:lnTo>
                  <a:lnTo>
                    <a:pt x="94" y="55"/>
                  </a:lnTo>
                  <a:lnTo>
                    <a:pt x="108" y="40"/>
                  </a:lnTo>
                  <a:lnTo>
                    <a:pt x="117" y="28"/>
                  </a:lnTo>
                  <a:lnTo>
                    <a:pt x="273" y="75"/>
                  </a:lnTo>
                  <a:lnTo>
                    <a:pt x="409" y="107"/>
                  </a:lnTo>
                  <a:lnTo>
                    <a:pt x="529" y="123"/>
                  </a:lnTo>
                  <a:lnTo>
                    <a:pt x="634" y="123"/>
                  </a:lnTo>
                  <a:lnTo>
                    <a:pt x="728" y="115"/>
                  </a:lnTo>
                  <a:lnTo>
                    <a:pt x="810" y="99"/>
                  </a:lnTo>
                  <a:lnTo>
                    <a:pt x="881" y="79"/>
                  </a:lnTo>
                  <a:lnTo>
                    <a:pt x="949" y="55"/>
                  </a:lnTo>
                  <a:lnTo>
                    <a:pt x="1009" y="36"/>
                  </a:lnTo>
                  <a:lnTo>
                    <a:pt x="1069" y="16"/>
                  </a:lnTo>
                  <a:lnTo>
                    <a:pt x="1125" y="4"/>
                  </a:lnTo>
                  <a:lnTo>
                    <a:pt x="1185" y="0"/>
                  </a:lnTo>
                  <a:lnTo>
                    <a:pt x="1250" y="8"/>
                  </a:lnTo>
                  <a:lnTo>
                    <a:pt x="1319" y="28"/>
                  </a:lnTo>
                  <a:lnTo>
                    <a:pt x="1395" y="67"/>
                  </a:lnTo>
                  <a:lnTo>
                    <a:pt x="1481" y="123"/>
                  </a:lnTo>
                  <a:lnTo>
                    <a:pt x="1469" y="131"/>
                  </a:lnTo>
                  <a:lnTo>
                    <a:pt x="1455" y="143"/>
                  </a:lnTo>
                  <a:lnTo>
                    <a:pt x="1441" y="151"/>
                  </a:lnTo>
                  <a:lnTo>
                    <a:pt x="1427" y="163"/>
                  </a:lnTo>
                  <a:lnTo>
                    <a:pt x="1415" y="175"/>
                  </a:lnTo>
                  <a:lnTo>
                    <a:pt x="1404" y="183"/>
                  </a:lnTo>
                  <a:lnTo>
                    <a:pt x="1393" y="191"/>
                  </a:lnTo>
                  <a:lnTo>
                    <a:pt x="1387" y="199"/>
                  </a:lnTo>
                  <a:lnTo>
                    <a:pt x="1367" y="175"/>
                  </a:lnTo>
                  <a:lnTo>
                    <a:pt x="1344" y="155"/>
                  </a:lnTo>
                  <a:lnTo>
                    <a:pt x="1319" y="139"/>
                  </a:lnTo>
                  <a:lnTo>
                    <a:pt x="1293" y="127"/>
                  </a:lnTo>
                  <a:lnTo>
                    <a:pt x="1265" y="115"/>
                  </a:lnTo>
                  <a:lnTo>
                    <a:pt x="1236" y="107"/>
                  </a:lnTo>
                  <a:lnTo>
                    <a:pt x="1208" y="103"/>
                  </a:lnTo>
                  <a:lnTo>
                    <a:pt x="1177" y="99"/>
                  </a:lnTo>
                  <a:lnTo>
                    <a:pt x="1145" y="99"/>
                  </a:lnTo>
                  <a:lnTo>
                    <a:pt x="1114" y="99"/>
                  </a:lnTo>
                  <a:lnTo>
                    <a:pt x="1080" y="103"/>
                  </a:lnTo>
                  <a:lnTo>
                    <a:pt x="1049" y="111"/>
                  </a:lnTo>
                  <a:lnTo>
                    <a:pt x="1017" y="123"/>
                  </a:lnTo>
                  <a:lnTo>
                    <a:pt x="986" y="131"/>
                  </a:lnTo>
                  <a:lnTo>
                    <a:pt x="955" y="147"/>
                  </a:lnTo>
                  <a:lnTo>
                    <a:pt x="926" y="163"/>
                  </a:lnTo>
                  <a:lnTo>
                    <a:pt x="890" y="163"/>
                  </a:lnTo>
                  <a:lnTo>
                    <a:pt x="838" y="163"/>
                  </a:lnTo>
                  <a:lnTo>
                    <a:pt x="782" y="163"/>
                  </a:lnTo>
                  <a:lnTo>
                    <a:pt x="716" y="163"/>
                  </a:lnTo>
                  <a:lnTo>
                    <a:pt x="645" y="163"/>
                  </a:lnTo>
                  <a:lnTo>
                    <a:pt x="571" y="163"/>
                  </a:lnTo>
                  <a:lnTo>
                    <a:pt x="495" y="163"/>
                  </a:lnTo>
                  <a:lnTo>
                    <a:pt x="418" y="159"/>
                  </a:lnTo>
                  <a:lnTo>
                    <a:pt x="341" y="159"/>
                  </a:lnTo>
                  <a:lnTo>
                    <a:pt x="267" y="159"/>
                  </a:lnTo>
                  <a:lnTo>
                    <a:pt x="202" y="159"/>
                  </a:lnTo>
                  <a:lnTo>
                    <a:pt x="139" y="159"/>
                  </a:lnTo>
                  <a:lnTo>
                    <a:pt x="88" y="159"/>
                  </a:lnTo>
                  <a:lnTo>
                    <a:pt x="45" y="159"/>
                  </a:lnTo>
                  <a:lnTo>
                    <a:pt x="17" y="159"/>
                  </a:lnTo>
                  <a:lnTo>
                    <a:pt x="0" y="159"/>
                  </a:lnTo>
                  <a:close/>
                </a:path>
              </a:pathLst>
            </a:custGeom>
            <a:solidFill>
              <a:srgbClr val="3366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798">
                <a:solidFill>
                  <a:prstClr val="black"/>
                </a:solidFill>
                <a:latin typeface="Trebuchet MS" panose="020B0603020202020204"/>
                <a:ea typeface="宋体" panose="02010600030101010101" pitchFamily="2" charset="-122"/>
                <a:cs typeface="Arial" panose="020B0604020202020204" pitchFamily="34" charset="0"/>
              </a:endParaRPr>
            </a:p>
          </p:txBody>
        </p:sp>
        <p:sp>
          <p:nvSpPr>
            <p:cNvPr id="12" name="Freeform 7"/>
            <p:cNvSpPr>
              <a:spLocks/>
            </p:cNvSpPr>
            <p:nvPr/>
          </p:nvSpPr>
          <p:spPr bwMode="auto">
            <a:xfrm>
              <a:off x="2739" y="2416"/>
              <a:ext cx="1475" cy="307"/>
            </a:xfrm>
            <a:custGeom>
              <a:avLst/>
              <a:gdLst>
                <a:gd name="T0" fmla="*/ 0 w 1475"/>
                <a:gd name="T1" fmla="*/ 227 h 307"/>
                <a:gd name="T2" fmla="*/ 96 w 1475"/>
                <a:gd name="T3" fmla="*/ 140 h 307"/>
                <a:gd name="T4" fmla="*/ 190 w 1475"/>
                <a:gd name="T5" fmla="*/ 76 h 307"/>
                <a:gd name="T6" fmla="*/ 284 w 1475"/>
                <a:gd name="T7" fmla="*/ 32 h 307"/>
                <a:gd name="T8" fmla="*/ 375 w 1475"/>
                <a:gd name="T9" fmla="*/ 8 h 307"/>
                <a:gd name="T10" fmla="*/ 466 w 1475"/>
                <a:gd name="T11" fmla="*/ 0 h 307"/>
                <a:gd name="T12" fmla="*/ 554 w 1475"/>
                <a:gd name="T13" fmla="*/ 4 h 307"/>
                <a:gd name="T14" fmla="*/ 642 w 1475"/>
                <a:gd name="T15" fmla="*/ 16 h 307"/>
                <a:gd name="T16" fmla="*/ 727 w 1475"/>
                <a:gd name="T17" fmla="*/ 36 h 307"/>
                <a:gd name="T18" fmla="*/ 809 w 1475"/>
                <a:gd name="T19" fmla="*/ 60 h 307"/>
                <a:gd name="T20" fmla="*/ 889 w 1475"/>
                <a:gd name="T21" fmla="*/ 84 h 307"/>
                <a:gd name="T22" fmla="*/ 969 w 1475"/>
                <a:gd name="T23" fmla="*/ 108 h 307"/>
                <a:gd name="T24" fmla="*/ 1043 w 1475"/>
                <a:gd name="T25" fmla="*/ 128 h 307"/>
                <a:gd name="T26" fmla="*/ 1116 w 1475"/>
                <a:gd name="T27" fmla="*/ 140 h 307"/>
                <a:gd name="T28" fmla="*/ 1185 w 1475"/>
                <a:gd name="T29" fmla="*/ 140 h 307"/>
                <a:gd name="T30" fmla="*/ 1253 w 1475"/>
                <a:gd name="T31" fmla="*/ 124 h 307"/>
                <a:gd name="T32" fmla="*/ 1315 w 1475"/>
                <a:gd name="T33" fmla="*/ 96 h 307"/>
                <a:gd name="T34" fmla="*/ 1330 w 1475"/>
                <a:gd name="T35" fmla="*/ 112 h 307"/>
                <a:gd name="T36" fmla="*/ 1344 w 1475"/>
                <a:gd name="T37" fmla="*/ 132 h 307"/>
                <a:gd name="T38" fmla="*/ 1361 w 1475"/>
                <a:gd name="T39" fmla="*/ 155 h 307"/>
                <a:gd name="T40" fmla="*/ 1384 w 1475"/>
                <a:gd name="T41" fmla="*/ 183 h 307"/>
                <a:gd name="T42" fmla="*/ 1403 w 1475"/>
                <a:gd name="T43" fmla="*/ 211 h 307"/>
                <a:gd name="T44" fmla="*/ 1426 w 1475"/>
                <a:gd name="T45" fmla="*/ 235 h 307"/>
                <a:gd name="T46" fmla="*/ 1449 w 1475"/>
                <a:gd name="T47" fmla="*/ 259 h 307"/>
                <a:gd name="T48" fmla="*/ 1475 w 1475"/>
                <a:gd name="T49" fmla="*/ 275 h 307"/>
                <a:gd name="T50" fmla="*/ 702 w 1475"/>
                <a:gd name="T51" fmla="*/ 275 h 307"/>
                <a:gd name="T52" fmla="*/ 684 w 1475"/>
                <a:gd name="T53" fmla="*/ 255 h 307"/>
                <a:gd name="T54" fmla="*/ 662 w 1475"/>
                <a:gd name="T55" fmla="*/ 235 h 307"/>
                <a:gd name="T56" fmla="*/ 630 w 1475"/>
                <a:gd name="T57" fmla="*/ 215 h 307"/>
                <a:gd name="T58" fmla="*/ 599 w 1475"/>
                <a:gd name="T59" fmla="*/ 203 h 307"/>
                <a:gd name="T60" fmla="*/ 559 w 1475"/>
                <a:gd name="T61" fmla="*/ 187 h 307"/>
                <a:gd name="T62" fmla="*/ 520 w 1475"/>
                <a:gd name="T63" fmla="*/ 179 h 307"/>
                <a:gd name="T64" fmla="*/ 474 w 1475"/>
                <a:gd name="T65" fmla="*/ 175 h 307"/>
                <a:gd name="T66" fmla="*/ 432 w 1475"/>
                <a:gd name="T67" fmla="*/ 171 h 307"/>
                <a:gd name="T68" fmla="*/ 383 w 1475"/>
                <a:gd name="T69" fmla="*/ 171 h 307"/>
                <a:gd name="T70" fmla="*/ 338 w 1475"/>
                <a:gd name="T71" fmla="*/ 179 h 307"/>
                <a:gd name="T72" fmla="*/ 292 w 1475"/>
                <a:gd name="T73" fmla="*/ 187 h 307"/>
                <a:gd name="T74" fmla="*/ 250 w 1475"/>
                <a:gd name="T75" fmla="*/ 199 h 307"/>
                <a:gd name="T76" fmla="*/ 207 w 1475"/>
                <a:gd name="T77" fmla="*/ 219 h 307"/>
                <a:gd name="T78" fmla="*/ 167 w 1475"/>
                <a:gd name="T79" fmla="*/ 243 h 307"/>
                <a:gd name="T80" fmla="*/ 133 w 1475"/>
                <a:gd name="T81" fmla="*/ 271 h 307"/>
                <a:gd name="T82" fmla="*/ 102 w 1475"/>
                <a:gd name="T83" fmla="*/ 307 h 307"/>
                <a:gd name="T84" fmla="*/ 93 w 1475"/>
                <a:gd name="T85" fmla="*/ 295 h 307"/>
                <a:gd name="T86" fmla="*/ 82 w 1475"/>
                <a:gd name="T87" fmla="*/ 283 h 307"/>
                <a:gd name="T88" fmla="*/ 71 w 1475"/>
                <a:gd name="T89" fmla="*/ 275 h 307"/>
                <a:gd name="T90" fmla="*/ 59 w 1475"/>
                <a:gd name="T91" fmla="*/ 263 h 307"/>
                <a:gd name="T92" fmla="*/ 45 w 1475"/>
                <a:gd name="T93" fmla="*/ 251 h 307"/>
                <a:gd name="T94" fmla="*/ 34 w 1475"/>
                <a:gd name="T95" fmla="*/ 243 h 307"/>
                <a:gd name="T96" fmla="*/ 17 w 1475"/>
                <a:gd name="T97" fmla="*/ 235 h 307"/>
                <a:gd name="T98" fmla="*/ 0 w 1475"/>
                <a:gd name="T99" fmla="*/ 227 h 307"/>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475"/>
                <a:gd name="T151" fmla="*/ 0 h 307"/>
                <a:gd name="T152" fmla="*/ 1475 w 1475"/>
                <a:gd name="T153" fmla="*/ 307 h 307"/>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475" h="307">
                  <a:moveTo>
                    <a:pt x="0" y="227"/>
                  </a:moveTo>
                  <a:lnTo>
                    <a:pt x="96" y="140"/>
                  </a:lnTo>
                  <a:lnTo>
                    <a:pt x="190" y="76"/>
                  </a:lnTo>
                  <a:lnTo>
                    <a:pt x="284" y="32"/>
                  </a:lnTo>
                  <a:lnTo>
                    <a:pt x="375" y="8"/>
                  </a:lnTo>
                  <a:lnTo>
                    <a:pt x="466" y="0"/>
                  </a:lnTo>
                  <a:lnTo>
                    <a:pt x="554" y="4"/>
                  </a:lnTo>
                  <a:lnTo>
                    <a:pt x="642" y="16"/>
                  </a:lnTo>
                  <a:lnTo>
                    <a:pt x="727" y="36"/>
                  </a:lnTo>
                  <a:lnTo>
                    <a:pt x="809" y="60"/>
                  </a:lnTo>
                  <a:lnTo>
                    <a:pt x="889" y="84"/>
                  </a:lnTo>
                  <a:lnTo>
                    <a:pt x="969" y="108"/>
                  </a:lnTo>
                  <a:lnTo>
                    <a:pt x="1043" y="128"/>
                  </a:lnTo>
                  <a:lnTo>
                    <a:pt x="1116" y="140"/>
                  </a:lnTo>
                  <a:lnTo>
                    <a:pt x="1185" y="140"/>
                  </a:lnTo>
                  <a:lnTo>
                    <a:pt x="1253" y="124"/>
                  </a:lnTo>
                  <a:lnTo>
                    <a:pt x="1315" y="96"/>
                  </a:lnTo>
                  <a:lnTo>
                    <a:pt x="1330" y="112"/>
                  </a:lnTo>
                  <a:lnTo>
                    <a:pt x="1344" y="132"/>
                  </a:lnTo>
                  <a:lnTo>
                    <a:pt x="1361" y="155"/>
                  </a:lnTo>
                  <a:lnTo>
                    <a:pt x="1384" y="183"/>
                  </a:lnTo>
                  <a:lnTo>
                    <a:pt x="1403" y="211"/>
                  </a:lnTo>
                  <a:lnTo>
                    <a:pt x="1426" y="235"/>
                  </a:lnTo>
                  <a:lnTo>
                    <a:pt x="1449" y="259"/>
                  </a:lnTo>
                  <a:lnTo>
                    <a:pt x="1475" y="275"/>
                  </a:lnTo>
                  <a:lnTo>
                    <a:pt x="702" y="275"/>
                  </a:lnTo>
                  <a:lnTo>
                    <a:pt x="684" y="255"/>
                  </a:lnTo>
                  <a:lnTo>
                    <a:pt x="662" y="235"/>
                  </a:lnTo>
                  <a:lnTo>
                    <a:pt x="630" y="215"/>
                  </a:lnTo>
                  <a:lnTo>
                    <a:pt x="599" y="203"/>
                  </a:lnTo>
                  <a:lnTo>
                    <a:pt x="559" y="187"/>
                  </a:lnTo>
                  <a:lnTo>
                    <a:pt x="520" y="179"/>
                  </a:lnTo>
                  <a:lnTo>
                    <a:pt x="474" y="175"/>
                  </a:lnTo>
                  <a:lnTo>
                    <a:pt x="432" y="171"/>
                  </a:lnTo>
                  <a:lnTo>
                    <a:pt x="383" y="171"/>
                  </a:lnTo>
                  <a:lnTo>
                    <a:pt x="338" y="179"/>
                  </a:lnTo>
                  <a:lnTo>
                    <a:pt x="292" y="187"/>
                  </a:lnTo>
                  <a:lnTo>
                    <a:pt x="250" y="199"/>
                  </a:lnTo>
                  <a:lnTo>
                    <a:pt x="207" y="219"/>
                  </a:lnTo>
                  <a:lnTo>
                    <a:pt x="167" y="243"/>
                  </a:lnTo>
                  <a:lnTo>
                    <a:pt x="133" y="271"/>
                  </a:lnTo>
                  <a:lnTo>
                    <a:pt x="102" y="307"/>
                  </a:lnTo>
                  <a:lnTo>
                    <a:pt x="93" y="295"/>
                  </a:lnTo>
                  <a:lnTo>
                    <a:pt x="82" y="283"/>
                  </a:lnTo>
                  <a:lnTo>
                    <a:pt x="71" y="275"/>
                  </a:lnTo>
                  <a:lnTo>
                    <a:pt x="59" y="263"/>
                  </a:lnTo>
                  <a:lnTo>
                    <a:pt x="45" y="251"/>
                  </a:lnTo>
                  <a:lnTo>
                    <a:pt x="34" y="243"/>
                  </a:lnTo>
                  <a:lnTo>
                    <a:pt x="17" y="235"/>
                  </a:lnTo>
                  <a:lnTo>
                    <a:pt x="0" y="227"/>
                  </a:lnTo>
                  <a:close/>
                </a:path>
              </a:pathLst>
            </a:custGeom>
            <a:solidFill>
              <a:srgbClr val="3366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798">
                <a:solidFill>
                  <a:prstClr val="black"/>
                </a:solidFill>
                <a:latin typeface="Trebuchet MS" panose="020B0603020202020204"/>
                <a:ea typeface="宋体" panose="02010600030101010101" pitchFamily="2" charset="-122"/>
                <a:cs typeface="Arial" panose="020B0604020202020204" pitchFamily="34" charset="0"/>
              </a:endParaRPr>
            </a:p>
          </p:txBody>
        </p:sp>
        <p:sp>
          <p:nvSpPr>
            <p:cNvPr id="13" name="Freeform 8"/>
            <p:cNvSpPr>
              <a:spLocks/>
            </p:cNvSpPr>
            <p:nvPr/>
          </p:nvSpPr>
          <p:spPr bwMode="auto">
            <a:xfrm>
              <a:off x="2730" y="2305"/>
              <a:ext cx="1324" cy="334"/>
            </a:xfrm>
            <a:custGeom>
              <a:avLst/>
              <a:gdLst>
                <a:gd name="T0" fmla="*/ 0 w 1324"/>
                <a:gd name="T1" fmla="*/ 235 h 334"/>
                <a:gd name="T2" fmla="*/ 74 w 1324"/>
                <a:gd name="T3" fmla="*/ 143 h 334"/>
                <a:gd name="T4" fmla="*/ 156 w 1324"/>
                <a:gd name="T5" fmla="*/ 76 h 334"/>
                <a:gd name="T6" fmla="*/ 241 w 1324"/>
                <a:gd name="T7" fmla="*/ 32 h 334"/>
                <a:gd name="T8" fmla="*/ 329 w 1324"/>
                <a:gd name="T9" fmla="*/ 8 h 334"/>
                <a:gd name="T10" fmla="*/ 423 w 1324"/>
                <a:gd name="T11" fmla="*/ 0 h 334"/>
                <a:gd name="T12" fmla="*/ 517 w 1324"/>
                <a:gd name="T13" fmla="*/ 4 h 334"/>
                <a:gd name="T14" fmla="*/ 611 w 1324"/>
                <a:gd name="T15" fmla="*/ 20 h 334"/>
                <a:gd name="T16" fmla="*/ 705 w 1324"/>
                <a:gd name="T17" fmla="*/ 40 h 334"/>
                <a:gd name="T18" fmla="*/ 796 w 1324"/>
                <a:gd name="T19" fmla="*/ 68 h 334"/>
                <a:gd name="T20" fmla="*/ 884 w 1324"/>
                <a:gd name="T21" fmla="*/ 99 h 334"/>
                <a:gd name="T22" fmla="*/ 969 w 1324"/>
                <a:gd name="T23" fmla="*/ 127 h 334"/>
                <a:gd name="T24" fmla="*/ 1048 w 1324"/>
                <a:gd name="T25" fmla="*/ 151 h 334"/>
                <a:gd name="T26" fmla="*/ 1122 w 1324"/>
                <a:gd name="T27" fmla="*/ 167 h 334"/>
                <a:gd name="T28" fmla="*/ 1191 w 1324"/>
                <a:gd name="T29" fmla="*/ 175 h 334"/>
                <a:gd name="T30" fmla="*/ 1250 w 1324"/>
                <a:gd name="T31" fmla="*/ 167 h 334"/>
                <a:gd name="T32" fmla="*/ 1299 w 1324"/>
                <a:gd name="T33" fmla="*/ 147 h 334"/>
                <a:gd name="T34" fmla="*/ 1324 w 1324"/>
                <a:gd name="T35" fmla="*/ 199 h 334"/>
                <a:gd name="T36" fmla="*/ 1264 w 1324"/>
                <a:gd name="T37" fmla="*/ 227 h 334"/>
                <a:gd name="T38" fmla="*/ 1202 w 1324"/>
                <a:gd name="T39" fmla="*/ 235 h 334"/>
                <a:gd name="T40" fmla="*/ 1134 w 1324"/>
                <a:gd name="T41" fmla="*/ 231 h 334"/>
                <a:gd name="T42" fmla="*/ 1063 w 1324"/>
                <a:gd name="T43" fmla="*/ 219 h 334"/>
                <a:gd name="T44" fmla="*/ 989 w 1324"/>
                <a:gd name="T45" fmla="*/ 199 h 334"/>
                <a:gd name="T46" fmla="*/ 912 w 1324"/>
                <a:gd name="T47" fmla="*/ 171 h 334"/>
                <a:gd name="T48" fmla="*/ 832 w 1324"/>
                <a:gd name="T49" fmla="*/ 147 h 334"/>
                <a:gd name="T50" fmla="*/ 747 w 1324"/>
                <a:gd name="T51" fmla="*/ 119 h 334"/>
                <a:gd name="T52" fmla="*/ 662 w 1324"/>
                <a:gd name="T53" fmla="*/ 99 h 334"/>
                <a:gd name="T54" fmla="*/ 574 w 1324"/>
                <a:gd name="T55" fmla="*/ 87 h 334"/>
                <a:gd name="T56" fmla="*/ 483 w 1324"/>
                <a:gd name="T57" fmla="*/ 83 h 334"/>
                <a:gd name="T58" fmla="*/ 389 w 1324"/>
                <a:gd name="T59" fmla="*/ 95 h 334"/>
                <a:gd name="T60" fmla="*/ 295 w 1324"/>
                <a:gd name="T61" fmla="*/ 123 h 334"/>
                <a:gd name="T62" fmla="*/ 199 w 1324"/>
                <a:gd name="T63" fmla="*/ 171 h 334"/>
                <a:gd name="T64" fmla="*/ 99 w 1324"/>
                <a:gd name="T65" fmla="*/ 239 h 334"/>
                <a:gd name="T66" fmla="*/ 0 w 1324"/>
                <a:gd name="T67" fmla="*/ 334 h 334"/>
                <a:gd name="T68" fmla="*/ 3 w 1324"/>
                <a:gd name="T69" fmla="*/ 314 h 334"/>
                <a:gd name="T70" fmla="*/ 3 w 1324"/>
                <a:gd name="T71" fmla="*/ 290 h 334"/>
                <a:gd name="T72" fmla="*/ 3 w 1324"/>
                <a:gd name="T73" fmla="*/ 263 h 334"/>
                <a:gd name="T74" fmla="*/ 0 w 1324"/>
                <a:gd name="T75" fmla="*/ 235 h 33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324"/>
                <a:gd name="T115" fmla="*/ 0 h 334"/>
                <a:gd name="T116" fmla="*/ 1324 w 1324"/>
                <a:gd name="T117" fmla="*/ 334 h 334"/>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324" h="334">
                  <a:moveTo>
                    <a:pt x="0" y="235"/>
                  </a:moveTo>
                  <a:lnTo>
                    <a:pt x="74" y="143"/>
                  </a:lnTo>
                  <a:lnTo>
                    <a:pt x="156" y="76"/>
                  </a:lnTo>
                  <a:lnTo>
                    <a:pt x="241" y="32"/>
                  </a:lnTo>
                  <a:lnTo>
                    <a:pt x="329" y="8"/>
                  </a:lnTo>
                  <a:lnTo>
                    <a:pt x="423" y="0"/>
                  </a:lnTo>
                  <a:lnTo>
                    <a:pt x="517" y="4"/>
                  </a:lnTo>
                  <a:lnTo>
                    <a:pt x="611" y="20"/>
                  </a:lnTo>
                  <a:lnTo>
                    <a:pt x="705" y="40"/>
                  </a:lnTo>
                  <a:lnTo>
                    <a:pt x="796" y="68"/>
                  </a:lnTo>
                  <a:lnTo>
                    <a:pt x="884" y="99"/>
                  </a:lnTo>
                  <a:lnTo>
                    <a:pt x="969" y="127"/>
                  </a:lnTo>
                  <a:lnTo>
                    <a:pt x="1048" y="151"/>
                  </a:lnTo>
                  <a:lnTo>
                    <a:pt x="1122" y="167"/>
                  </a:lnTo>
                  <a:lnTo>
                    <a:pt x="1191" y="175"/>
                  </a:lnTo>
                  <a:lnTo>
                    <a:pt x="1250" y="167"/>
                  </a:lnTo>
                  <a:lnTo>
                    <a:pt x="1299" y="147"/>
                  </a:lnTo>
                  <a:lnTo>
                    <a:pt x="1324" y="199"/>
                  </a:lnTo>
                  <a:lnTo>
                    <a:pt x="1264" y="227"/>
                  </a:lnTo>
                  <a:lnTo>
                    <a:pt x="1202" y="235"/>
                  </a:lnTo>
                  <a:lnTo>
                    <a:pt x="1134" y="231"/>
                  </a:lnTo>
                  <a:lnTo>
                    <a:pt x="1063" y="219"/>
                  </a:lnTo>
                  <a:lnTo>
                    <a:pt x="989" y="199"/>
                  </a:lnTo>
                  <a:lnTo>
                    <a:pt x="912" y="171"/>
                  </a:lnTo>
                  <a:lnTo>
                    <a:pt x="832" y="147"/>
                  </a:lnTo>
                  <a:lnTo>
                    <a:pt x="747" y="119"/>
                  </a:lnTo>
                  <a:lnTo>
                    <a:pt x="662" y="99"/>
                  </a:lnTo>
                  <a:lnTo>
                    <a:pt x="574" y="87"/>
                  </a:lnTo>
                  <a:lnTo>
                    <a:pt x="483" y="83"/>
                  </a:lnTo>
                  <a:lnTo>
                    <a:pt x="389" y="95"/>
                  </a:lnTo>
                  <a:lnTo>
                    <a:pt x="295" y="123"/>
                  </a:lnTo>
                  <a:lnTo>
                    <a:pt x="199" y="171"/>
                  </a:lnTo>
                  <a:lnTo>
                    <a:pt x="99" y="239"/>
                  </a:lnTo>
                  <a:lnTo>
                    <a:pt x="0" y="334"/>
                  </a:lnTo>
                  <a:lnTo>
                    <a:pt x="3" y="314"/>
                  </a:lnTo>
                  <a:lnTo>
                    <a:pt x="3" y="290"/>
                  </a:lnTo>
                  <a:lnTo>
                    <a:pt x="3" y="263"/>
                  </a:lnTo>
                  <a:lnTo>
                    <a:pt x="0" y="235"/>
                  </a:lnTo>
                  <a:close/>
                </a:path>
              </a:pathLst>
            </a:custGeom>
            <a:solidFill>
              <a:srgbClr val="3366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798">
                <a:solidFill>
                  <a:prstClr val="black"/>
                </a:solidFill>
                <a:latin typeface="Trebuchet MS" panose="020B0603020202020204"/>
                <a:ea typeface="宋体" panose="02010600030101010101" pitchFamily="2" charset="-122"/>
                <a:cs typeface="Arial" panose="020B0604020202020204" pitchFamily="34" charset="0"/>
              </a:endParaRPr>
            </a:p>
          </p:txBody>
        </p:sp>
        <p:sp>
          <p:nvSpPr>
            <p:cNvPr id="14" name="Freeform 9"/>
            <p:cNvSpPr>
              <a:spLocks/>
            </p:cNvSpPr>
            <p:nvPr/>
          </p:nvSpPr>
          <p:spPr bwMode="auto">
            <a:xfrm>
              <a:off x="2922" y="2627"/>
              <a:ext cx="466" cy="68"/>
            </a:xfrm>
            <a:custGeom>
              <a:avLst/>
              <a:gdLst>
                <a:gd name="T0" fmla="*/ 466 w 466"/>
                <a:gd name="T1" fmla="*/ 68 h 68"/>
                <a:gd name="T2" fmla="*/ 0 w 466"/>
                <a:gd name="T3" fmla="*/ 68 h 68"/>
                <a:gd name="T4" fmla="*/ 23 w 466"/>
                <a:gd name="T5" fmla="*/ 52 h 68"/>
                <a:gd name="T6" fmla="*/ 49 w 466"/>
                <a:gd name="T7" fmla="*/ 36 h 68"/>
                <a:gd name="T8" fmla="*/ 77 w 466"/>
                <a:gd name="T9" fmla="*/ 24 h 68"/>
                <a:gd name="T10" fmla="*/ 108 w 466"/>
                <a:gd name="T11" fmla="*/ 16 h 68"/>
                <a:gd name="T12" fmla="*/ 140 w 466"/>
                <a:gd name="T13" fmla="*/ 8 h 68"/>
                <a:gd name="T14" fmla="*/ 171 w 466"/>
                <a:gd name="T15" fmla="*/ 4 h 68"/>
                <a:gd name="T16" fmla="*/ 205 w 466"/>
                <a:gd name="T17" fmla="*/ 0 h 68"/>
                <a:gd name="T18" fmla="*/ 239 w 466"/>
                <a:gd name="T19" fmla="*/ 0 h 68"/>
                <a:gd name="T20" fmla="*/ 273 w 466"/>
                <a:gd name="T21" fmla="*/ 4 h 68"/>
                <a:gd name="T22" fmla="*/ 304 w 466"/>
                <a:gd name="T23" fmla="*/ 8 h 68"/>
                <a:gd name="T24" fmla="*/ 336 w 466"/>
                <a:gd name="T25" fmla="*/ 12 h 68"/>
                <a:gd name="T26" fmla="*/ 367 w 466"/>
                <a:gd name="T27" fmla="*/ 20 h 68"/>
                <a:gd name="T28" fmla="*/ 395 w 466"/>
                <a:gd name="T29" fmla="*/ 28 h 68"/>
                <a:gd name="T30" fmla="*/ 421 w 466"/>
                <a:gd name="T31" fmla="*/ 40 h 68"/>
                <a:gd name="T32" fmla="*/ 446 w 466"/>
                <a:gd name="T33" fmla="*/ 52 h 68"/>
                <a:gd name="T34" fmla="*/ 466 w 466"/>
                <a:gd name="T35" fmla="*/ 68 h 6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466"/>
                <a:gd name="T55" fmla="*/ 0 h 68"/>
                <a:gd name="T56" fmla="*/ 466 w 466"/>
                <a:gd name="T57" fmla="*/ 68 h 6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466" h="68">
                  <a:moveTo>
                    <a:pt x="466" y="68"/>
                  </a:moveTo>
                  <a:lnTo>
                    <a:pt x="0" y="68"/>
                  </a:lnTo>
                  <a:lnTo>
                    <a:pt x="23" y="52"/>
                  </a:lnTo>
                  <a:lnTo>
                    <a:pt x="49" y="36"/>
                  </a:lnTo>
                  <a:lnTo>
                    <a:pt x="77" y="24"/>
                  </a:lnTo>
                  <a:lnTo>
                    <a:pt x="108" y="16"/>
                  </a:lnTo>
                  <a:lnTo>
                    <a:pt x="140" y="8"/>
                  </a:lnTo>
                  <a:lnTo>
                    <a:pt x="171" y="4"/>
                  </a:lnTo>
                  <a:lnTo>
                    <a:pt x="205" y="0"/>
                  </a:lnTo>
                  <a:lnTo>
                    <a:pt x="239" y="0"/>
                  </a:lnTo>
                  <a:lnTo>
                    <a:pt x="273" y="4"/>
                  </a:lnTo>
                  <a:lnTo>
                    <a:pt x="304" y="8"/>
                  </a:lnTo>
                  <a:lnTo>
                    <a:pt x="336" y="12"/>
                  </a:lnTo>
                  <a:lnTo>
                    <a:pt x="367" y="20"/>
                  </a:lnTo>
                  <a:lnTo>
                    <a:pt x="395" y="28"/>
                  </a:lnTo>
                  <a:lnTo>
                    <a:pt x="421" y="40"/>
                  </a:lnTo>
                  <a:lnTo>
                    <a:pt x="446" y="52"/>
                  </a:lnTo>
                  <a:lnTo>
                    <a:pt x="466" y="68"/>
                  </a:lnTo>
                  <a:close/>
                </a:path>
              </a:pathLst>
            </a:custGeom>
            <a:solidFill>
              <a:srgbClr val="3F3F3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798">
                <a:solidFill>
                  <a:prstClr val="black"/>
                </a:solidFill>
                <a:latin typeface="Trebuchet MS" panose="020B0603020202020204"/>
                <a:ea typeface="宋体" panose="02010600030101010101" pitchFamily="2" charset="-122"/>
                <a:cs typeface="Arial" panose="020B0604020202020204" pitchFamily="34" charset="0"/>
              </a:endParaRPr>
            </a:p>
          </p:txBody>
        </p:sp>
        <p:sp>
          <p:nvSpPr>
            <p:cNvPr id="15" name="Freeform 10"/>
            <p:cNvSpPr>
              <a:spLocks/>
            </p:cNvSpPr>
            <p:nvPr/>
          </p:nvSpPr>
          <p:spPr bwMode="auto">
            <a:xfrm>
              <a:off x="2225" y="2656"/>
              <a:ext cx="253" cy="28"/>
            </a:xfrm>
            <a:custGeom>
              <a:avLst/>
              <a:gdLst>
                <a:gd name="T0" fmla="*/ 0 w 253"/>
                <a:gd name="T1" fmla="*/ 24 h 28"/>
                <a:gd name="T2" fmla="*/ 31 w 253"/>
                <a:gd name="T3" fmla="*/ 12 h 28"/>
                <a:gd name="T4" fmla="*/ 65 w 253"/>
                <a:gd name="T5" fmla="*/ 8 h 28"/>
                <a:gd name="T6" fmla="*/ 102 w 253"/>
                <a:gd name="T7" fmla="*/ 4 h 28"/>
                <a:gd name="T8" fmla="*/ 139 w 253"/>
                <a:gd name="T9" fmla="*/ 0 h 28"/>
                <a:gd name="T10" fmla="*/ 173 w 253"/>
                <a:gd name="T11" fmla="*/ 4 h 28"/>
                <a:gd name="T12" fmla="*/ 205 w 253"/>
                <a:gd name="T13" fmla="*/ 8 h 28"/>
                <a:gd name="T14" fmla="*/ 230 w 253"/>
                <a:gd name="T15" fmla="*/ 16 h 28"/>
                <a:gd name="T16" fmla="*/ 253 w 253"/>
                <a:gd name="T17" fmla="*/ 28 h 28"/>
                <a:gd name="T18" fmla="*/ 0 w 253"/>
                <a:gd name="T19" fmla="*/ 24 h 2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53"/>
                <a:gd name="T31" fmla="*/ 0 h 28"/>
                <a:gd name="T32" fmla="*/ 253 w 253"/>
                <a:gd name="T33" fmla="*/ 28 h 2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53" h="28">
                  <a:moveTo>
                    <a:pt x="0" y="24"/>
                  </a:moveTo>
                  <a:lnTo>
                    <a:pt x="31" y="12"/>
                  </a:lnTo>
                  <a:lnTo>
                    <a:pt x="65" y="8"/>
                  </a:lnTo>
                  <a:lnTo>
                    <a:pt x="102" y="4"/>
                  </a:lnTo>
                  <a:lnTo>
                    <a:pt x="139" y="0"/>
                  </a:lnTo>
                  <a:lnTo>
                    <a:pt x="173" y="4"/>
                  </a:lnTo>
                  <a:lnTo>
                    <a:pt x="205" y="8"/>
                  </a:lnTo>
                  <a:lnTo>
                    <a:pt x="230" y="16"/>
                  </a:lnTo>
                  <a:lnTo>
                    <a:pt x="253" y="28"/>
                  </a:lnTo>
                  <a:lnTo>
                    <a:pt x="0" y="24"/>
                  </a:lnTo>
                  <a:close/>
                </a:path>
              </a:pathLst>
            </a:custGeom>
            <a:solidFill>
              <a:srgbClr val="3F3F3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798">
                <a:solidFill>
                  <a:prstClr val="black"/>
                </a:solidFill>
                <a:latin typeface="Trebuchet MS" panose="020B0603020202020204"/>
                <a:ea typeface="宋体" panose="02010600030101010101" pitchFamily="2" charset="-122"/>
                <a:cs typeface="Arial" panose="020B0604020202020204" pitchFamily="34" charset="0"/>
              </a:endParaRPr>
            </a:p>
          </p:txBody>
        </p:sp>
        <p:sp>
          <p:nvSpPr>
            <p:cNvPr id="16" name="Freeform 11"/>
            <p:cNvSpPr>
              <a:spLocks/>
            </p:cNvSpPr>
            <p:nvPr/>
          </p:nvSpPr>
          <p:spPr bwMode="auto">
            <a:xfrm>
              <a:off x="3829" y="1087"/>
              <a:ext cx="469" cy="1664"/>
            </a:xfrm>
            <a:custGeom>
              <a:avLst/>
              <a:gdLst>
                <a:gd name="T0" fmla="*/ 0 w 469"/>
                <a:gd name="T1" fmla="*/ 0 h 1664"/>
                <a:gd name="T2" fmla="*/ 242 w 469"/>
                <a:gd name="T3" fmla="*/ 1377 h 1664"/>
                <a:gd name="T4" fmla="*/ 253 w 469"/>
                <a:gd name="T5" fmla="*/ 1397 h 1664"/>
                <a:gd name="T6" fmla="*/ 273 w 469"/>
                <a:gd name="T7" fmla="*/ 1429 h 1664"/>
                <a:gd name="T8" fmla="*/ 299 w 469"/>
                <a:gd name="T9" fmla="*/ 1469 h 1664"/>
                <a:gd name="T10" fmla="*/ 327 w 469"/>
                <a:gd name="T11" fmla="*/ 1509 h 1664"/>
                <a:gd name="T12" fmla="*/ 358 w 469"/>
                <a:gd name="T13" fmla="*/ 1552 h 1664"/>
                <a:gd name="T14" fmla="*/ 395 w 469"/>
                <a:gd name="T15" fmla="*/ 1596 h 1664"/>
                <a:gd name="T16" fmla="*/ 432 w 469"/>
                <a:gd name="T17" fmla="*/ 1632 h 1664"/>
                <a:gd name="T18" fmla="*/ 469 w 469"/>
                <a:gd name="T19" fmla="*/ 1664 h 1664"/>
                <a:gd name="T20" fmla="*/ 111 w 469"/>
                <a:gd name="T21" fmla="*/ 191 h 1664"/>
                <a:gd name="T22" fmla="*/ 100 w 469"/>
                <a:gd name="T23" fmla="*/ 175 h 1664"/>
                <a:gd name="T24" fmla="*/ 85 w 469"/>
                <a:gd name="T25" fmla="*/ 151 h 1664"/>
                <a:gd name="T26" fmla="*/ 68 w 469"/>
                <a:gd name="T27" fmla="*/ 128 h 1664"/>
                <a:gd name="T28" fmla="*/ 51 w 469"/>
                <a:gd name="T29" fmla="*/ 100 h 1664"/>
                <a:gd name="T30" fmla="*/ 37 w 469"/>
                <a:gd name="T31" fmla="*/ 72 h 1664"/>
                <a:gd name="T32" fmla="*/ 23 w 469"/>
                <a:gd name="T33" fmla="*/ 48 h 1664"/>
                <a:gd name="T34" fmla="*/ 9 w 469"/>
                <a:gd name="T35" fmla="*/ 20 h 1664"/>
                <a:gd name="T36" fmla="*/ 0 w 469"/>
                <a:gd name="T37" fmla="*/ 0 h 166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469"/>
                <a:gd name="T58" fmla="*/ 0 h 1664"/>
                <a:gd name="T59" fmla="*/ 469 w 469"/>
                <a:gd name="T60" fmla="*/ 1664 h 1664"/>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469" h="1664">
                  <a:moveTo>
                    <a:pt x="0" y="0"/>
                  </a:moveTo>
                  <a:lnTo>
                    <a:pt x="242" y="1377"/>
                  </a:lnTo>
                  <a:lnTo>
                    <a:pt x="253" y="1397"/>
                  </a:lnTo>
                  <a:lnTo>
                    <a:pt x="273" y="1429"/>
                  </a:lnTo>
                  <a:lnTo>
                    <a:pt x="299" y="1469"/>
                  </a:lnTo>
                  <a:lnTo>
                    <a:pt x="327" y="1509"/>
                  </a:lnTo>
                  <a:lnTo>
                    <a:pt x="358" y="1552"/>
                  </a:lnTo>
                  <a:lnTo>
                    <a:pt x="395" y="1596"/>
                  </a:lnTo>
                  <a:lnTo>
                    <a:pt x="432" y="1632"/>
                  </a:lnTo>
                  <a:lnTo>
                    <a:pt x="469" y="1664"/>
                  </a:lnTo>
                  <a:lnTo>
                    <a:pt x="111" y="191"/>
                  </a:lnTo>
                  <a:lnTo>
                    <a:pt x="100" y="175"/>
                  </a:lnTo>
                  <a:lnTo>
                    <a:pt x="85" y="151"/>
                  </a:lnTo>
                  <a:lnTo>
                    <a:pt x="68" y="128"/>
                  </a:lnTo>
                  <a:lnTo>
                    <a:pt x="51" y="100"/>
                  </a:lnTo>
                  <a:lnTo>
                    <a:pt x="37" y="72"/>
                  </a:lnTo>
                  <a:lnTo>
                    <a:pt x="23" y="48"/>
                  </a:lnTo>
                  <a:lnTo>
                    <a:pt x="9" y="20"/>
                  </a:lnTo>
                  <a:lnTo>
                    <a:pt x="0" y="0"/>
                  </a:lnTo>
                  <a:close/>
                </a:path>
              </a:pathLst>
            </a:custGeom>
            <a:solidFill>
              <a:srgbClr val="3366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798">
                <a:solidFill>
                  <a:prstClr val="black"/>
                </a:solidFill>
                <a:latin typeface="Trebuchet MS" panose="020B0603020202020204"/>
                <a:ea typeface="宋体" panose="02010600030101010101" pitchFamily="2" charset="-122"/>
                <a:cs typeface="Arial" panose="020B0604020202020204" pitchFamily="34" charset="0"/>
              </a:endParaRPr>
            </a:p>
          </p:txBody>
        </p:sp>
        <p:sp>
          <p:nvSpPr>
            <p:cNvPr id="17" name="Freeform 12"/>
            <p:cNvSpPr>
              <a:spLocks/>
            </p:cNvSpPr>
            <p:nvPr/>
          </p:nvSpPr>
          <p:spPr bwMode="auto">
            <a:xfrm>
              <a:off x="1400" y="987"/>
              <a:ext cx="974" cy="1472"/>
            </a:xfrm>
            <a:custGeom>
              <a:avLst/>
              <a:gdLst>
                <a:gd name="T0" fmla="*/ 244 w 974"/>
                <a:gd name="T1" fmla="*/ 0 h 1472"/>
                <a:gd name="T2" fmla="*/ 273 w 974"/>
                <a:gd name="T3" fmla="*/ 7 h 1472"/>
                <a:gd name="T4" fmla="*/ 68 w 974"/>
                <a:gd name="T5" fmla="*/ 1162 h 1472"/>
                <a:gd name="T6" fmla="*/ 91 w 974"/>
                <a:gd name="T7" fmla="*/ 1225 h 1472"/>
                <a:gd name="T8" fmla="*/ 122 w 974"/>
                <a:gd name="T9" fmla="*/ 1277 h 1472"/>
                <a:gd name="T10" fmla="*/ 156 w 974"/>
                <a:gd name="T11" fmla="*/ 1321 h 1472"/>
                <a:gd name="T12" fmla="*/ 199 w 974"/>
                <a:gd name="T13" fmla="*/ 1349 h 1472"/>
                <a:gd name="T14" fmla="*/ 244 w 974"/>
                <a:gd name="T15" fmla="*/ 1369 h 1472"/>
                <a:gd name="T16" fmla="*/ 292 w 974"/>
                <a:gd name="T17" fmla="*/ 1381 h 1472"/>
                <a:gd name="T18" fmla="*/ 344 w 974"/>
                <a:gd name="T19" fmla="*/ 1389 h 1472"/>
                <a:gd name="T20" fmla="*/ 398 w 974"/>
                <a:gd name="T21" fmla="*/ 1385 h 1472"/>
                <a:gd name="T22" fmla="*/ 452 w 974"/>
                <a:gd name="T23" fmla="*/ 1377 h 1472"/>
                <a:gd name="T24" fmla="*/ 508 w 974"/>
                <a:gd name="T25" fmla="*/ 1369 h 1472"/>
                <a:gd name="T26" fmla="*/ 562 w 974"/>
                <a:gd name="T27" fmla="*/ 1353 h 1472"/>
                <a:gd name="T28" fmla="*/ 616 w 974"/>
                <a:gd name="T29" fmla="*/ 1337 h 1472"/>
                <a:gd name="T30" fmla="*/ 670 w 974"/>
                <a:gd name="T31" fmla="*/ 1321 h 1472"/>
                <a:gd name="T32" fmla="*/ 719 w 974"/>
                <a:gd name="T33" fmla="*/ 1305 h 1472"/>
                <a:gd name="T34" fmla="*/ 767 w 974"/>
                <a:gd name="T35" fmla="*/ 1289 h 1472"/>
                <a:gd name="T36" fmla="*/ 810 w 974"/>
                <a:gd name="T37" fmla="*/ 1277 h 1472"/>
                <a:gd name="T38" fmla="*/ 830 w 974"/>
                <a:gd name="T39" fmla="*/ 1281 h 1472"/>
                <a:gd name="T40" fmla="*/ 849 w 974"/>
                <a:gd name="T41" fmla="*/ 1285 h 1472"/>
                <a:gd name="T42" fmla="*/ 869 w 974"/>
                <a:gd name="T43" fmla="*/ 1285 h 1472"/>
                <a:gd name="T44" fmla="*/ 889 w 974"/>
                <a:gd name="T45" fmla="*/ 1289 h 1472"/>
                <a:gd name="T46" fmla="*/ 906 w 974"/>
                <a:gd name="T47" fmla="*/ 1297 h 1472"/>
                <a:gd name="T48" fmla="*/ 926 w 974"/>
                <a:gd name="T49" fmla="*/ 1301 h 1472"/>
                <a:gd name="T50" fmla="*/ 949 w 974"/>
                <a:gd name="T51" fmla="*/ 1309 h 1472"/>
                <a:gd name="T52" fmla="*/ 974 w 974"/>
                <a:gd name="T53" fmla="*/ 1317 h 1472"/>
                <a:gd name="T54" fmla="*/ 898 w 974"/>
                <a:gd name="T55" fmla="*/ 1317 h 1472"/>
                <a:gd name="T56" fmla="*/ 824 w 974"/>
                <a:gd name="T57" fmla="*/ 1325 h 1472"/>
                <a:gd name="T58" fmla="*/ 758 w 974"/>
                <a:gd name="T59" fmla="*/ 1337 h 1472"/>
                <a:gd name="T60" fmla="*/ 699 w 974"/>
                <a:gd name="T61" fmla="*/ 1353 h 1472"/>
                <a:gd name="T62" fmla="*/ 642 w 974"/>
                <a:gd name="T63" fmla="*/ 1373 h 1472"/>
                <a:gd name="T64" fmla="*/ 588 w 974"/>
                <a:gd name="T65" fmla="*/ 1393 h 1472"/>
                <a:gd name="T66" fmla="*/ 534 w 974"/>
                <a:gd name="T67" fmla="*/ 1412 h 1472"/>
                <a:gd name="T68" fmla="*/ 483 w 974"/>
                <a:gd name="T69" fmla="*/ 1432 h 1472"/>
                <a:gd name="T70" fmla="*/ 432 w 974"/>
                <a:gd name="T71" fmla="*/ 1448 h 1472"/>
                <a:gd name="T72" fmla="*/ 381 w 974"/>
                <a:gd name="T73" fmla="*/ 1464 h 1472"/>
                <a:gd name="T74" fmla="*/ 327 w 974"/>
                <a:gd name="T75" fmla="*/ 1472 h 1472"/>
                <a:gd name="T76" fmla="*/ 270 w 974"/>
                <a:gd name="T77" fmla="*/ 1472 h 1472"/>
                <a:gd name="T78" fmla="*/ 210 w 974"/>
                <a:gd name="T79" fmla="*/ 1468 h 1472"/>
                <a:gd name="T80" fmla="*/ 145 w 974"/>
                <a:gd name="T81" fmla="*/ 1452 h 1472"/>
                <a:gd name="T82" fmla="*/ 76 w 974"/>
                <a:gd name="T83" fmla="*/ 1424 h 1472"/>
                <a:gd name="T84" fmla="*/ 0 w 974"/>
                <a:gd name="T85" fmla="*/ 1389 h 1472"/>
                <a:gd name="T86" fmla="*/ 244 w 974"/>
                <a:gd name="T87" fmla="*/ 0 h 147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974"/>
                <a:gd name="T133" fmla="*/ 0 h 1472"/>
                <a:gd name="T134" fmla="*/ 974 w 974"/>
                <a:gd name="T135" fmla="*/ 1472 h 1472"/>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974" h="1472">
                  <a:moveTo>
                    <a:pt x="244" y="0"/>
                  </a:moveTo>
                  <a:lnTo>
                    <a:pt x="273" y="7"/>
                  </a:lnTo>
                  <a:lnTo>
                    <a:pt x="68" y="1162"/>
                  </a:lnTo>
                  <a:lnTo>
                    <a:pt x="91" y="1225"/>
                  </a:lnTo>
                  <a:lnTo>
                    <a:pt x="122" y="1277"/>
                  </a:lnTo>
                  <a:lnTo>
                    <a:pt x="156" y="1321"/>
                  </a:lnTo>
                  <a:lnTo>
                    <a:pt x="199" y="1349"/>
                  </a:lnTo>
                  <a:lnTo>
                    <a:pt x="244" y="1369"/>
                  </a:lnTo>
                  <a:lnTo>
                    <a:pt x="292" y="1381"/>
                  </a:lnTo>
                  <a:lnTo>
                    <a:pt x="344" y="1389"/>
                  </a:lnTo>
                  <a:lnTo>
                    <a:pt x="398" y="1385"/>
                  </a:lnTo>
                  <a:lnTo>
                    <a:pt x="452" y="1377"/>
                  </a:lnTo>
                  <a:lnTo>
                    <a:pt x="508" y="1369"/>
                  </a:lnTo>
                  <a:lnTo>
                    <a:pt x="562" y="1353"/>
                  </a:lnTo>
                  <a:lnTo>
                    <a:pt x="616" y="1337"/>
                  </a:lnTo>
                  <a:lnTo>
                    <a:pt x="670" y="1321"/>
                  </a:lnTo>
                  <a:lnTo>
                    <a:pt x="719" y="1305"/>
                  </a:lnTo>
                  <a:lnTo>
                    <a:pt x="767" y="1289"/>
                  </a:lnTo>
                  <a:lnTo>
                    <a:pt x="810" y="1277"/>
                  </a:lnTo>
                  <a:lnTo>
                    <a:pt x="830" y="1281"/>
                  </a:lnTo>
                  <a:lnTo>
                    <a:pt x="849" y="1285"/>
                  </a:lnTo>
                  <a:lnTo>
                    <a:pt x="869" y="1285"/>
                  </a:lnTo>
                  <a:lnTo>
                    <a:pt x="889" y="1289"/>
                  </a:lnTo>
                  <a:lnTo>
                    <a:pt x="906" y="1297"/>
                  </a:lnTo>
                  <a:lnTo>
                    <a:pt x="926" y="1301"/>
                  </a:lnTo>
                  <a:lnTo>
                    <a:pt x="949" y="1309"/>
                  </a:lnTo>
                  <a:lnTo>
                    <a:pt x="974" y="1317"/>
                  </a:lnTo>
                  <a:lnTo>
                    <a:pt x="898" y="1317"/>
                  </a:lnTo>
                  <a:lnTo>
                    <a:pt x="824" y="1325"/>
                  </a:lnTo>
                  <a:lnTo>
                    <a:pt x="758" y="1337"/>
                  </a:lnTo>
                  <a:lnTo>
                    <a:pt x="699" y="1353"/>
                  </a:lnTo>
                  <a:lnTo>
                    <a:pt x="642" y="1373"/>
                  </a:lnTo>
                  <a:lnTo>
                    <a:pt x="588" y="1393"/>
                  </a:lnTo>
                  <a:lnTo>
                    <a:pt x="534" y="1412"/>
                  </a:lnTo>
                  <a:lnTo>
                    <a:pt x="483" y="1432"/>
                  </a:lnTo>
                  <a:lnTo>
                    <a:pt x="432" y="1448"/>
                  </a:lnTo>
                  <a:lnTo>
                    <a:pt x="381" y="1464"/>
                  </a:lnTo>
                  <a:lnTo>
                    <a:pt x="327" y="1472"/>
                  </a:lnTo>
                  <a:lnTo>
                    <a:pt x="270" y="1472"/>
                  </a:lnTo>
                  <a:lnTo>
                    <a:pt x="210" y="1468"/>
                  </a:lnTo>
                  <a:lnTo>
                    <a:pt x="145" y="1452"/>
                  </a:lnTo>
                  <a:lnTo>
                    <a:pt x="76" y="1424"/>
                  </a:lnTo>
                  <a:lnTo>
                    <a:pt x="0" y="1389"/>
                  </a:lnTo>
                  <a:lnTo>
                    <a:pt x="244"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798">
                <a:solidFill>
                  <a:prstClr val="black"/>
                </a:solidFill>
                <a:latin typeface="Trebuchet MS" panose="020B0603020202020204"/>
                <a:ea typeface="宋体" panose="02010600030101010101" pitchFamily="2" charset="-122"/>
                <a:cs typeface="Arial" panose="020B0604020202020204" pitchFamily="34" charset="0"/>
              </a:endParaRPr>
            </a:p>
          </p:txBody>
        </p:sp>
        <p:sp>
          <p:nvSpPr>
            <p:cNvPr id="18" name="Freeform 13"/>
            <p:cNvSpPr>
              <a:spLocks/>
            </p:cNvSpPr>
            <p:nvPr/>
          </p:nvSpPr>
          <p:spPr bwMode="auto">
            <a:xfrm>
              <a:off x="1498" y="1413"/>
              <a:ext cx="682" cy="928"/>
            </a:xfrm>
            <a:custGeom>
              <a:avLst/>
              <a:gdLst>
                <a:gd name="T0" fmla="*/ 131 w 682"/>
                <a:gd name="T1" fmla="*/ 0 h 928"/>
                <a:gd name="T2" fmla="*/ 122 w 682"/>
                <a:gd name="T3" fmla="*/ 56 h 928"/>
                <a:gd name="T4" fmla="*/ 105 w 682"/>
                <a:gd name="T5" fmla="*/ 152 h 928"/>
                <a:gd name="T6" fmla="*/ 83 w 682"/>
                <a:gd name="T7" fmla="*/ 271 h 928"/>
                <a:gd name="T8" fmla="*/ 60 w 682"/>
                <a:gd name="T9" fmla="*/ 402 h 928"/>
                <a:gd name="T10" fmla="*/ 37 w 682"/>
                <a:gd name="T11" fmla="*/ 526 h 928"/>
                <a:gd name="T12" fmla="*/ 17 w 682"/>
                <a:gd name="T13" fmla="*/ 633 h 928"/>
                <a:gd name="T14" fmla="*/ 6 w 682"/>
                <a:gd name="T15" fmla="*/ 709 h 928"/>
                <a:gd name="T16" fmla="*/ 0 w 682"/>
                <a:gd name="T17" fmla="*/ 737 h 928"/>
                <a:gd name="T18" fmla="*/ 23 w 682"/>
                <a:gd name="T19" fmla="*/ 796 h 928"/>
                <a:gd name="T20" fmla="*/ 54 w 682"/>
                <a:gd name="T21" fmla="*/ 844 h 928"/>
                <a:gd name="T22" fmla="*/ 91 w 682"/>
                <a:gd name="T23" fmla="*/ 880 h 928"/>
                <a:gd name="T24" fmla="*/ 134 w 682"/>
                <a:gd name="T25" fmla="*/ 904 h 928"/>
                <a:gd name="T26" fmla="*/ 182 w 682"/>
                <a:gd name="T27" fmla="*/ 920 h 928"/>
                <a:gd name="T28" fmla="*/ 233 w 682"/>
                <a:gd name="T29" fmla="*/ 928 h 928"/>
                <a:gd name="T30" fmla="*/ 287 w 682"/>
                <a:gd name="T31" fmla="*/ 928 h 928"/>
                <a:gd name="T32" fmla="*/ 341 w 682"/>
                <a:gd name="T33" fmla="*/ 924 h 928"/>
                <a:gd name="T34" fmla="*/ 398 w 682"/>
                <a:gd name="T35" fmla="*/ 916 h 928"/>
                <a:gd name="T36" fmla="*/ 452 w 682"/>
                <a:gd name="T37" fmla="*/ 904 h 928"/>
                <a:gd name="T38" fmla="*/ 503 w 682"/>
                <a:gd name="T39" fmla="*/ 892 h 928"/>
                <a:gd name="T40" fmla="*/ 549 w 682"/>
                <a:gd name="T41" fmla="*/ 876 h 928"/>
                <a:gd name="T42" fmla="*/ 594 w 682"/>
                <a:gd name="T43" fmla="*/ 864 h 928"/>
                <a:gd name="T44" fmla="*/ 631 w 682"/>
                <a:gd name="T45" fmla="*/ 856 h 928"/>
                <a:gd name="T46" fmla="*/ 659 w 682"/>
                <a:gd name="T47" fmla="*/ 848 h 928"/>
                <a:gd name="T48" fmla="*/ 682 w 682"/>
                <a:gd name="T49" fmla="*/ 844 h 928"/>
                <a:gd name="T50" fmla="*/ 617 w 682"/>
                <a:gd name="T51" fmla="*/ 832 h 928"/>
                <a:gd name="T52" fmla="*/ 554 w 682"/>
                <a:gd name="T53" fmla="*/ 816 h 928"/>
                <a:gd name="T54" fmla="*/ 495 w 682"/>
                <a:gd name="T55" fmla="*/ 796 h 928"/>
                <a:gd name="T56" fmla="*/ 438 w 682"/>
                <a:gd name="T57" fmla="*/ 769 h 928"/>
                <a:gd name="T58" fmla="*/ 387 w 682"/>
                <a:gd name="T59" fmla="*/ 741 h 928"/>
                <a:gd name="T60" fmla="*/ 338 w 682"/>
                <a:gd name="T61" fmla="*/ 705 h 928"/>
                <a:gd name="T62" fmla="*/ 296 w 682"/>
                <a:gd name="T63" fmla="*/ 665 h 928"/>
                <a:gd name="T64" fmla="*/ 259 w 682"/>
                <a:gd name="T65" fmla="*/ 617 h 928"/>
                <a:gd name="T66" fmla="*/ 222 w 682"/>
                <a:gd name="T67" fmla="*/ 566 h 928"/>
                <a:gd name="T68" fmla="*/ 193 w 682"/>
                <a:gd name="T69" fmla="*/ 506 h 928"/>
                <a:gd name="T70" fmla="*/ 171 w 682"/>
                <a:gd name="T71" fmla="*/ 442 h 928"/>
                <a:gd name="T72" fmla="*/ 151 w 682"/>
                <a:gd name="T73" fmla="*/ 367 h 928"/>
                <a:gd name="T74" fmla="*/ 137 w 682"/>
                <a:gd name="T75" fmla="*/ 287 h 928"/>
                <a:gd name="T76" fmla="*/ 128 w 682"/>
                <a:gd name="T77" fmla="*/ 199 h 928"/>
                <a:gd name="T78" fmla="*/ 128 w 682"/>
                <a:gd name="T79" fmla="*/ 104 h 928"/>
                <a:gd name="T80" fmla="*/ 131 w 682"/>
                <a:gd name="T81" fmla="*/ 0 h 92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682"/>
                <a:gd name="T124" fmla="*/ 0 h 928"/>
                <a:gd name="T125" fmla="*/ 682 w 682"/>
                <a:gd name="T126" fmla="*/ 928 h 928"/>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682" h="928">
                  <a:moveTo>
                    <a:pt x="131" y="0"/>
                  </a:moveTo>
                  <a:lnTo>
                    <a:pt x="122" y="56"/>
                  </a:lnTo>
                  <a:lnTo>
                    <a:pt x="105" y="152"/>
                  </a:lnTo>
                  <a:lnTo>
                    <a:pt x="83" y="271"/>
                  </a:lnTo>
                  <a:lnTo>
                    <a:pt x="60" y="402"/>
                  </a:lnTo>
                  <a:lnTo>
                    <a:pt x="37" y="526"/>
                  </a:lnTo>
                  <a:lnTo>
                    <a:pt x="17" y="633"/>
                  </a:lnTo>
                  <a:lnTo>
                    <a:pt x="6" y="709"/>
                  </a:lnTo>
                  <a:lnTo>
                    <a:pt x="0" y="737"/>
                  </a:lnTo>
                  <a:lnTo>
                    <a:pt x="23" y="796"/>
                  </a:lnTo>
                  <a:lnTo>
                    <a:pt x="54" y="844"/>
                  </a:lnTo>
                  <a:lnTo>
                    <a:pt x="91" y="880"/>
                  </a:lnTo>
                  <a:lnTo>
                    <a:pt x="134" y="904"/>
                  </a:lnTo>
                  <a:lnTo>
                    <a:pt x="182" y="920"/>
                  </a:lnTo>
                  <a:lnTo>
                    <a:pt x="233" y="928"/>
                  </a:lnTo>
                  <a:lnTo>
                    <a:pt x="287" y="928"/>
                  </a:lnTo>
                  <a:lnTo>
                    <a:pt x="341" y="924"/>
                  </a:lnTo>
                  <a:lnTo>
                    <a:pt x="398" y="916"/>
                  </a:lnTo>
                  <a:lnTo>
                    <a:pt x="452" y="904"/>
                  </a:lnTo>
                  <a:lnTo>
                    <a:pt x="503" y="892"/>
                  </a:lnTo>
                  <a:lnTo>
                    <a:pt x="549" y="876"/>
                  </a:lnTo>
                  <a:lnTo>
                    <a:pt x="594" y="864"/>
                  </a:lnTo>
                  <a:lnTo>
                    <a:pt x="631" y="856"/>
                  </a:lnTo>
                  <a:lnTo>
                    <a:pt x="659" y="848"/>
                  </a:lnTo>
                  <a:lnTo>
                    <a:pt x="682" y="844"/>
                  </a:lnTo>
                  <a:lnTo>
                    <a:pt x="617" y="832"/>
                  </a:lnTo>
                  <a:lnTo>
                    <a:pt x="554" y="816"/>
                  </a:lnTo>
                  <a:lnTo>
                    <a:pt x="495" y="796"/>
                  </a:lnTo>
                  <a:lnTo>
                    <a:pt x="438" y="769"/>
                  </a:lnTo>
                  <a:lnTo>
                    <a:pt x="387" y="741"/>
                  </a:lnTo>
                  <a:lnTo>
                    <a:pt x="338" y="705"/>
                  </a:lnTo>
                  <a:lnTo>
                    <a:pt x="296" y="665"/>
                  </a:lnTo>
                  <a:lnTo>
                    <a:pt x="259" y="617"/>
                  </a:lnTo>
                  <a:lnTo>
                    <a:pt x="222" y="566"/>
                  </a:lnTo>
                  <a:lnTo>
                    <a:pt x="193" y="506"/>
                  </a:lnTo>
                  <a:lnTo>
                    <a:pt x="171" y="442"/>
                  </a:lnTo>
                  <a:lnTo>
                    <a:pt x="151" y="367"/>
                  </a:lnTo>
                  <a:lnTo>
                    <a:pt x="137" y="287"/>
                  </a:lnTo>
                  <a:lnTo>
                    <a:pt x="128" y="199"/>
                  </a:lnTo>
                  <a:lnTo>
                    <a:pt x="128" y="104"/>
                  </a:lnTo>
                  <a:lnTo>
                    <a:pt x="13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798">
                <a:solidFill>
                  <a:prstClr val="black"/>
                </a:solidFill>
                <a:latin typeface="Trebuchet MS" panose="020B0603020202020204"/>
                <a:ea typeface="宋体" panose="02010600030101010101" pitchFamily="2" charset="-122"/>
                <a:cs typeface="Arial" panose="020B0604020202020204" pitchFamily="34" charset="0"/>
              </a:endParaRPr>
            </a:p>
          </p:txBody>
        </p:sp>
        <p:sp>
          <p:nvSpPr>
            <p:cNvPr id="19" name="Freeform 14"/>
            <p:cNvSpPr>
              <a:spLocks/>
            </p:cNvSpPr>
            <p:nvPr/>
          </p:nvSpPr>
          <p:spPr bwMode="auto">
            <a:xfrm>
              <a:off x="1652" y="957"/>
              <a:ext cx="1058" cy="1532"/>
            </a:xfrm>
            <a:custGeom>
              <a:avLst/>
              <a:gdLst>
                <a:gd name="T0" fmla="*/ 268 w 1058"/>
                <a:gd name="T1" fmla="*/ 923 h 1532"/>
                <a:gd name="T2" fmla="*/ 140 w 1058"/>
                <a:gd name="T3" fmla="*/ 871 h 1532"/>
                <a:gd name="T4" fmla="*/ 60 w 1058"/>
                <a:gd name="T5" fmla="*/ 780 h 1532"/>
                <a:gd name="T6" fmla="*/ 18 w 1058"/>
                <a:gd name="T7" fmla="*/ 656 h 1532"/>
                <a:gd name="T8" fmla="*/ 0 w 1058"/>
                <a:gd name="T9" fmla="*/ 517 h 1532"/>
                <a:gd name="T10" fmla="*/ 6 w 1058"/>
                <a:gd name="T11" fmla="*/ 370 h 1532"/>
                <a:gd name="T12" fmla="*/ 23 w 1058"/>
                <a:gd name="T13" fmla="*/ 231 h 1532"/>
                <a:gd name="T14" fmla="*/ 43 w 1058"/>
                <a:gd name="T15" fmla="*/ 103 h 1532"/>
                <a:gd name="T16" fmla="*/ 57 w 1058"/>
                <a:gd name="T17" fmla="*/ 0 h 1532"/>
                <a:gd name="T18" fmla="*/ 89 w 1058"/>
                <a:gd name="T19" fmla="*/ 20 h 1532"/>
                <a:gd name="T20" fmla="*/ 117 w 1058"/>
                <a:gd name="T21" fmla="*/ 36 h 1532"/>
                <a:gd name="T22" fmla="*/ 148 w 1058"/>
                <a:gd name="T23" fmla="*/ 52 h 1532"/>
                <a:gd name="T24" fmla="*/ 180 w 1058"/>
                <a:gd name="T25" fmla="*/ 59 h 1532"/>
                <a:gd name="T26" fmla="*/ 211 w 1058"/>
                <a:gd name="T27" fmla="*/ 71 h 1532"/>
                <a:gd name="T28" fmla="*/ 245 w 1058"/>
                <a:gd name="T29" fmla="*/ 79 h 1532"/>
                <a:gd name="T30" fmla="*/ 276 w 1058"/>
                <a:gd name="T31" fmla="*/ 83 h 1532"/>
                <a:gd name="T32" fmla="*/ 307 w 1058"/>
                <a:gd name="T33" fmla="*/ 87 h 1532"/>
                <a:gd name="T34" fmla="*/ 361 w 1058"/>
                <a:gd name="T35" fmla="*/ 87 h 1532"/>
                <a:gd name="T36" fmla="*/ 415 w 1058"/>
                <a:gd name="T37" fmla="*/ 87 h 1532"/>
                <a:gd name="T38" fmla="*/ 469 w 1058"/>
                <a:gd name="T39" fmla="*/ 83 h 1532"/>
                <a:gd name="T40" fmla="*/ 521 w 1058"/>
                <a:gd name="T41" fmla="*/ 75 h 1532"/>
                <a:gd name="T42" fmla="*/ 575 w 1058"/>
                <a:gd name="T43" fmla="*/ 67 h 1532"/>
                <a:gd name="T44" fmla="*/ 626 w 1058"/>
                <a:gd name="T45" fmla="*/ 59 h 1532"/>
                <a:gd name="T46" fmla="*/ 677 w 1058"/>
                <a:gd name="T47" fmla="*/ 55 h 1532"/>
                <a:gd name="T48" fmla="*/ 725 w 1058"/>
                <a:gd name="T49" fmla="*/ 52 h 1532"/>
                <a:gd name="T50" fmla="*/ 773 w 1058"/>
                <a:gd name="T51" fmla="*/ 52 h 1532"/>
                <a:gd name="T52" fmla="*/ 819 w 1058"/>
                <a:gd name="T53" fmla="*/ 59 h 1532"/>
                <a:gd name="T54" fmla="*/ 864 w 1058"/>
                <a:gd name="T55" fmla="*/ 67 h 1532"/>
                <a:gd name="T56" fmla="*/ 907 w 1058"/>
                <a:gd name="T57" fmla="*/ 83 h 1532"/>
                <a:gd name="T58" fmla="*/ 950 w 1058"/>
                <a:gd name="T59" fmla="*/ 111 h 1532"/>
                <a:gd name="T60" fmla="*/ 987 w 1058"/>
                <a:gd name="T61" fmla="*/ 143 h 1532"/>
                <a:gd name="T62" fmla="*/ 1024 w 1058"/>
                <a:gd name="T63" fmla="*/ 187 h 1532"/>
                <a:gd name="T64" fmla="*/ 1058 w 1058"/>
                <a:gd name="T65" fmla="*/ 239 h 1532"/>
                <a:gd name="T66" fmla="*/ 1058 w 1058"/>
                <a:gd name="T67" fmla="*/ 1532 h 1532"/>
                <a:gd name="T68" fmla="*/ 1001 w 1058"/>
                <a:gd name="T69" fmla="*/ 1472 h 1532"/>
                <a:gd name="T70" fmla="*/ 944 w 1058"/>
                <a:gd name="T71" fmla="*/ 1425 h 1532"/>
                <a:gd name="T72" fmla="*/ 887 w 1058"/>
                <a:gd name="T73" fmla="*/ 1389 h 1532"/>
                <a:gd name="T74" fmla="*/ 830 w 1058"/>
                <a:gd name="T75" fmla="*/ 1365 h 1532"/>
                <a:gd name="T76" fmla="*/ 776 w 1058"/>
                <a:gd name="T77" fmla="*/ 1345 h 1532"/>
                <a:gd name="T78" fmla="*/ 725 w 1058"/>
                <a:gd name="T79" fmla="*/ 1333 h 1532"/>
                <a:gd name="T80" fmla="*/ 674 w 1058"/>
                <a:gd name="T81" fmla="*/ 1321 h 1532"/>
                <a:gd name="T82" fmla="*/ 626 w 1058"/>
                <a:gd name="T83" fmla="*/ 1309 h 1532"/>
                <a:gd name="T84" fmla="*/ 583 w 1058"/>
                <a:gd name="T85" fmla="*/ 1293 h 1532"/>
                <a:gd name="T86" fmla="*/ 540 w 1058"/>
                <a:gd name="T87" fmla="*/ 1277 h 1532"/>
                <a:gd name="T88" fmla="*/ 501 w 1058"/>
                <a:gd name="T89" fmla="*/ 1250 h 1532"/>
                <a:gd name="T90" fmla="*/ 467 w 1058"/>
                <a:gd name="T91" fmla="*/ 1214 h 1532"/>
                <a:gd name="T92" fmla="*/ 435 w 1058"/>
                <a:gd name="T93" fmla="*/ 1166 h 1532"/>
                <a:gd name="T94" fmla="*/ 410 w 1058"/>
                <a:gd name="T95" fmla="*/ 1106 h 1532"/>
                <a:gd name="T96" fmla="*/ 390 w 1058"/>
                <a:gd name="T97" fmla="*/ 1027 h 1532"/>
                <a:gd name="T98" fmla="*/ 373 w 1058"/>
                <a:gd name="T99" fmla="*/ 927 h 1532"/>
                <a:gd name="T100" fmla="*/ 359 w 1058"/>
                <a:gd name="T101" fmla="*/ 927 h 1532"/>
                <a:gd name="T102" fmla="*/ 344 w 1058"/>
                <a:gd name="T103" fmla="*/ 927 h 1532"/>
                <a:gd name="T104" fmla="*/ 330 w 1058"/>
                <a:gd name="T105" fmla="*/ 927 h 1532"/>
                <a:gd name="T106" fmla="*/ 316 w 1058"/>
                <a:gd name="T107" fmla="*/ 927 h 1532"/>
                <a:gd name="T108" fmla="*/ 305 w 1058"/>
                <a:gd name="T109" fmla="*/ 927 h 1532"/>
                <a:gd name="T110" fmla="*/ 290 w 1058"/>
                <a:gd name="T111" fmla="*/ 927 h 1532"/>
                <a:gd name="T112" fmla="*/ 279 w 1058"/>
                <a:gd name="T113" fmla="*/ 923 h 1532"/>
                <a:gd name="T114" fmla="*/ 268 w 1058"/>
                <a:gd name="T115" fmla="*/ 923 h 153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058"/>
                <a:gd name="T175" fmla="*/ 0 h 1532"/>
                <a:gd name="T176" fmla="*/ 1058 w 1058"/>
                <a:gd name="T177" fmla="*/ 1532 h 1532"/>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058" h="1532">
                  <a:moveTo>
                    <a:pt x="268" y="923"/>
                  </a:moveTo>
                  <a:lnTo>
                    <a:pt x="140" y="871"/>
                  </a:lnTo>
                  <a:lnTo>
                    <a:pt x="60" y="780"/>
                  </a:lnTo>
                  <a:lnTo>
                    <a:pt x="18" y="656"/>
                  </a:lnTo>
                  <a:lnTo>
                    <a:pt x="0" y="517"/>
                  </a:lnTo>
                  <a:lnTo>
                    <a:pt x="6" y="370"/>
                  </a:lnTo>
                  <a:lnTo>
                    <a:pt x="23" y="231"/>
                  </a:lnTo>
                  <a:lnTo>
                    <a:pt x="43" y="103"/>
                  </a:lnTo>
                  <a:lnTo>
                    <a:pt x="57" y="0"/>
                  </a:lnTo>
                  <a:lnTo>
                    <a:pt x="89" y="20"/>
                  </a:lnTo>
                  <a:lnTo>
                    <a:pt x="117" y="36"/>
                  </a:lnTo>
                  <a:lnTo>
                    <a:pt x="148" y="52"/>
                  </a:lnTo>
                  <a:lnTo>
                    <a:pt x="180" y="59"/>
                  </a:lnTo>
                  <a:lnTo>
                    <a:pt x="211" y="71"/>
                  </a:lnTo>
                  <a:lnTo>
                    <a:pt x="245" y="79"/>
                  </a:lnTo>
                  <a:lnTo>
                    <a:pt x="276" y="83"/>
                  </a:lnTo>
                  <a:lnTo>
                    <a:pt x="307" y="87"/>
                  </a:lnTo>
                  <a:lnTo>
                    <a:pt x="361" y="87"/>
                  </a:lnTo>
                  <a:lnTo>
                    <a:pt x="415" y="87"/>
                  </a:lnTo>
                  <a:lnTo>
                    <a:pt x="469" y="83"/>
                  </a:lnTo>
                  <a:lnTo>
                    <a:pt x="521" y="75"/>
                  </a:lnTo>
                  <a:lnTo>
                    <a:pt x="575" y="67"/>
                  </a:lnTo>
                  <a:lnTo>
                    <a:pt x="626" y="59"/>
                  </a:lnTo>
                  <a:lnTo>
                    <a:pt x="677" y="55"/>
                  </a:lnTo>
                  <a:lnTo>
                    <a:pt x="725" y="52"/>
                  </a:lnTo>
                  <a:lnTo>
                    <a:pt x="773" y="52"/>
                  </a:lnTo>
                  <a:lnTo>
                    <a:pt x="819" y="59"/>
                  </a:lnTo>
                  <a:lnTo>
                    <a:pt x="864" y="67"/>
                  </a:lnTo>
                  <a:lnTo>
                    <a:pt x="907" y="83"/>
                  </a:lnTo>
                  <a:lnTo>
                    <a:pt x="950" y="111"/>
                  </a:lnTo>
                  <a:lnTo>
                    <a:pt x="987" y="143"/>
                  </a:lnTo>
                  <a:lnTo>
                    <a:pt x="1024" y="187"/>
                  </a:lnTo>
                  <a:lnTo>
                    <a:pt x="1058" y="239"/>
                  </a:lnTo>
                  <a:lnTo>
                    <a:pt x="1058" y="1532"/>
                  </a:lnTo>
                  <a:lnTo>
                    <a:pt x="1001" y="1472"/>
                  </a:lnTo>
                  <a:lnTo>
                    <a:pt x="944" y="1425"/>
                  </a:lnTo>
                  <a:lnTo>
                    <a:pt x="887" y="1389"/>
                  </a:lnTo>
                  <a:lnTo>
                    <a:pt x="830" y="1365"/>
                  </a:lnTo>
                  <a:lnTo>
                    <a:pt x="776" y="1345"/>
                  </a:lnTo>
                  <a:lnTo>
                    <a:pt x="725" y="1333"/>
                  </a:lnTo>
                  <a:lnTo>
                    <a:pt x="674" y="1321"/>
                  </a:lnTo>
                  <a:lnTo>
                    <a:pt x="626" y="1309"/>
                  </a:lnTo>
                  <a:lnTo>
                    <a:pt x="583" y="1293"/>
                  </a:lnTo>
                  <a:lnTo>
                    <a:pt x="540" y="1277"/>
                  </a:lnTo>
                  <a:lnTo>
                    <a:pt x="501" y="1250"/>
                  </a:lnTo>
                  <a:lnTo>
                    <a:pt x="467" y="1214"/>
                  </a:lnTo>
                  <a:lnTo>
                    <a:pt x="435" y="1166"/>
                  </a:lnTo>
                  <a:lnTo>
                    <a:pt x="410" y="1106"/>
                  </a:lnTo>
                  <a:lnTo>
                    <a:pt x="390" y="1027"/>
                  </a:lnTo>
                  <a:lnTo>
                    <a:pt x="373" y="927"/>
                  </a:lnTo>
                  <a:lnTo>
                    <a:pt x="359" y="927"/>
                  </a:lnTo>
                  <a:lnTo>
                    <a:pt x="344" y="927"/>
                  </a:lnTo>
                  <a:lnTo>
                    <a:pt x="330" y="927"/>
                  </a:lnTo>
                  <a:lnTo>
                    <a:pt x="316" y="927"/>
                  </a:lnTo>
                  <a:lnTo>
                    <a:pt x="305" y="927"/>
                  </a:lnTo>
                  <a:lnTo>
                    <a:pt x="290" y="927"/>
                  </a:lnTo>
                  <a:lnTo>
                    <a:pt x="279" y="923"/>
                  </a:lnTo>
                  <a:lnTo>
                    <a:pt x="268" y="92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798">
                <a:solidFill>
                  <a:prstClr val="black"/>
                </a:solidFill>
                <a:latin typeface="Trebuchet MS" panose="020B0603020202020204"/>
                <a:ea typeface="宋体" panose="02010600030101010101" pitchFamily="2" charset="-122"/>
                <a:cs typeface="Arial" panose="020B0604020202020204" pitchFamily="34" charset="0"/>
              </a:endParaRPr>
            </a:p>
          </p:txBody>
        </p:sp>
        <p:sp>
          <p:nvSpPr>
            <p:cNvPr id="20" name="Freeform 15"/>
            <p:cNvSpPr>
              <a:spLocks/>
            </p:cNvSpPr>
            <p:nvPr/>
          </p:nvSpPr>
          <p:spPr bwMode="auto">
            <a:xfrm>
              <a:off x="1666" y="1710"/>
              <a:ext cx="457" cy="501"/>
            </a:xfrm>
            <a:custGeom>
              <a:avLst/>
              <a:gdLst>
                <a:gd name="T0" fmla="*/ 0 w 457"/>
                <a:gd name="T1" fmla="*/ 0 h 501"/>
                <a:gd name="T2" fmla="*/ 23 w 457"/>
                <a:gd name="T3" fmla="*/ 44 h 501"/>
                <a:gd name="T4" fmla="*/ 51 w 457"/>
                <a:gd name="T5" fmla="*/ 84 h 501"/>
                <a:gd name="T6" fmla="*/ 85 w 457"/>
                <a:gd name="T7" fmla="*/ 119 h 501"/>
                <a:gd name="T8" fmla="*/ 125 w 457"/>
                <a:gd name="T9" fmla="*/ 147 h 501"/>
                <a:gd name="T10" fmla="*/ 173 w 457"/>
                <a:gd name="T11" fmla="*/ 175 h 501"/>
                <a:gd name="T12" fmla="*/ 222 w 457"/>
                <a:gd name="T13" fmla="*/ 191 h 501"/>
                <a:gd name="T14" fmla="*/ 278 w 457"/>
                <a:gd name="T15" fmla="*/ 203 h 501"/>
                <a:gd name="T16" fmla="*/ 335 w 457"/>
                <a:gd name="T17" fmla="*/ 203 h 501"/>
                <a:gd name="T18" fmla="*/ 338 w 457"/>
                <a:gd name="T19" fmla="*/ 235 h 501"/>
                <a:gd name="T20" fmla="*/ 344 w 457"/>
                <a:gd name="T21" fmla="*/ 275 h 501"/>
                <a:gd name="T22" fmla="*/ 352 w 457"/>
                <a:gd name="T23" fmla="*/ 310 h 501"/>
                <a:gd name="T24" fmla="*/ 364 w 457"/>
                <a:gd name="T25" fmla="*/ 350 h 501"/>
                <a:gd name="T26" fmla="*/ 378 w 457"/>
                <a:gd name="T27" fmla="*/ 394 h 501"/>
                <a:gd name="T28" fmla="*/ 401 w 457"/>
                <a:gd name="T29" fmla="*/ 430 h 501"/>
                <a:gd name="T30" fmla="*/ 426 w 457"/>
                <a:gd name="T31" fmla="*/ 470 h 501"/>
                <a:gd name="T32" fmla="*/ 457 w 457"/>
                <a:gd name="T33" fmla="*/ 501 h 501"/>
                <a:gd name="T34" fmla="*/ 412 w 457"/>
                <a:gd name="T35" fmla="*/ 489 h 501"/>
                <a:gd name="T36" fmla="*/ 369 w 457"/>
                <a:gd name="T37" fmla="*/ 478 h 501"/>
                <a:gd name="T38" fmla="*/ 329 w 457"/>
                <a:gd name="T39" fmla="*/ 462 h 501"/>
                <a:gd name="T40" fmla="*/ 290 w 457"/>
                <a:gd name="T41" fmla="*/ 442 h 501"/>
                <a:gd name="T42" fmla="*/ 250 w 457"/>
                <a:gd name="T43" fmla="*/ 418 h 501"/>
                <a:gd name="T44" fmla="*/ 216 w 457"/>
                <a:gd name="T45" fmla="*/ 394 h 501"/>
                <a:gd name="T46" fmla="*/ 182 w 457"/>
                <a:gd name="T47" fmla="*/ 366 h 501"/>
                <a:gd name="T48" fmla="*/ 150 w 457"/>
                <a:gd name="T49" fmla="*/ 334 h 501"/>
                <a:gd name="T50" fmla="*/ 122 w 457"/>
                <a:gd name="T51" fmla="*/ 302 h 501"/>
                <a:gd name="T52" fmla="*/ 94 w 457"/>
                <a:gd name="T53" fmla="*/ 267 h 501"/>
                <a:gd name="T54" fmla="*/ 71 w 457"/>
                <a:gd name="T55" fmla="*/ 231 h 501"/>
                <a:gd name="T56" fmla="*/ 51 w 457"/>
                <a:gd name="T57" fmla="*/ 187 h 501"/>
                <a:gd name="T58" fmla="*/ 34 w 457"/>
                <a:gd name="T59" fmla="*/ 147 h 501"/>
                <a:gd name="T60" fmla="*/ 20 w 457"/>
                <a:gd name="T61" fmla="*/ 99 h 501"/>
                <a:gd name="T62" fmla="*/ 8 w 457"/>
                <a:gd name="T63" fmla="*/ 52 h 501"/>
                <a:gd name="T64" fmla="*/ 0 w 457"/>
                <a:gd name="T65" fmla="*/ 0 h 50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457"/>
                <a:gd name="T100" fmla="*/ 0 h 501"/>
                <a:gd name="T101" fmla="*/ 457 w 457"/>
                <a:gd name="T102" fmla="*/ 501 h 50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457" h="501">
                  <a:moveTo>
                    <a:pt x="0" y="0"/>
                  </a:moveTo>
                  <a:lnTo>
                    <a:pt x="23" y="44"/>
                  </a:lnTo>
                  <a:lnTo>
                    <a:pt x="51" y="84"/>
                  </a:lnTo>
                  <a:lnTo>
                    <a:pt x="85" y="119"/>
                  </a:lnTo>
                  <a:lnTo>
                    <a:pt x="125" y="147"/>
                  </a:lnTo>
                  <a:lnTo>
                    <a:pt x="173" y="175"/>
                  </a:lnTo>
                  <a:lnTo>
                    <a:pt x="222" y="191"/>
                  </a:lnTo>
                  <a:lnTo>
                    <a:pt x="278" y="203"/>
                  </a:lnTo>
                  <a:lnTo>
                    <a:pt x="335" y="203"/>
                  </a:lnTo>
                  <a:lnTo>
                    <a:pt x="338" y="235"/>
                  </a:lnTo>
                  <a:lnTo>
                    <a:pt x="344" y="275"/>
                  </a:lnTo>
                  <a:lnTo>
                    <a:pt x="352" y="310"/>
                  </a:lnTo>
                  <a:lnTo>
                    <a:pt x="364" y="350"/>
                  </a:lnTo>
                  <a:lnTo>
                    <a:pt x="378" y="394"/>
                  </a:lnTo>
                  <a:lnTo>
                    <a:pt x="401" y="430"/>
                  </a:lnTo>
                  <a:lnTo>
                    <a:pt x="426" y="470"/>
                  </a:lnTo>
                  <a:lnTo>
                    <a:pt x="457" y="501"/>
                  </a:lnTo>
                  <a:lnTo>
                    <a:pt x="412" y="489"/>
                  </a:lnTo>
                  <a:lnTo>
                    <a:pt x="369" y="478"/>
                  </a:lnTo>
                  <a:lnTo>
                    <a:pt x="329" y="462"/>
                  </a:lnTo>
                  <a:lnTo>
                    <a:pt x="290" y="442"/>
                  </a:lnTo>
                  <a:lnTo>
                    <a:pt x="250" y="418"/>
                  </a:lnTo>
                  <a:lnTo>
                    <a:pt x="216" y="394"/>
                  </a:lnTo>
                  <a:lnTo>
                    <a:pt x="182" y="366"/>
                  </a:lnTo>
                  <a:lnTo>
                    <a:pt x="150" y="334"/>
                  </a:lnTo>
                  <a:lnTo>
                    <a:pt x="122" y="302"/>
                  </a:lnTo>
                  <a:lnTo>
                    <a:pt x="94" y="267"/>
                  </a:lnTo>
                  <a:lnTo>
                    <a:pt x="71" y="231"/>
                  </a:lnTo>
                  <a:lnTo>
                    <a:pt x="51" y="187"/>
                  </a:lnTo>
                  <a:lnTo>
                    <a:pt x="34" y="147"/>
                  </a:lnTo>
                  <a:lnTo>
                    <a:pt x="20" y="99"/>
                  </a:lnTo>
                  <a:lnTo>
                    <a:pt x="8" y="52"/>
                  </a:lnTo>
                  <a:lnTo>
                    <a:pt x="0" y="0"/>
                  </a:lnTo>
                  <a:close/>
                </a:path>
              </a:pathLst>
            </a:custGeom>
            <a:solidFill>
              <a:srgbClr val="B2B2B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798">
                <a:solidFill>
                  <a:prstClr val="black"/>
                </a:solidFill>
                <a:latin typeface="Trebuchet MS" panose="020B0603020202020204"/>
                <a:ea typeface="宋体" panose="02010600030101010101" pitchFamily="2" charset="-122"/>
                <a:cs typeface="Arial" panose="020B0604020202020204" pitchFamily="34" charset="0"/>
              </a:endParaRPr>
            </a:p>
          </p:txBody>
        </p:sp>
        <p:sp>
          <p:nvSpPr>
            <p:cNvPr id="21" name="Freeform 16"/>
            <p:cNvSpPr>
              <a:spLocks/>
            </p:cNvSpPr>
            <p:nvPr/>
          </p:nvSpPr>
          <p:spPr bwMode="auto">
            <a:xfrm>
              <a:off x="1680" y="958"/>
              <a:ext cx="307" cy="923"/>
            </a:xfrm>
            <a:custGeom>
              <a:avLst/>
              <a:gdLst>
                <a:gd name="T0" fmla="*/ 307 w 307"/>
                <a:gd name="T1" fmla="*/ 87 h 923"/>
                <a:gd name="T2" fmla="*/ 276 w 307"/>
                <a:gd name="T3" fmla="*/ 83 h 923"/>
                <a:gd name="T4" fmla="*/ 245 w 307"/>
                <a:gd name="T5" fmla="*/ 79 h 923"/>
                <a:gd name="T6" fmla="*/ 211 w 307"/>
                <a:gd name="T7" fmla="*/ 71 h 923"/>
                <a:gd name="T8" fmla="*/ 180 w 307"/>
                <a:gd name="T9" fmla="*/ 59 h 923"/>
                <a:gd name="T10" fmla="*/ 148 w 307"/>
                <a:gd name="T11" fmla="*/ 52 h 923"/>
                <a:gd name="T12" fmla="*/ 117 w 307"/>
                <a:gd name="T13" fmla="*/ 36 h 923"/>
                <a:gd name="T14" fmla="*/ 89 w 307"/>
                <a:gd name="T15" fmla="*/ 20 h 923"/>
                <a:gd name="T16" fmla="*/ 57 w 307"/>
                <a:gd name="T17" fmla="*/ 0 h 923"/>
                <a:gd name="T18" fmla="*/ 43 w 307"/>
                <a:gd name="T19" fmla="*/ 103 h 923"/>
                <a:gd name="T20" fmla="*/ 23 w 307"/>
                <a:gd name="T21" fmla="*/ 231 h 923"/>
                <a:gd name="T22" fmla="*/ 6 w 307"/>
                <a:gd name="T23" fmla="*/ 370 h 923"/>
                <a:gd name="T24" fmla="*/ 0 w 307"/>
                <a:gd name="T25" fmla="*/ 517 h 923"/>
                <a:gd name="T26" fmla="*/ 18 w 307"/>
                <a:gd name="T27" fmla="*/ 656 h 923"/>
                <a:gd name="T28" fmla="*/ 60 w 307"/>
                <a:gd name="T29" fmla="*/ 780 h 923"/>
                <a:gd name="T30" fmla="*/ 140 w 307"/>
                <a:gd name="T31" fmla="*/ 871 h 923"/>
                <a:gd name="T32" fmla="*/ 268 w 307"/>
                <a:gd name="T33" fmla="*/ 923 h 923"/>
                <a:gd name="T34" fmla="*/ 307 w 307"/>
                <a:gd name="T35" fmla="*/ 87 h 92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07"/>
                <a:gd name="T55" fmla="*/ 0 h 923"/>
                <a:gd name="T56" fmla="*/ 307 w 307"/>
                <a:gd name="T57" fmla="*/ 923 h 92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07" h="923">
                  <a:moveTo>
                    <a:pt x="307" y="87"/>
                  </a:moveTo>
                  <a:lnTo>
                    <a:pt x="276" y="83"/>
                  </a:lnTo>
                  <a:lnTo>
                    <a:pt x="245" y="79"/>
                  </a:lnTo>
                  <a:lnTo>
                    <a:pt x="211" y="71"/>
                  </a:lnTo>
                  <a:lnTo>
                    <a:pt x="180" y="59"/>
                  </a:lnTo>
                  <a:lnTo>
                    <a:pt x="148" y="52"/>
                  </a:lnTo>
                  <a:lnTo>
                    <a:pt x="117" y="36"/>
                  </a:lnTo>
                  <a:lnTo>
                    <a:pt x="89" y="20"/>
                  </a:lnTo>
                  <a:lnTo>
                    <a:pt x="57" y="0"/>
                  </a:lnTo>
                  <a:lnTo>
                    <a:pt x="43" y="103"/>
                  </a:lnTo>
                  <a:lnTo>
                    <a:pt x="23" y="231"/>
                  </a:lnTo>
                  <a:lnTo>
                    <a:pt x="6" y="370"/>
                  </a:lnTo>
                  <a:lnTo>
                    <a:pt x="0" y="517"/>
                  </a:lnTo>
                  <a:lnTo>
                    <a:pt x="18" y="656"/>
                  </a:lnTo>
                  <a:lnTo>
                    <a:pt x="60" y="780"/>
                  </a:lnTo>
                  <a:lnTo>
                    <a:pt x="140" y="871"/>
                  </a:lnTo>
                  <a:lnTo>
                    <a:pt x="268" y="923"/>
                  </a:lnTo>
                  <a:lnTo>
                    <a:pt x="307" y="87"/>
                  </a:lnTo>
                  <a:close/>
                </a:path>
              </a:pathLst>
            </a:custGeom>
            <a:solidFill>
              <a:srgbClr val="E5E5E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798">
                <a:solidFill>
                  <a:prstClr val="black"/>
                </a:solidFill>
                <a:latin typeface="Trebuchet MS" panose="020B0603020202020204"/>
                <a:ea typeface="宋体" panose="02010600030101010101" pitchFamily="2" charset="-122"/>
                <a:cs typeface="Arial" panose="020B0604020202020204" pitchFamily="34" charset="0"/>
              </a:endParaRPr>
            </a:p>
          </p:txBody>
        </p:sp>
        <p:sp>
          <p:nvSpPr>
            <p:cNvPr id="22" name="Freeform 17"/>
            <p:cNvSpPr>
              <a:spLocks/>
            </p:cNvSpPr>
            <p:nvPr/>
          </p:nvSpPr>
          <p:spPr bwMode="auto">
            <a:xfrm>
              <a:off x="3082" y="945"/>
              <a:ext cx="964" cy="1500"/>
            </a:xfrm>
            <a:custGeom>
              <a:avLst/>
              <a:gdLst>
                <a:gd name="T0" fmla="*/ 0 w 964"/>
                <a:gd name="T1" fmla="*/ 0 h 1500"/>
                <a:gd name="T2" fmla="*/ 0 w 964"/>
                <a:gd name="T3" fmla="*/ 1333 h 1500"/>
                <a:gd name="T4" fmla="*/ 66 w 964"/>
                <a:gd name="T5" fmla="*/ 1325 h 1500"/>
                <a:gd name="T6" fmla="*/ 131 w 964"/>
                <a:gd name="T7" fmla="*/ 1321 h 1500"/>
                <a:gd name="T8" fmla="*/ 199 w 964"/>
                <a:gd name="T9" fmla="*/ 1329 h 1500"/>
                <a:gd name="T10" fmla="*/ 268 w 964"/>
                <a:gd name="T11" fmla="*/ 1341 h 1500"/>
                <a:gd name="T12" fmla="*/ 336 w 964"/>
                <a:gd name="T13" fmla="*/ 1357 h 1500"/>
                <a:gd name="T14" fmla="*/ 404 w 964"/>
                <a:gd name="T15" fmla="*/ 1377 h 1500"/>
                <a:gd name="T16" fmla="*/ 469 w 964"/>
                <a:gd name="T17" fmla="*/ 1397 h 1500"/>
                <a:gd name="T18" fmla="*/ 535 w 964"/>
                <a:gd name="T19" fmla="*/ 1417 h 1500"/>
                <a:gd name="T20" fmla="*/ 600 w 964"/>
                <a:gd name="T21" fmla="*/ 1441 h 1500"/>
                <a:gd name="T22" fmla="*/ 660 w 964"/>
                <a:gd name="T23" fmla="*/ 1460 h 1500"/>
                <a:gd name="T24" fmla="*/ 719 w 964"/>
                <a:gd name="T25" fmla="*/ 1476 h 1500"/>
                <a:gd name="T26" fmla="*/ 776 w 964"/>
                <a:gd name="T27" fmla="*/ 1492 h 1500"/>
                <a:gd name="T28" fmla="*/ 830 w 964"/>
                <a:gd name="T29" fmla="*/ 1500 h 1500"/>
                <a:gd name="T30" fmla="*/ 879 w 964"/>
                <a:gd name="T31" fmla="*/ 1500 h 1500"/>
                <a:gd name="T32" fmla="*/ 924 w 964"/>
                <a:gd name="T33" fmla="*/ 1496 h 1500"/>
                <a:gd name="T34" fmla="*/ 964 w 964"/>
                <a:gd name="T35" fmla="*/ 1480 h 1500"/>
                <a:gd name="T36" fmla="*/ 708 w 964"/>
                <a:gd name="T37" fmla="*/ 16 h 1500"/>
                <a:gd name="T38" fmla="*/ 651 w 964"/>
                <a:gd name="T39" fmla="*/ 40 h 1500"/>
                <a:gd name="T40" fmla="*/ 594 w 964"/>
                <a:gd name="T41" fmla="*/ 55 h 1500"/>
                <a:gd name="T42" fmla="*/ 540 w 964"/>
                <a:gd name="T43" fmla="*/ 67 h 1500"/>
                <a:gd name="T44" fmla="*/ 484 w 964"/>
                <a:gd name="T45" fmla="*/ 75 h 1500"/>
                <a:gd name="T46" fmla="*/ 432 w 964"/>
                <a:gd name="T47" fmla="*/ 75 h 1500"/>
                <a:gd name="T48" fmla="*/ 378 w 964"/>
                <a:gd name="T49" fmla="*/ 75 h 1500"/>
                <a:gd name="T50" fmla="*/ 330 w 964"/>
                <a:gd name="T51" fmla="*/ 71 h 1500"/>
                <a:gd name="T52" fmla="*/ 282 w 964"/>
                <a:gd name="T53" fmla="*/ 63 h 1500"/>
                <a:gd name="T54" fmla="*/ 236 w 964"/>
                <a:gd name="T55" fmla="*/ 55 h 1500"/>
                <a:gd name="T56" fmla="*/ 194 w 964"/>
                <a:gd name="T57" fmla="*/ 47 h 1500"/>
                <a:gd name="T58" fmla="*/ 151 w 964"/>
                <a:gd name="T59" fmla="*/ 36 h 1500"/>
                <a:gd name="T60" fmla="*/ 114 w 964"/>
                <a:gd name="T61" fmla="*/ 28 h 1500"/>
                <a:gd name="T62" fmla="*/ 80 w 964"/>
                <a:gd name="T63" fmla="*/ 16 h 1500"/>
                <a:gd name="T64" fmla="*/ 52 w 964"/>
                <a:gd name="T65" fmla="*/ 8 h 1500"/>
                <a:gd name="T66" fmla="*/ 23 w 964"/>
                <a:gd name="T67" fmla="*/ 4 h 1500"/>
                <a:gd name="T68" fmla="*/ 0 w 964"/>
                <a:gd name="T69" fmla="*/ 0 h 150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964"/>
                <a:gd name="T106" fmla="*/ 0 h 1500"/>
                <a:gd name="T107" fmla="*/ 964 w 964"/>
                <a:gd name="T108" fmla="*/ 1500 h 150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964" h="1500">
                  <a:moveTo>
                    <a:pt x="0" y="0"/>
                  </a:moveTo>
                  <a:lnTo>
                    <a:pt x="0" y="1333"/>
                  </a:lnTo>
                  <a:lnTo>
                    <a:pt x="66" y="1325"/>
                  </a:lnTo>
                  <a:lnTo>
                    <a:pt x="131" y="1321"/>
                  </a:lnTo>
                  <a:lnTo>
                    <a:pt x="199" y="1329"/>
                  </a:lnTo>
                  <a:lnTo>
                    <a:pt x="268" y="1341"/>
                  </a:lnTo>
                  <a:lnTo>
                    <a:pt x="336" y="1357"/>
                  </a:lnTo>
                  <a:lnTo>
                    <a:pt x="404" y="1377"/>
                  </a:lnTo>
                  <a:lnTo>
                    <a:pt x="469" y="1397"/>
                  </a:lnTo>
                  <a:lnTo>
                    <a:pt x="535" y="1417"/>
                  </a:lnTo>
                  <a:lnTo>
                    <a:pt x="600" y="1441"/>
                  </a:lnTo>
                  <a:lnTo>
                    <a:pt x="660" y="1460"/>
                  </a:lnTo>
                  <a:lnTo>
                    <a:pt x="719" y="1476"/>
                  </a:lnTo>
                  <a:lnTo>
                    <a:pt x="776" y="1492"/>
                  </a:lnTo>
                  <a:lnTo>
                    <a:pt x="830" y="1500"/>
                  </a:lnTo>
                  <a:lnTo>
                    <a:pt x="879" y="1500"/>
                  </a:lnTo>
                  <a:lnTo>
                    <a:pt x="924" y="1496"/>
                  </a:lnTo>
                  <a:lnTo>
                    <a:pt x="964" y="1480"/>
                  </a:lnTo>
                  <a:lnTo>
                    <a:pt x="708" y="16"/>
                  </a:lnTo>
                  <a:lnTo>
                    <a:pt x="651" y="40"/>
                  </a:lnTo>
                  <a:lnTo>
                    <a:pt x="594" y="55"/>
                  </a:lnTo>
                  <a:lnTo>
                    <a:pt x="540" y="67"/>
                  </a:lnTo>
                  <a:lnTo>
                    <a:pt x="484" y="75"/>
                  </a:lnTo>
                  <a:lnTo>
                    <a:pt x="432" y="75"/>
                  </a:lnTo>
                  <a:lnTo>
                    <a:pt x="378" y="75"/>
                  </a:lnTo>
                  <a:lnTo>
                    <a:pt x="330" y="71"/>
                  </a:lnTo>
                  <a:lnTo>
                    <a:pt x="282" y="63"/>
                  </a:lnTo>
                  <a:lnTo>
                    <a:pt x="236" y="55"/>
                  </a:lnTo>
                  <a:lnTo>
                    <a:pt x="194" y="47"/>
                  </a:lnTo>
                  <a:lnTo>
                    <a:pt x="151" y="36"/>
                  </a:lnTo>
                  <a:lnTo>
                    <a:pt x="114" y="28"/>
                  </a:lnTo>
                  <a:lnTo>
                    <a:pt x="80" y="16"/>
                  </a:lnTo>
                  <a:lnTo>
                    <a:pt x="52" y="8"/>
                  </a:lnTo>
                  <a:lnTo>
                    <a:pt x="23" y="4"/>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798">
                <a:solidFill>
                  <a:prstClr val="black"/>
                </a:solidFill>
                <a:latin typeface="Trebuchet MS" panose="020B0603020202020204"/>
                <a:ea typeface="宋体" panose="02010600030101010101" pitchFamily="2" charset="-122"/>
                <a:cs typeface="Arial" panose="020B0604020202020204" pitchFamily="34" charset="0"/>
              </a:endParaRPr>
            </a:p>
          </p:txBody>
        </p:sp>
        <p:sp>
          <p:nvSpPr>
            <p:cNvPr id="23" name="Freeform 18"/>
            <p:cNvSpPr>
              <a:spLocks/>
            </p:cNvSpPr>
            <p:nvPr/>
          </p:nvSpPr>
          <p:spPr bwMode="auto">
            <a:xfrm>
              <a:off x="2739" y="949"/>
              <a:ext cx="341" cy="1548"/>
            </a:xfrm>
            <a:custGeom>
              <a:avLst/>
              <a:gdLst>
                <a:gd name="T0" fmla="*/ 0 w 341"/>
                <a:gd name="T1" fmla="*/ 258 h 1548"/>
                <a:gd name="T2" fmla="*/ 54 w 341"/>
                <a:gd name="T3" fmla="*/ 191 h 1548"/>
                <a:gd name="T4" fmla="*/ 103 w 341"/>
                <a:gd name="T5" fmla="*/ 135 h 1548"/>
                <a:gd name="T6" fmla="*/ 148 w 341"/>
                <a:gd name="T7" fmla="*/ 91 h 1548"/>
                <a:gd name="T8" fmla="*/ 191 w 341"/>
                <a:gd name="T9" fmla="*/ 55 h 1548"/>
                <a:gd name="T10" fmla="*/ 231 w 341"/>
                <a:gd name="T11" fmla="*/ 32 h 1548"/>
                <a:gd name="T12" fmla="*/ 270 w 341"/>
                <a:gd name="T13" fmla="*/ 12 h 1548"/>
                <a:gd name="T14" fmla="*/ 307 w 341"/>
                <a:gd name="T15" fmla="*/ 4 h 1548"/>
                <a:gd name="T16" fmla="*/ 341 w 341"/>
                <a:gd name="T17" fmla="*/ 0 h 1548"/>
                <a:gd name="T18" fmla="*/ 341 w 341"/>
                <a:gd name="T19" fmla="*/ 1333 h 1548"/>
                <a:gd name="T20" fmla="*/ 302 w 341"/>
                <a:gd name="T21" fmla="*/ 1341 h 1548"/>
                <a:gd name="T22" fmla="*/ 262 w 341"/>
                <a:gd name="T23" fmla="*/ 1353 h 1548"/>
                <a:gd name="T24" fmla="*/ 219 w 341"/>
                <a:gd name="T25" fmla="*/ 1373 h 1548"/>
                <a:gd name="T26" fmla="*/ 177 w 341"/>
                <a:gd name="T27" fmla="*/ 1393 h 1548"/>
                <a:gd name="T28" fmla="*/ 134 w 341"/>
                <a:gd name="T29" fmla="*/ 1421 h 1548"/>
                <a:gd name="T30" fmla="*/ 89 w 341"/>
                <a:gd name="T31" fmla="*/ 1456 h 1548"/>
                <a:gd name="T32" fmla="*/ 46 w 341"/>
                <a:gd name="T33" fmla="*/ 1500 h 1548"/>
                <a:gd name="T34" fmla="*/ 0 w 341"/>
                <a:gd name="T35" fmla="*/ 1548 h 1548"/>
                <a:gd name="T36" fmla="*/ 0 w 341"/>
                <a:gd name="T37" fmla="*/ 258 h 154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341"/>
                <a:gd name="T58" fmla="*/ 0 h 1548"/>
                <a:gd name="T59" fmla="*/ 341 w 341"/>
                <a:gd name="T60" fmla="*/ 1548 h 154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341" h="1548">
                  <a:moveTo>
                    <a:pt x="0" y="258"/>
                  </a:moveTo>
                  <a:lnTo>
                    <a:pt x="54" y="191"/>
                  </a:lnTo>
                  <a:lnTo>
                    <a:pt x="103" y="135"/>
                  </a:lnTo>
                  <a:lnTo>
                    <a:pt x="148" y="91"/>
                  </a:lnTo>
                  <a:lnTo>
                    <a:pt x="191" y="55"/>
                  </a:lnTo>
                  <a:lnTo>
                    <a:pt x="231" y="32"/>
                  </a:lnTo>
                  <a:lnTo>
                    <a:pt x="270" y="12"/>
                  </a:lnTo>
                  <a:lnTo>
                    <a:pt x="307" y="4"/>
                  </a:lnTo>
                  <a:lnTo>
                    <a:pt x="341" y="0"/>
                  </a:lnTo>
                  <a:lnTo>
                    <a:pt x="341" y="1333"/>
                  </a:lnTo>
                  <a:lnTo>
                    <a:pt x="302" y="1341"/>
                  </a:lnTo>
                  <a:lnTo>
                    <a:pt x="262" y="1353"/>
                  </a:lnTo>
                  <a:lnTo>
                    <a:pt x="219" y="1373"/>
                  </a:lnTo>
                  <a:lnTo>
                    <a:pt x="177" y="1393"/>
                  </a:lnTo>
                  <a:lnTo>
                    <a:pt x="134" y="1421"/>
                  </a:lnTo>
                  <a:lnTo>
                    <a:pt x="89" y="1456"/>
                  </a:lnTo>
                  <a:lnTo>
                    <a:pt x="46" y="1500"/>
                  </a:lnTo>
                  <a:lnTo>
                    <a:pt x="0" y="1548"/>
                  </a:lnTo>
                  <a:lnTo>
                    <a:pt x="0" y="258"/>
                  </a:lnTo>
                  <a:close/>
                </a:path>
              </a:pathLst>
            </a:custGeom>
            <a:solidFill>
              <a:srgbClr val="E5E5E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798">
                <a:solidFill>
                  <a:prstClr val="black"/>
                </a:solidFill>
                <a:latin typeface="Trebuchet MS" panose="020B0603020202020204"/>
                <a:ea typeface="宋体" panose="02010600030101010101" pitchFamily="2" charset="-122"/>
                <a:cs typeface="Arial" panose="020B0604020202020204" pitchFamily="34" charset="0"/>
              </a:endParaRPr>
            </a:p>
          </p:txBody>
        </p:sp>
        <p:sp>
          <p:nvSpPr>
            <p:cNvPr id="24" name="Freeform 19"/>
            <p:cNvSpPr>
              <a:spLocks/>
            </p:cNvSpPr>
            <p:nvPr/>
          </p:nvSpPr>
          <p:spPr bwMode="auto">
            <a:xfrm>
              <a:off x="826" y="0"/>
              <a:ext cx="1694" cy="2082"/>
            </a:xfrm>
            <a:custGeom>
              <a:avLst/>
              <a:gdLst>
                <a:gd name="T0" fmla="*/ 2124 w 1513"/>
                <a:gd name="T1" fmla="*/ 0 h 2076"/>
                <a:gd name="T2" fmla="*/ 1710 w 1513"/>
                <a:gd name="T3" fmla="*/ 106 h 2076"/>
                <a:gd name="T4" fmla="*/ 1310 w 1513"/>
                <a:gd name="T5" fmla="*/ 290 h 2076"/>
                <a:gd name="T6" fmla="*/ 949 w 1513"/>
                <a:gd name="T7" fmla="*/ 537 h 2076"/>
                <a:gd name="T8" fmla="*/ 631 w 1513"/>
                <a:gd name="T9" fmla="*/ 816 h 2076"/>
                <a:gd name="T10" fmla="*/ 368 w 1513"/>
                <a:gd name="T11" fmla="*/ 1131 h 2076"/>
                <a:gd name="T12" fmla="*/ 168 w 1513"/>
                <a:gd name="T13" fmla="*/ 1462 h 2076"/>
                <a:gd name="T14" fmla="*/ 40 w 1513"/>
                <a:gd name="T15" fmla="*/ 1790 h 2076"/>
                <a:gd name="T16" fmla="*/ 0 w 1513"/>
                <a:gd name="T17" fmla="*/ 2094 h 2076"/>
                <a:gd name="T18" fmla="*/ 19 w 1513"/>
                <a:gd name="T19" fmla="*/ 2048 h 2076"/>
                <a:gd name="T20" fmla="*/ 40 w 1513"/>
                <a:gd name="T21" fmla="*/ 1964 h 2076"/>
                <a:gd name="T22" fmla="*/ 62 w 1513"/>
                <a:gd name="T23" fmla="*/ 1936 h 2076"/>
                <a:gd name="T24" fmla="*/ 49 w 1513"/>
                <a:gd name="T25" fmla="*/ 1836 h 2076"/>
                <a:gd name="T26" fmla="*/ 113 w 1513"/>
                <a:gd name="T27" fmla="*/ 1698 h 2076"/>
                <a:gd name="T28" fmla="*/ 301 w 1513"/>
                <a:gd name="T29" fmla="*/ 1595 h 2076"/>
                <a:gd name="T30" fmla="*/ 652 w 1513"/>
                <a:gd name="T31" fmla="*/ 1584 h 2076"/>
                <a:gd name="T32" fmla="*/ 702 w 1513"/>
                <a:gd name="T33" fmla="*/ 1519 h 2076"/>
                <a:gd name="T34" fmla="*/ 890 w 1513"/>
                <a:gd name="T35" fmla="*/ 1302 h 2076"/>
                <a:gd name="T36" fmla="*/ 1127 w 1513"/>
                <a:gd name="T37" fmla="*/ 1066 h 2076"/>
                <a:gd name="T38" fmla="*/ 1338 w 1513"/>
                <a:gd name="T39" fmla="*/ 930 h 2076"/>
                <a:gd name="T40" fmla="*/ 1400 w 1513"/>
                <a:gd name="T41" fmla="*/ 933 h 2076"/>
                <a:gd name="T42" fmla="*/ 1333 w 1513"/>
                <a:gd name="T43" fmla="*/ 892 h 2076"/>
                <a:gd name="T44" fmla="*/ 1246 w 1513"/>
                <a:gd name="T45" fmla="*/ 884 h 2076"/>
                <a:gd name="T46" fmla="*/ 1134 w 1513"/>
                <a:gd name="T47" fmla="*/ 900 h 2076"/>
                <a:gd name="T48" fmla="*/ 1020 w 1513"/>
                <a:gd name="T49" fmla="*/ 947 h 2076"/>
                <a:gd name="T50" fmla="*/ 1056 w 1513"/>
                <a:gd name="T51" fmla="*/ 917 h 2076"/>
                <a:gd name="T52" fmla="*/ 1142 w 1513"/>
                <a:gd name="T53" fmla="*/ 860 h 2076"/>
                <a:gd name="T54" fmla="*/ 1256 w 1513"/>
                <a:gd name="T55" fmla="*/ 811 h 2076"/>
                <a:gd name="T56" fmla="*/ 1375 w 1513"/>
                <a:gd name="T57" fmla="*/ 797 h 2076"/>
                <a:gd name="T58" fmla="*/ 1438 w 1513"/>
                <a:gd name="T59" fmla="*/ 800 h 2076"/>
                <a:gd name="T60" fmla="*/ 1444 w 1513"/>
                <a:gd name="T61" fmla="*/ 697 h 2076"/>
                <a:gd name="T62" fmla="*/ 1518 w 1513"/>
                <a:gd name="T63" fmla="*/ 534 h 2076"/>
                <a:gd name="T64" fmla="*/ 1729 w 1513"/>
                <a:gd name="T65" fmla="*/ 309 h 2076"/>
                <a:gd name="T66" fmla="*/ 2124 w 1513"/>
                <a:gd name="T67" fmla="*/ 0 h 207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513"/>
                <a:gd name="T103" fmla="*/ 0 h 2076"/>
                <a:gd name="T104" fmla="*/ 1513 w 1513"/>
                <a:gd name="T105" fmla="*/ 2076 h 207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513" h="2076">
                  <a:moveTo>
                    <a:pt x="1513" y="0"/>
                  </a:moveTo>
                  <a:lnTo>
                    <a:pt x="1513" y="0"/>
                  </a:lnTo>
                  <a:lnTo>
                    <a:pt x="1361" y="43"/>
                  </a:lnTo>
                  <a:lnTo>
                    <a:pt x="1218" y="106"/>
                  </a:lnTo>
                  <a:lnTo>
                    <a:pt x="1071" y="192"/>
                  </a:lnTo>
                  <a:lnTo>
                    <a:pt x="933" y="287"/>
                  </a:lnTo>
                  <a:lnTo>
                    <a:pt x="801" y="398"/>
                  </a:lnTo>
                  <a:lnTo>
                    <a:pt x="676" y="531"/>
                  </a:lnTo>
                  <a:lnTo>
                    <a:pt x="558" y="667"/>
                  </a:lnTo>
                  <a:lnTo>
                    <a:pt x="450" y="810"/>
                  </a:lnTo>
                  <a:lnTo>
                    <a:pt x="350" y="962"/>
                  </a:lnTo>
                  <a:lnTo>
                    <a:pt x="263" y="1122"/>
                  </a:lnTo>
                  <a:lnTo>
                    <a:pt x="183" y="1284"/>
                  </a:lnTo>
                  <a:lnTo>
                    <a:pt x="120" y="1450"/>
                  </a:lnTo>
                  <a:lnTo>
                    <a:pt x="67" y="1610"/>
                  </a:lnTo>
                  <a:lnTo>
                    <a:pt x="29" y="1775"/>
                  </a:lnTo>
                  <a:lnTo>
                    <a:pt x="6" y="1927"/>
                  </a:lnTo>
                  <a:lnTo>
                    <a:pt x="0" y="2076"/>
                  </a:lnTo>
                  <a:lnTo>
                    <a:pt x="13" y="2030"/>
                  </a:lnTo>
                  <a:lnTo>
                    <a:pt x="22" y="1981"/>
                  </a:lnTo>
                  <a:lnTo>
                    <a:pt x="29" y="1946"/>
                  </a:lnTo>
                  <a:lnTo>
                    <a:pt x="44" y="1918"/>
                  </a:lnTo>
                  <a:lnTo>
                    <a:pt x="35" y="1878"/>
                  </a:lnTo>
                  <a:lnTo>
                    <a:pt x="35" y="1821"/>
                  </a:lnTo>
                  <a:lnTo>
                    <a:pt x="49" y="1756"/>
                  </a:lnTo>
                  <a:lnTo>
                    <a:pt x="80" y="1683"/>
                  </a:lnTo>
                  <a:lnTo>
                    <a:pt x="133" y="1626"/>
                  </a:lnTo>
                  <a:lnTo>
                    <a:pt x="214" y="1580"/>
                  </a:lnTo>
                  <a:lnTo>
                    <a:pt x="323" y="1555"/>
                  </a:lnTo>
                  <a:lnTo>
                    <a:pt x="464" y="1569"/>
                  </a:lnTo>
                  <a:lnTo>
                    <a:pt x="500" y="1507"/>
                  </a:lnTo>
                  <a:lnTo>
                    <a:pt x="558" y="1409"/>
                  </a:lnTo>
                  <a:lnTo>
                    <a:pt x="634" y="1290"/>
                  </a:lnTo>
                  <a:lnTo>
                    <a:pt x="718" y="1165"/>
                  </a:lnTo>
                  <a:lnTo>
                    <a:pt x="803" y="1057"/>
                  </a:lnTo>
                  <a:lnTo>
                    <a:pt x="888" y="965"/>
                  </a:lnTo>
                  <a:lnTo>
                    <a:pt x="953" y="921"/>
                  </a:lnTo>
                  <a:lnTo>
                    <a:pt x="997" y="924"/>
                  </a:lnTo>
                  <a:lnTo>
                    <a:pt x="977" y="900"/>
                  </a:lnTo>
                  <a:lnTo>
                    <a:pt x="950" y="883"/>
                  </a:lnTo>
                  <a:lnTo>
                    <a:pt x="919" y="875"/>
                  </a:lnTo>
                  <a:lnTo>
                    <a:pt x="888" y="875"/>
                  </a:lnTo>
                  <a:lnTo>
                    <a:pt x="850" y="878"/>
                  </a:lnTo>
                  <a:lnTo>
                    <a:pt x="808" y="891"/>
                  </a:lnTo>
                  <a:lnTo>
                    <a:pt x="767" y="913"/>
                  </a:lnTo>
                  <a:lnTo>
                    <a:pt x="727" y="938"/>
                  </a:lnTo>
                  <a:lnTo>
                    <a:pt x="752" y="908"/>
                  </a:lnTo>
                  <a:lnTo>
                    <a:pt x="779" y="878"/>
                  </a:lnTo>
                  <a:lnTo>
                    <a:pt x="814" y="854"/>
                  </a:lnTo>
                  <a:lnTo>
                    <a:pt x="852" y="826"/>
                  </a:lnTo>
                  <a:lnTo>
                    <a:pt x="895" y="805"/>
                  </a:lnTo>
                  <a:lnTo>
                    <a:pt x="937" y="794"/>
                  </a:lnTo>
                  <a:lnTo>
                    <a:pt x="980" y="791"/>
                  </a:lnTo>
                  <a:lnTo>
                    <a:pt x="1024" y="794"/>
                  </a:lnTo>
                  <a:lnTo>
                    <a:pt x="1022" y="748"/>
                  </a:lnTo>
                  <a:lnTo>
                    <a:pt x="1029" y="691"/>
                  </a:lnTo>
                  <a:lnTo>
                    <a:pt x="1049" y="612"/>
                  </a:lnTo>
                  <a:lnTo>
                    <a:pt x="1082" y="528"/>
                  </a:lnTo>
                  <a:lnTo>
                    <a:pt x="1142" y="425"/>
                  </a:lnTo>
                  <a:lnTo>
                    <a:pt x="1232" y="306"/>
                  </a:lnTo>
                  <a:lnTo>
                    <a:pt x="1350" y="163"/>
                  </a:lnTo>
                  <a:lnTo>
                    <a:pt x="1513" y="0"/>
                  </a:lnTo>
                </a:path>
              </a:pathLst>
            </a:custGeom>
            <a:noFill/>
            <a:ln w="19050">
              <a:solidFill>
                <a:srgbClr val="00008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sz="1798">
                <a:solidFill>
                  <a:prstClr val="black"/>
                </a:solidFill>
                <a:latin typeface="Trebuchet MS" panose="020B0603020202020204"/>
                <a:ea typeface="宋体" panose="02010600030101010101" pitchFamily="2" charset="-122"/>
                <a:cs typeface="Arial" panose="020B0604020202020204" pitchFamily="34" charset="0"/>
              </a:endParaRPr>
            </a:p>
          </p:txBody>
        </p:sp>
        <p:sp>
          <p:nvSpPr>
            <p:cNvPr id="25" name="Freeform 20"/>
            <p:cNvSpPr>
              <a:spLocks/>
            </p:cNvSpPr>
            <p:nvPr/>
          </p:nvSpPr>
          <p:spPr bwMode="auto">
            <a:xfrm>
              <a:off x="840" y="0"/>
              <a:ext cx="1680" cy="2076"/>
            </a:xfrm>
            <a:custGeom>
              <a:avLst/>
              <a:gdLst>
                <a:gd name="T0" fmla="*/ 2071 w 1513"/>
                <a:gd name="T1" fmla="*/ 0 h 2076"/>
                <a:gd name="T2" fmla="*/ 1863 w 1513"/>
                <a:gd name="T3" fmla="*/ 43 h 2076"/>
                <a:gd name="T4" fmla="*/ 1667 w 1513"/>
                <a:gd name="T5" fmla="*/ 106 h 2076"/>
                <a:gd name="T6" fmla="*/ 1466 w 1513"/>
                <a:gd name="T7" fmla="*/ 192 h 2076"/>
                <a:gd name="T8" fmla="*/ 1277 w 1513"/>
                <a:gd name="T9" fmla="*/ 287 h 2076"/>
                <a:gd name="T10" fmla="*/ 1096 w 1513"/>
                <a:gd name="T11" fmla="*/ 398 h 2076"/>
                <a:gd name="T12" fmla="*/ 926 w 1513"/>
                <a:gd name="T13" fmla="*/ 531 h 2076"/>
                <a:gd name="T14" fmla="*/ 764 w 1513"/>
                <a:gd name="T15" fmla="*/ 667 h 2076"/>
                <a:gd name="T16" fmla="*/ 616 w 1513"/>
                <a:gd name="T17" fmla="*/ 810 h 2076"/>
                <a:gd name="T18" fmla="*/ 480 w 1513"/>
                <a:gd name="T19" fmla="*/ 962 h 2076"/>
                <a:gd name="T20" fmla="*/ 360 w 1513"/>
                <a:gd name="T21" fmla="*/ 1122 h 2076"/>
                <a:gd name="T22" fmla="*/ 250 w 1513"/>
                <a:gd name="T23" fmla="*/ 1284 h 2076"/>
                <a:gd name="T24" fmla="*/ 164 w 1513"/>
                <a:gd name="T25" fmla="*/ 1450 h 2076"/>
                <a:gd name="T26" fmla="*/ 91 w 1513"/>
                <a:gd name="T27" fmla="*/ 1610 h 2076"/>
                <a:gd name="T28" fmla="*/ 40 w 1513"/>
                <a:gd name="T29" fmla="*/ 1775 h 2076"/>
                <a:gd name="T30" fmla="*/ 9 w 1513"/>
                <a:gd name="T31" fmla="*/ 1927 h 2076"/>
                <a:gd name="T32" fmla="*/ 0 w 1513"/>
                <a:gd name="T33" fmla="*/ 2076 h 2076"/>
                <a:gd name="T34" fmla="*/ 18 w 1513"/>
                <a:gd name="T35" fmla="*/ 2030 h 2076"/>
                <a:gd name="T36" fmla="*/ 30 w 1513"/>
                <a:gd name="T37" fmla="*/ 1981 h 2076"/>
                <a:gd name="T38" fmla="*/ 40 w 1513"/>
                <a:gd name="T39" fmla="*/ 1946 h 2076"/>
                <a:gd name="T40" fmla="*/ 60 w 1513"/>
                <a:gd name="T41" fmla="*/ 1918 h 2076"/>
                <a:gd name="T42" fmla="*/ 48 w 1513"/>
                <a:gd name="T43" fmla="*/ 1878 h 2076"/>
                <a:gd name="T44" fmla="*/ 48 w 1513"/>
                <a:gd name="T45" fmla="*/ 1821 h 2076"/>
                <a:gd name="T46" fmla="*/ 67 w 1513"/>
                <a:gd name="T47" fmla="*/ 1756 h 2076"/>
                <a:gd name="T48" fmla="*/ 110 w 1513"/>
                <a:gd name="T49" fmla="*/ 1683 h 2076"/>
                <a:gd name="T50" fmla="*/ 182 w 1513"/>
                <a:gd name="T51" fmla="*/ 1626 h 2076"/>
                <a:gd name="T52" fmla="*/ 293 w 1513"/>
                <a:gd name="T53" fmla="*/ 1580 h 2076"/>
                <a:gd name="T54" fmla="*/ 443 w 1513"/>
                <a:gd name="T55" fmla="*/ 1555 h 2076"/>
                <a:gd name="T56" fmla="*/ 635 w 1513"/>
                <a:gd name="T57" fmla="*/ 1569 h 2076"/>
                <a:gd name="T58" fmla="*/ 684 w 1513"/>
                <a:gd name="T59" fmla="*/ 1507 h 2076"/>
                <a:gd name="T60" fmla="*/ 764 w 1513"/>
                <a:gd name="T61" fmla="*/ 1409 h 2076"/>
                <a:gd name="T62" fmla="*/ 868 w 1513"/>
                <a:gd name="T63" fmla="*/ 1290 h 2076"/>
                <a:gd name="T64" fmla="*/ 983 w 1513"/>
                <a:gd name="T65" fmla="*/ 1165 h 2076"/>
                <a:gd name="T66" fmla="*/ 1099 w 1513"/>
                <a:gd name="T67" fmla="*/ 1057 h 2076"/>
                <a:gd name="T68" fmla="*/ 1216 w 1513"/>
                <a:gd name="T69" fmla="*/ 965 h 2076"/>
                <a:gd name="T70" fmla="*/ 1305 w 1513"/>
                <a:gd name="T71" fmla="*/ 921 h 2076"/>
                <a:gd name="T72" fmla="*/ 1365 w 1513"/>
                <a:gd name="T73" fmla="*/ 924 h 2076"/>
                <a:gd name="T74" fmla="*/ 1338 w 1513"/>
                <a:gd name="T75" fmla="*/ 900 h 2076"/>
                <a:gd name="T76" fmla="*/ 1300 w 1513"/>
                <a:gd name="T77" fmla="*/ 883 h 2076"/>
                <a:gd name="T78" fmla="*/ 1258 w 1513"/>
                <a:gd name="T79" fmla="*/ 875 h 2076"/>
                <a:gd name="T80" fmla="*/ 1216 w 1513"/>
                <a:gd name="T81" fmla="*/ 875 h 2076"/>
                <a:gd name="T82" fmla="*/ 1164 w 1513"/>
                <a:gd name="T83" fmla="*/ 878 h 2076"/>
                <a:gd name="T84" fmla="*/ 1106 w 1513"/>
                <a:gd name="T85" fmla="*/ 891 h 2076"/>
                <a:gd name="T86" fmla="*/ 1050 w 1513"/>
                <a:gd name="T87" fmla="*/ 913 h 2076"/>
                <a:gd name="T88" fmla="*/ 995 w 1513"/>
                <a:gd name="T89" fmla="*/ 938 h 2076"/>
                <a:gd name="T90" fmla="*/ 1029 w 1513"/>
                <a:gd name="T91" fmla="*/ 908 h 2076"/>
                <a:gd name="T92" fmla="*/ 1066 w 1513"/>
                <a:gd name="T93" fmla="*/ 878 h 2076"/>
                <a:gd name="T94" fmla="*/ 1115 w 1513"/>
                <a:gd name="T95" fmla="*/ 854 h 2076"/>
                <a:gd name="T96" fmla="*/ 1166 w 1513"/>
                <a:gd name="T97" fmla="*/ 826 h 2076"/>
                <a:gd name="T98" fmla="*/ 1226 w 1513"/>
                <a:gd name="T99" fmla="*/ 805 h 2076"/>
                <a:gd name="T100" fmla="*/ 1282 w 1513"/>
                <a:gd name="T101" fmla="*/ 794 h 2076"/>
                <a:gd name="T102" fmla="*/ 1341 w 1513"/>
                <a:gd name="T103" fmla="*/ 791 h 2076"/>
                <a:gd name="T104" fmla="*/ 1401 w 1513"/>
                <a:gd name="T105" fmla="*/ 794 h 2076"/>
                <a:gd name="T106" fmla="*/ 1399 w 1513"/>
                <a:gd name="T107" fmla="*/ 748 h 2076"/>
                <a:gd name="T108" fmla="*/ 1409 w 1513"/>
                <a:gd name="T109" fmla="*/ 691 h 2076"/>
                <a:gd name="T110" fmla="*/ 1437 w 1513"/>
                <a:gd name="T111" fmla="*/ 612 h 2076"/>
                <a:gd name="T112" fmla="*/ 1481 w 1513"/>
                <a:gd name="T113" fmla="*/ 528 h 2076"/>
                <a:gd name="T114" fmla="*/ 1563 w 1513"/>
                <a:gd name="T115" fmla="*/ 425 h 2076"/>
                <a:gd name="T116" fmla="*/ 1687 w 1513"/>
                <a:gd name="T117" fmla="*/ 306 h 2076"/>
                <a:gd name="T118" fmla="*/ 1848 w 1513"/>
                <a:gd name="T119" fmla="*/ 163 h 2076"/>
                <a:gd name="T120" fmla="*/ 2071 w 1513"/>
                <a:gd name="T121" fmla="*/ 0 h 207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513"/>
                <a:gd name="T184" fmla="*/ 0 h 2076"/>
                <a:gd name="T185" fmla="*/ 1513 w 1513"/>
                <a:gd name="T186" fmla="*/ 2076 h 207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513" h="2076">
                  <a:moveTo>
                    <a:pt x="1513" y="0"/>
                  </a:moveTo>
                  <a:lnTo>
                    <a:pt x="1361" y="43"/>
                  </a:lnTo>
                  <a:lnTo>
                    <a:pt x="1218" y="106"/>
                  </a:lnTo>
                  <a:lnTo>
                    <a:pt x="1071" y="192"/>
                  </a:lnTo>
                  <a:lnTo>
                    <a:pt x="933" y="287"/>
                  </a:lnTo>
                  <a:lnTo>
                    <a:pt x="801" y="398"/>
                  </a:lnTo>
                  <a:lnTo>
                    <a:pt x="676" y="531"/>
                  </a:lnTo>
                  <a:lnTo>
                    <a:pt x="558" y="667"/>
                  </a:lnTo>
                  <a:lnTo>
                    <a:pt x="450" y="810"/>
                  </a:lnTo>
                  <a:lnTo>
                    <a:pt x="350" y="962"/>
                  </a:lnTo>
                  <a:lnTo>
                    <a:pt x="263" y="1122"/>
                  </a:lnTo>
                  <a:lnTo>
                    <a:pt x="183" y="1284"/>
                  </a:lnTo>
                  <a:lnTo>
                    <a:pt x="120" y="1450"/>
                  </a:lnTo>
                  <a:lnTo>
                    <a:pt x="67" y="1610"/>
                  </a:lnTo>
                  <a:lnTo>
                    <a:pt x="29" y="1775"/>
                  </a:lnTo>
                  <a:lnTo>
                    <a:pt x="6" y="1927"/>
                  </a:lnTo>
                  <a:lnTo>
                    <a:pt x="0" y="2076"/>
                  </a:lnTo>
                  <a:lnTo>
                    <a:pt x="13" y="2030"/>
                  </a:lnTo>
                  <a:lnTo>
                    <a:pt x="22" y="1981"/>
                  </a:lnTo>
                  <a:lnTo>
                    <a:pt x="29" y="1946"/>
                  </a:lnTo>
                  <a:lnTo>
                    <a:pt x="44" y="1918"/>
                  </a:lnTo>
                  <a:lnTo>
                    <a:pt x="35" y="1878"/>
                  </a:lnTo>
                  <a:lnTo>
                    <a:pt x="35" y="1821"/>
                  </a:lnTo>
                  <a:lnTo>
                    <a:pt x="49" y="1756"/>
                  </a:lnTo>
                  <a:lnTo>
                    <a:pt x="80" y="1683"/>
                  </a:lnTo>
                  <a:lnTo>
                    <a:pt x="133" y="1626"/>
                  </a:lnTo>
                  <a:lnTo>
                    <a:pt x="214" y="1580"/>
                  </a:lnTo>
                  <a:lnTo>
                    <a:pt x="323" y="1555"/>
                  </a:lnTo>
                  <a:lnTo>
                    <a:pt x="464" y="1569"/>
                  </a:lnTo>
                  <a:lnTo>
                    <a:pt x="500" y="1507"/>
                  </a:lnTo>
                  <a:lnTo>
                    <a:pt x="558" y="1409"/>
                  </a:lnTo>
                  <a:lnTo>
                    <a:pt x="634" y="1290"/>
                  </a:lnTo>
                  <a:lnTo>
                    <a:pt x="718" y="1165"/>
                  </a:lnTo>
                  <a:lnTo>
                    <a:pt x="803" y="1057"/>
                  </a:lnTo>
                  <a:lnTo>
                    <a:pt x="888" y="965"/>
                  </a:lnTo>
                  <a:lnTo>
                    <a:pt x="953" y="921"/>
                  </a:lnTo>
                  <a:lnTo>
                    <a:pt x="997" y="924"/>
                  </a:lnTo>
                  <a:lnTo>
                    <a:pt x="977" y="900"/>
                  </a:lnTo>
                  <a:lnTo>
                    <a:pt x="950" y="883"/>
                  </a:lnTo>
                  <a:lnTo>
                    <a:pt x="919" y="875"/>
                  </a:lnTo>
                  <a:lnTo>
                    <a:pt x="888" y="875"/>
                  </a:lnTo>
                  <a:lnTo>
                    <a:pt x="850" y="878"/>
                  </a:lnTo>
                  <a:lnTo>
                    <a:pt x="808" y="891"/>
                  </a:lnTo>
                  <a:lnTo>
                    <a:pt x="767" y="913"/>
                  </a:lnTo>
                  <a:lnTo>
                    <a:pt x="727" y="938"/>
                  </a:lnTo>
                  <a:lnTo>
                    <a:pt x="752" y="908"/>
                  </a:lnTo>
                  <a:lnTo>
                    <a:pt x="779" y="878"/>
                  </a:lnTo>
                  <a:lnTo>
                    <a:pt x="814" y="854"/>
                  </a:lnTo>
                  <a:lnTo>
                    <a:pt x="852" y="826"/>
                  </a:lnTo>
                  <a:lnTo>
                    <a:pt x="895" y="805"/>
                  </a:lnTo>
                  <a:lnTo>
                    <a:pt x="937" y="794"/>
                  </a:lnTo>
                  <a:lnTo>
                    <a:pt x="980" y="791"/>
                  </a:lnTo>
                  <a:lnTo>
                    <a:pt x="1024" y="794"/>
                  </a:lnTo>
                  <a:lnTo>
                    <a:pt x="1022" y="748"/>
                  </a:lnTo>
                  <a:lnTo>
                    <a:pt x="1029" y="691"/>
                  </a:lnTo>
                  <a:lnTo>
                    <a:pt x="1049" y="612"/>
                  </a:lnTo>
                  <a:lnTo>
                    <a:pt x="1082" y="528"/>
                  </a:lnTo>
                  <a:lnTo>
                    <a:pt x="1142" y="425"/>
                  </a:lnTo>
                  <a:lnTo>
                    <a:pt x="1232" y="306"/>
                  </a:lnTo>
                  <a:lnTo>
                    <a:pt x="1350" y="163"/>
                  </a:lnTo>
                  <a:lnTo>
                    <a:pt x="1513" y="0"/>
                  </a:lnTo>
                  <a:close/>
                </a:path>
              </a:pathLst>
            </a:custGeom>
            <a:gradFill rotWithShape="1">
              <a:gsLst>
                <a:gs pos="0">
                  <a:srgbClr val="767676"/>
                </a:gs>
                <a:gs pos="50000">
                  <a:srgbClr val="FFFFFF"/>
                </a:gs>
                <a:gs pos="100000">
                  <a:srgbClr val="767676"/>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798">
                <a:solidFill>
                  <a:prstClr val="black"/>
                </a:solidFill>
                <a:latin typeface="Trebuchet MS" panose="020B0603020202020204"/>
                <a:ea typeface="宋体" panose="02010600030101010101" pitchFamily="2" charset="-122"/>
                <a:cs typeface="Arial" panose="020B0604020202020204" pitchFamily="34" charset="0"/>
              </a:endParaRPr>
            </a:p>
          </p:txBody>
        </p:sp>
        <p:sp>
          <p:nvSpPr>
            <p:cNvPr id="26" name="Freeform 21"/>
            <p:cNvSpPr>
              <a:spLocks/>
            </p:cNvSpPr>
            <p:nvPr/>
          </p:nvSpPr>
          <p:spPr bwMode="auto">
            <a:xfrm>
              <a:off x="616" y="1846"/>
              <a:ext cx="476" cy="569"/>
            </a:xfrm>
            <a:custGeom>
              <a:avLst/>
              <a:gdLst>
                <a:gd name="T0" fmla="*/ 622 w 395"/>
                <a:gd name="T1" fmla="*/ 569 h 569"/>
                <a:gd name="T2" fmla="*/ 657 w 395"/>
                <a:gd name="T3" fmla="*/ 566 h 569"/>
                <a:gd name="T4" fmla="*/ 688 w 395"/>
                <a:gd name="T5" fmla="*/ 547 h 569"/>
                <a:gd name="T6" fmla="*/ 692 w 395"/>
                <a:gd name="T7" fmla="*/ 512 h 569"/>
                <a:gd name="T8" fmla="*/ 692 w 395"/>
                <a:gd name="T9" fmla="*/ 466 h 569"/>
                <a:gd name="T10" fmla="*/ 664 w 395"/>
                <a:gd name="T11" fmla="*/ 368 h 569"/>
                <a:gd name="T12" fmla="*/ 640 w 395"/>
                <a:gd name="T13" fmla="*/ 295 h 569"/>
                <a:gd name="T14" fmla="*/ 609 w 395"/>
                <a:gd name="T15" fmla="*/ 241 h 569"/>
                <a:gd name="T16" fmla="*/ 587 w 395"/>
                <a:gd name="T17" fmla="*/ 208 h 569"/>
                <a:gd name="T18" fmla="*/ 558 w 395"/>
                <a:gd name="T19" fmla="*/ 189 h 569"/>
                <a:gd name="T20" fmla="*/ 527 w 395"/>
                <a:gd name="T21" fmla="*/ 179 h 569"/>
                <a:gd name="T22" fmla="*/ 495 w 395"/>
                <a:gd name="T23" fmla="*/ 170 h 569"/>
                <a:gd name="T24" fmla="*/ 469 w 395"/>
                <a:gd name="T25" fmla="*/ 170 h 569"/>
                <a:gd name="T26" fmla="*/ 469 w 395"/>
                <a:gd name="T27" fmla="*/ 168 h 569"/>
                <a:gd name="T28" fmla="*/ 469 w 395"/>
                <a:gd name="T29" fmla="*/ 154 h 569"/>
                <a:gd name="T30" fmla="*/ 469 w 395"/>
                <a:gd name="T31" fmla="*/ 141 h 569"/>
                <a:gd name="T32" fmla="*/ 469 w 395"/>
                <a:gd name="T33" fmla="*/ 119 h 569"/>
                <a:gd name="T34" fmla="*/ 507 w 395"/>
                <a:gd name="T35" fmla="*/ 114 h 569"/>
                <a:gd name="T36" fmla="*/ 539 w 395"/>
                <a:gd name="T37" fmla="*/ 97 h 569"/>
                <a:gd name="T38" fmla="*/ 566 w 395"/>
                <a:gd name="T39" fmla="*/ 73 h 569"/>
                <a:gd name="T40" fmla="*/ 571 w 395"/>
                <a:gd name="T41" fmla="*/ 49 h 569"/>
                <a:gd name="T42" fmla="*/ 566 w 395"/>
                <a:gd name="T43" fmla="*/ 27 h 569"/>
                <a:gd name="T44" fmla="*/ 539 w 395"/>
                <a:gd name="T45" fmla="*/ 8 h 569"/>
                <a:gd name="T46" fmla="*/ 507 w 395"/>
                <a:gd name="T47" fmla="*/ 0 h 569"/>
                <a:gd name="T48" fmla="*/ 469 w 395"/>
                <a:gd name="T49" fmla="*/ 0 h 569"/>
                <a:gd name="T50" fmla="*/ 225 w 395"/>
                <a:gd name="T51" fmla="*/ 0 h 569"/>
                <a:gd name="T52" fmla="*/ 184 w 395"/>
                <a:gd name="T53" fmla="*/ 0 h 569"/>
                <a:gd name="T54" fmla="*/ 155 w 395"/>
                <a:gd name="T55" fmla="*/ 8 h 569"/>
                <a:gd name="T56" fmla="*/ 134 w 395"/>
                <a:gd name="T57" fmla="*/ 27 h 569"/>
                <a:gd name="T58" fmla="*/ 125 w 395"/>
                <a:gd name="T59" fmla="*/ 49 h 569"/>
                <a:gd name="T60" fmla="*/ 134 w 395"/>
                <a:gd name="T61" fmla="*/ 73 h 569"/>
                <a:gd name="T62" fmla="*/ 155 w 395"/>
                <a:gd name="T63" fmla="*/ 97 h 569"/>
                <a:gd name="T64" fmla="*/ 184 w 395"/>
                <a:gd name="T65" fmla="*/ 114 h 569"/>
                <a:gd name="T66" fmla="*/ 225 w 395"/>
                <a:gd name="T67" fmla="*/ 119 h 569"/>
                <a:gd name="T68" fmla="*/ 225 w 395"/>
                <a:gd name="T69" fmla="*/ 141 h 569"/>
                <a:gd name="T70" fmla="*/ 225 w 395"/>
                <a:gd name="T71" fmla="*/ 154 h 569"/>
                <a:gd name="T72" fmla="*/ 225 w 395"/>
                <a:gd name="T73" fmla="*/ 168 h 569"/>
                <a:gd name="T74" fmla="*/ 225 w 395"/>
                <a:gd name="T75" fmla="*/ 170 h 569"/>
                <a:gd name="T76" fmla="*/ 194 w 395"/>
                <a:gd name="T77" fmla="*/ 170 h 569"/>
                <a:gd name="T78" fmla="*/ 169 w 395"/>
                <a:gd name="T79" fmla="*/ 179 h 569"/>
                <a:gd name="T80" fmla="*/ 136 w 395"/>
                <a:gd name="T81" fmla="*/ 189 h 569"/>
                <a:gd name="T82" fmla="*/ 108 w 395"/>
                <a:gd name="T83" fmla="*/ 208 h 569"/>
                <a:gd name="T84" fmla="*/ 86 w 395"/>
                <a:gd name="T85" fmla="*/ 241 h 569"/>
                <a:gd name="T86" fmla="*/ 54 w 395"/>
                <a:gd name="T87" fmla="*/ 295 h 569"/>
                <a:gd name="T88" fmla="*/ 33 w 395"/>
                <a:gd name="T89" fmla="*/ 368 h 569"/>
                <a:gd name="T90" fmla="*/ 0 w 395"/>
                <a:gd name="T91" fmla="*/ 466 h 569"/>
                <a:gd name="T92" fmla="*/ 0 w 395"/>
                <a:gd name="T93" fmla="*/ 512 h 569"/>
                <a:gd name="T94" fmla="*/ 16 w 395"/>
                <a:gd name="T95" fmla="*/ 547 h 569"/>
                <a:gd name="T96" fmla="*/ 35 w 395"/>
                <a:gd name="T97" fmla="*/ 566 h 569"/>
                <a:gd name="T98" fmla="*/ 74 w 395"/>
                <a:gd name="T99" fmla="*/ 569 h 569"/>
                <a:gd name="T100" fmla="*/ 622 w 395"/>
                <a:gd name="T101" fmla="*/ 569 h 569"/>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395"/>
                <a:gd name="T154" fmla="*/ 0 h 569"/>
                <a:gd name="T155" fmla="*/ 395 w 395"/>
                <a:gd name="T156" fmla="*/ 569 h 569"/>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395" h="569">
                  <a:moveTo>
                    <a:pt x="355" y="569"/>
                  </a:moveTo>
                  <a:lnTo>
                    <a:pt x="375" y="566"/>
                  </a:lnTo>
                  <a:lnTo>
                    <a:pt x="393" y="547"/>
                  </a:lnTo>
                  <a:lnTo>
                    <a:pt x="395" y="512"/>
                  </a:lnTo>
                  <a:lnTo>
                    <a:pt x="395" y="466"/>
                  </a:lnTo>
                  <a:lnTo>
                    <a:pt x="379" y="368"/>
                  </a:lnTo>
                  <a:lnTo>
                    <a:pt x="366" y="295"/>
                  </a:lnTo>
                  <a:lnTo>
                    <a:pt x="348" y="241"/>
                  </a:lnTo>
                  <a:lnTo>
                    <a:pt x="335" y="208"/>
                  </a:lnTo>
                  <a:lnTo>
                    <a:pt x="319" y="189"/>
                  </a:lnTo>
                  <a:lnTo>
                    <a:pt x="301" y="179"/>
                  </a:lnTo>
                  <a:lnTo>
                    <a:pt x="283" y="170"/>
                  </a:lnTo>
                  <a:lnTo>
                    <a:pt x="268" y="170"/>
                  </a:lnTo>
                  <a:lnTo>
                    <a:pt x="268" y="168"/>
                  </a:lnTo>
                  <a:lnTo>
                    <a:pt x="268" y="154"/>
                  </a:lnTo>
                  <a:lnTo>
                    <a:pt x="268" y="141"/>
                  </a:lnTo>
                  <a:lnTo>
                    <a:pt x="268" y="119"/>
                  </a:lnTo>
                  <a:lnTo>
                    <a:pt x="290" y="114"/>
                  </a:lnTo>
                  <a:lnTo>
                    <a:pt x="308" y="97"/>
                  </a:lnTo>
                  <a:lnTo>
                    <a:pt x="324" y="73"/>
                  </a:lnTo>
                  <a:lnTo>
                    <a:pt x="326" y="49"/>
                  </a:lnTo>
                  <a:lnTo>
                    <a:pt x="324" y="27"/>
                  </a:lnTo>
                  <a:lnTo>
                    <a:pt x="308" y="8"/>
                  </a:lnTo>
                  <a:lnTo>
                    <a:pt x="290" y="0"/>
                  </a:lnTo>
                  <a:lnTo>
                    <a:pt x="268" y="0"/>
                  </a:lnTo>
                  <a:lnTo>
                    <a:pt x="129" y="0"/>
                  </a:lnTo>
                  <a:lnTo>
                    <a:pt x="105" y="0"/>
                  </a:lnTo>
                  <a:lnTo>
                    <a:pt x="89" y="8"/>
                  </a:lnTo>
                  <a:lnTo>
                    <a:pt x="76" y="27"/>
                  </a:lnTo>
                  <a:lnTo>
                    <a:pt x="71" y="49"/>
                  </a:lnTo>
                  <a:lnTo>
                    <a:pt x="76" y="73"/>
                  </a:lnTo>
                  <a:lnTo>
                    <a:pt x="89" y="97"/>
                  </a:lnTo>
                  <a:lnTo>
                    <a:pt x="105" y="114"/>
                  </a:lnTo>
                  <a:lnTo>
                    <a:pt x="129" y="119"/>
                  </a:lnTo>
                  <a:lnTo>
                    <a:pt x="129" y="141"/>
                  </a:lnTo>
                  <a:lnTo>
                    <a:pt x="129" y="154"/>
                  </a:lnTo>
                  <a:lnTo>
                    <a:pt x="129" y="168"/>
                  </a:lnTo>
                  <a:lnTo>
                    <a:pt x="129" y="170"/>
                  </a:lnTo>
                  <a:lnTo>
                    <a:pt x="111" y="170"/>
                  </a:lnTo>
                  <a:lnTo>
                    <a:pt x="96" y="179"/>
                  </a:lnTo>
                  <a:lnTo>
                    <a:pt x="78" y="189"/>
                  </a:lnTo>
                  <a:lnTo>
                    <a:pt x="62" y="208"/>
                  </a:lnTo>
                  <a:lnTo>
                    <a:pt x="49" y="241"/>
                  </a:lnTo>
                  <a:lnTo>
                    <a:pt x="31" y="295"/>
                  </a:lnTo>
                  <a:lnTo>
                    <a:pt x="18" y="368"/>
                  </a:lnTo>
                  <a:lnTo>
                    <a:pt x="0" y="466"/>
                  </a:lnTo>
                  <a:lnTo>
                    <a:pt x="0" y="512"/>
                  </a:lnTo>
                  <a:lnTo>
                    <a:pt x="9" y="547"/>
                  </a:lnTo>
                  <a:lnTo>
                    <a:pt x="20" y="566"/>
                  </a:lnTo>
                  <a:lnTo>
                    <a:pt x="42" y="569"/>
                  </a:lnTo>
                  <a:lnTo>
                    <a:pt x="355" y="56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798">
                <a:solidFill>
                  <a:prstClr val="black"/>
                </a:solidFill>
                <a:latin typeface="Trebuchet MS" panose="020B0603020202020204"/>
                <a:ea typeface="宋体" panose="02010600030101010101" pitchFamily="2" charset="-122"/>
                <a:cs typeface="Arial" panose="020B0604020202020204" pitchFamily="34" charset="0"/>
              </a:endParaRPr>
            </a:p>
          </p:txBody>
        </p:sp>
        <p:sp>
          <p:nvSpPr>
            <p:cNvPr id="27" name="Freeform 22"/>
            <p:cNvSpPr>
              <a:spLocks/>
            </p:cNvSpPr>
            <p:nvPr/>
          </p:nvSpPr>
          <p:spPr bwMode="auto">
            <a:xfrm>
              <a:off x="1302" y="2335"/>
              <a:ext cx="1404" cy="318"/>
            </a:xfrm>
            <a:custGeom>
              <a:avLst/>
              <a:gdLst>
                <a:gd name="T0" fmla="*/ 120 w 1404"/>
                <a:gd name="T1" fmla="*/ 99 h 318"/>
                <a:gd name="T2" fmla="*/ 205 w 1404"/>
                <a:gd name="T3" fmla="*/ 131 h 318"/>
                <a:gd name="T4" fmla="*/ 282 w 1404"/>
                <a:gd name="T5" fmla="*/ 151 h 318"/>
                <a:gd name="T6" fmla="*/ 350 w 1404"/>
                <a:gd name="T7" fmla="*/ 163 h 318"/>
                <a:gd name="T8" fmla="*/ 415 w 1404"/>
                <a:gd name="T9" fmla="*/ 163 h 318"/>
                <a:gd name="T10" fmla="*/ 481 w 1404"/>
                <a:gd name="T11" fmla="*/ 151 h 318"/>
                <a:gd name="T12" fmla="*/ 546 w 1404"/>
                <a:gd name="T13" fmla="*/ 131 h 318"/>
                <a:gd name="T14" fmla="*/ 617 w 1404"/>
                <a:gd name="T15" fmla="*/ 103 h 318"/>
                <a:gd name="T16" fmla="*/ 694 w 1404"/>
                <a:gd name="T17" fmla="*/ 67 h 318"/>
                <a:gd name="T18" fmla="*/ 793 w 1404"/>
                <a:gd name="T19" fmla="*/ 36 h 318"/>
                <a:gd name="T20" fmla="*/ 910 w 1404"/>
                <a:gd name="T21" fmla="*/ 12 h 318"/>
                <a:gd name="T22" fmla="*/ 1029 w 1404"/>
                <a:gd name="T23" fmla="*/ 0 h 318"/>
                <a:gd name="T24" fmla="*/ 1149 w 1404"/>
                <a:gd name="T25" fmla="*/ 12 h 318"/>
                <a:gd name="T26" fmla="*/ 1254 w 1404"/>
                <a:gd name="T27" fmla="*/ 51 h 318"/>
                <a:gd name="T28" fmla="*/ 1339 w 1404"/>
                <a:gd name="T29" fmla="*/ 123 h 318"/>
                <a:gd name="T30" fmla="*/ 1393 w 1404"/>
                <a:gd name="T31" fmla="*/ 235 h 318"/>
                <a:gd name="T32" fmla="*/ 1396 w 1404"/>
                <a:gd name="T33" fmla="*/ 310 h 318"/>
                <a:gd name="T34" fmla="*/ 1379 w 1404"/>
                <a:gd name="T35" fmla="*/ 314 h 318"/>
                <a:gd name="T36" fmla="*/ 1345 w 1404"/>
                <a:gd name="T37" fmla="*/ 290 h 318"/>
                <a:gd name="T38" fmla="*/ 1294 w 1404"/>
                <a:gd name="T39" fmla="*/ 243 h 318"/>
                <a:gd name="T40" fmla="*/ 1234 w 1404"/>
                <a:gd name="T41" fmla="*/ 203 h 318"/>
                <a:gd name="T42" fmla="*/ 1168 w 1404"/>
                <a:gd name="T43" fmla="*/ 175 h 318"/>
                <a:gd name="T44" fmla="*/ 1092 w 1404"/>
                <a:gd name="T45" fmla="*/ 159 h 318"/>
                <a:gd name="T46" fmla="*/ 1006 w 1404"/>
                <a:gd name="T47" fmla="*/ 159 h 318"/>
                <a:gd name="T48" fmla="*/ 910 w 1404"/>
                <a:gd name="T49" fmla="*/ 179 h 318"/>
                <a:gd name="T50" fmla="*/ 799 w 1404"/>
                <a:gd name="T51" fmla="*/ 215 h 318"/>
                <a:gd name="T52" fmla="*/ 694 w 1404"/>
                <a:gd name="T53" fmla="*/ 262 h 318"/>
                <a:gd name="T54" fmla="*/ 592 w 1404"/>
                <a:gd name="T55" fmla="*/ 282 h 318"/>
                <a:gd name="T56" fmla="*/ 481 w 1404"/>
                <a:gd name="T57" fmla="*/ 286 h 318"/>
                <a:gd name="T58" fmla="*/ 370 w 1404"/>
                <a:gd name="T59" fmla="*/ 282 h 318"/>
                <a:gd name="T60" fmla="*/ 262 w 1404"/>
                <a:gd name="T61" fmla="*/ 266 h 318"/>
                <a:gd name="T62" fmla="*/ 165 w 1404"/>
                <a:gd name="T63" fmla="*/ 247 h 318"/>
                <a:gd name="T64" fmla="*/ 83 w 1404"/>
                <a:gd name="T65" fmla="*/ 227 h 318"/>
                <a:gd name="T66" fmla="*/ 20 w 1404"/>
                <a:gd name="T67" fmla="*/ 211 h 318"/>
                <a:gd name="T68" fmla="*/ 17 w 1404"/>
                <a:gd name="T69" fmla="*/ 175 h 318"/>
                <a:gd name="T70" fmla="*/ 60 w 1404"/>
                <a:gd name="T71" fmla="*/ 103 h 31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404"/>
                <a:gd name="T109" fmla="*/ 0 h 318"/>
                <a:gd name="T110" fmla="*/ 1404 w 1404"/>
                <a:gd name="T111" fmla="*/ 318 h 318"/>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404" h="318">
                  <a:moveTo>
                    <a:pt x="74" y="79"/>
                  </a:moveTo>
                  <a:lnTo>
                    <a:pt x="120" y="99"/>
                  </a:lnTo>
                  <a:lnTo>
                    <a:pt x="165" y="115"/>
                  </a:lnTo>
                  <a:lnTo>
                    <a:pt x="205" y="131"/>
                  </a:lnTo>
                  <a:lnTo>
                    <a:pt x="245" y="143"/>
                  </a:lnTo>
                  <a:lnTo>
                    <a:pt x="282" y="151"/>
                  </a:lnTo>
                  <a:lnTo>
                    <a:pt x="316" y="159"/>
                  </a:lnTo>
                  <a:lnTo>
                    <a:pt x="350" y="163"/>
                  </a:lnTo>
                  <a:lnTo>
                    <a:pt x="384" y="163"/>
                  </a:lnTo>
                  <a:lnTo>
                    <a:pt x="415" y="163"/>
                  </a:lnTo>
                  <a:lnTo>
                    <a:pt x="447" y="159"/>
                  </a:lnTo>
                  <a:lnTo>
                    <a:pt x="481" y="151"/>
                  </a:lnTo>
                  <a:lnTo>
                    <a:pt x="512" y="143"/>
                  </a:lnTo>
                  <a:lnTo>
                    <a:pt x="546" y="131"/>
                  </a:lnTo>
                  <a:lnTo>
                    <a:pt x="580" y="119"/>
                  </a:lnTo>
                  <a:lnTo>
                    <a:pt x="617" y="103"/>
                  </a:lnTo>
                  <a:lnTo>
                    <a:pt x="654" y="87"/>
                  </a:lnTo>
                  <a:lnTo>
                    <a:pt x="694" y="67"/>
                  </a:lnTo>
                  <a:lnTo>
                    <a:pt x="742" y="51"/>
                  </a:lnTo>
                  <a:lnTo>
                    <a:pt x="793" y="36"/>
                  </a:lnTo>
                  <a:lnTo>
                    <a:pt x="850" y="24"/>
                  </a:lnTo>
                  <a:lnTo>
                    <a:pt x="910" y="12"/>
                  </a:lnTo>
                  <a:lnTo>
                    <a:pt x="970" y="4"/>
                  </a:lnTo>
                  <a:lnTo>
                    <a:pt x="1029" y="0"/>
                  </a:lnTo>
                  <a:lnTo>
                    <a:pt x="1089" y="4"/>
                  </a:lnTo>
                  <a:lnTo>
                    <a:pt x="1149" y="12"/>
                  </a:lnTo>
                  <a:lnTo>
                    <a:pt x="1203" y="28"/>
                  </a:lnTo>
                  <a:lnTo>
                    <a:pt x="1254" y="51"/>
                  </a:lnTo>
                  <a:lnTo>
                    <a:pt x="1299" y="83"/>
                  </a:lnTo>
                  <a:lnTo>
                    <a:pt x="1339" y="123"/>
                  </a:lnTo>
                  <a:lnTo>
                    <a:pt x="1370" y="175"/>
                  </a:lnTo>
                  <a:lnTo>
                    <a:pt x="1393" y="235"/>
                  </a:lnTo>
                  <a:lnTo>
                    <a:pt x="1404" y="310"/>
                  </a:lnTo>
                  <a:lnTo>
                    <a:pt x="1396" y="310"/>
                  </a:lnTo>
                  <a:lnTo>
                    <a:pt x="1387" y="314"/>
                  </a:lnTo>
                  <a:lnTo>
                    <a:pt x="1379" y="314"/>
                  </a:lnTo>
                  <a:lnTo>
                    <a:pt x="1370" y="318"/>
                  </a:lnTo>
                  <a:lnTo>
                    <a:pt x="1345" y="290"/>
                  </a:lnTo>
                  <a:lnTo>
                    <a:pt x="1319" y="266"/>
                  </a:lnTo>
                  <a:lnTo>
                    <a:pt x="1294" y="243"/>
                  </a:lnTo>
                  <a:lnTo>
                    <a:pt x="1265" y="223"/>
                  </a:lnTo>
                  <a:lnTo>
                    <a:pt x="1234" y="203"/>
                  </a:lnTo>
                  <a:lnTo>
                    <a:pt x="1203" y="187"/>
                  </a:lnTo>
                  <a:lnTo>
                    <a:pt x="1168" y="175"/>
                  </a:lnTo>
                  <a:lnTo>
                    <a:pt x="1132" y="167"/>
                  </a:lnTo>
                  <a:lnTo>
                    <a:pt x="1092" y="159"/>
                  </a:lnTo>
                  <a:lnTo>
                    <a:pt x="1052" y="159"/>
                  </a:lnTo>
                  <a:lnTo>
                    <a:pt x="1006" y="159"/>
                  </a:lnTo>
                  <a:lnTo>
                    <a:pt x="961" y="167"/>
                  </a:lnTo>
                  <a:lnTo>
                    <a:pt x="910" y="179"/>
                  </a:lnTo>
                  <a:lnTo>
                    <a:pt x="856" y="195"/>
                  </a:lnTo>
                  <a:lnTo>
                    <a:pt x="799" y="215"/>
                  </a:lnTo>
                  <a:lnTo>
                    <a:pt x="739" y="243"/>
                  </a:lnTo>
                  <a:lnTo>
                    <a:pt x="694" y="262"/>
                  </a:lnTo>
                  <a:lnTo>
                    <a:pt x="643" y="274"/>
                  </a:lnTo>
                  <a:lnTo>
                    <a:pt x="592" y="282"/>
                  </a:lnTo>
                  <a:lnTo>
                    <a:pt x="538" y="286"/>
                  </a:lnTo>
                  <a:lnTo>
                    <a:pt x="481" y="286"/>
                  </a:lnTo>
                  <a:lnTo>
                    <a:pt x="427" y="286"/>
                  </a:lnTo>
                  <a:lnTo>
                    <a:pt x="370" y="282"/>
                  </a:lnTo>
                  <a:lnTo>
                    <a:pt x="316" y="274"/>
                  </a:lnTo>
                  <a:lnTo>
                    <a:pt x="262" y="266"/>
                  </a:lnTo>
                  <a:lnTo>
                    <a:pt x="211" y="258"/>
                  </a:lnTo>
                  <a:lnTo>
                    <a:pt x="165" y="247"/>
                  </a:lnTo>
                  <a:lnTo>
                    <a:pt x="120" y="235"/>
                  </a:lnTo>
                  <a:lnTo>
                    <a:pt x="83" y="227"/>
                  </a:lnTo>
                  <a:lnTo>
                    <a:pt x="49" y="219"/>
                  </a:lnTo>
                  <a:lnTo>
                    <a:pt x="20" y="211"/>
                  </a:lnTo>
                  <a:lnTo>
                    <a:pt x="0" y="203"/>
                  </a:lnTo>
                  <a:lnTo>
                    <a:pt x="17" y="175"/>
                  </a:lnTo>
                  <a:lnTo>
                    <a:pt x="40" y="139"/>
                  </a:lnTo>
                  <a:lnTo>
                    <a:pt x="60" y="103"/>
                  </a:lnTo>
                  <a:lnTo>
                    <a:pt x="74" y="79"/>
                  </a:lnTo>
                  <a:close/>
                </a:path>
              </a:pathLst>
            </a:custGeom>
            <a:solidFill>
              <a:srgbClr val="3366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798">
                <a:solidFill>
                  <a:prstClr val="black"/>
                </a:solidFill>
                <a:latin typeface="Trebuchet MS" panose="020B0603020202020204"/>
                <a:ea typeface="宋体" panose="02010600030101010101" pitchFamily="2" charset="-122"/>
                <a:cs typeface="Arial" panose="020B0604020202020204" pitchFamily="34" charset="0"/>
              </a:endParaRPr>
            </a:p>
          </p:txBody>
        </p:sp>
      </p:grpSp>
      <p:sp>
        <p:nvSpPr>
          <p:cNvPr id="28" name="AutoShape 3"/>
          <p:cNvSpPr>
            <a:spLocks noChangeArrowheads="1"/>
          </p:cNvSpPr>
          <p:nvPr/>
        </p:nvSpPr>
        <p:spPr bwMode="auto">
          <a:xfrm>
            <a:off x="6624832" y="3661355"/>
            <a:ext cx="329322" cy="298966"/>
          </a:xfrm>
          <a:prstGeom prst="irregularSeal1">
            <a:avLst/>
          </a:prstGeom>
          <a:gradFill rotWithShape="1">
            <a:gsLst>
              <a:gs pos="0">
                <a:srgbClr val="E6F8A6">
                  <a:alpha val="62000"/>
                </a:srgbClr>
              </a:gs>
              <a:gs pos="100000">
                <a:srgbClr val="FF0066"/>
              </a:gs>
            </a:gsLst>
            <a:lin ang="5400000" scaled="1"/>
          </a:gradFill>
          <a:ln>
            <a:noFill/>
          </a:ln>
          <a:effectLst/>
          <a:extLst>
            <a:ext uri="{91240B29-F687-4F45-9708-019B960494DF}">
              <a14:hiddenLine xmlns:a14="http://schemas.microsoft.com/office/drawing/2010/main" w="9525">
                <a:solidFill>
                  <a:srgbClr val="00CC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fontAlgn="base">
              <a:spcBef>
                <a:spcPct val="0"/>
              </a:spcBef>
              <a:spcAft>
                <a:spcPct val="0"/>
              </a:spcAft>
            </a:pPr>
            <a:endParaRPr lang="vi-VN" altLang="en-US" sz="1499">
              <a:solidFill>
                <a:srgbClr val="FFFFFF"/>
              </a:solidFill>
              <a:ea typeface="宋体" panose="02010600030101010101" pitchFamily="2" charset="-122"/>
              <a:cs typeface="Arial" panose="020B0604020202020204" pitchFamily="34" charset="0"/>
            </a:endParaRPr>
          </a:p>
        </p:txBody>
      </p:sp>
      <p:sp>
        <p:nvSpPr>
          <p:cNvPr id="29" name="AutoShape 8"/>
          <p:cNvSpPr>
            <a:spLocks noChangeArrowheads="1"/>
          </p:cNvSpPr>
          <p:nvPr/>
        </p:nvSpPr>
        <p:spPr bwMode="auto">
          <a:xfrm>
            <a:off x="4712321" y="742097"/>
            <a:ext cx="309805" cy="286219"/>
          </a:xfrm>
          <a:prstGeom prst="star5">
            <a:avLst/>
          </a:prstGeom>
          <a:gradFill rotWithShape="1">
            <a:gsLst>
              <a:gs pos="0">
                <a:srgbClr val="FF0000"/>
              </a:gs>
              <a:gs pos="100000">
                <a:srgbClr val="FFFF00"/>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endParaRPr lang="vi-VN" sz="1349">
              <a:solidFill>
                <a:srgbClr val="FFFFFF"/>
              </a:solidFill>
              <a:ea typeface="宋体" panose="02010600030101010101" pitchFamily="2" charset="-122"/>
              <a:cs typeface="Arial" panose="020B0604020202020204" pitchFamily="34" charset="0"/>
            </a:endParaRPr>
          </a:p>
        </p:txBody>
      </p:sp>
      <p:sp>
        <p:nvSpPr>
          <p:cNvPr id="30" name="AutoShape 10"/>
          <p:cNvSpPr>
            <a:spLocks noChangeArrowheads="1"/>
          </p:cNvSpPr>
          <p:nvPr/>
        </p:nvSpPr>
        <p:spPr bwMode="auto">
          <a:xfrm>
            <a:off x="6635304" y="63634"/>
            <a:ext cx="283398" cy="293031"/>
          </a:xfrm>
          <a:prstGeom prst="irregularSeal2">
            <a:avLst/>
          </a:prstGeom>
          <a:gradFill rotWithShape="1">
            <a:gsLst>
              <a:gs pos="0">
                <a:srgbClr val="FCA2B1">
                  <a:alpha val="87999"/>
                </a:srgbClr>
              </a:gs>
              <a:gs pos="100000">
                <a:srgbClr val="FF0000">
                  <a:alpha val="57999"/>
                </a:srgbClr>
              </a:gs>
            </a:gsLst>
            <a:path path="shape">
              <a:fillToRect l="50000" t="50000" r="50000" b="50000"/>
            </a:path>
          </a:gradFill>
          <a:ln>
            <a:noFill/>
          </a:ln>
          <a:effectLst/>
          <a:extLst>
            <a:ext uri="{91240B29-F687-4F45-9708-019B960494DF}">
              <a14:hiddenLine xmlns:a14="http://schemas.microsoft.com/office/drawing/2010/main" w="9525">
                <a:solidFill>
                  <a:srgbClr val="FF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fontAlgn="base">
              <a:spcBef>
                <a:spcPct val="0"/>
              </a:spcBef>
              <a:spcAft>
                <a:spcPct val="0"/>
              </a:spcAft>
            </a:pPr>
            <a:endParaRPr lang="vi-VN" altLang="en-US" sz="1499">
              <a:solidFill>
                <a:srgbClr val="FFFFFF"/>
              </a:solidFill>
              <a:ea typeface="宋体" panose="02010600030101010101" pitchFamily="2" charset="-122"/>
              <a:cs typeface="Arial" panose="020B0604020202020204" pitchFamily="34" charset="0"/>
            </a:endParaRPr>
          </a:p>
        </p:txBody>
      </p:sp>
      <p:sp>
        <p:nvSpPr>
          <p:cNvPr id="31" name="AutoShape 14"/>
          <p:cNvSpPr>
            <a:spLocks noChangeArrowheads="1"/>
          </p:cNvSpPr>
          <p:nvPr/>
        </p:nvSpPr>
        <p:spPr bwMode="auto">
          <a:xfrm>
            <a:off x="7481699" y="1491955"/>
            <a:ext cx="296388" cy="320985"/>
          </a:xfrm>
          <a:prstGeom prst="star5">
            <a:avLst/>
          </a:prstGeom>
          <a:gradFill rotWithShape="1">
            <a:gsLst>
              <a:gs pos="0">
                <a:srgbClr val="1D9BB8"/>
              </a:gs>
              <a:gs pos="100000">
                <a:srgbClr val="FF0066"/>
              </a:gs>
            </a:gsLst>
            <a:path path="shape">
              <a:fillToRect l="50000" t="50000" r="50000" b="50000"/>
            </a:path>
          </a:gradFill>
          <a:ln>
            <a:noFill/>
          </a:ln>
          <a:effectLst/>
          <a:extLst>
            <a:ext uri="{91240B29-F687-4F45-9708-019B960494DF}">
              <a14:hiddenLine xmlns:a14="http://schemas.microsoft.com/office/drawing/2010/main" w="952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endParaRPr lang="vi-VN" sz="1349" kern="0">
              <a:solidFill>
                <a:srgbClr val="FFFFFF"/>
              </a:solidFill>
              <a:ea typeface="宋体" panose="02010600030101010101" pitchFamily="2" charset="-122"/>
              <a:cs typeface="Arial" panose="020B0604020202020204" pitchFamily="34" charset="0"/>
            </a:endParaRPr>
          </a:p>
        </p:txBody>
      </p:sp>
      <p:sp>
        <p:nvSpPr>
          <p:cNvPr id="32" name="AutoShape 19"/>
          <p:cNvSpPr>
            <a:spLocks noChangeArrowheads="1"/>
          </p:cNvSpPr>
          <p:nvPr/>
        </p:nvSpPr>
        <p:spPr bwMode="auto">
          <a:xfrm>
            <a:off x="6898619" y="4332255"/>
            <a:ext cx="409819" cy="389351"/>
          </a:xfrm>
          <a:prstGeom prst="star5">
            <a:avLst/>
          </a:prstGeom>
          <a:gradFill rotWithShape="1">
            <a:gsLst>
              <a:gs pos="0">
                <a:srgbClr val="FFFF00"/>
              </a:gs>
              <a:gs pos="100000">
                <a:srgbClr val="1907FD"/>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endParaRPr lang="vi-VN" sz="1349">
              <a:solidFill>
                <a:srgbClr val="FFFFFF"/>
              </a:solidFill>
              <a:ea typeface="宋体" panose="02010600030101010101" pitchFamily="2" charset="-122"/>
              <a:cs typeface="Arial" panose="020B0604020202020204" pitchFamily="34" charset="0"/>
            </a:endParaRPr>
          </a:p>
        </p:txBody>
      </p:sp>
      <p:sp>
        <p:nvSpPr>
          <p:cNvPr id="33" name="AutoShape 4"/>
          <p:cNvSpPr>
            <a:spLocks noChangeArrowheads="1"/>
          </p:cNvSpPr>
          <p:nvPr/>
        </p:nvSpPr>
        <p:spPr bwMode="auto">
          <a:xfrm>
            <a:off x="1144096" y="2654093"/>
            <a:ext cx="281754" cy="315191"/>
          </a:xfrm>
          <a:prstGeom prst="irregularSeal1">
            <a:avLst/>
          </a:prstGeom>
          <a:gradFill rotWithShape="1">
            <a:gsLst>
              <a:gs pos="0">
                <a:srgbClr val="FF0066"/>
              </a:gs>
              <a:gs pos="100000">
                <a:srgbClr val="FF0000">
                  <a:alpha val="3998"/>
                </a:srgbClr>
              </a:gs>
            </a:gsLst>
            <a:path path="rect">
              <a:fillToRect r="100000" b="10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fontAlgn="base">
              <a:spcBef>
                <a:spcPct val="0"/>
              </a:spcBef>
              <a:spcAft>
                <a:spcPct val="0"/>
              </a:spcAft>
            </a:pPr>
            <a:endParaRPr lang="vi-VN" altLang="en-US" sz="1499">
              <a:solidFill>
                <a:srgbClr val="FFFFFF"/>
              </a:solidFill>
              <a:ea typeface="宋体" panose="02010600030101010101" pitchFamily="2" charset="-122"/>
              <a:cs typeface="Arial" panose="020B0604020202020204" pitchFamily="34" charset="0"/>
            </a:endParaRPr>
          </a:p>
        </p:txBody>
      </p:sp>
      <p:sp>
        <p:nvSpPr>
          <p:cNvPr id="34" name="AutoShape 7"/>
          <p:cNvSpPr>
            <a:spLocks noChangeArrowheads="1"/>
          </p:cNvSpPr>
          <p:nvPr/>
        </p:nvSpPr>
        <p:spPr bwMode="auto">
          <a:xfrm>
            <a:off x="2266148" y="87182"/>
            <a:ext cx="351273" cy="500595"/>
          </a:xfrm>
          <a:prstGeom prst="irregularSeal1">
            <a:avLst/>
          </a:prstGeom>
          <a:gradFill rotWithShape="1">
            <a:gsLst>
              <a:gs pos="0">
                <a:srgbClr val="FF0000"/>
              </a:gs>
              <a:gs pos="100000">
                <a:srgbClr val="1907FD"/>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fontAlgn="base">
              <a:spcBef>
                <a:spcPct val="0"/>
              </a:spcBef>
              <a:spcAft>
                <a:spcPct val="0"/>
              </a:spcAft>
            </a:pPr>
            <a:endParaRPr lang="vi-VN" altLang="en-US" sz="1499">
              <a:solidFill>
                <a:srgbClr val="FFFFFF"/>
              </a:solidFill>
              <a:ea typeface="宋体" panose="02010600030101010101" pitchFamily="2" charset="-122"/>
              <a:cs typeface="Arial" panose="020B0604020202020204" pitchFamily="34" charset="0"/>
            </a:endParaRPr>
          </a:p>
        </p:txBody>
      </p:sp>
      <p:sp>
        <p:nvSpPr>
          <p:cNvPr id="35" name="WordArt 11"/>
          <p:cNvSpPr>
            <a:spLocks noChangeArrowheads="1" noChangeShapeType="1" noTextEdit="1"/>
          </p:cNvSpPr>
          <p:nvPr/>
        </p:nvSpPr>
        <p:spPr bwMode="auto">
          <a:xfrm>
            <a:off x="2266148" y="1517408"/>
            <a:ext cx="9239984" cy="2207756"/>
          </a:xfrm>
          <a:prstGeom prst="rect">
            <a:avLst/>
          </a:prstGeom>
        </p:spPr>
        <p:txBody>
          <a:bodyPr wrap="none" fromWordArt="1">
            <a:prstTxWarp prst="textWave1">
              <a:avLst>
                <a:gd name="adj1" fmla="val 13005"/>
                <a:gd name="adj2" fmla="val 0"/>
              </a:avLst>
            </a:prstTxWarp>
            <a:scene3d>
              <a:camera prst="legacyObliqueRight"/>
              <a:lightRig rig="legacyHarsh3" dir="t"/>
            </a:scene3d>
            <a:sp3d extrusionH="100000" prstMaterial="legacyMatte">
              <a:extrusionClr>
                <a:srgbClr val="663300"/>
              </a:extrusionClr>
              <a:contourClr>
                <a:srgbClr val="FFFF00"/>
              </a:contourClr>
            </a:sp3d>
          </a:bodyPr>
          <a:lstStyle/>
          <a:p>
            <a:pPr algn="ctr" eaLnBrk="0" fontAlgn="base" hangingPunct="0">
              <a:spcBef>
                <a:spcPct val="0"/>
              </a:spcBef>
              <a:spcAft>
                <a:spcPct val="0"/>
              </a:spcAft>
            </a:pPr>
            <a:r>
              <a:rPr lang="en-US" sz="3597" kern="10" dirty="0">
                <a:ln w="9525">
                  <a:round/>
                  <a:headEnd/>
                  <a:tailEnd/>
                </a:ln>
                <a:gradFill rotWithShape="1">
                  <a:gsLst>
                    <a:gs pos="0">
                      <a:srgbClr val="FFFF00"/>
                    </a:gs>
                    <a:gs pos="100000">
                      <a:srgbClr val="FF3300"/>
                    </a:gs>
                  </a:gsLst>
                  <a:path path="rect">
                    <a:fillToRect l="50000" t="50000" r="50000" b="50000"/>
                  </a:path>
                </a:gradFill>
                <a:latin typeface="#9Slide03 Aturdida" pitchFamily="2" charset="0"/>
                <a:cs typeface="#9Slide03 Arima Madurai Black" panose="00000A00000000000000" pitchFamily="2" charset="0"/>
              </a:rPr>
              <a:t>CHÀO MỪNG CÁC EM ĐẾN VỚI TIẾT HỌC NGÀY HÔM NAY</a:t>
            </a:r>
          </a:p>
        </p:txBody>
      </p:sp>
      <p:grpSp>
        <p:nvGrpSpPr>
          <p:cNvPr id="37" name="Group 27"/>
          <p:cNvGrpSpPr>
            <a:grpSpLocks/>
          </p:cNvGrpSpPr>
          <p:nvPr/>
        </p:nvGrpSpPr>
        <p:grpSpPr bwMode="auto">
          <a:xfrm rot="-637170">
            <a:off x="8252361" y="4629774"/>
            <a:ext cx="2425043" cy="994442"/>
            <a:chOff x="336" y="2040"/>
            <a:chExt cx="1200" cy="2016"/>
          </a:xfrm>
        </p:grpSpPr>
        <p:pic>
          <p:nvPicPr>
            <p:cNvPr id="38" name="Picture 28" descr="p3012_5"/>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925410">
              <a:off x="636" y="2328"/>
              <a:ext cx="900" cy="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Picture 29" descr="p3012_8"/>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553848">
              <a:off x="480" y="2040"/>
              <a:ext cx="900" cy="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 name="Picture 30" descr="p3012_8"/>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2407644">
              <a:off x="336" y="2544"/>
              <a:ext cx="900" cy="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33627778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strVal val="#ppt_w*0.70"/>
                                          </p:val>
                                        </p:tav>
                                        <p:tav tm="100000">
                                          <p:val>
                                            <p:strVal val="#ppt_w"/>
                                          </p:val>
                                        </p:tav>
                                      </p:tavLst>
                                    </p:anim>
                                    <p:anim calcmode="lin" valueType="num">
                                      <p:cBhvr>
                                        <p:cTn id="8" dur="1000" fill="hold"/>
                                        <p:tgtEl>
                                          <p:spTgt spid="7"/>
                                        </p:tgtEl>
                                        <p:attrNameLst>
                                          <p:attrName>ppt_h</p:attrName>
                                        </p:attrNameLst>
                                      </p:cBhvr>
                                      <p:tavLst>
                                        <p:tav tm="0">
                                          <p:val>
                                            <p:strVal val="#ppt_h"/>
                                          </p:val>
                                        </p:tav>
                                        <p:tav tm="100000">
                                          <p:val>
                                            <p:strVal val="#ppt_h"/>
                                          </p:val>
                                        </p:tav>
                                      </p:tavLst>
                                    </p:anim>
                                    <p:animEffect transition="in" filter="fade">
                                      <p:cBhvr>
                                        <p:cTn id="9" dur="1000"/>
                                        <p:tgtEl>
                                          <p:spTgt spid="7"/>
                                        </p:tgtEl>
                                      </p:cBhvr>
                                    </p:animEffect>
                                  </p:childTnLst>
                                </p:cTn>
                              </p:par>
                              <p:par>
                                <p:cTn id="10" presetID="23" presetClass="entr" presetSubtype="528" repeatCount="indefinite" fill="hold" grpId="0" nodeType="withEffect">
                                  <p:stCondLst>
                                    <p:cond delay="500"/>
                                  </p:stCondLst>
                                  <p:childTnLst>
                                    <p:set>
                                      <p:cBhvr>
                                        <p:cTn id="11" dur="1" fill="hold">
                                          <p:stCondLst>
                                            <p:cond delay="0"/>
                                          </p:stCondLst>
                                        </p:cTn>
                                        <p:tgtEl>
                                          <p:spTgt spid="28"/>
                                        </p:tgtEl>
                                        <p:attrNameLst>
                                          <p:attrName>style.visibility</p:attrName>
                                        </p:attrNameLst>
                                      </p:cBhvr>
                                      <p:to>
                                        <p:strVal val="visible"/>
                                      </p:to>
                                    </p:set>
                                    <p:anim calcmode="lin" valueType="num">
                                      <p:cBhvr>
                                        <p:cTn id="12" dur="1000" fill="hold"/>
                                        <p:tgtEl>
                                          <p:spTgt spid="28"/>
                                        </p:tgtEl>
                                        <p:attrNameLst>
                                          <p:attrName>ppt_w</p:attrName>
                                        </p:attrNameLst>
                                      </p:cBhvr>
                                      <p:tavLst>
                                        <p:tav tm="0">
                                          <p:val>
                                            <p:fltVal val="0"/>
                                          </p:val>
                                        </p:tav>
                                        <p:tav tm="100000">
                                          <p:val>
                                            <p:strVal val="#ppt_w"/>
                                          </p:val>
                                        </p:tav>
                                      </p:tavLst>
                                    </p:anim>
                                    <p:anim calcmode="lin" valueType="num">
                                      <p:cBhvr>
                                        <p:cTn id="13" dur="1000" fill="hold"/>
                                        <p:tgtEl>
                                          <p:spTgt spid="28"/>
                                        </p:tgtEl>
                                        <p:attrNameLst>
                                          <p:attrName>ppt_h</p:attrName>
                                        </p:attrNameLst>
                                      </p:cBhvr>
                                      <p:tavLst>
                                        <p:tav tm="0">
                                          <p:val>
                                            <p:fltVal val="0"/>
                                          </p:val>
                                        </p:tav>
                                        <p:tav tm="100000">
                                          <p:val>
                                            <p:strVal val="#ppt_h"/>
                                          </p:val>
                                        </p:tav>
                                      </p:tavLst>
                                    </p:anim>
                                    <p:anim calcmode="lin" valueType="num">
                                      <p:cBhvr>
                                        <p:cTn id="14" dur="1000" fill="hold"/>
                                        <p:tgtEl>
                                          <p:spTgt spid="28"/>
                                        </p:tgtEl>
                                        <p:attrNameLst>
                                          <p:attrName>ppt_x</p:attrName>
                                        </p:attrNameLst>
                                      </p:cBhvr>
                                      <p:tavLst>
                                        <p:tav tm="0">
                                          <p:val>
                                            <p:fltVal val="0.5"/>
                                          </p:val>
                                        </p:tav>
                                        <p:tav tm="100000">
                                          <p:val>
                                            <p:strVal val="#ppt_x"/>
                                          </p:val>
                                        </p:tav>
                                      </p:tavLst>
                                    </p:anim>
                                    <p:anim calcmode="lin" valueType="num">
                                      <p:cBhvr>
                                        <p:cTn id="15" dur="1000" fill="hold"/>
                                        <p:tgtEl>
                                          <p:spTgt spid="28"/>
                                        </p:tgtEl>
                                        <p:attrNameLst>
                                          <p:attrName>ppt_y</p:attrName>
                                        </p:attrNameLst>
                                      </p:cBhvr>
                                      <p:tavLst>
                                        <p:tav tm="0">
                                          <p:val>
                                            <p:fltVal val="0.5"/>
                                          </p:val>
                                        </p:tav>
                                        <p:tav tm="100000">
                                          <p:val>
                                            <p:strVal val="#ppt_y"/>
                                          </p:val>
                                        </p:tav>
                                      </p:tavLst>
                                    </p:anim>
                                  </p:childTnLst>
                                </p:cTn>
                              </p:par>
                              <p:par>
                                <p:cTn id="16" presetID="23" presetClass="entr" presetSubtype="528" repeatCount="indefinite" fill="hold" nodeType="withEffect">
                                  <p:stCondLst>
                                    <p:cond delay="0"/>
                                  </p:stCondLst>
                                  <p:childTnLst>
                                    <p:set>
                                      <p:cBhvr>
                                        <p:cTn id="17" dur="1" fill="hold">
                                          <p:stCondLst>
                                            <p:cond delay="0"/>
                                          </p:stCondLst>
                                        </p:cTn>
                                        <p:tgtEl>
                                          <p:spTgt spid="29"/>
                                        </p:tgtEl>
                                        <p:attrNameLst>
                                          <p:attrName>style.visibility</p:attrName>
                                        </p:attrNameLst>
                                      </p:cBhvr>
                                      <p:to>
                                        <p:strVal val="visible"/>
                                      </p:to>
                                    </p:set>
                                    <p:anim calcmode="lin" valueType="num">
                                      <p:cBhvr>
                                        <p:cTn id="18" dur="1000" fill="hold"/>
                                        <p:tgtEl>
                                          <p:spTgt spid="29"/>
                                        </p:tgtEl>
                                        <p:attrNameLst>
                                          <p:attrName>ppt_w</p:attrName>
                                        </p:attrNameLst>
                                      </p:cBhvr>
                                      <p:tavLst>
                                        <p:tav tm="0">
                                          <p:val>
                                            <p:fltVal val="0"/>
                                          </p:val>
                                        </p:tav>
                                        <p:tav tm="100000">
                                          <p:val>
                                            <p:strVal val="#ppt_w"/>
                                          </p:val>
                                        </p:tav>
                                      </p:tavLst>
                                    </p:anim>
                                    <p:anim calcmode="lin" valueType="num">
                                      <p:cBhvr>
                                        <p:cTn id="19" dur="1000" fill="hold"/>
                                        <p:tgtEl>
                                          <p:spTgt spid="29"/>
                                        </p:tgtEl>
                                        <p:attrNameLst>
                                          <p:attrName>ppt_h</p:attrName>
                                        </p:attrNameLst>
                                      </p:cBhvr>
                                      <p:tavLst>
                                        <p:tav tm="0">
                                          <p:val>
                                            <p:fltVal val="0"/>
                                          </p:val>
                                        </p:tav>
                                        <p:tav tm="100000">
                                          <p:val>
                                            <p:strVal val="#ppt_h"/>
                                          </p:val>
                                        </p:tav>
                                      </p:tavLst>
                                    </p:anim>
                                    <p:anim calcmode="lin" valueType="num">
                                      <p:cBhvr>
                                        <p:cTn id="20" dur="1000" fill="hold"/>
                                        <p:tgtEl>
                                          <p:spTgt spid="29"/>
                                        </p:tgtEl>
                                        <p:attrNameLst>
                                          <p:attrName>ppt_x</p:attrName>
                                        </p:attrNameLst>
                                      </p:cBhvr>
                                      <p:tavLst>
                                        <p:tav tm="0">
                                          <p:val>
                                            <p:fltVal val="0.5"/>
                                          </p:val>
                                        </p:tav>
                                        <p:tav tm="100000">
                                          <p:val>
                                            <p:strVal val="#ppt_x"/>
                                          </p:val>
                                        </p:tav>
                                      </p:tavLst>
                                    </p:anim>
                                    <p:anim calcmode="lin" valueType="num">
                                      <p:cBhvr>
                                        <p:cTn id="21" dur="1000" fill="hold"/>
                                        <p:tgtEl>
                                          <p:spTgt spid="29"/>
                                        </p:tgtEl>
                                        <p:attrNameLst>
                                          <p:attrName>ppt_y</p:attrName>
                                        </p:attrNameLst>
                                      </p:cBhvr>
                                      <p:tavLst>
                                        <p:tav tm="0">
                                          <p:val>
                                            <p:fltVal val="0.5"/>
                                          </p:val>
                                        </p:tav>
                                        <p:tav tm="100000">
                                          <p:val>
                                            <p:strVal val="#ppt_y"/>
                                          </p:val>
                                        </p:tav>
                                      </p:tavLst>
                                    </p:anim>
                                  </p:childTnLst>
                                </p:cTn>
                              </p:par>
                              <p:par>
                                <p:cTn id="22" presetID="23" presetClass="entr" presetSubtype="528" repeatCount="indefinite" fill="hold" grpId="0" nodeType="withEffect">
                                  <p:stCondLst>
                                    <p:cond delay="1500"/>
                                  </p:stCondLst>
                                  <p:childTnLst>
                                    <p:set>
                                      <p:cBhvr>
                                        <p:cTn id="23" dur="1" fill="hold">
                                          <p:stCondLst>
                                            <p:cond delay="0"/>
                                          </p:stCondLst>
                                        </p:cTn>
                                        <p:tgtEl>
                                          <p:spTgt spid="30"/>
                                        </p:tgtEl>
                                        <p:attrNameLst>
                                          <p:attrName>style.visibility</p:attrName>
                                        </p:attrNameLst>
                                      </p:cBhvr>
                                      <p:to>
                                        <p:strVal val="visible"/>
                                      </p:to>
                                    </p:set>
                                    <p:anim calcmode="lin" valueType="num">
                                      <p:cBhvr>
                                        <p:cTn id="24" dur="1000" fill="hold"/>
                                        <p:tgtEl>
                                          <p:spTgt spid="30"/>
                                        </p:tgtEl>
                                        <p:attrNameLst>
                                          <p:attrName>ppt_w</p:attrName>
                                        </p:attrNameLst>
                                      </p:cBhvr>
                                      <p:tavLst>
                                        <p:tav tm="0">
                                          <p:val>
                                            <p:fltVal val="0"/>
                                          </p:val>
                                        </p:tav>
                                        <p:tav tm="100000">
                                          <p:val>
                                            <p:strVal val="#ppt_w"/>
                                          </p:val>
                                        </p:tav>
                                      </p:tavLst>
                                    </p:anim>
                                    <p:anim calcmode="lin" valueType="num">
                                      <p:cBhvr>
                                        <p:cTn id="25" dur="1000" fill="hold"/>
                                        <p:tgtEl>
                                          <p:spTgt spid="30"/>
                                        </p:tgtEl>
                                        <p:attrNameLst>
                                          <p:attrName>ppt_h</p:attrName>
                                        </p:attrNameLst>
                                      </p:cBhvr>
                                      <p:tavLst>
                                        <p:tav tm="0">
                                          <p:val>
                                            <p:fltVal val="0"/>
                                          </p:val>
                                        </p:tav>
                                        <p:tav tm="100000">
                                          <p:val>
                                            <p:strVal val="#ppt_h"/>
                                          </p:val>
                                        </p:tav>
                                      </p:tavLst>
                                    </p:anim>
                                    <p:anim calcmode="lin" valueType="num">
                                      <p:cBhvr>
                                        <p:cTn id="26" dur="1000" fill="hold"/>
                                        <p:tgtEl>
                                          <p:spTgt spid="30"/>
                                        </p:tgtEl>
                                        <p:attrNameLst>
                                          <p:attrName>ppt_x</p:attrName>
                                        </p:attrNameLst>
                                      </p:cBhvr>
                                      <p:tavLst>
                                        <p:tav tm="0">
                                          <p:val>
                                            <p:fltVal val="0.5"/>
                                          </p:val>
                                        </p:tav>
                                        <p:tav tm="100000">
                                          <p:val>
                                            <p:strVal val="#ppt_x"/>
                                          </p:val>
                                        </p:tav>
                                      </p:tavLst>
                                    </p:anim>
                                    <p:anim calcmode="lin" valueType="num">
                                      <p:cBhvr>
                                        <p:cTn id="27" dur="1000" fill="hold"/>
                                        <p:tgtEl>
                                          <p:spTgt spid="30"/>
                                        </p:tgtEl>
                                        <p:attrNameLst>
                                          <p:attrName>ppt_y</p:attrName>
                                        </p:attrNameLst>
                                      </p:cBhvr>
                                      <p:tavLst>
                                        <p:tav tm="0">
                                          <p:val>
                                            <p:fltVal val="0.5"/>
                                          </p:val>
                                        </p:tav>
                                        <p:tav tm="100000">
                                          <p:val>
                                            <p:strVal val="#ppt_y"/>
                                          </p:val>
                                        </p:tav>
                                      </p:tavLst>
                                    </p:anim>
                                  </p:childTnLst>
                                </p:cTn>
                              </p:par>
                              <p:par>
                                <p:cTn id="28" presetID="23" presetClass="entr" presetSubtype="528" repeatCount="indefinite" fill="hold" nodeType="withEffect">
                                  <p:stCondLst>
                                    <p:cond delay="0"/>
                                  </p:stCondLst>
                                  <p:childTnLst>
                                    <p:set>
                                      <p:cBhvr>
                                        <p:cTn id="29" dur="1" fill="hold">
                                          <p:stCondLst>
                                            <p:cond delay="0"/>
                                          </p:stCondLst>
                                        </p:cTn>
                                        <p:tgtEl>
                                          <p:spTgt spid="31"/>
                                        </p:tgtEl>
                                        <p:attrNameLst>
                                          <p:attrName>style.visibility</p:attrName>
                                        </p:attrNameLst>
                                      </p:cBhvr>
                                      <p:to>
                                        <p:strVal val="visible"/>
                                      </p:to>
                                    </p:set>
                                    <p:anim calcmode="lin" valueType="num">
                                      <p:cBhvr>
                                        <p:cTn id="30" dur="1000" fill="hold"/>
                                        <p:tgtEl>
                                          <p:spTgt spid="31"/>
                                        </p:tgtEl>
                                        <p:attrNameLst>
                                          <p:attrName>ppt_w</p:attrName>
                                        </p:attrNameLst>
                                      </p:cBhvr>
                                      <p:tavLst>
                                        <p:tav tm="0">
                                          <p:val>
                                            <p:fltVal val="0"/>
                                          </p:val>
                                        </p:tav>
                                        <p:tav tm="100000">
                                          <p:val>
                                            <p:strVal val="#ppt_w"/>
                                          </p:val>
                                        </p:tav>
                                      </p:tavLst>
                                    </p:anim>
                                    <p:anim calcmode="lin" valueType="num">
                                      <p:cBhvr>
                                        <p:cTn id="31" dur="1000" fill="hold"/>
                                        <p:tgtEl>
                                          <p:spTgt spid="31"/>
                                        </p:tgtEl>
                                        <p:attrNameLst>
                                          <p:attrName>ppt_h</p:attrName>
                                        </p:attrNameLst>
                                      </p:cBhvr>
                                      <p:tavLst>
                                        <p:tav tm="0">
                                          <p:val>
                                            <p:fltVal val="0"/>
                                          </p:val>
                                        </p:tav>
                                        <p:tav tm="100000">
                                          <p:val>
                                            <p:strVal val="#ppt_h"/>
                                          </p:val>
                                        </p:tav>
                                      </p:tavLst>
                                    </p:anim>
                                    <p:anim calcmode="lin" valueType="num">
                                      <p:cBhvr>
                                        <p:cTn id="32" dur="1000" fill="hold"/>
                                        <p:tgtEl>
                                          <p:spTgt spid="31"/>
                                        </p:tgtEl>
                                        <p:attrNameLst>
                                          <p:attrName>ppt_x</p:attrName>
                                        </p:attrNameLst>
                                      </p:cBhvr>
                                      <p:tavLst>
                                        <p:tav tm="0">
                                          <p:val>
                                            <p:fltVal val="0.5"/>
                                          </p:val>
                                        </p:tav>
                                        <p:tav tm="100000">
                                          <p:val>
                                            <p:strVal val="#ppt_x"/>
                                          </p:val>
                                        </p:tav>
                                      </p:tavLst>
                                    </p:anim>
                                    <p:anim calcmode="lin" valueType="num">
                                      <p:cBhvr>
                                        <p:cTn id="33" dur="1000" fill="hold"/>
                                        <p:tgtEl>
                                          <p:spTgt spid="31"/>
                                        </p:tgtEl>
                                        <p:attrNameLst>
                                          <p:attrName>ppt_y</p:attrName>
                                        </p:attrNameLst>
                                      </p:cBhvr>
                                      <p:tavLst>
                                        <p:tav tm="0">
                                          <p:val>
                                            <p:fltVal val="0.5"/>
                                          </p:val>
                                        </p:tav>
                                        <p:tav tm="100000">
                                          <p:val>
                                            <p:strVal val="#ppt_y"/>
                                          </p:val>
                                        </p:tav>
                                      </p:tavLst>
                                    </p:anim>
                                  </p:childTnLst>
                                </p:cTn>
                              </p:par>
                              <p:par>
                                <p:cTn id="34" presetID="23" presetClass="entr" presetSubtype="528" repeatCount="indefinite" fill="hold" nodeType="withEffect">
                                  <p:stCondLst>
                                    <p:cond delay="0"/>
                                  </p:stCondLst>
                                  <p:childTnLst>
                                    <p:set>
                                      <p:cBhvr>
                                        <p:cTn id="35" dur="1" fill="hold">
                                          <p:stCondLst>
                                            <p:cond delay="0"/>
                                          </p:stCondLst>
                                        </p:cTn>
                                        <p:tgtEl>
                                          <p:spTgt spid="32"/>
                                        </p:tgtEl>
                                        <p:attrNameLst>
                                          <p:attrName>style.visibility</p:attrName>
                                        </p:attrNameLst>
                                      </p:cBhvr>
                                      <p:to>
                                        <p:strVal val="visible"/>
                                      </p:to>
                                    </p:set>
                                    <p:anim calcmode="lin" valueType="num">
                                      <p:cBhvr>
                                        <p:cTn id="36" dur="1000" fill="hold"/>
                                        <p:tgtEl>
                                          <p:spTgt spid="32"/>
                                        </p:tgtEl>
                                        <p:attrNameLst>
                                          <p:attrName>ppt_w</p:attrName>
                                        </p:attrNameLst>
                                      </p:cBhvr>
                                      <p:tavLst>
                                        <p:tav tm="0">
                                          <p:val>
                                            <p:fltVal val="0"/>
                                          </p:val>
                                        </p:tav>
                                        <p:tav tm="100000">
                                          <p:val>
                                            <p:strVal val="#ppt_w"/>
                                          </p:val>
                                        </p:tav>
                                      </p:tavLst>
                                    </p:anim>
                                    <p:anim calcmode="lin" valueType="num">
                                      <p:cBhvr>
                                        <p:cTn id="37" dur="1000" fill="hold"/>
                                        <p:tgtEl>
                                          <p:spTgt spid="32"/>
                                        </p:tgtEl>
                                        <p:attrNameLst>
                                          <p:attrName>ppt_h</p:attrName>
                                        </p:attrNameLst>
                                      </p:cBhvr>
                                      <p:tavLst>
                                        <p:tav tm="0">
                                          <p:val>
                                            <p:fltVal val="0"/>
                                          </p:val>
                                        </p:tav>
                                        <p:tav tm="100000">
                                          <p:val>
                                            <p:strVal val="#ppt_h"/>
                                          </p:val>
                                        </p:tav>
                                      </p:tavLst>
                                    </p:anim>
                                    <p:anim calcmode="lin" valueType="num">
                                      <p:cBhvr>
                                        <p:cTn id="38" dur="1000" fill="hold"/>
                                        <p:tgtEl>
                                          <p:spTgt spid="32"/>
                                        </p:tgtEl>
                                        <p:attrNameLst>
                                          <p:attrName>ppt_x</p:attrName>
                                        </p:attrNameLst>
                                      </p:cBhvr>
                                      <p:tavLst>
                                        <p:tav tm="0">
                                          <p:val>
                                            <p:fltVal val="0.5"/>
                                          </p:val>
                                        </p:tav>
                                        <p:tav tm="100000">
                                          <p:val>
                                            <p:strVal val="#ppt_x"/>
                                          </p:val>
                                        </p:tav>
                                      </p:tavLst>
                                    </p:anim>
                                    <p:anim calcmode="lin" valueType="num">
                                      <p:cBhvr>
                                        <p:cTn id="39" dur="1000" fill="hold"/>
                                        <p:tgtEl>
                                          <p:spTgt spid="32"/>
                                        </p:tgtEl>
                                        <p:attrNameLst>
                                          <p:attrName>ppt_y</p:attrName>
                                        </p:attrNameLst>
                                      </p:cBhvr>
                                      <p:tavLst>
                                        <p:tav tm="0">
                                          <p:val>
                                            <p:fltVal val="0.5"/>
                                          </p:val>
                                        </p:tav>
                                        <p:tav tm="100000">
                                          <p:val>
                                            <p:strVal val="#ppt_y"/>
                                          </p:val>
                                        </p:tav>
                                      </p:tavLst>
                                    </p:anim>
                                  </p:childTnLst>
                                </p:cTn>
                              </p:par>
                              <p:par>
                                <p:cTn id="40" presetID="23" presetClass="entr" presetSubtype="528" repeatCount="indefinite" fill="hold" grpId="0" nodeType="withEffect">
                                  <p:stCondLst>
                                    <p:cond delay="0"/>
                                  </p:stCondLst>
                                  <p:childTnLst>
                                    <p:set>
                                      <p:cBhvr>
                                        <p:cTn id="41" dur="1" fill="hold">
                                          <p:stCondLst>
                                            <p:cond delay="0"/>
                                          </p:stCondLst>
                                        </p:cTn>
                                        <p:tgtEl>
                                          <p:spTgt spid="33"/>
                                        </p:tgtEl>
                                        <p:attrNameLst>
                                          <p:attrName>style.visibility</p:attrName>
                                        </p:attrNameLst>
                                      </p:cBhvr>
                                      <p:to>
                                        <p:strVal val="visible"/>
                                      </p:to>
                                    </p:set>
                                    <p:anim calcmode="lin" valueType="num">
                                      <p:cBhvr>
                                        <p:cTn id="42" dur="1000" fill="hold"/>
                                        <p:tgtEl>
                                          <p:spTgt spid="33"/>
                                        </p:tgtEl>
                                        <p:attrNameLst>
                                          <p:attrName>ppt_w</p:attrName>
                                        </p:attrNameLst>
                                      </p:cBhvr>
                                      <p:tavLst>
                                        <p:tav tm="0">
                                          <p:val>
                                            <p:fltVal val="0"/>
                                          </p:val>
                                        </p:tav>
                                        <p:tav tm="100000">
                                          <p:val>
                                            <p:strVal val="#ppt_w"/>
                                          </p:val>
                                        </p:tav>
                                      </p:tavLst>
                                    </p:anim>
                                    <p:anim calcmode="lin" valueType="num">
                                      <p:cBhvr>
                                        <p:cTn id="43" dur="1000" fill="hold"/>
                                        <p:tgtEl>
                                          <p:spTgt spid="33"/>
                                        </p:tgtEl>
                                        <p:attrNameLst>
                                          <p:attrName>ppt_h</p:attrName>
                                        </p:attrNameLst>
                                      </p:cBhvr>
                                      <p:tavLst>
                                        <p:tav tm="0">
                                          <p:val>
                                            <p:fltVal val="0"/>
                                          </p:val>
                                        </p:tav>
                                        <p:tav tm="100000">
                                          <p:val>
                                            <p:strVal val="#ppt_h"/>
                                          </p:val>
                                        </p:tav>
                                      </p:tavLst>
                                    </p:anim>
                                    <p:anim calcmode="lin" valueType="num">
                                      <p:cBhvr>
                                        <p:cTn id="44" dur="1000" fill="hold"/>
                                        <p:tgtEl>
                                          <p:spTgt spid="33"/>
                                        </p:tgtEl>
                                        <p:attrNameLst>
                                          <p:attrName>ppt_x</p:attrName>
                                        </p:attrNameLst>
                                      </p:cBhvr>
                                      <p:tavLst>
                                        <p:tav tm="0">
                                          <p:val>
                                            <p:fltVal val="0.5"/>
                                          </p:val>
                                        </p:tav>
                                        <p:tav tm="100000">
                                          <p:val>
                                            <p:strVal val="#ppt_x"/>
                                          </p:val>
                                        </p:tav>
                                      </p:tavLst>
                                    </p:anim>
                                    <p:anim calcmode="lin" valueType="num">
                                      <p:cBhvr>
                                        <p:cTn id="45" dur="1000" fill="hold"/>
                                        <p:tgtEl>
                                          <p:spTgt spid="33"/>
                                        </p:tgtEl>
                                        <p:attrNameLst>
                                          <p:attrName>ppt_y</p:attrName>
                                        </p:attrNameLst>
                                      </p:cBhvr>
                                      <p:tavLst>
                                        <p:tav tm="0">
                                          <p:val>
                                            <p:fltVal val="0.5"/>
                                          </p:val>
                                        </p:tav>
                                        <p:tav tm="100000">
                                          <p:val>
                                            <p:strVal val="#ppt_y"/>
                                          </p:val>
                                        </p:tav>
                                      </p:tavLst>
                                    </p:anim>
                                  </p:childTnLst>
                                </p:cTn>
                              </p:par>
                              <p:par>
                                <p:cTn id="46" presetID="23" presetClass="entr" presetSubtype="528" repeatCount="indefinite" fill="hold" grpId="0" nodeType="withEffect">
                                  <p:stCondLst>
                                    <p:cond delay="500"/>
                                  </p:stCondLst>
                                  <p:childTnLst>
                                    <p:set>
                                      <p:cBhvr>
                                        <p:cTn id="47" dur="1" fill="hold">
                                          <p:stCondLst>
                                            <p:cond delay="0"/>
                                          </p:stCondLst>
                                        </p:cTn>
                                        <p:tgtEl>
                                          <p:spTgt spid="34"/>
                                        </p:tgtEl>
                                        <p:attrNameLst>
                                          <p:attrName>style.visibility</p:attrName>
                                        </p:attrNameLst>
                                      </p:cBhvr>
                                      <p:to>
                                        <p:strVal val="visible"/>
                                      </p:to>
                                    </p:set>
                                    <p:anim calcmode="lin" valueType="num">
                                      <p:cBhvr>
                                        <p:cTn id="48" dur="1000" fill="hold"/>
                                        <p:tgtEl>
                                          <p:spTgt spid="34"/>
                                        </p:tgtEl>
                                        <p:attrNameLst>
                                          <p:attrName>ppt_w</p:attrName>
                                        </p:attrNameLst>
                                      </p:cBhvr>
                                      <p:tavLst>
                                        <p:tav tm="0">
                                          <p:val>
                                            <p:fltVal val="0"/>
                                          </p:val>
                                        </p:tav>
                                        <p:tav tm="100000">
                                          <p:val>
                                            <p:strVal val="#ppt_w"/>
                                          </p:val>
                                        </p:tav>
                                      </p:tavLst>
                                    </p:anim>
                                    <p:anim calcmode="lin" valueType="num">
                                      <p:cBhvr>
                                        <p:cTn id="49" dur="1000" fill="hold"/>
                                        <p:tgtEl>
                                          <p:spTgt spid="34"/>
                                        </p:tgtEl>
                                        <p:attrNameLst>
                                          <p:attrName>ppt_h</p:attrName>
                                        </p:attrNameLst>
                                      </p:cBhvr>
                                      <p:tavLst>
                                        <p:tav tm="0">
                                          <p:val>
                                            <p:fltVal val="0"/>
                                          </p:val>
                                        </p:tav>
                                        <p:tav tm="100000">
                                          <p:val>
                                            <p:strVal val="#ppt_h"/>
                                          </p:val>
                                        </p:tav>
                                      </p:tavLst>
                                    </p:anim>
                                    <p:anim calcmode="lin" valueType="num">
                                      <p:cBhvr>
                                        <p:cTn id="50" dur="1000" fill="hold"/>
                                        <p:tgtEl>
                                          <p:spTgt spid="34"/>
                                        </p:tgtEl>
                                        <p:attrNameLst>
                                          <p:attrName>ppt_x</p:attrName>
                                        </p:attrNameLst>
                                      </p:cBhvr>
                                      <p:tavLst>
                                        <p:tav tm="0">
                                          <p:val>
                                            <p:fltVal val="0.5"/>
                                          </p:val>
                                        </p:tav>
                                        <p:tav tm="100000">
                                          <p:val>
                                            <p:strVal val="#ppt_x"/>
                                          </p:val>
                                        </p:tav>
                                      </p:tavLst>
                                    </p:anim>
                                    <p:anim calcmode="lin" valueType="num">
                                      <p:cBhvr>
                                        <p:cTn id="51" dur="1000" fill="hold"/>
                                        <p:tgtEl>
                                          <p:spTgt spid="34"/>
                                        </p:tgtEl>
                                        <p:attrNameLst>
                                          <p:attrName>ppt_y</p:attrName>
                                        </p:attrNameLst>
                                      </p:cBhvr>
                                      <p:tavLst>
                                        <p:tav tm="0">
                                          <p:val>
                                            <p:fltVal val="0.5"/>
                                          </p:val>
                                        </p:tav>
                                        <p:tav tm="100000">
                                          <p:val>
                                            <p:strVal val="#ppt_y"/>
                                          </p:val>
                                        </p:tav>
                                      </p:tavLst>
                                    </p:anim>
                                  </p:childTnLst>
                                </p:cTn>
                              </p:par>
                              <p:par>
                                <p:cTn id="52" presetID="7" presetClass="entr" presetSubtype="4" fill="hold" nodeType="withEffect">
                                  <p:stCondLst>
                                    <p:cond delay="0"/>
                                  </p:stCondLst>
                                  <p:childTnLst>
                                    <p:set>
                                      <p:cBhvr>
                                        <p:cTn id="53" dur="1" fill="hold">
                                          <p:stCondLst>
                                            <p:cond delay="0"/>
                                          </p:stCondLst>
                                        </p:cTn>
                                        <p:tgtEl>
                                          <p:spTgt spid="37"/>
                                        </p:tgtEl>
                                        <p:attrNameLst>
                                          <p:attrName>style.visibility</p:attrName>
                                        </p:attrNameLst>
                                      </p:cBhvr>
                                      <p:to>
                                        <p:strVal val="visible"/>
                                      </p:to>
                                    </p:set>
                                    <p:anim calcmode="lin" valueType="num">
                                      <p:cBhvr additive="base">
                                        <p:cTn id="54" dur="5000" fill="hold"/>
                                        <p:tgtEl>
                                          <p:spTgt spid="37"/>
                                        </p:tgtEl>
                                        <p:attrNameLst>
                                          <p:attrName>ppt_x</p:attrName>
                                        </p:attrNameLst>
                                      </p:cBhvr>
                                      <p:tavLst>
                                        <p:tav tm="0">
                                          <p:val>
                                            <p:strVal val="#ppt_x"/>
                                          </p:val>
                                        </p:tav>
                                        <p:tav tm="100000">
                                          <p:val>
                                            <p:strVal val="#ppt_x"/>
                                          </p:val>
                                        </p:tav>
                                      </p:tavLst>
                                    </p:anim>
                                    <p:anim calcmode="lin" valueType="num">
                                      <p:cBhvr additive="base">
                                        <p:cTn id="55" dur="5000" fill="hold"/>
                                        <p:tgtEl>
                                          <p:spTgt spid="37"/>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41"/>
                                        </p:tgtEl>
                                        <p:attrNameLst>
                                          <p:attrName>style.visibility</p:attrName>
                                        </p:attrNameLst>
                                      </p:cBhvr>
                                      <p:to>
                                        <p:strVal val="visible"/>
                                      </p:to>
                                    </p:set>
                                    <p:animEffect transition="in" filter="fade">
                                      <p:cBhvr>
                                        <p:cTn id="60"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30" grpId="0" animBg="1"/>
      <p:bldP spid="33" grpId="0" animBg="1"/>
      <p:bldP spid="3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ốn Sách Trang Đọc - Miễn Phí vector hình ảnh trên Pixaba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4415" y="0"/>
            <a:ext cx="11243145" cy="6663193"/>
          </a:xfrm>
          <a:prstGeom prst="rect">
            <a:avLst/>
          </a:prstGeom>
          <a:noFill/>
          <a:extLst>
            <a:ext uri="{909E8E84-426E-40DD-AFC4-6F175D3DCCD1}">
              <a14:hiddenFill xmlns:a14="http://schemas.microsoft.com/office/drawing/2010/main">
                <a:solidFill>
                  <a:srgbClr val="FFFFFF"/>
                </a:solidFill>
              </a14:hiddenFill>
            </a:ext>
          </a:extLst>
        </p:spPr>
      </p:pic>
      <p:sp>
        <p:nvSpPr>
          <p:cNvPr id="17" name="Rectangle 16"/>
          <p:cNvSpPr>
            <a:spLocks noChangeArrowheads="1"/>
          </p:cNvSpPr>
          <p:nvPr/>
        </p:nvSpPr>
        <p:spPr bwMode="auto">
          <a:xfrm>
            <a:off x="2011680" y="2076947"/>
            <a:ext cx="3532463"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微软雅黑" panose="020B0503020204020204" pitchFamily="34" charset="-122"/>
              </a:defRPr>
            </a:lvl1pPr>
            <a:lvl2pPr marL="742950" indent="-285750">
              <a:defRPr>
                <a:solidFill>
                  <a:schemeClr val="tx1"/>
                </a:solidFill>
                <a:latin typeface="Calibri" panose="020F0502020204030204" pitchFamily="34" charset="0"/>
                <a:ea typeface="微软雅黑" panose="020B0503020204020204" pitchFamily="34" charset="-122"/>
              </a:defRPr>
            </a:lvl2pPr>
            <a:lvl3pPr marL="1143000" indent="-228600">
              <a:defRPr>
                <a:solidFill>
                  <a:schemeClr val="tx1"/>
                </a:solidFill>
                <a:latin typeface="Calibri" panose="020F0502020204030204" pitchFamily="34" charset="0"/>
                <a:ea typeface="微软雅黑" panose="020B0503020204020204" pitchFamily="34" charset="-122"/>
              </a:defRPr>
            </a:lvl3pPr>
            <a:lvl4pPr marL="1600200" indent="-228600">
              <a:defRPr>
                <a:solidFill>
                  <a:schemeClr val="tx1"/>
                </a:solidFill>
                <a:latin typeface="Calibri" panose="020F0502020204030204" pitchFamily="34" charset="0"/>
                <a:ea typeface="微软雅黑" panose="020B0503020204020204" pitchFamily="34" charset="-122"/>
              </a:defRPr>
            </a:lvl4pPr>
            <a:lvl5pPr marL="2057400" indent="-228600">
              <a:defRPr>
                <a:solidFill>
                  <a:schemeClr val="tx1"/>
                </a:solidFill>
                <a:latin typeface="Calibri" panose="020F0502020204030204" pitchFamily="34" charset="0"/>
                <a:ea typeface="微软雅黑" panose="020B0503020204020204" pitchFamily="34"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微软雅黑" panose="020B0503020204020204" pitchFamily="34"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微软雅黑" panose="020B0503020204020204" pitchFamily="34"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微软雅黑" panose="020B0503020204020204" pitchFamily="34"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微软雅黑" panose="020B0503020204020204" pitchFamily="34" charset="-122"/>
              </a:defRPr>
            </a:lvl9pPr>
          </a:lstStyle>
          <a:p>
            <a:pPr algn="ctr" eaLnBrk="0" fontAlgn="base" hangingPunct="0">
              <a:spcBef>
                <a:spcPct val="0"/>
              </a:spcBef>
              <a:spcAft>
                <a:spcPct val="0"/>
              </a:spcAft>
            </a:pPr>
            <a:r>
              <a:rPr lang="en-US" altLang="en-US" sz="4400" b="1" dirty="0" err="1" smtClean="0">
                <a:solidFill>
                  <a:srgbClr val="0000FF"/>
                </a:solidFill>
                <a:latin typeface="#9Slide05 Fourth" panose="00000500000000000000" pitchFamily="2" charset="0"/>
                <a:ea typeface="Helvetica Neue"/>
                <a:cs typeface="Helvetica Neue"/>
              </a:rPr>
              <a:t>Bài</a:t>
            </a:r>
            <a:r>
              <a:rPr lang="en-US" altLang="en-US" sz="4400" b="1" dirty="0" smtClean="0">
                <a:solidFill>
                  <a:srgbClr val="0000FF"/>
                </a:solidFill>
                <a:latin typeface="#9Slide05 Fourth" panose="00000500000000000000" pitchFamily="2" charset="0"/>
                <a:ea typeface="Helvetica Neue"/>
                <a:cs typeface="Helvetica Neue"/>
              </a:rPr>
              <a:t> 3:</a:t>
            </a:r>
            <a:r>
              <a:rPr lang="en-US" altLang="en-US" sz="4400" b="1" dirty="0" smtClean="0">
                <a:solidFill>
                  <a:srgbClr val="FF0000"/>
                </a:solidFill>
                <a:latin typeface="#9Slide05 Fourth" panose="00000500000000000000" pitchFamily="2" charset="0"/>
                <a:ea typeface="Helvetica Neue"/>
                <a:cs typeface="Helvetica Neue"/>
              </a:rPr>
              <a:t> </a:t>
            </a:r>
          </a:p>
          <a:p>
            <a:pPr algn="ctr" eaLnBrk="0" fontAlgn="base" hangingPunct="0">
              <a:spcBef>
                <a:spcPct val="0"/>
              </a:spcBef>
              <a:spcAft>
                <a:spcPct val="0"/>
              </a:spcAft>
            </a:pPr>
            <a:r>
              <a:rPr lang="en-US" altLang="en-US" sz="4400" b="1" dirty="0" smtClean="0">
                <a:solidFill>
                  <a:srgbClr val="FF0000"/>
                </a:solidFill>
                <a:latin typeface="#9Slide05 Fourth" panose="00000500000000000000" pitchFamily="2" charset="0"/>
                <a:ea typeface="Helvetica Neue"/>
                <a:cs typeface="Helvetica Neue"/>
              </a:rPr>
              <a:t>SIÊNG NĂNG, KIÊN TRÌ</a:t>
            </a:r>
          </a:p>
          <a:p>
            <a:pPr algn="ctr" eaLnBrk="0" fontAlgn="base" hangingPunct="0">
              <a:spcBef>
                <a:spcPct val="0"/>
              </a:spcBef>
              <a:spcAft>
                <a:spcPct val="0"/>
              </a:spcAft>
            </a:pPr>
            <a:r>
              <a:rPr lang="en-US" altLang="en-US" sz="4400" b="1" dirty="0" smtClean="0">
                <a:solidFill>
                  <a:srgbClr val="0000FF"/>
                </a:solidFill>
                <a:latin typeface="#9Slide05 Fourth" panose="00000500000000000000" pitchFamily="2" charset="0"/>
                <a:ea typeface="Helvetica Neue"/>
                <a:cs typeface="Helvetica Neue"/>
              </a:rPr>
              <a:t>CTST</a:t>
            </a:r>
            <a:endParaRPr lang="en-SG" altLang="en-US" sz="4400" b="1" dirty="0">
              <a:solidFill>
                <a:srgbClr val="0000FF"/>
              </a:solidFill>
              <a:latin typeface="#9Slide05 Fourth" panose="00000500000000000000" pitchFamily="2" charset="0"/>
            </a:endParaRPr>
          </a:p>
        </p:txBody>
      </p:sp>
      <p:pic>
        <p:nvPicPr>
          <p:cNvPr id="20" name="Picture 19">
            <a:extLst>
              <a:ext uri="{FF2B5EF4-FFF2-40B4-BE49-F238E27FC236}">
                <a16:creationId xmlns:a16="http://schemas.microsoft.com/office/drawing/2014/main" xmlns="" id="{22231808-4386-5E43-8295-3F201E9119DF}"/>
              </a:ext>
            </a:extLst>
          </p:cNvPr>
          <p:cNvPicPr>
            <a:picLocks noChangeAspect="1"/>
          </p:cNvPicPr>
          <p:nvPr/>
        </p:nvPicPr>
        <p:blipFill>
          <a:blip r:embed="rId3"/>
          <a:stretch>
            <a:fillRect/>
          </a:stretch>
        </p:blipFill>
        <p:spPr>
          <a:xfrm>
            <a:off x="10651594" y="-100014"/>
            <a:ext cx="1551016" cy="1515346"/>
          </a:xfrm>
          <a:prstGeom prst="rect">
            <a:avLst/>
          </a:prstGeom>
        </p:spPr>
      </p:pic>
    </p:spTree>
    <p:extLst>
      <p:ext uri="{BB962C8B-B14F-4D97-AF65-F5344CB8AC3E}">
        <p14:creationId xmlns:p14="http://schemas.microsoft.com/office/powerpoint/2010/main" val="3508788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arn(inVertical)">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6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50090" y="-202987"/>
            <a:ext cx="385859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7"/>
          <p:cNvSpPr txBox="1">
            <a:spLocks noChangeArrowheads="1"/>
          </p:cNvSpPr>
          <p:nvPr/>
        </p:nvSpPr>
        <p:spPr bwMode="auto">
          <a:xfrm>
            <a:off x="4230319" y="193588"/>
            <a:ext cx="4152790" cy="661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ctr">
              <a:spcBef>
                <a:spcPct val="50000"/>
              </a:spcBef>
              <a:defRPr sz="2400">
                <a:solidFill>
                  <a:srgbClr val="A50021"/>
                </a:solidFill>
                <a:latin typeface="Arial" panose="020B0604020202020204" pitchFamily="34" charset="0"/>
              </a:defRPr>
            </a:lvl1pPr>
            <a:lvl2pPr marL="742950" indent="-285750" algn="ctr">
              <a:spcBef>
                <a:spcPct val="50000"/>
              </a:spcBef>
              <a:defRPr sz="2400">
                <a:solidFill>
                  <a:srgbClr val="A50021"/>
                </a:solidFill>
                <a:latin typeface="Arial" panose="020B0604020202020204" pitchFamily="34" charset="0"/>
              </a:defRPr>
            </a:lvl2pPr>
            <a:lvl3pPr marL="1143000" indent="-228600" algn="ctr">
              <a:spcBef>
                <a:spcPct val="50000"/>
              </a:spcBef>
              <a:defRPr sz="2400">
                <a:solidFill>
                  <a:srgbClr val="A50021"/>
                </a:solidFill>
                <a:latin typeface="Arial" panose="020B0604020202020204" pitchFamily="34" charset="0"/>
              </a:defRPr>
            </a:lvl3pPr>
            <a:lvl4pPr marL="1600200" indent="-228600" algn="ctr">
              <a:spcBef>
                <a:spcPct val="50000"/>
              </a:spcBef>
              <a:defRPr sz="2400">
                <a:solidFill>
                  <a:srgbClr val="A50021"/>
                </a:solidFill>
                <a:latin typeface="Arial" panose="020B0604020202020204" pitchFamily="34" charset="0"/>
              </a:defRPr>
            </a:lvl4pPr>
            <a:lvl5pPr marL="2057400" indent="-228600" algn="ctr">
              <a:spcBef>
                <a:spcPct val="50000"/>
              </a:spcBef>
              <a:defRPr sz="2400">
                <a:solidFill>
                  <a:srgbClr val="A50021"/>
                </a:solidFill>
                <a:latin typeface="Arial" panose="020B0604020202020204" pitchFamily="34" charset="0"/>
              </a:defRPr>
            </a:lvl5pPr>
            <a:lvl6pPr marL="2514600" indent="-228600" algn="ctr" eaLnBrk="0" fontAlgn="base" hangingPunct="0">
              <a:spcBef>
                <a:spcPct val="50000"/>
              </a:spcBef>
              <a:spcAft>
                <a:spcPct val="0"/>
              </a:spcAft>
              <a:defRPr sz="2400">
                <a:solidFill>
                  <a:srgbClr val="A50021"/>
                </a:solidFill>
                <a:latin typeface="Arial" panose="020B0604020202020204" pitchFamily="34" charset="0"/>
              </a:defRPr>
            </a:lvl6pPr>
            <a:lvl7pPr marL="2971800" indent="-228600" algn="ctr" eaLnBrk="0" fontAlgn="base" hangingPunct="0">
              <a:spcBef>
                <a:spcPct val="50000"/>
              </a:spcBef>
              <a:spcAft>
                <a:spcPct val="0"/>
              </a:spcAft>
              <a:defRPr sz="2400">
                <a:solidFill>
                  <a:srgbClr val="A50021"/>
                </a:solidFill>
                <a:latin typeface="Arial" panose="020B0604020202020204" pitchFamily="34" charset="0"/>
              </a:defRPr>
            </a:lvl7pPr>
            <a:lvl8pPr marL="3429000" indent="-228600" algn="ctr" eaLnBrk="0" fontAlgn="base" hangingPunct="0">
              <a:spcBef>
                <a:spcPct val="50000"/>
              </a:spcBef>
              <a:spcAft>
                <a:spcPct val="0"/>
              </a:spcAft>
              <a:defRPr sz="2400">
                <a:solidFill>
                  <a:srgbClr val="A50021"/>
                </a:solidFill>
                <a:latin typeface="Arial" panose="020B0604020202020204" pitchFamily="34" charset="0"/>
              </a:defRPr>
            </a:lvl8pPr>
            <a:lvl9pPr marL="3886200" indent="-228600" algn="ctr" eaLnBrk="0" fontAlgn="base" hangingPunct="0">
              <a:spcBef>
                <a:spcPct val="50000"/>
              </a:spcBef>
              <a:spcAft>
                <a:spcPct val="0"/>
              </a:spcAft>
              <a:defRPr sz="2400">
                <a:solidFill>
                  <a:srgbClr val="A50021"/>
                </a:solidFill>
                <a:latin typeface="Arial" panose="020B0604020202020204" pitchFamily="34" charset="0"/>
              </a:defRPr>
            </a:lvl9pPr>
          </a:lstStyle>
          <a:p>
            <a:pPr algn="l" fontAlgn="base">
              <a:lnSpc>
                <a:spcPct val="150000"/>
              </a:lnSpc>
              <a:spcBef>
                <a:spcPct val="0"/>
              </a:spcBef>
              <a:spcAft>
                <a:spcPct val="0"/>
              </a:spcAft>
            </a:pPr>
            <a:r>
              <a:rPr lang="en-US" altLang="en-US" sz="2800" b="1" dirty="0" smtClean="0">
                <a:solidFill>
                  <a:srgbClr val="0070C0"/>
                </a:solidFill>
                <a:latin typeface="Times New Roman" panose="02020603050405020304" pitchFamily="18" charset="0"/>
                <a:cs typeface="Times New Roman" panose="02020603050405020304" pitchFamily="18" charset="0"/>
              </a:rPr>
              <a:t>ĐỌC CÂU CHUYỆN</a:t>
            </a:r>
            <a:endParaRPr lang="en-US" altLang="en-US" sz="2000" dirty="0">
              <a:solidFill>
                <a:srgbClr val="5F5F5F"/>
              </a:solidFill>
              <a:latin typeface="Times New Roman" panose="02020603050405020304" pitchFamily="18" charset="0"/>
              <a:cs typeface="Times New Roman" panose="02020603050405020304" pitchFamily="18" charset="0"/>
            </a:endParaRPr>
          </a:p>
        </p:txBody>
      </p:sp>
      <p:sp>
        <p:nvSpPr>
          <p:cNvPr id="2" name="Rectangle 1"/>
          <p:cNvSpPr/>
          <p:nvPr/>
        </p:nvSpPr>
        <p:spPr>
          <a:xfrm>
            <a:off x="328268" y="1330785"/>
            <a:ext cx="9016779" cy="2893100"/>
          </a:xfrm>
          <a:prstGeom prst="rect">
            <a:avLst/>
          </a:prstGeom>
        </p:spPr>
        <p:txBody>
          <a:bodyPr wrap="square">
            <a:spAutoFit/>
          </a:bodyPr>
          <a:lstStyle/>
          <a:p>
            <a:pPr algn="just"/>
            <a:r>
              <a:rPr lang="en-US" sz="2600" dirty="0">
                <a:solidFill>
                  <a:prstClr val="black"/>
                </a:solidFill>
                <a:latin typeface="#9Slide05 IcielSanelma" pitchFamily="2" charset="0"/>
              </a:rPr>
              <a:t>    </a:t>
            </a:r>
            <a:r>
              <a:rPr lang="vi-VN" sz="2600" dirty="0">
                <a:solidFill>
                  <a:prstClr val="black"/>
                </a:solidFill>
                <a:latin typeface="#9Slide05 IcielSanelma" pitchFamily="2" charset="0"/>
              </a:rPr>
              <a:t>Nguyễn Hoài Thương sinh ra đã không có chân, tay do di chứng của chất độc màu da cam. Dù gia đình khó khăn, tuần nào mẹ củng đưa em đến trung tâm y tế cách nhà vài chục cây số để tập vật lí trị liệu. Ban đầu, Thương khó chịu lắm, em đã tính bỏ cuộc. Nhưng cố gắng và cố gắng, từng ngày từng ngày một, Hoài Thương tự dặn lòng là phải nỗ lực hết mình. Sau gần một năm, Thương có thể tự làm được nhiều việc như: ăn uống, đánh răng, thay quần áo và cùng mẹ làm một số việc nhà như vo gạo, quét nhà.</a:t>
            </a:r>
            <a:endParaRPr lang="en-US" sz="2600" dirty="0">
              <a:solidFill>
                <a:prstClr val="black"/>
              </a:solidFill>
              <a:latin typeface="#9Slide05 IcielSanelma" pitchFamily="2" charset="0"/>
            </a:endParaRPr>
          </a:p>
        </p:txBody>
      </p:sp>
      <p:sp>
        <p:nvSpPr>
          <p:cNvPr id="8" name="Rectangle 7"/>
          <p:cNvSpPr/>
          <p:nvPr/>
        </p:nvSpPr>
        <p:spPr>
          <a:xfrm>
            <a:off x="3268311" y="4137547"/>
            <a:ext cx="8666922" cy="2308324"/>
          </a:xfrm>
          <a:prstGeom prst="rect">
            <a:avLst/>
          </a:prstGeom>
        </p:spPr>
        <p:txBody>
          <a:bodyPr wrap="square">
            <a:spAutoFit/>
          </a:bodyPr>
          <a:lstStyle/>
          <a:p>
            <a:pPr algn="just"/>
            <a:r>
              <a:rPr lang="en-US" sz="2400" dirty="0">
                <a:solidFill>
                  <a:prstClr val="black"/>
                </a:solidFill>
                <a:latin typeface="#9Slide05 IcielSanelma" pitchFamily="2" charset="0"/>
              </a:rPr>
              <a:t>     </a:t>
            </a:r>
            <a:r>
              <a:rPr lang="vi-VN" sz="2400" dirty="0">
                <a:solidFill>
                  <a:prstClr val="black"/>
                </a:solidFill>
                <a:latin typeface="#9Slide05 IcielSanelma" pitchFamily="2" charset="0"/>
              </a:rPr>
              <a:t>Rồi Hoài Thương được đi học như các bạn cùng trang lứa. Những ngày đầu tiên đến lớp là những ngày vất vả tập viết, làm toán bằng bàn tay giả. Dù rất khó khăn nhưng Hoài Thương không nản chí. Kết quả là em đọc, viết thành thạo. Khi được ai khen tặng, Thương chỉ cười thật tươi và nói: “Đôi khi em củng muốn bỏ cuộc nhưng nếu nản chí thì thiệt là đáng trách!”</a:t>
            </a:r>
            <a:endParaRPr lang="en-US" sz="2400" dirty="0">
              <a:solidFill>
                <a:prstClr val="black"/>
              </a:solidFill>
              <a:latin typeface="#9Slide05 IcielSanelma" pitchFamily="2" charset="0"/>
            </a:endParaRPr>
          </a:p>
          <a:p>
            <a:pPr algn="just"/>
            <a:r>
              <a:rPr lang="en-US" sz="2400" dirty="0">
                <a:solidFill>
                  <a:prstClr val="black"/>
                </a:solidFill>
                <a:latin typeface="#9Slide05 IcielSanelma" pitchFamily="2" charset="0"/>
              </a:rPr>
              <a:t>                                          </a:t>
            </a:r>
            <a:r>
              <a:rPr lang="vi-VN" sz="2400" dirty="0">
                <a:solidFill>
                  <a:prstClr val="black"/>
                </a:solidFill>
                <a:latin typeface="#9Slide05 IcielSanelma" pitchFamily="2" charset="0"/>
              </a:rPr>
              <a:t>(Theo báo Tuổi trẻ, ngày 23/08/2015)</a:t>
            </a:r>
            <a:endParaRPr lang="en-US" sz="2400" dirty="0">
              <a:solidFill>
                <a:prstClr val="black"/>
              </a:solidFill>
              <a:latin typeface="#9Slide05 IcielSanelma" pitchFamily="2" charset="0"/>
            </a:endParaRPr>
          </a:p>
        </p:txBody>
      </p:sp>
      <p:pic>
        <p:nvPicPr>
          <p:cNvPr id="9" name="Picture 8" descr="58PIC58PIC58PIC58PICHsaGKG559akDq_PIC2018.png"/>
          <p:cNvPicPr>
            <a:picLocks noChangeAspect="1"/>
          </p:cNvPicPr>
          <p:nvPr/>
        </p:nvPicPr>
        <p:blipFill>
          <a:blip r:embed="rId3">
            <a:extLst>
              <a:ext uri="{28A0092B-C50C-407E-A947-70E740481C1C}">
                <a14:useLocalDpi xmlns:a14="http://schemas.microsoft.com/office/drawing/2010/main" val="0"/>
              </a:ext>
            </a:extLst>
          </a:blip>
          <a:srcRect l="7143" t="16071" r="5357" b="14285"/>
          <a:stretch>
            <a:fillRect/>
          </a:stretch>
        </p:blipFill>
        <p:spPr bwMode="auto">
          <a:xfrm>
            <a:off x="-566837" y="-488350"/>
            <a:ext cx="13506788" cy="787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4462785" y="812042"/>
            <a:ext cx="3033203" cy="630942"/>
          </a:xfrm>
          <a:prstGeom prst="rect">
            <a:avLst/>
          </a:prstGeom>
        </p:spPr>
        <p:txBody>
          <a:bodyPr wrap="none">
            <a:spAutoFit/>
          </a:bodyPr>
          <a:lstStyle/>
          <a:p>
            <a:pPr algn="ctr">
              <a:lnSpc>
                <a:spcPct val="125000"/>
              </a:lnSpc>
              <a:spcAft>
                <a:spcPts val="500"/>
              </a:spcAft>
            </a:pPr>
            <a:r>
              <a:rPr lang="en-US" sz="2800" b="1" dirty="0">
                <a:solidFill>
                  <a:srgbClr val="0000FF"/>
                </a:solidFill>
                <a:latin typeface="#9Slide05 IcielSanelma" pitchFamily="2" charset="0"/>
                <a:ea typeface="Times New Roman" panose="02020603050405020304" pitchFamily="18" charset="0"/>
              </a:rPr>
              <a:t>NỤ CƯỜI HOÀI THƯƠNG</a:t>
            </a:r>
          </a:p>
        </p:txBody>
      </p:sp>
      <p:pic>
        <p:nvPicPr>
          <p:cNvPr id="12" name="Picutre 107"/>
          <p:cNvPicPr/>
          <p:nvPr/>
        </p:nvPicPr>
        <p:blipFill rotWithShape="1">
          <a:blip r:embed="rId4"/>
          <a:srcRect l="48985" t="-1960" b="-1"/>
          <a:stretch/>
        </p:blipFill>
        <p:spPr>
          <a:xfrm>
            <a:off x="0" y="4121563"/>
            <a:ext cx="3268311" cy="2484510"/>
          </a:xfrm>
          <a:prstGeom prst="rect">
            <a:avLst/>
          </a:prstGeom>
          <a:ln>
            <a:noFill/>
          </a:ln>
          <a:effectLst>
            <a:softEdge rad="112500"/>
          </a:effectLst>
        </p:spPr>
      </p:pic>
      <p:pic>
        <p:nvPicPr>
          <p:cNvPr id="13" name="Picutre 107"/>
          <p:cNvPicPr/>
          <p:nvPr/>
        </p:nvPicPr>
        <p:blipFill rotWithShape="1">
          <a:blip r:embed="rId4"/>
          <a:srcRect l="1" t="-253" r="52007" b="-1385"/>
          <a:stretch/>
        </p:blipFill>
        <p:spPr>
          <a:xfrm>
            <a:off x="9345047" y="1338281"/>
            <a:ext cx="2732302" cy="2664551"/>
          </a:xfrm>
          <a:prstGeom prst="rect">
            <a:avLst/>
          </a:prstGeom>
          <a:ln>
            <a:noFill/>
          </a:ln>
          <a:effectLst>
            <a:softEdge rad="112500"/>
          </a:effectLst>
        </p:spPr>
      </p:pic>
      <p:pic>
        <p:nvPicPr>
          <p:cNvPr id="14" name="Picture 13">
            <a:extLst>
              <a:ext uri="{FF2B5EF4-FFF2-40B4-BE49-F238E27FC236}">
                <a16:creationId xmlns:a16="http://schemas.microsoft.com/office/drawing/2014/main" xmlns="" id="{22231808-4386-5E43-8295-3F201E9119DF}"/>
              </a:ext>
            </a:extLst>
          </p:cNvPr>
          <p:cNvPicPr>
            <a:picLocks noChangeAspect="1"/>
          </p:cNvPicPr>
          <p:nvPr/>
        </p:nvPicPr>
        <p:blipFill>
          <a:blip r:embed="rId5"/>
          <a:stretch>
            <a:fillRect/>
          </a:stretch>
        </p:blipFill>
        <p:spPr>
          <a:xfrm>
            <a:off x="10640984" y="-135675"/>
            <a:ext cx="1551016" cy="1515346"/>
          </a:xfrm>
          <a:prstGeom prst="rect">
            <a:avLst/>
          </a:prstGeom>
        </p:spPr>
      </p:pic>
    </p:spTree>
    <p:extLst>
      <p:ext uri="{BB962C8B-B14F-4D97-AF65-F5344CB8AC3E}">
        <p14:creationId xmlns:p14="http://schemas.microsoft.com/office/powerpoint/2010/main" val="246268346"/>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dissolve">
                                      <p:cBhvr>
                                        <p:cTn id="1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1204</TotalTime>
  <Words>255</Words>
  <Application>Microsoft Office PowerPoint</Application>
  <PresentationFormat>Widescreen</PresentationFormat>
  <Paragraphs>9</Paragraphs>
  <Slides>3</Slides>
  <Notes>0</Notes>
  <HiddenSlides>0</HiddenSlides>
  <MMClips>0</MMClips>
  <ScaleCrop>false</ScaleCrop>
  <HeadingPairs>
    <vt:vector size="6" baseType="variant">
      <vt:variant>
        <vt:lpstr>Fonts Used</vt:lpstr>
      </vt:variant>
      <vt:variant>
        <vt:i4>13</vt:i4>
      </vt:variant>
      <vt:variant>
        <vt:lpstr>Theme</vt:lpstr>
      </vt:variant>
      <vt:variant>
        <vt:i4>2</vt:i4>
      </vt:variant>
      <vt:variant>
        <vt:lpstr>Slide Titles</vt:lpstr>
      </vt:variant>
      <vt:variant>
        <vt:i4>3</vt:i4>
      </vt:variant>
    </vt:vector>
  </HeadingPairs>
  <TitlesOfParts>
    <vt:vector size="18" baseType="lpstr">
      <vt:lpstr>微软雅黑</vt:lpstr>
      <vt:lpstr>宋体</vt:lpstr>
      <vt:lpstr>#9Slide03 Arima Madurai Black</vt:lpstr>
      <vt:lpstr>#9Slide03 Aturdida</vt:lpstr>
      <vt:lpstr>#9Slide05 Fourth</vt:lpstr>
      <vt:lpstr>#9Slide05 IcielSanelma</vt:lpstr>
      <vt:lpstr>Arial</vt:lpstr>
      <vt:lpstr>Calibri</vt:lpstr>
      <vt:lpstr>Calibri Light</vt:lpstr>
      <vt:lpstr>Helvetica Neue</vt:lpstr>
      <vt:lpstr>Times New Roman</vt:lpstr>
      <vt:lpstr>Trebuchet MS</vt:lpstr>
      <vt:lpstr>Wingdings 3</vt:lpstr>
      <vt:lpstr>Office Theme</vt:lpstr>
      <vt:lpstr>1_Office Theme</vt:lpstr>
      <vt:lpstr>PowerPoint Presentation</vt:lpstr>
      <vt:lpstr>PowerPoint Presentation</vt:lpstr>
      <vt:lpstr>PowerPoint Presentation</vt:lpstr>
    </vt:vector>
  </TitlesOfParts>
  <Company>thuvienhoclieu.com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thuvienhoclieu.com</dc:title>
  <dc:creator>thuvienhoclieu.com</dc:creator>
  <cp:keywords>thuvienhoclieu.com</cp:keywords>
  <dc:description>thuvienhoclieu.com</dc:description>
  <cp:lastModifiedBy>do que</cp:lastModifiedBy>
  <cp:revision>6</cp:revision>
  <dcterms:created xsi:type="dcterms:W3CDTF">2021-07-21T14:25:42Z</dcterms:created>
  <dcterms:modified xsi:type="dcterms:W3CDTF">2025-03-09T14:53:15Z</dcterms:modified>
</cp:coreProperties>
</file>