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7" r:id="rId4"/>
    <p:sldMasterId id="2147483716" r:id="rId5"/>
    <p:sldMasterId id="2147483722" r:id="rId6"/>
  </p:sldMasterIdLst>
  <p:notesMasterIdLst>
    <p:notesMasterId r:id="rId34"/>
  </p:notesMasterIdLst>
  <p:sldIdLst>
    <p:sldId id="573" r:id="rId7"/>
    <p:sldId id="541" r:id="rId8"/>
    <p:sldId id="546" r:id="rId9"/>
    <p:sldId id="525" r:id="rId10"/>
    <p:sldId id="574" r:id="rId11"/>
    <p:sldId id="554" r:id="rId12"/>
    <p:sldId id="565" r:id="rId13"/>
    <p:sldId id="569" r:id="rId14"/>
    <p:sldId id="572" r:id="rId15"/>
    <p:sldId id="579" r:id="rId16"/>
    <p:sldId id="597" r:id="rId17"/>
    <p:sldId id="575" r:id="rId18"/>
    <p:sldId id="570" r:id="rId19"/>
    <p:sldId id="581" r:id="rId20"/>
    <p:sldId id="577" r:id="rId21"/>
    <p:sldId id="564" r:id="rId22"/>
    <p:sldId id="562" r:id="rId23"/>
    <p:sldId id="595" r:id="rId24"/>
    <p:sldId id="590" r:id="rId25"/>
    <p:sldId id="591" r:id="rId26"/>
    <p:sldId id="596" r:id="rId27"/>
    <p:sldId id="515" r:id="rId28"/>
    <p:sldId id="521" r:id="rId29"/>
    <p:sldId id="539" r:id="rId30"/>
    <p:sldId id="518" r:id="rId31"/>
    <p:sldId id="545" r:id="rId32"/>
    <p:sldId id="523" r:id="rId33"/>
  </p:sldIdLst>
  <p:sldSz cx="12344400" cy="7239000"/>
  <p:notesSz cx="6858000" cy="9144000"/>
  <p:defaultTextStyle>
    <a:defPPr>
      <a:defRPr lang="en-US"/>
    </a:defPPr>
    <a:lvl1pPr marL="0" algn="l" defTabSz="1118219" rtl="0" eaLnBrk="1" latinLnBrk="0" hangingPunct="1">
      <a:defRPr sz="2200" kern="1200">
        <a:solidFill>
          <a:schemeClr val="tx1"/>
        </a:solidFill>
        <a:latin typeface="+mn-lt"/>
        <a:ea typeface="+mn-ea"/>
        <a:cs typeface="+mn-cs"/>
      </a:defRPr>
    </a:lvl1pPr>
    <a:lvl2pPr marL="559110" algn="l" defTabSz="1118219" rtl="0" eaLnBrk="1" latinLnBrk="0" hangingPunct="1">
      <a:defRPr sz="2200" kern="1200">
        <a:solidFill>
          <a:schemeClr val="tx1"/>
        </a:solidFill>
        <a:latin typeface="+mn-lt"/>
        <a:ea typeface="+mn-ea"/>
        <a:cs typeface="+mn-cs"/>
      </a:defRPr>
    </a:lvl2pPr>
    <a:lvl3pPr marL="1118219" algn="l" defTabSz="1118219" rtl="0" eaLnBrk="1" latinLnBrk="0" hangingPunct="1">
      <a:defRPr sz="2200" kern="1200">
        <a:solidFill>
          <a:schemeClr val="tx1"/>
        </a:solidFill>
        <a:latin typeface="+mn-lt"/>
        <a:ea typeface="+mn-ea"/>
        <a:cs typeface="+mn-cs"/>
      </a:defRPr>
    </a:lvl3pPr>
    <a:lvl4pPr marL="1677327" algn="l" defTabSz="1118219" rtl="0" eaLnBrk="1" latinLnBrk="0" hangingPunct="1">
      <a:defRPr sz="2200" kern="1200">
        <a:solidFill>
          <a:schemeClr val="tx1"/>
        </a:solidFill>
        <a:latin typeface="+mn-lt"/>
        <a:ea typeface="+mn-ea"/>
        <a:cs typeface="+mn-cs"/>
      </a:defRPr>
    </a:lvl4pPr>
    <a:lvl5pPr marL="2236438" algn="l" defTabSz="1118219" rtl="0" eaLnBrk="1" latinLnBrk="0" hangingPunct="1">
      <a:defRPr sz="2200" kern="1200">
        <a:solidFill>
          <a:schemeClr val="tx1"/>
        </a:solidFill>
        <a:latin typeface="+mn-lt"/>
        <a:ea typeface="+mn-ea"/>
        <a:cs typeface="+mn-cs"/>
      </a:defRPr>
    </a:lvl5pPr>
    <a:lvl6pPr marL="2795546" algn="l" defTabSz="1118219" rtl="0" eaLnBrk="1" latinLnBrk="0" hangingPunct="1">
      <a:defRPr sz="2200" kern="1200">
        <a:solidFill>
          <a:schemeClr val="tx1"/>
        </a:solidFill>
        <a:latin typeface="+mn-lt"/>
        <a:ea typeface="+mn-ea"/>
        <a:cs typeface="+mn-cs"/>
      </a:defRPr>
    </a:lvl6pPr>
    <a:lvl7pPr marL="3354657" algn="l" defTabSz="1118219" rtl="0" eaLnBrk="1" latinLnBrk="0" hangingPunct="1">
      <a:defRPr sz="2200" kern="1200">
        <a:solidFill>
          <a:schemeClr val="tx1"/>
        </a:solidFill>
        <a:latin typeface="+mn-lt"/>
        <a:ea typeface="+mn-ea"/>
        <a:cs typeface="+mn-cs"/>
      </a:defRPr>
    </a:lvl7pPr>
    <a:lvl8pPr marL="3913765" algn="l" defTabSz="1118219" rtl="0" eaLnBrk="1" latinLnBrk="0" hangingPunct="1">
      <a:defRPr sz="2200" kern="1200">
        <a:solidFill>
          <a:schemeClr val="tx1"/>
        </a:solidFill>
        <a:latin typeface="+mn-lt"/>
        <a:ea typeface="+mn-ea"/>
        <a:cs typeface="+mn-cs"/>
      </a:defRPr>
    </a:lvl8pPr>
    <a:lvl9pPr marL="4472875" algn="l" defTabSz="1118219" rtl="0" eaLnBrk="1" latinLnBrk="0" hangingPunct="1">
      <a:defRPr sz="2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9900"/>
    <a:srgbClr val="0D30DD"/>
    <a:srgbClr val="99FF66"/>
    <a:srgbClr val="BCFCD4"/>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60" d="100"/>
          <a:sy n="60" d="100"/>
        </p:scale>
        <p:origin x="-1074" y="-150"/>
      </p:cViewPr>
      <p:guideLst>
        <p:guide orient="horz" pos="2280"/>
        <p:guide pos="388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a:xfrm>
          <a:off x="2012841" y="20126"/>
          <a:ext cx="1689317" cy="763172"/>
        </a:xfrm>
        <a:prstGeom prst="roundRect">
          <a:avLst>
            <a:gd name="adj" fmla="val 10000"/>
          </a:avLst>
        </a:prstGeom>
        <a:solidFill>
          <a:srgbClr val="FFFF00"/>
        </a:solidFill>
        <a:ln w="25400" cap="flat" cmpd="sng" algn="ctr">
          <a:solidFill>
            <a:sysClr val="window" lastClr="FFFFFF">
              <a:hueOff val="0"/>
              <a:satOff val="0"/>
              <a:lumOff val="0"/>
              <a:alphaOff val="0"/>
            </a:sysClr>
          </a:solidFill>
          <a:prstDash val="solid"/>
        </a:ln>
        <a:effectLst/>
      </dgm:spPr>
      <dgm:t>
        <a:bodyPr/>
        <a:lstStyle/>
        <a:p>
          <a:pPr algn="ctr"/>
          <a:r>
            <a:rPr lang="en-US" sz="3600" b="1" dirty="0" smtClean="0">
              <a:solidFill>
                <a:srgbClr val="002060"/>
              </a:solidFill>
              <a:latin typeface="Arial" panose="020B0604020202020204" pitchFamily="34" charset="0"/>
              <a:ea typeface="+mn-ea"/>
              <a:cs typeface="Arial" panose="020B0604020202020204" pitchFamily="34" charset="0"/>
            </a:rPr>
            <a:t>3 </a:t>
          </a:r>
          <a:r>
            <a:rPr lang="en-US" sz="3600" b="1" dirty="0" err="1" smtClean="0">
              <a:solidFill>
                <a:srgbClr val="002060"/>
              </a:solidFill>
              <a:latin typeface="Arial" panose="020B0604020202020204" pitchFamily="34" charset="0"/>
              <a:ea typeface="+mn-ea"/>
              <a:cs typeface="Arial" panose="020B0604020202020204" pitchFamily="34" charset="0"/>
            </a:rPr>
            <a:t>nhóm</a:t>
          </a:r>
          <a:endParaRPr lang="en-US" sz="3600" b="1" dirty="0">
            <a:solidFill>
              <a:srgbClr val="002060"/>
            </a:solidFill>
            <a:latin typeface="Arial" panose="020B0604020202020204" pitchFamily="34" charset="0"/>
            <a:ea typeface="+mn-ea"/>
            <a:cs typeface="Arial" panose="020B0604020202020204" pitchFamily="34" charset="0"/>
          </a:endParaRPr>
        </a:p>
      </dgm:t>
    </dgm:pt>
    <dgm:pt modelId="{1E808713-9AEA-4E4B-9042-F201F65702A2}" type="parTrans" cxnId="{CA6D227D-955C-41C5-88CE-BF524022B547}">
      <dgm:prSet/>
      <dgm:spPr/>
      <dgm:t>
        <a:bodyPr/>
        <a:lstStyle/>
        <a:p>
          <a:pPr algn="l"/>
          <a:endParaRPr lang="en-US">
            <a:solidFill>
              <a:srgbClr val="002060"/>
            </a:solidFill>
          </a:endParaRPr>
        </a:p>
      </dgm:t>
    </dgm:pt>
    <dgm:pt modelId="{B2F25BC8-7F6E-470E-9D72-45A1234FD505}" type="sibTrans" cxnId="{CA6D227D-955C-41C5-88CE-BF524022B547}">
      <dgm:prSet/>
      <dgm:spPr/>
      <dgm:t>
        <a:bodyPr/>
        <a:lstStyle/>
        <a:p>
          <a:pPr algn="l"/>
          <a:endParaRPr lang="en-US">
            <a:solidFill>
              <a:srgbClr val="002060"/>
            </a:solidFill>
          </a:endParaRPr>
        </a:p>
      </dgm:t>
    </dgm:pt>
    <dgm:pt modelId="{451462FA-6989-408F-BA8F-09E372FDA644}">
      <dgm:prSet phldrT="[Text]" custT="1"/>
      <dgm:spPr>
        <a:xfrm>
          <a:off x="612" y="1097326"/>
          <a:ext cx="1633052" cy="3421751"/>
        </a:xfrm>
        <a:prstGeom prst="roundRect">
          <a:avLst>
            <a:gd name="adj" fmla="val 10000"/>
          </a:avLst>
        </a:prstGeom>
        <a:solidFill>
          <a:srgbClr val="99FF66"/>
        </a:solidFill>
        <a:ln w="25400" cap="flat" cmpd="sng" algn="ctr">
          <a:solidFill>
            <a:sysClr val="window" lastClr="FFFFFF">
              <a:hueOff val="0"/>
              <a:satOff val="0"/>
              <a:lumOff val="0"/>
              <a:alphaOff val="0"/>
            </a:sysClr>
          </a:solidFill>
          <a:prstDash val="solid"/>
        </a:ln>
        <a:effectLst/>
      </dgm:spPr>
      <dgm:t>
        <a:bodyPr/>
        <a:lstStyle/>
        <a:p>
          <a:pPr algn="l"/>
          <a:r>
            <a:rPr lang="vi-VN" sz="3600" dirty="0" smtClean="0">
              <a:solidFill>
                <a:srgbClr val="002060"/>
              </a:solidFill>
              <a:latin typeface="Arial" panose="020B0604020202020204" pitchFamily="34" charset="0"/>
              <a:ea typeface="+mn-ea"/>
              <a:cs typeface="Arial" panose="020B0604020202020204" pitchFamily="34" charset="0"/>
            </a:rPr>
            <a:t>Khoáng sản năng lượng</a:t>
          </a:r>
          <a:r>
            <a:rPr lang="en-US" sz="3600" dirty="0" smtClean="0">
              <a:solidFill>
                <a:srgbClr val="002060"/>
              </a:solidFill>
              <a:latin typeface="Arial" panose="020B0604020202020204" pitchFamily="34" charset="0"/>
              <a:ea typeface="+mn-ea"/>
              <a:cs typeface="Arial" panose="020B0604020202020204" pitchFamily="34" charset="0"/>
            </a:rPr>
            <a:t>: </a:t>
          </a:r>
          <a:r>
            <a:rPr lang="vi-VN" sz="3600" dirty="0" smtClean="0">
              <a:solidFill>
                <a:srgbClr val="002060"/>
              </a:solidFill>
              <a:latin typeface="Arial" panose="020B0604020202020204" pitchFamily="34" charset="0"/>
              <a:ea typeface="+mn-ea"/>
              <a:cs typeface="Arial" panose="020B0604020202020204" pitchFamily="34" charset="0"/>
            </a:rPr>
            <a:t>than đá, dầu mỏ, khí tự nhiên,….</a:t>
          </a:r>
          <a:endParaRPr lang="en-US" sz="3600" dirty="0" smtClean="0">
            <a:solidFill>
              <a:srgbClr val="002060"/>
            </a:solidFill>
            <a:latin typeface="Arial" panose="020B0604020202020204" pitchFamily="34" charset="0"/>
            <a:ea typeface="+mn-ea"/>
            <a:cs typeface="Arial" panose="020B0604020202020204" pitchFamily="34" charset="0"/>
          </a:endParaRPr>
        </a:p>
      </dgm:t>
    </dgm:pt>
    <dgm:pt modelId="{910BE239-0CC0-4039-8F15-F7C02DB53481}" type="parTrans" cxnId="{6D917308-4E08-4DA2-9E47-7CADA4CE5D4C}">
      <dgm:prSet/>
      <dgm:spPr>
        <a:xfrm>
          <a:off x="817138" y="783299"/>
          <a:ext cx="2040361" cy="314027"/>
        </a:xfrm>
        <a:custGeom>
          <a:avLst/>
          <a:gdLst/>
          <a:ahLst/>
          <a:cxnLst/>
          <a:rect l="0" t="0" r="0" b="0"/>
          <a:pathLst>
            <a:path>
              <a:moveTo>
                <a:pt x="2040361" y="0"/>
              </a:moveTo>
              <a:lnTo>
                <a:pt x="2040361" y="157013"/>
              </a:lnTo>
              <a:lnTo>
                <a:pt x="0" y="157013"/>
              </a:lnTo>
              <a:lnTo>
                <a:pt x="0" y="314027"/>
              </a:lnTo>
            </a:path>
          </a:pathLst>
        </a:custGeom>
        <a:noFill/>
        <a:ln w="25400" cap="flat" cmpd="sng" algn="ctr">
          <a:solidFill>
            <a:srgbClr val="4F81BD">
              <a:shade val="60000"/>
              <a:hueOff val="0"/>
              <a:satOff val="0"/>
              <a:lumOff val="0"/>
              <a:alphaOff val="0"/>
            </a:srgbClr>
          </a:solidFill>
          <a:prstDash val="solid"/>
        </a:ln>
        <a:effectLst/>
      </dgm:spPr>
      <dgm:t>
        <a:bodyPr/>
        <a:lstStyle/>
        <a:p>
          <a:pPr algn="l"/>
          <a:endParaRPr lang="en-US">
            <a:solidFill>
              <a:srgbClr val="002060"/>
            </a:solidFill>
          </a:endParaRPr>
        </a:p>
      </dgm:t>
    </dgm:pt>
    <dgm:pt modelId="{97C03107-172C-4F8C-A97B-948CFEDBD233}" type="sibTrans" cxnId="{6D917308-4E08-4DA2-9E47-7CADA4CE5D4C}">
      <dgm:prSet/>
      <dgm:spPr/>
      <dgm:t>
        <a:bodyPr/>
        <a:lstStyle/>
        <a:p>
          <a:pPr algn="l"/>
          <a:endParaRPr lang="en-US">
            <a:solidFill>
              <a:srgbClr val="002060"/>
            </a:solidFill>
          </a:endParaRPr>
        </a:p>
      </dgm:t>
    </dgm:pt>
    <dgm:pt modelId="{73DCFC18-9660-4A97-A679-C2AEB743C236}">
      <dgm:prSet phldrT="[Text]" custT="1"/>
      <dgm:spPr>
        <a:xfrm>
          <a:off x="1986945" y="1097326"/>
          <a:ext cx="1757583" cy="3683148"/>
        </a:xfrm>
        <a:prstGeom prst="roundRect">
          <a:avLst>
            <a:gd name="adj" fmla="val 10000"/>
          </a:avLst>
        </a:prstGeom>
        <a:solidFill>
          <a:schemeClr val="accent1">
            <a:lumMod val="60000"/>
            <a:lumOff val="40000"/>
          </a:schemeClr>
        </a:solidFill>
        <a:ln w="25400" cap="flat" cmpd="sng" algn="ctr">
          <a:solidFill>
            <a:sysClr val="window" lastClr="FFFFFF">
              <a:hueOff val="0"/>
              <a:satOff val="0"/>
              <a:lumOff val="0"/>
              <a:alphaOff val="0"/>
            </a:sysClr>
          </a:solidFill>
          <a:prstDash val="solid"/>
        </a:ln>
        <a:effectLst/>
      </dgm:spPr>
      <dgm:t>
        <a:bodyPr/>
        <a:lstStyle/>
        <a:p>
          <a:pPr algn="l"/>
          <a:r>
            <a:rPr lang="vi-VN" sz="3600" dirty="0" smtClean="0">
              <a:solidFill>
                <a:srgbClr val="002060"/>
              </a:solidFill>
              <a:latin typeface="Arial" panose="020B0604020202020204" pitchFamily="34" charset="0"/>
              <a:ea typeface="+mn-ea"/>
              <a:cs typeface="Arial" panose="020B0604020202020204" pitchFamily="34" charset="0"/>
            </a:rPr>
            <a:t>Khoáng sản kim loại</a:t>
          </a:r>
          <a:r>
            <a:rPr lang="en-US" sz="3600" dirty="0" smtClean="0">
              <a:solidFill>
                <a:srgbClr val="002060"/>
              </a:solidFill>
              <a:latin typeface="Arial" panose="020B0604020202020204" pitchFamily="34" charset="0"/>
              <a:ea typeface="+mn-ea"/>
              <a:cs typeface="Arial" panose="020B0604020202020204" pitchFamily="34" charset="0"/>
            </a:rPr>
            <a:t>: </a:t>
          </a:r>
          <a:r>
            <a:rPr lang="vi-VN" sz="3600" dirty="0" smtClean="0">
              <a:solidFill>
                <a:srgbClr val="002060"/>
              </a:solidFill>
              <a:latin typeface="Arial" panose="020B0604020202020204" pitchFamily="34" charset="0"/>
              <a:ea typeface="+mn-ea"/>
              <a:cs typeface="Arial" panose="020B0604020202020204" pitchFamily="34" charset="0"/>
            </a:rPr>
            <a:t>sắt, đồng, bô-xit, man-gan, đất hiếm,...</a:t>
          </a:r>
          <a:endParaRPr lang="en-US" sz="3600" dirty="0" smtClean="0">
            <a:solidFill>
              <a:srgbClr val="002060"/>
            </a:solidFill>
            <a:latin typeface="Arial" panose="020B0604020202020204" pitchFamily="34" charset="0"/>
            <a:ea typeface="+mn-ea"/>
            <a:cs typeface="Arial" panose="020B0604020202020204" pitchFamily="34" charset="0"/>
          </a:endParaRPr>
        </a:p>
      </dgm:t>
    </dgm:pt>
    <dgm:pt modelId="{EDAA19F2-0741-40BC-93A1-46F7CACE9732}" type="parTrans" cxnId="{0076CD47-FB38-4422-8E4F-7BE9A0EF0723}">
      <dgm:prSet/>
      <dgm:spPr>
        <a:xfrm>
          <a:off x="2811780" y="783299"/>
          <a:ext cx="91440" cy="314027"/>
        </a:xfrm>
        <a:custGeom>
          <a:avLst/>
          <a:gdLst/>
          <a:ahLst/>
          <a:cxnLst/>
          <a:rect l="0" t="0" r="0" b="0"/>
          <a:pathLst>
            <a:path>
              <a:moveTo>
                <a:pt x="45720" y="0"/>
              </a:moveTo>
              <a:lnTo>
                <a:pt x="45720" y="157013"/>
              </a:lnTo>
              <a:lnTo>
                <a:pt x="53957" y="157013"/>
              </a:lnTo>
              <a:lnTo>
                <a:pt x="53957" y="314027"/>
              </a:lnTo>
            </a:path>
          </a:pathLst>
        </a:custGeom>
        <a:noFill/>
        <a:ln w="25400" cap="flat" cmpd="sng" algn="ctr">
          <a:solidFill>
            <a:srgbClr val="4F81BD">
              <a:shade val="60000"/>
              <a:hueOff val="0"/>
              <a:satOff val="0"/>
              <a:lumOff val="0"/>
              <a:alphaOff val="0"/>
            </a:srgbClr>
          </a:solidFill>
          <a:prstDash val="solid"/>
        </a:ln>
        <a:effectLst/>
      </dgm:spPr>
      <dgm:t>
        <a:bodyPr/>
        <a:lstStyle/>
        <a:p>
          <a:pPr algn="l"/>
          <a:endParaRPr lang="en-US">
            <a:solidFill>
              <a:srgbClr val="002060"/>
            </a:solidFill>
          </a:endParaRPr>
        </a:p>
      </dgm:t>
    </dgm:pt>
    <dgm:pt modelId="{F4B52C36-7E79-41C0-8DC0-9A9A390C0DBA}" type="sibTrans" cxnId="{0076CD47-FB38-4422-8E4F-7BE9A0EF0723}">
      <dgm:prSet/>
      <dgm:spPr/>
      <dgm:t>
        <a:bodyPr/>
        <a:lstStyle/>
        <a:p>
          <a:pPr algn="l"/>
          <a:endParaRPr lang="en-US">
            <a:solidFill>
              <a:srgbClr val="002060"/>
            </a:solidFill>
          </a:endParaRPr>
        </a:p>
      </dgm:t>
    </dgm:pt>
    <dgm:pt modelId="{D148F24E-0727-46F0-BA5A-665DA528FE6A}">
      <dgm:prSet phldrT="[Text]" custT="1"/>
      <dgm:spPr>
        <a:xfrm>
          <a:off x="4097809" y="1097326"/>
          <a:ext cx="1616577" cy="3499693"/>
        </a:xfrm>
        <a:prstGeom prst="roundRect">
          <a:avLst>
            <a:gd name="adj" fmla="val 10000"/>
          </a:avLst>
        </a:prstGeom>
        <a:solidFill>
          <a:schemeClr val="bg1">
            <a:lumMod val="85000"/>
          </a:schemeClr>
        </a:solidFill>
        <a:ln w="25400" cap="flat" cmpd="sng" algn="ctr">
          <a:solidFill>
            <a:sysClr val="window" lastClr="FFFFFF">
              <a:hueOff val="0"/>
              <a:satOff val="0"/>
              <a:lumOff val="0"/>
              <a:alphaOff val="0"/>
            </a:sysClr>
          </a:solidFill>
          <a:prstDash val="solid"/>
        </a:ln>
        <a:effectLst/>
      </dgm:spPr>
      <dgm:t>
        <a:bodyPr/>
        <a:lstStyle/>
        <a:p>
          <a:pPr algn="l"/>
          <a:r>
            <a:rPr lang="vi-VN" sz="3600" dirty="0" smtClean="0">
              <a:solidFill>
                <a:srgbClr val="002060"/>
              </a:solidFill>
              <a:latin typeface="Arial" panose="020B0604020202020204" pitchFamily="34" charset="0"/>
              <a:ea typeface="+mn-ea"/>
              <a:cs typeface="Arial" panose="020B0604020202020204" pitchFamily="34" charset="0"/>
            </a:rPr>
            <a:t>Khoáng sản phi kim loại</a:t>
          </a:r>
          <a:r>
            <a:rPr lang="en-US" sz="3600" dirty="0" smtClean="0">
              <a:solidFill>
                <a:srgbClr val="002060"/>
              </a:solidFill>
              <a:latin typeface="Arial" panose="020B0604020202020204" pitchFamily="34" charset="0"/>
              <a:ea typeface="+mn-ea"/>
              <a:cs typeface="Arial" panose="020B0604020202020204" pitchFamily="34" charset="0"/>
            </a:rPr>
            <a:t>: </a:t>
          </a:r>
          <a:r>
            <a:rPr lang="vi-VN" sz="3600" dirty="0" smtClean="0">
              <a:solidFill>
                <a:srgbClr val="002060"/>
              </a:solidFill>
              <a:latin typeface="Arial" panose="020B0604020202020204" pitchFamily="34" charset="0"/>
              <a:ea typeface="+mn-ea"/>
              <a:cs typeface="Arial" panose="020B0604020202020204" pitchFamily="34" charset="0"/>
            </a:rPr>
            <a:t>a-pa-tit, đá vôi,</a:t>
          </a:r>
          <a:r>
            <a:rPr lang="en-US" sz="3600" dirty="0" smtClean="0">
              <a:solidFill>
                <a:srgbClr val="002060"/>
              </a:solidFill>
              <a:latin typeface="Arial" panose="020B0604020202020204" pitchFamily="34" charset="0"/>
              <a:ea typeface="+mn-ea"/>
              <a:cs typeface="Arial" panose="020B0604020202020204" pitchFamily="34" charset="0"/>
            </a:rPr>
            <a:t> </a:t>
          </a:r>
          <a:r>
            <a:rPr lang="en-US" sz="3600" dirty="0" err="1" smtClean="0">
              <a:solidFill>
                <a:srgbClr val="002060"/>
              </a:solidFill>
              <a:latin typeface="Arial" panose="020B0604020202020204" pitchFamily="34" charset="0"/>
              <a:ea typeface="+mn-ea"/>
              <a:cs typeface="Arial" panose="020B0604020202020204" pitchFamily="34" charset="0"/>
            </a:rPr>
            <a:t>sét</a:t>
          </a:r>
          <a:r>
            <a:rPr lang="en-US" sz="3600" dirty="0" smtClean="0">
              <a:solidFill>
                <a:srgbClr val="002060"/>
              </a:solidFill>
              <a:latin typeface="Arial" panose="020B0604020202020204" pitchFamily="34" charset="0"/>
              <a:ea typeface="+mn-ea"/>
              <a:cs typeface="Arial" panose="020B0604020202020204" pitchFamily="34" charset="0"/>
            </a:rPr>
            <a:t>, </a:t>
          </a:r>
          <a:r>
            <a:rPr lang="en-US" sz="3600" dirty="0" err="1" smtClean="0">
              <a:solidFill>
                <a:srgbClr val="002060"/>
              </a:solidFill>
              <a:latin typeface="Arial" panose="020B0604020202020204" pitchFamily="34" charset="0"/>
              <a:ea typeface="+mn-ea"/>
              <a:cs typeface="Arial" panose="020B0604020202020204" pitchFamily="34" charset="0"/>
            </a:rPr>
            <a:t>cao</a:t>
          </a:r>
          <a:r>
            <a:rPr lang="en-US" sz="3600" dirty="0" smtClean="0">
              <a:solidFill>
                <a:srgbClr val="002060"/>
              </a:solidFill>
              <a:latin typeface="Arial" panose="020B0604020202020204" pitchFamily="34" charset="0"/>
              <a:ea typeface="+mn-ea"/>
              <a:cs typeface="Arial" panose="020B0604020202020204" pitchFamily="34" charset="0"/>
            </a:rPr>
            <a:t> </a:t>
          </a:r>
          <a:r>
            <a:rPr lang="en-US" sz="3600" dirty="0" err="1" smtClean="0">
              <a:solidFill>
                <a:srgbClr val="002060"/>
              </a:solidFill>
              <a:latin typeface="Arial" panose="020B0604020202020204" pitchFamily="34" charset="0"/>
              <a:ea typeface="+mn-ea"/>
              <a:cs typeface="Arial" panose="020B0604020202020204" pitchFamily="34" charset="0"/>
            </a:rPr>
            <a:t>lanh</a:t>
          </a:r>
          <a:r>
            <a:rPr lang="en-US" sz="3600" dirty="0" smtClean="0">
              <a:solidFill>
                <a:srgbClr val="002060"/>
              </a:solidFill>
              <a:latin typeface="Arial" panose="020B0604020202020204" pitchFamily="34" charset="0"/>
              <a:ea typeface="+mn-ea"/>
              <a:cs typeface="Arial" panose="020B0604020202020204" pitchFamily="34" charset="0"/>
            </a:rPr>
            <a:t>,…</a:t>
          </a:r>
        </a:p>
      </dgm:t>
    </dgm:pt>
    <dgm:pt modelId="{86B2F673-F5E6-4A10-B3AF-E2FBBAD76DF3}" type="parTrans" cxnId="{B0683B07-633A-4EB4-A90B-2F6B7E2F51A1}">
      <dgm:prSet/>
      <dgm:spPr>
        <a:xfrm>
          <a:off x="2857500" y="783299"/>
          <a:ext cx="2048598" cy="314027"/>
        </a:xfrm>
        <a:custGeom>
          <a:avLst/>
          <a:gdLst/>
          <a:ahLst/>
          <a:cxnLst/>
          <a:rect l="0" t="0" r="0" b="0"/>
          <a:pathLst>
            <a:path>
              <a:moveTo>
                <a:pt x="0" y="0"/>
              </a:moveTo>
              <a:lnTo>
                <a:pt x="0" y="157013"/>
              </a:lnTo>
              <a:lnTo>
                <a:pt x="2048598" y="157013"/>
              </a:lnTo>
              <a:lnTo>
                <a:pt x="2048598" y="314027"/>
              </a:lnTo>
            </a:path>
          </a:pathLst>
        </a:custGeom>
        <a:noFill/>
        <a:ln w="25400" cap="flat" cmpd="sng" algn="ctr">
          <a:solidFill>
            <a:srgbClr val="4F81BD">
              <a:shade val="60000"/>
              <a:hueOff val="0"/>
              <a:satOff val="0"/>
              <a:lumOff val="0"/>
              <a:alphaOff val="0"/>
            </a:srgbClr>
          </a:solidFill>
          <a:prstDash val="solid"/>
        </a:ln>
        <a:effectLst/>
      </dgm:spPr>
      <dgm:t>
        <a:bodyPr/>
        <a:lstStyle/>
        <a:p>
          <a:pPr algn="l"/>
          <a:endParaRPr lang="en-US">
            <a:solidFill>
              <a:srgbClr val="002060"/>
            </a:solidFill>
          </a:endParaRPr>
        </a:p>
      </dgm:t>
    </dgm:pt>
    <dgm:pt modelId="{819C0AA6-C02F-4FB1-8D79-3E110F6AA701}" type="sibTrans" cxnId="{B0683B07-633A-4EB4-A90B-2F6B7E2F51A1}">
      <dgm:prSet/>
      <dgm:spPr/>
      <dgm:t>
        <a:bodyPr/>
        <a:lstStyle/>
        <a:p>
          <a:pPr algn="l"/>
          <a:endParaRPr lang="en-US">
            <a:solidFill>
              <a:srgbClr val="002060"/>
            </a:solidFill>
          </a:endParaRPr>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314662"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263531" custScaleY="43585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264735" custScaleY="469150"/>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239320" custScaleY="445782"/>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25D95F16-401D-4855-B342-4586AA0F6B11}" type="presOf" srcId="{910BE239-0CC0-4039-8F15-F7C02DB53481}" destId="{D51E557A-1553-48DB-9E8F-9F340370401B}"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F05C20E6-8F54-437B-A397-05F8599411A7}" type="presOf" srcId="{EDAA19F2-0741-40BC-93A1-46F7CACE9732}" destId="{A4F6A9E5-8942-40B9-B8D0-5D914EFCBCC5}" srcOrd="0" destOrd="0" presId="urn:microsoft.com/office/officeart/2005/8/layout/hierarchy6"/>
    <dgm:cxn modelId="{2B1609FE-AB7B-4D34-A7CB-9B7093EB9ECD}" type="presOf" srcId="{DABBB91E-DAF9-47E3-9C1B-82DE845568D0}" destId="{BBF6C64C-7BEA-4E35-B8A5-5E6B3A281518}" srcOrd="0" destOrd="0" presId="urn:microsoft.com/office/officeart/2005/8/layout/hierarchy6"/>
    <dgm:cxn modelId="{9DEFBAE8-8285-4F75-90CA-E8C9429889AD}" type="presOf" srcId="{451462FA-6989-408F-BA8F-09E372FDA644}" destId="{8FEB5CAE-D4E7-4A10-87E2-8525D06FCC9D}" srcOrd="0" destOrd="0" presId="urn:microsoft.com/office/officeart/2005/8/layout/hierarchy6"/>
    <dgm:cxn modelId="{CCB11E3F-A0F3-497F-AF85-65EA0749B85B}" type="presOf" srcId="{842A6939-AB67-443F-A238-B1594B14F58A}" destId="{647A87F1-B924-42C3-9BFB-B28E010046FA}" srcOrd="0" destOrd="0" presId="urn:microsoft.com/office/officeart/2005/8/layout/hierarchy6"/>
    <dgm:cxn modelId="{CE0CBED8-78AA-4FB0-AA99-BF16FB16AE70}" type="presOf" srcId="{D148F24E-0727-46F0-BA5A-665DA528FE6A}" destId="{EE8A27CF-E668-4A7B-9F92-A2E4B3F27066}"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DA0C1C27-E5C3-44D3-BD35-55BB14E1A536}" type="presOf" srcId="{86B2F673-F5E6-4A10-B3AF-E2FBBAD76DF3}" destId="{EFDB2B31-6276-4322-A4AD-A364E9706971}"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0B71FBA9-C94A-4F1B-9D5D-7DE533540FC9}" type="presOf" srcId="{73DCFC18-9660-4A97-A679-C2AEB743C236}" destId="{6EF5A1E5-00F7-4E6D-AE7E-B9CA6802612E}"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C6898261-76D2-4407-B018-5569467D8705}" type="presParOf" srcId="{BBF6C64C-7BEA-4E35-B8A5-5E6B3A281518}" destId="{F5252616-4EF5-4B52-B6BE-6E94E5EDAF7F}" srcOrd="0" destOrd="0" presId="urn:microsoft.com/office/officeart/2005/8/layout/hierarchy6"/>
    <dgm:cxn modelId="{94FEFB7B-9F19-4D6F-A019-3E998FD520C6}" type="presParOf" srcId="{F5252616-4EF5-4B52-B6BE-6E94E5EDAF7F}" destId="{67801FFB-470D-4ED5-9CCF-F2CFCBF26872}" srcOrd="0" destOrd="0" presId="urn:microsoft.com/office/officeart/2005/8/layout/hierarchy6"/>
    <dgm:cxn modelId="{872CFC5F-2C2C-42C7-91DB-6E118D8A135F}" type="presParOf" srcId="{67801FFB-470D-4ED5-9CCF-F2CFCBF26872}" destId="{230F10DA-5D58-47DA-BA69-54A23D90190D}" srcOrd="0" destOrd="0" presId="urn:microsoft.com/office/officeart/2005/8/layout/hierarchy6"/>
    <dgm:cxn modelId="{36E2078C-3807-4267-963B-D0C64269C69E}" type="presParOf" srcId="{230F10DA-5D58-47DA-BA69-54A23D90190D}" destId="{647A87F1-B924-42C3-9BFB-B28E010046FA}" srcOrd="0" destOrd="0" presId="urn:microsoft.com/office/officeart/2005/8/layout/hierarchy6"/>
    <dgm:cxn modelId="{99BD6EBA-14AD-4381-B616-D3A9585F7C68}" type="presParOf" srcId="{230F10DA-5D58-47DA-BA69-54A23D90190D}" destId="{2618DFD7-C4C4-4C93-84FA-4619F663EA20}" srcOrd="1" destOrd="0" presId="urn:microsoft.com/office/officeart/2005/8/layout/hierarchy6"/>
    <dgm:cxn modelId="{70A2A78B-D415-44D0-B1F4-AE80FA536AC5}" type="presParOf" srcId="{2618DFD7-C4C4-4C93-84FA-4619F663EA20}" destId="{D51E557A-1553-48DB-9E8F-9F340370401B}" srcOrd="0" destOrd="0" presId="urn:microsoft.com/office/officeart/2005/8/layout/hierarchy6"/>
    <dgm:cxn modelId="{4DAB8144-655D-4850-80CA-B204B73BE245}" type="presParOf" srcId="{2618DFD7-C4C4-4C93-84FA-4619F663EA20}" destId="{88CD1CA6-17F0-4589-9BF1-D6D33BE6CF03}" srcOrd="1" destOrd="0" presId="urn:microsoft.com/office/officeart/2005/8/layout/hierarchy6"/>
    <dgm:cxn modelId="{8268036F-0506-4262-9EE3-5D4D50C187DF}" type="presParOf" srcId="{88CD1CA6-17F0-4589-9BF1-D6D33BE6CF03}" destId="{8FEB5CAE-D4E7-4A10-87E2-8525D06FCC9D}" srcOrd="0" destOrd="0" presId="urn:microsoft.com/office/officeart/2005/8/layout/hierarchy6"/>
    <dgm:cxn modelId="{1BC5027F-E17D-4818-851A-A95C3FA37291}" type="presParOf" srcId="{88CD1CA6-17F0-4589-9BF1-D6D33BE6CF03}" destId="{1AFBA3D9-207A-44DE-8A1A-6C3CC5CE240C}" srcOrd="1" destOrd="0" presId="urn:microsoft.com/office/officeart/2005/8/layout/hierarchy6"/>
    <dgm:cxn modelId="{6C90D79F-5878-482B-A693-364B25FDD3F5}" type="presParOf" srcId="{2618DFD7-C4C4-4C93-84FA-4619F663EA20}" destId="{A4F6A9E5-8942-40B9-B8D0-5D914EFCBCC5}" srcOrd="2" destOrd="0" presId="urn:microsoft.com/office/officeart/2005/8/layout/hierarchy6"/>
    <dgm:cxn modelId="{34A5FE29-B318-4D17-9CB6-454D35719B01}" type="presParOf" srcId="{2618DFD7-C4C4-4C93-84FA-4619F663EA20}" destId="{DE69739E-3691-4A44-B5E3-5698CE629D72}" srcOrd="3" destOrd="0" presId="urn:microsoft.com/office/officeart/2005/8/layout/hierarchy6"/>
    <dgm:cxn modelId="{D5E82D77-FE52-4D70-A623-B3E97023A65B}" type="presParOf" srcId="{DE69739E-3691-4A44-B5E3-5698CE629D72}" destId="{6EF5A1E5-00F7-4E6D-AE7E-B9CA6802612E}" srcOrd="0" destOrd="0" presId="urn:microsoft.com/office/officeart/2005/8/layout/hierarchy6"/>
    <dgm:cxn modelId="{4D5C1244-B7EA-47F7-9B40-4450DB02C1FD}" type="presParOf" srcId="{DE69739E-3691-4A44-B5E3-5698CE629D72}" destId="{221F552B-E77C-4D0C-951F-FB9ACA153360}" srcOrd="1" destOrd="0" presId="urn:microsoft.com/office/officeart/2005/8/layout/hierarchy6"/>
    <dgm:cxn modelId="{7A2CEFD1-4B52-4153-8AD5-5B954ECCD9CD}" type="presParOf" srcId="{2618DFD7-C4C4-4C93-84FA-4619F663EA20}" destId="{EFDB2B31-6276-4322-A4AD-A364E9706971}" srcOrd="4" destOrd="0" presId="urn:microsoft.com/office/officeart/2005/8/layout/hierarchy6"/>
    <dgm:cxn modelId="{A6E1E55A-E886-4E7D-A5E8-588714083067}" type="presParOf" srcId="{2618DFD7-C4C4-4C93-84FA-4619F663EA20}" destId="{29C0D968-802F-4D97-B53E-F9EDF654616F}" srcOrd="5" destOrd="0" presId="urn:microsoft.com/office/officeart/2005/8/layout/hierarchy6"/>
    <dgm:cxn modelId="{88176F3E-48A0-47FD-91E6-C9FF32D7F86D}" type="presParOf" srcId="{29C0D968-802F-4D97-B53E-F9EDF654616F}" destId="{EE8A27CF-E668-4A7B-9F92-A2E4B3F27066}" srcOrd="0" destOrd="0" presId="urn:microsoft.com/office/officeart/2005/8/layout/hierarchy6"/>
    <dgm:cxn modelId="{D5C7E8D1-175D-442A-B016-ECEC71A8EC55}" type="presParOf" srcId="{29C0D968-802F-4D97-B53E-F9EDF654616F}" destId="{16EAEEB4-C2C0-48A5-A3D2-798E0EB877D8}" srcOrd="1" destOrd="0" presId="urn:microsoft.com/office/officeart/2005/8/layout/hierarchy6"/>
    <dgm:cxn modelId="{1354E2B8-14FC-404C-9AA9-E62DFEE67221}" type="presParOf" srcId="{BBF6C64C-7BEA-4E35-B8A5-5E6B3A281518}" destId="{425CFAFE-0538-415A-B15F-33022646A72E}" srcOrd="1" destOrd="0" presId="urn:microsoft.com/office/officeart/2005/8/layout/hierarchy6"/>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BAF6F9-D423-4508-A8D1-9352831C77D5}"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1B66114A-4E92-4288-94CC-AE08F1EAC48E}">
      <dgm:prSet phldrT="[Text]"/>
      <dgm:spPr/>
      <dgm:t>
        <a:bodyPr/>
        <a:lstStyle/>
        <a:p>
          <a:r>
            <a:rPr lang="en-US" b="1" dirty="0" err="1" smtClean="0">
              <a:solidFill>
                <a:srgbClr val="00B050"/>
              </a:solidFill>
              <a:latin typeface="Arial" panose="020B0604020202020204" pitchFamily="34" charset="0"/>
              <a:cs typeface="Arial" panose="020B0604020202020204" pitchFamily="34" charset="0"/>
            </a:rPr>
            <a:t>Đặc</a:t>
          </a:r>
          <a:r>
            <a:rPr lang="en-US" b="1" dirty="0" smtClean="0">
              <a:solidFill>
                <a:srgbClr val="00B050"/>
              </a:solidFill>
              <a:latin typeface="Arial" panose="020B0604020202020204" pitchFamily="34" charset="0"/>
              <a:cs typeface="Arial" panose="020B0604020202020204" pitchFamily="34" charset="0"/>
            </a:rPr>
            <a:t> </a:t>
          </a:r>
          <a:r>
            <a:rPr lang="en-US" b="1" dirty="0" err="1" smtClean="0">
              <a:solidFill>
                <a:srgbClr val="00B050"/>
              </a:solidFill>
              <a:latin typeface="Arial" panose="020B0604020202020204" pitchFamily="34" charset="0"/>
              <a:cs typeface="Arial" panose="020B0604020202020204" pitchFamily="34" charset="0"/>
            </a:rPr>
            <a:t>điểm</a:t>
          </a:r>
          <a:r>
            <a:rPr lang="en-US" b="1" dirty="0" smtClean="0">
              <a:solidFill>
                <a:srgbClr val="00B050"/>
              </a:solidFill>
              <a:latin typeface="Arial" panose="020B0604020202020204" pitchFamily="34" charset="0"/>
              <a:cs typeface="Arial" panose="020B0604020202020204" pitchFamily="34" charset="0"/>
            </a:rPr>
            <a:t> </a:t>
          </a:r>
          <a:r>
            <a:rPr lang="en-US" b="1" dirty="0" err="1" smtClean="0">
              <a:solidFill>
                <a:srgbClr val="00B050"/>
              </a:solidFill>
              <a:latin typeface="Arial" panose="020B0604020202020204" pitchFamily="34" charset="0"/>
              <a:cs typeface="Arial" panose="020B0604020202020204" pitchFamily="34" charset="0"/>
            </a:rPr>
            <a:t>chung</a:t>
          </a:r>
          <a:endParaRPr lang="en-US" b="1" dirty="0">
            <a:solidFill>
              <a:srgbClr val="00B050"/>
            </a:solidFill>
            <a:latin typeface="Arial" panose="020B0604020202020204" pitchFamily="34" charset="0"/>
            <a:cs typeface="Arial" panose="020B0604020202020204" pitchFamily="34" charset="0"/>
          </a:endParaRPr>
        </a:p>
      </dgm:t>
    </dgm:pt>
    <dgm:pt modelId="{7207533B-0329-4BAE-892A-E9221D66EDA3}" type="parTrans" cxnId="{BFCD0CA7-60E1-4E9F-A097-D333A24AD7FE}">
      <dgm:prSet/>
      <dgm:spPr/>
      <dgm:t>
        <a:bodyPr/>
        <a:lstStyle/>
        <a:p>
          <a:endParaRPr lang="en-US"/>
        </a:p>
      </dgm:t>
    </dgm:pt>
    <dgm:pt modelId="{D8E1D666-33FA-49A7-8986-A8ED9D8414AB}" type="sibTrans" cxnId="{BFCD0CA7-60E1-4E9F-A097-D333A24AD7FE}">
      <dgm:prSet/>
      <dgm:spPr/>
      <dgm:t>
        <a:bodyPr/>
        <a:lstStyle/>
        <a:p>
          <a:endParaRPr lang="en-US"/>
        </a:p>
      </dgm:t>
    </dgm:pt>
    <dgm:pt modelId="{52E224B2-F542-4A8E-AEC1-5DC0055D28AE}">
      <dgm:prSet phldrT="[Text]"/>
      <dgm:spPr/>
      <dgm:t>
        <a:bodyPr/>
        <a:lstStyle/>
        <a:p>
          <a:r>
            <a:rPr lang="en-US" b="1" dirty="0" err="1" smtClean="0">
              <a:solidFill>
                <a:srgbClr val="0070C0"/>
              </a:solidFill>
            </a:rPr>
            <a:t>Số</a:t>
          </a:r>
          <a:r>
            <a:rPr lang="en-US" b="1" dirty="0" smtClean="0">
              <a:solidFill>
                <a:srgbClr val="0070C0"/>
              </a:solidFill>
            </a:rPr>
            <a:t> </a:t>
          </a:r>
          <a:r>
            <a:rPr lang="en-US" b="1" dirty="0" err="1" smtClean="0">
              <a:solidFill>
                <a:srgbClr val="0070C0"/>
              </a:solidFill>
            </a:rPr>
            <a:t>lượng</a:t>
          </a:r>
          <a:endParaRPr lang="en-US" b="1" dirty="0">
            <a:solidFill>
              <a:srgbClr val="0070C0"/>
            </a:solidFill>
          </a:endParaRPr>
        </a:p>
      </dgm:t>
    </dgm:pt>
    <dgm:pt modelId="{3FE20551-C1A4-4939-B2FD-2CF2EF4425D9}" type="parTrans" cxnId="{EEB4BDEB-ADA9-4189-B8CC-1C5A71C0ED2C}">
      <dgm:prSet/>
      <dgm:spPr/>
      <dgm:t>
        <a:bodyPr/>
        <a:lstStyle/>
        <a:p>
          <a:endParaRPr lang="en-US"/>
        </a:p>
      </dgm:t>
    </dgm:pt>
    <dgm:pt modelId="{26F433DB-6E75-4D74-B3ED-0793B0FA2EA6}" type="sibTrans" cxnId="{EEB4BDEB-ADA9-4189-B8CC-1C5A71C0ED2C}">
      <dgm:prSet/>
      <dgm:spPr/>
      <dgm:t>
        <a:bodyPr/>
        <a:lstStyle/>
        <a:p>
          <a:endParaRPr lang="en-US"/>
        </a:p>
      </dgm:t>
    </dgm:pt>
    <dgm:pt modelId="{61519533-77AB-48AB-B21B-331B224DA520}">
      <dgm:prSet phldrT="[Text]"/>
      <dgm:spPr/>
      <dgm:t>
        <a:bodyPr/>
        <a:lstStyle/>
        <a:p>
          <a:r>
            <a:rPr lang="en-US" b="1" dirty="0" err="1" smtClean="0">
              <a:solidFill>
                <a:srgbClr val="0070C0"/>
              </a:solidFill>
            </a:rPr>
            <a:t>Phân</a:t>
          </a:r>
          <a:r>
            <a:rPr lang="en-US" b="1" dirty="0" smtClean="0">
              <a:solidFill>
                <a:srgbClr val="0070C0"/>
              </a:solidFill>
            </a:rPr>
            <a:t> </a:t>
          </a:r>
          <a:r>
            <a:rPr lang="en-US" b="1" dirty="0" err="1" smtClean="0">
              <a:solidFill>
                <a:srgbClr val="0070C0"/>
              </a:solidFill>
            </a:rPr>
            <a:t>bố</a:t>
          </a:r>
          <a:endParaRPr lang="en-US" b="1" dirty="0">
            <a:solidFill>
              <a:srgbClr val="0070C0"/>
            </a:solidFill>
          </a:endParaRPr>
        </a:p>
      </dgm:t>
    </dgm:pt>
    <dgm:pt modelId="{0499E357-626A-4C14-83A0-638E38FE4FDF}" type="parTrans" cxnId="{BE911EAA-E7AD-40C8-B4A4-7D9584C25DB6}">
      <dgm:prSet/>
      <dgm:spPr/>
      <dgm:t>
        <a:bodyPr/>
        <a:lstStyle/>
        <a:p>
          <a:endParaRPr lang="en-US"/>
        </a:p>
      </dgm:t>
    </dgm:pt>
    <dgm:pt modelId="{B3F6911D-3A9D-400B-B879-A8A3EAAB6C54}" type="sibTrans" cxnId="{BE911EAA-E7AD-40C8-B4A4-7D9584C25DB6}">
      <dgm:prSet/>
      <dgm:spPr/>
      <dgm:t>
        <a:bodyPr/>
        <a:lstStyle/>
        <a:p>
          <a:endParaRPr lang="en-US"/>
        </a:p>
      </dgm:t>
    </dgm:pt>
    <dgm:pt modelId="{253679D1-C59A-4886-9F32-2D5D132778F3}">
      <dgm:prSet/>
      <dgm:spPr/>
      <dgm:t>
        <a:bodyPr/>
        <a:lstStyle/>
        <a:p>
          <a:r>
            <a:rPr lang="en-US" b="1" dirty="0" err="1" smtClean="0">
              <a:solidFill>
                <a:srgbClr val="0070C0"/>
              </a:solidFill>
            </a:rPr>
            <a:t>Quy</a:t>
          </a:r>
          <a:r>
            <a:rPr lang="en-US" b="1" dirty="0" smtClean="0">
              <a:solidFill>
                <a:srgbClr val="0070C0"/>
              </a:solidFill>
            </a:rPr>
            <a:t> </a:t>
          </a:r>
          <a:r>
            <a:rPr lang="en-US" b="1" dirty="0" err="1" smtClean="0">
              <a:solidFill>
                <a:srgbClr val="0070C0"/>
              </a:solidFill>
            </a:rPr>
            <a:t>mô</a:t>
          </a:r>
          <a:endParaRPr lang="en-US" b="1" dirty="0">
            <a:solidFill>
              <a:srgbClr val="0070C0"/>
            </a:solidFill>
          </a:endParaRPr>
        </a:p>
      </dgm:t>
    </dgm:pt>
    <dgm:pt modelId="{99EC034C-AAF3-42A6-900C-1EBDE5FAD716}" type="parTrans" cxnId="{3A17ACBE-C164-4493-91FA-11E956DE1DC8}">
      <dgm:prSet/>
      <dgm:spPr/>
      <dgm:t>
        <a:bodyPr/>
        <a:lstStyle/>
        <a:p>
          <a:endParaRPr lang="en-US"/>
        </a:p>
      </dgm:t>
    </dgm:pt>
    <dgm:pt modelId="{49494885-0864-4FBA-8201-7FD836E2E6EB}" type="sibTrans" cxnId="{3A17ACBE-C164-4493-91FA-11E956DE1DC8}">
      <dgm:prSet/>
      <dgm:spPr/>
      <dgm:t>
        <a:bodyPr/>
        <a:lstStyle/>
        <a:p>
          <a:endParaRPr lang="en-US"/>
        </a:p>
      </dgm:t>
    </dgm:pt>
    <dgm:pt modelId="{8F5301FB-1643-45F1-8701-4629780EB8FD}" type="pres">
      <dgm:prSet presAssocID="{88BAF6F9-D423-4508-A8D1-9352831C77D5}" presName="hierChild1" presStyleCnt="0">
        <dgm:presLayoutVars>
          <dgm:chPref val="1"/>
          <dgm:dir/>
          <dgm:animOne val="branch"/>
          <dgm:animLvl val="lvl"/>
          <dgm:resizeHandles/>
        </dgm:presLayoutVars>
      </dgm:prSet>
      <dgm:spPr/>
      <dgm:t>
        <a:bodyPr/>
        <a:lstStyle/>
        <a:p>
          <a:endParaRPr lang="en-US"/>
        </a:p>
      </dgm:t>
    </dgm:pt>
    <dgm:pt modelId="{0DE6869B-A43F-41BF-9EE0-220C1AA109A4}" type="pres">
      <dgm:prSet presAssocID="{1B66114A-4E92-4288-94CC-AE08F1EAC48E}" presName="hierRoot1" presStyleCnt="0"/>
      <dgm:spPr/>
    </dgm:pt>
    <dgm:pt modelId="{31522554-F11D-4073-B74F-8018184C791B}" type="pres">
      <dgm:prSet presAssocID="{1B66114A-4E92-4288-94CC-AE08F1EAC48E}" presName="composite" presStyleCnt="0"/>
      <dgm:spPr/>
    </dgm:pt>
    <dgm:pt modelId="{D7EE4E7E-0F6C-426B-A1DC-48E9B187B365}" type="pres">
      <dgm:prSet presAssocID="{1B66114A-4E92-4288-94CC-AE08F1EAC48E}" presName="background" presStyleLbl="node0" presStyleIdx="0" presStyleCnt="1"/>
      <dgm:spPr>
        <a:ln>
          <a:solidFill>
            <a:srgbClr val="009900"/>
          </a:solidFill>
        </a:ln>
      </dgm:spPr>
    </dgm:pt>
    <dgm:pt modelId="{69ED4359-4046-461E-A27D-1D32DCAFA1DF}" type="pres">
      <dgm:prSet presAssocID="{1B66114A-4E92-4288-94CC-AE08F1EAC48E}" presName="text" presStyleLbl="fgAcc0" presStyleIdx="0" presStyleCnt="1" custScaleX="249419" custLinFactNeighborX="-12233" custLinFactNeighborY="-16797">
        <dgm:presLayoutVars>
          <dgm:chPref val="3"/>
        </dgm:presLayoutVars>
      </dgm:prSet>
      <dgm:spPr/>
      <dgm:t>
        <a:bodyPr/>
        <a:lstStyle/>
        <a:p>
          <a:endParaRPr lang="en-US"/>
        </a:p>
      </dgm:t>
    </dgm:pt>
    <dgm:pt modelId="{BA2B2A48-43D8-4F49-BEE4-6C65B9F9C354}" type="pres">
      <dgm:prSet presAssocID="{1B66114A-4E92-4288-94CC-AE08F1EAC48E}" presName="hierChild2" presStyleCnt="0"/>
      <dgm:spPr/>
    </dgm:pt>
    <dgm:pt modelId="{2C992D33-9585-454A-8ED0-B83B95DF78B4}" type="pres">
      <dgm:prSet presAssocID="{3FE20551-C1A4-4939-B2FD-2CF2EF4425D9}" presName="Name10" presStyleLbl="parChTrans1D2" presStyleIdx="0" presStyleCnt="3"/>
      <dgm:spPr/>
      <dgm:t>
        <a:bodyPr/>
        <a:lstStyle/>
        <a:p>
          <a:endParaRPr lang="en-US"/>
        </a:p>
      </dgm:t>
    </dgm:pt>
    <dgm:pt modelId="{BCC617C4-AD55-4AA0-B0BF-46032FE4FFE0}" type="pres">
      <dgm:prSet presAssocID="{52E224B2-F542-4A8E-AEC1-5DC0055D28AE}" presName="hierRoot2" presStyleCnt="0"/>
      <dgm:spPr/>
    </dgm:pt>
    <dgm:pt modelId="{E4268AE5-7657-41B8-8083-3B4177BED596}" type="pres">
      <dgm:prSet presAssocID="{52E224B2-F542-4A8E-AEC1-5DC0055D28AE}" presName="composite2" presStyleCnt="0"/>
      <dgm:spPr/>
    </dgm:pt>
    <dgm:pt modelId="{28473623-2049-49AC-86B1-D48F2BF4C0C0}" type="pres">
      <dgm:prSet presAssocID="{52E224B2-F542-4A8E-AEC1-5DC0055D28AE}" presName="background2" presStyleLbl="node2" presStyleIdx="0" presStyleCnt="3"/>
      <dgm:spPr/>
    </dgm:pt>
    <dgm:pt modelId="{659CC1B7-B997-43DB-8FBA-E87CA8644D6C}" type="pres">
      <dgm:prSet presAssocID="{52E224B2-F542-4A8E-AEC1-5DC0055D28AE}" presName="text2" presStyleLbl="fgAcc2" presStyleIdx="0" presStyleCnt="3" custScaleX="139773" custLinFactNeighborX="-55051" custLinFactNeighborY="-25216">
        <dgm:presLayoutVars>
          <dgm:chPref val="3"/>
        </dgm:presLayoutVars>
      </dgm:prSet>
      <dgm:spPr/>
      <dgm:t>
        <a:bodyPr/>
        <a:lstStyle/>
        <a:p>
          <a:endParaRPr lang="en-US"/>
        </a:p>
      </dgm:t>
    </dgm:pt>
    <dgm:pt modelId="{8BDEAEEC-0871-4125-B95F-D0A62BB57825}" type="pres">
      <dgm:prSet presAssocID="{52E224B2-F542-4A8E-AEC1-5DC0055D28AE}" presName="hierChild3" presStyleCnt="0"/>
      <dgm:spPr/>
    </dgm:pt>
    <dgm:pt modelId="{94851C25-DEBF-4649-A624-96831E41B825}" type="pres">
      <dgm:prSet presAssocID="{99EC034C-AAF3-42A6-900C-1EBDE5FAD716}" presName="Name10" presStyleLbl="parChTrans1D2" presStyleIdx="1" presStyleCnt="3"/>
      <dgm:spPr/>
      <dgm:t>
        <a:bodyPr/>
        <a:lstStyle/>
        <a:p>
          <a:endParaRPr lang="en-US"/>
        </a:p>
      </dgm:t>
    </dgm:pt>
    <dgm:pt modelId="{D46C5F61-AAB0-45C7-BA79-64039E3780D5}" type="pres">
      <dgm:prSet presAssocID="{253679D1-C59A-4886-9F32-2D5D132778F3}" presName="hierRoot2" presStyleCnt="0"/>
      <dgm:spPr/>
    </dgm:pt>
    <dgm:pt modelId="{797F7376-D533-40EC-8986-CED9B8405F96}" type="pres">
      <dgm:prSet presAssocID="{253679D1-C59A-4886-9F32-2D5D132778F3}" presName="composite2" presStyleCnt="0"/>
      <dgm:spPr/>
    </dgm:pt>
    <dgm:pt modelId="{6F3CD8E8-CA9E-43D1-9C36-B4D6EB153454}" type="pres">
      <dgm:prSet presAssocID="{253679D1-C59A-4886-9F32-2D5D132778F3}" presName="background2" presStyleLbl="node2" presStyleIdx="1" presStyleCnt="3"/>
      <dgm:spPr/>
    </dgm:pt>
    <dgm:pt modelId="{A61B7AE1-6584-45C0-BFAF-29B755DEB49F}" type="pres">
      <dgm:prSet presAssocID="{253679D1-C59A-4886-9F32-2D5D132778F3}" presName="text2" presStyleLbl="fgAcc2" presStyleIdx="1" presStyleCnt="3" custScaleX="136499" custLinFactNeighborX="-17336" custLinFactNeighborY="-25216">
        <dgm:presLayoutVars>
          <dgm:chPref val="3"/>
        </dgm:presLayoutVars>
      </dgm:prSet>
      <dgm:spPr/>
      <dgm:t>
        <a:bodyPr/>
        <a:lstStyle/>
        <a:p>
          <a:endParaRPr lang="en-US"/>
        </a:p>
      </dgm:t>
    </dgm:pt>
    <dgm:pt modelId="{FECA8E75-B6BF-4C42-9203-B7AE7560D4E8}" type="pres">
      <dgm:prSet presAssocID="{253679D1-C59A-4886-9F32-2D5D132778F3}" presName="hierChild3" presStyleCnt="0"/>
      <dgm:spPr/>
    </dgm:pt>
    <dgm:pt modelId="{8271D67A-654A-4181-9789-85F9D3DCB22B}" type="pres">
      <dgm:prSet presAssocID="{0499E357-626A-4C14-83A0-638E38FE4FDF}" presName="Name10" presStyleLbl="parChTrans1D2" presStyleIdx="2" presStyleCnt="3"/>
      <dgm:spPr/>
      <dgm:t>
        <a:bodyPr/>
        <a:lstStyle/>
        <a:p>
          <a:endParaRPr lang="en-US"/>
        </a:p>
      </dgm:t>
    </dgm:pt>
    <dgm:pt modelId="{3C369EE1-0686-4E86-B72E-C1CF55BB719E}" type="pres">
      <dgm:prSet presAssocID="{61519533-77AB-48AB-B21B-331B224DA520}" presName="hierRoot2" presStyleCnt="0"/>
      <dgm:spPr/>
    </dgm:pt>
    <dgm:pt modelId="{5B419C59-4951-44CB-9A82-AEA0222C5F7D}" type="pres">
      <dgm:prSet presAssocID="{61519533-77AB-48AB-B21B-331B224DA520}" presName="composite2" presStyleCnt="0"/>
      <dgm:spPr/>
    </dgm:pt>
    <dgm:pt modelId="{A319C95E-2616-4827-90F2-15E2FA835A5A}" type="pres">
      <dgm:prSet presAssocID="{61519533-77AB-48AB-B21B-331B224DA520}" presName="background2" presStyleLbl="node2" presStyleIdx="2" presStyleCnt="3"/>
      <dgm:spPr/>
    </dgm:pt>
    <dgm:pt modelId="{1439CEC1-6863-461E-AEE0-60549AB0BDC3}" type="pres">
      <dgm:prSet presAssocID="{61519533-77AB-48AB-B21B-331B224DA520}" presName="text2" presStyleLbl="fgAcc2" presStyleIdx="2" presStyleCnt="3" custScaleX="115375" custLinFactNeighborX="39984" custLinFactNeighborY="-30497">
        <dgm:presLayoutVars>
          <dgm:chPref val="3"/>
        </dgm:presLayoutVars>
      </dgm:prSet>
      <dgm:spPr/>
      <dgm:t>
        <a:bodyPr/>
        <a:lstStyle/>
        <a:p>
          <a:endParaRPr lang="en-US"/>
        </a:p>
      </dgm:t>
    </dgm:pt>
    <dgm:pt modelId="{D0163D5D-EBDE-4E20-98A3-EC54E83498CD}" type="pres">
      <dgm:prSet presAssocID="{61519533-77AB-48AB-B21B-331B224DA520}" presName="hierChild3" presStyleCnt="0"/>
      <dgm:spPr/>
    </dgm:pt>
  </dgm:ptLst>
  <dgm:cxnLst>
    <dgm:cxn modelId="{4B9DF914-1DD4-465A-A703-A4F5E64078D9}" type="presOf" srcId="{3FE20551-C1A4-4939-B2FD-2CF2EF4425D9}" destId="{2C992D33-9585-454A-8ED0-B83B95DF78B4}" srcOrd="0" destOrd="0" presId="urn:microsoft.com/office/officeart/2005/8/layout/hierarchy1"/>
    <dgm:cxn modelId="{BE911EAA-E7AD-40C8-B4A4-7D9584C25DB6}" srcId="{1B66114A-4E92-4288-94CC-AE08F1EAC48E}" destId="{61519533-77AB-48AB-B21B-331B224DA520}" srcOrd="2" destOrd="0" parTransId="{0499E357-626A-4C14-83A0-638E38FE4FDF}" sibTransId="{B3F6911D-3A9D-400B-B879-A8A3EAAB6C54}"/>
    <dgm:cxn modelId="{B9F3C0C6-EDB7-411D-AB60-8156E8221D27}" type="presOf" srcId="{99EC034C-AAF3-42A6-900C-1EBDE5FAD716}" destId="{94851C25-DEBF-4649-A624-96831E41B825}" srcOrd="0" destOrd="0" presId="urn:microsoft.com/office/officeart/2005/8/layout/hierarchy1"/>
    <dgm:cxn modelId="{441B2473-566F-4088-B8F5-B09250E53C25}" type="presOf" srcId="{0499E357-626A-4C14-83A0-638E38FE4FDF}" destId="{8271D67A-654A-4181-9789-85F9D3DCB22B}" srcOrd="0" destOrd="0" presId="urn:microsoft.com/office/officeart/2005/8/layout/hierarchy1"/>
    <dgm:cxn modelId="{95D8758C-71A6-47E9-9B8C-3DF80FA06B10}" type="presOf" srcId="{61519533-77AB-48AB-B21B-331B224DA520}" destId="{1439CEC1-6863-461E-AEE0-60549AB0BDC3}" srcOrd="0" destOrd="0" presId="urn:microsoft.com/office/officeart/2005/8/layout/hierarchy1"/>
    <dgm:cxn modelId="{3A17ACBE-C164-4493-91FA-11E956DE1DC8}" srcId="{1B66114A-4E92-4288-94CC-AE08F1EAC48E}" destId="{253679D1-C59A-4886-9F32-2D5D132778F3}" srcOrd="1" destOrd="0" parTransId="{99EC034C-AAF3-42A6-900C-1EBDE5FAD716}" sibTransId="{49494885-0864-4FBA-8201-7FD836E2E6EB}"/>
    <dgm:cxn modelId="{5A17F982-25FC-4CF0-9F4B-0D40B3DCAAF2}" type="presOf" srcId="{253679D1-C59A-4886-9F32-2D5D132778F3}" destId="{A61B7AE1-6584-45C0-BFAF-29B755DEB49F}" srcOrd="0" destOrd="0" presId="urn:microsoft.com/office/officeart/2005/8/layout/hierarchy1"/>
    <dgm:cxn modelId="{EEB4BDEB-ADA9-4189-B8CC-1C5A71C0ED2C}" srcId="{1B66114A-4E92-4288-94CC-AE08F1EAC48E}" destId="{52E224B2-F542-4A8E-AEC1-5DC0055D28AE}" srcOrd="0" destOrd="0" parTransId="{3FE20551-C1A4-4939-B2FD-2CF2EF4425D9}" sibTransId="{26F433DB-6E75-4D74-B3ED-0793B0FA2EA6}"/>
    <dgm:cxn modelId="{5BB8229D-629B-4307-91CB-BF7017B3D113}" type="presOf" srcId="{88BAF6F9-D423-4508-A8D1-9352831C77D5}" destId="{8F5301FB-1643-45F1-8701-4629780EB8FD}" srcOrd="0" destOrd="0" presId="urn:microsoft.com/office/officeart/2005/8/layout/hierarchy1"/>
    <dgm:cxn modelId="{655AA71C-AC3B-4BDA-860B-973ED1234D43}" type="presOf" srcId="{1B66114A-4E92-4288-94CC-AE08F1EAC48E}" destId="{69ED4359-4046-461E-A27D-1D32DCAFA1DF}" srcOrd="0" destOrd="0" presId="urn:microsoft.com/office/officeart/2005/8/layout/hierarchy1"/>
    <dgm:cxn modelId="{70847397-982B-4AC1-8E7F-CCD2228682C7}" type="presOf" srcId="{52E224B2-F542-4A8E-AEC1-5DC0055D28AE}" destId="{659CC1B7-B997-43DB-8FBA-E87CA8644D6C}" srcOrd="0" destOrd="0" presId="urn:microsoft.com/office/officeart/2005/8/layout/hierarchy1"/>
    <dgm:cxn modelId="{BFCD0CA7-60E1-4E9F-A097-D333A24AD7FE}" srcId="{88BAF6F9-D423-4508-A8D1-9352831C77D5}" destId="{1B66114A-4E92-4288-94CC-AE08F1EAC48E}" srcOrd="0" destOrd="0" parTransId="{7207533B-0329-4BAE-892A-E9221D66EDA3}" sibTransId="{D8E1D666-33FA-49A7-8986-A8ED9D8414AB}"/>
    <dgm:cxn modelId="{B369781A-F9B0-45E9-AB5B-AFAE574395C6}" type="presParOf" srcId="{8F5301FB-1643-45F1-8701-4629780EB8FD}" destId="{0DE6869B-A43F-41BF-9EE0-220C1AA109A4}" srcOrd="0" destOrd="0" presId="urn:microsoft.com/office/officeart/2005/8/layout/hierarchy1"/>
    <dgm:cxn modelId="{3165EBC6-0C21-4745-82BA-8DC1E9A9BDE7}" type="presParOf" srcId="{0DE6869B-A43F-41BF-9EE0-220C1AA109A4}" destId="{31522554-F11D-4073-B74F-8018184C791B}" srcOrd="0" destOrd="0" presId="urn:microsoft.com/office/officeart/2005/8/layout/hierarchy1"/>
    <dgm:cxn modelId="{F1946693-1D5D-486C-9759-A9485F035BC5}" type="presParOf" srcId="{31522554-F11D-4073-B74F-8018184C791B}" destId="{D7EE4E7E-0F6C-426B-A1DC-48E9B187B365}" srcOrd="0" destOrd="0" presId="urn:microsoft.com/office/officeart/2005/8/layout/hierarchy1"/>
    <dgm:cxn modelId="{3F0DE9CE-F346-4AE2-9F17-5FC16A355A8B}" type="presParOf" srcId="{31522554-F11D-4073-B74F-8018184C791B}" destId="{69ED4359-4046-461E-A27D-1D32DCAFA1DF}" srcOrd="1" destOrd="0" presId="urn:microsoft.com/office/officeart/2005/8/layout/hierarchy1"/>
    <dgm:cxn modelId="{9300C02A-4F8F-4692-923B-0FA0CBE81C95}" type="presParOf" srcId="{0DE6869B-A43F-41BF-9EE0-220C1AA109A4}" destId="{BA2B2A48-43D8-4F49-BEE4-6C65B9F9C354}" srcOrd="1" destOrd="0" presId="urn:microsoft.com/office/officeart/2005/8/layout/hierarchy1"/>
    <dgm:cxn modelId="{5AE511B0-4174-4318-B4AC-8145E0ABC2B3}" type="presParOf" srcId="{BA2B2A48-43D8-4F49-BEE4-6C65B9F9C354}" destId="{2C992D33-9585-454A-8ED0-B83B95DF78B4}" srcOrd="0" destOrd="0" presId="urn:microsoft.com/office/officeart/2005/8/layout/hierarchy1"/>
    <dgm:cxn modelId="{3E342107-EB60-48C0-A182-EF13ECE1C925}" type="presParOf" srcId="{BA2B2A48-43D8-4F49-BEE4-6C65B9F9C354}" destId="{BCC617C4-AD55-4AA0-B0BF-46032FE4FFE0}" srcOrd="1" destOrd="0" presId="urn:microsoft.com/office/officeart/2005/8/layout/hierarchy1"/>
    <dgm:cxn modelId="{A7218D5A-9440-48FA-8349-DC079A498B2D}" type="presParOf" srcId="{BCC617C4-AD55-4AA0-B0BF-46032FE4FFE0}" destId="{E4268AE5-7657-41B8-8083-3B4177BED596}" srcOrd="0" destOrd="0" presId="urn:microsoft.com/office/officeart/2005/8/layout/hierarchy1"/>
    <dgm:cxn modelId="{741D3893-B746-4A9C-9360-DBD4EF0316A8}" type="presParOf" srcId="{E4268AE5-7657-41B8-8083-3B4177BED596}" destId="{28473623-2049-49AC-86B1-D48F2BF4C0C0}" srcOrd="0" destOrd="0" presId="urn:microsoft.com/office/officeart/2005/8/layout/hierarchy1"/>
    <dgm:cxn modelId="{2B9F4DEA-E4A8-4DE8-AEB9-DE4CC92D3538}" type="presParOf" srcId="{E4268AE5-7657-41B8-8083-3B4177BED596}" destId="{659CC1B7-B997-43DB-8FBA-E87CA8644D6C}" srcOrd="1" destOrd="0" presId="urn:microsoft.com/office/officeart/2005/8/layout/hierarchy1"/>
    <dgm:cxn modelId="{79B58664-C652-4773-816A-767B66344B50}" type="presParOf" srcId="{BCC617C4-AD55-4AA0-B0BF-46032FE4FFE0}" destId="{8BDEAEEC-0871-4125-B95F-D0A62BB57825}" srcOrd="1" destOrd="0" presId="urn:microsoft.com/office/officeart/2005/8/layout/hierarchy1"/>
    <dgm:cxn modelId="{0DC7127B-8923-4AB9-B67C-3E023C3EF0A8}" type="presParOf" srcId="{BA2B2A48-43D8-4F49-BEE4-6C65B9F9C354}" destId="{94851C25-DEBF-4649-A624-96831E41B825}" srcOrd="2" destOrd="0" presId="urn:microsoft.com/office/officeart/2005/8/layout/hierarchy1"/>
    <dgm:cxn modelId="{28ED12DB-59B3-4C9C-89E5-3BB92ED0E93B}" type="presParOf" srcId="{BA2B2A48-43D8-4F49-BEE4-6C65B9F9C354}" destId="{D46C5F61-AAB0-45C7-BA79-64039E3780D5}" srcOrd="3" destOrd="0" presId="urn:microsoft.com/office/officeart/2005/8/layout/hierarchy1"/>
    <dgm:cxn modelId="{16BF27C0-7C18-4447-8435-CAEF678C196E}" type="presParOf" srcId="{D46C5F61-AAB0-45C7-BA79-64039E3780D5}" destId="{797F7376-D533-40EC-8986-CED9B8405F96}" srcOrd="0" destOrd="0" presId="urn:microsoft.com/office/officeart/2005/8/layout/hierarchy1"/>
    <dgm:cxn modelId="{37B4CCD9-C13F-473B-9376-92AAC2C723E1}" type="presParOf" srcId="{797F7376-D533-40EC-8986-CED9B8405F96}" destId="{6F3CD8E8-CA9E-43D1-9C36-B4D6EB153454}" srcOrd="0" destOrd="0" presId="urn:microsoft.com/office/officeart/2005/8/layout/hierarchy1"/>
    <dgm:cxn modelId="{792DF0C0-50BF-45C1-A416-9511AF65046E}" type="presParOf" srcId="{797F7376-D533-40EC-8986-CED9B8405F96}" destId="{A61B7AE1-6584-45C0-BFAF-29B755DEB49F}" srcOrd="1" destOrd="0" presId="urn:microsoft.com/office/officeart/2005/8/layout/hierarchy1"/>
    <dgm:cxn modelId="{5DB128A5-FF46-47FD-B1A6-1C469A171455}" type="presParOf" srcId="{D46C5F61-AAB0-45C7-BA79-64039E3780D5}" destId="{FECA8E75-B6BF-4C42-9203-B7AE7560D4E8}" srcOrd="1" destOrd="0" presId="urn:microsoft.com/office/officeart/2005/8/layout/hierarchy1"/>
    <dgm:cxn modelId="{00F6E44B-D228-4092-B50D-0611FAE5CB58}" type="presParOf" srcId="{BA2B2A48-43D8-4F49-BEE4-6C65B9F9C354}" destId="{8271D67A-654A-4181-9789-85F9D3DCB22B}" srcOrd="4" destOrd="0" presId="urn:microsoft.com/office/officeart/2005/8/layout/hierarchy1"/>
    <dgm:cxn modelId="{454AC8E8-802E-45EE-AF43-66E3DAB0E55D}" type="presParOf" srcId="{BA2B2A48-43D8-4F49-BEE4-6C65B9F9C354}" destId="{3C369EE1-0686-4E86-B72E-C1CF55BB719E}" srcOrd="5" destOrd="0" presId="urn:microsoft.com/office/officeart/2005/8/layout/hierarchy1"/>
    <dgm:cxn modelId="{019DD4CE-0441-44CE-850A-FA6BE1B1258D}" type="presParOf" srcId="{3C369EE1-0686-4E86-B72E-C1CF55BB719E}" destId="{5B419C59-4951-44CB-9A82-AEA0222C5F7D}" srcOrd="0" destOrd="0" presId="urn:microsoft.com/office/officeart/2005/8/layout/hierarchy1"/>
    <dgm:cxn modelId="{3AB0BC26-B1E8-424E-A8AE-E1610402889A}" type="presParOf" srcId="{5B419C59-4951-44CB-9A82-AEA0222C5F7D}" destId="{A319C95E-2616-4827-90F2-15E2FA835A5A}" srcOrd="0" destOrd="0" presId="urn:microsoft.com/office/officeart/2005/8/layout/hierarchy1"/>
    <dgm:cxn modelId="{5D7FFE33-C260-4973-9927-0AD1F27A137C}" type="presParOf" srcId="{5B419C59-4951-44CB-9A82-AEA0222C5F7D}" destId="{1439CEC1-6863-461E-AEE0-60549AB0BDC3}" srcOrd="1" destOrd="0" presId="urn:microsoft.com/office/officeart/2005/8/layout/hierarchy1"/>
    <dgm:cxn modelId="{DF5BEF93-E0FD-46D2-9176-6EDEBEB09C2D}" type="presParOf" srcId="{3C369EE1-0686-4E86-B72E-C1CF55BB719E}" destId="{D0163D5D-EBDE-4E20-98A3-EC54E83498C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2800" b="1" dirty="0" smtClean="0">
            <a:solidFill>
              <a:schemeClr val="tx1"/>
            </a:solidFill>
            <a:latin typeface="Arial" panose="020B0604020202020204" pitchFamily="34" charset="0"/>
            <a:ea typeface="Cambria" pitchFamily="18" charset="0"/>
            <a:cs typeface="Arial" panose="020B0604020202020204" pitchFamily="34" charset="0"/>
          </a:endParaRPr>
        </a:p>
        <a:p>
          <a:pPr algn="just"/>
          <a:r>
            <a:rPr lang="en-US" sz="2800" b="1" dirty="0" err="1" smtClean="0">
              <a:solidFill>
                <a:schemeClr val="tx1"/>
              </a:solidFill>
              <a:latin typeface="Arial" panose="020B0604020202020204" pitchFamily="34" charset="0"/>
              <a:ea typeface="Cambria" pitchFamily="18" charset="0"/>
              <a:cs typeface="Arial" panose="020B0604020202020204" pitchFamily="34" charset="0"/>
            </a:rPr>
            <a:t>Vai</a:t>
          </a:r>
          <a:r>
            <a:rPr lang="en-US" sz="2800" b="1" dirty="0" smtClean="0">
              <a:solidFill>
                <a:schemeClr val="tx1"/>
              </a:solidFill>
              <a:latin typeface="Arial" panose="020B0604020202020204" pitchFamily="34" charset="0"/>
              <a:ea typeface="Cambria" pitchFamily="18" charset="0"/>
              <a:cs typeface="Arial" panose="020B0604020202020204" pitchFamily="34" charset="0"/>
            </a:rPr>
            <a:t> </a:t>
          </a:r>
          <a:r>
            <a:rPr lang="en-US" sz="2800" b="1" dirty="0" err="1" smtClean="0">
              <a:solidFill>
                <a:schemeClr val="tx1"/>
              </a:solidFill>
              <a:latin typeface="Arial" panose="020B0604020202020204" pitchFamily="34" charset="0"/>
              <a:ea typeface="Cambria" pitchFamily="18" charset="0"/>
              <a:cs typeface="Arial" panose="020B0604020202020204" pitchFamily="34" charset="0"/>
            </a:rPr>
            <a:t>trò</a:t>
          </a:r>
          <a:r>
            <a:rPr lang="en-US" sz="2800" b="1" dirty="0" smtClean="0">
              <a:solidFill>
                <a:schemeClr val="tx1"/>
              </a:solidFill>
              <a:latin typeface="Arial" panose="020B0604020202020204" pitchFamily="34" charset="0"/>
              <a:ea typeface="Cambria" pitchFamily="18" charset="0"/>
              <a:cs typeface="Arial" panose="020B0604020202020204" pitchFamily="34" charset="0"/>
            </a:rPr>
            <a:t>: </a:t>
          </a:r>
          <a:r>
            <a:rPr lang="vi-VN" sz="2800" b="0" dirty="0" smtClean="0">
              <a:solidFill>
                <a:schemeClr val="tx1"/>
              </a:solidFill>
              <a:latin typeface="Arial" panose="020B0604020202020204" pitchFamily="34" charset="0"/>
              <a:ea typeface="Cambria" pitchFamily="18" charset="0"/>
              <a:cs typeface="Arial" panose="020B0604020202020204" pitchFamily="34" charset="0"/>
            </a:rPr>
            <a:t>Cung cấp nguyên liệu, nhiên liệu cho nhiều ngành công nghiệp cũng như đảm bảo an ninh năng lượng cho quốc gia</a:t>
          </a:r>
          <a:r>
            <a:rPr lang="en-US" sz="2800" b="0" dirty="0" smtClean="0">
              <a:solidFill>
                <a:schemeClr val="tx1"/>
              </a:solidFill>
              <a:latin typeface="Arial" panose="020B0604020202020204" pitchFamily="34" charset="0"/>
              <a:ea typeface="Cambria" pitchFamily="18" charset="0"/>
              <a:cs typeface="Arial" panose="020B0604020202020204" pitchFamily="34" charset="0"/>
            </a:rPr>
            <a:t>, p</a:t>
          </a:r>
          <a:r>
            <a:rPr lang="vi-VN" sz="2800" b="0" dirty="0" smtClean="0">
              <a:solidFill>
                <a:schemeClr val="tx1"/>
              </a:solidFill>
              <a:latin typeface="Arial" panose="020B0604020202020204" pitchFamily="34" charset="0"/>
              <a:ea typeface="Cambria" pitchFamily="18" charset="0"/>
              <a:cs typeface="Arial" panose="020B0604020202020204" pitchFamily="34" charset="0"/>
            </a:rPr>
            <a:t>hát triển kinh tế và đời sống.</a:t>
          </a:r>
          <a:endParaRPr lang="en-US" sz="2800" b="0" dirty="0" smtClean="0">
            <a:solidFill>
              <a:schemeClr val="tx1"/>
            </a:solidFill>
            <a:latin typeface="Arial" panose="020B0604020202020204" pitchFamily="34" charset="0"/>
            <a:ea typeface="Cambria" pitchFamily="18" charset="0"/>
            <a:cs typeface="Arial" panose="020B0604020202020204" pitchFamily="34" charset="0"/>
          </a:endParaRPr>
        </a:p>
        <a:p>
          <a:pPr algn="just"/>
          <a:endParaRPr lang="en-US" sz="2800" dirty="0">
            <a:solidFill>
              <a:schemeClr val="tx1"/>
            </a:solidFill>
            <a:latin typeface="Arial" panose="020B0604020202020204" pitchFamily="34" charset="0"/>
            <a:ea typeface="Cambria" pitchFamily="18" charset="0"/>
            <a:cs typeface="Arial" panose="020B0604020202020204" pitchFamily="34"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800" b="1" dirty="0" err="1" smtClean="0">
              <a:solidFill>
                <a:schemeClr val="tx1"/>
              </a:solidFill>
              <a:latin typeface="Arial" panose="020B0604020202020204" pitchFamily="34" charset="0"/>
              <a:ea typeface="Cambria" pitchFamily="18" charset="0"/>
              <a:cs typeface="Arial" panose="020B0604020202020204" pitchFamily="34" charset="0"/>
            </a:rPr>
            <a:t>Hiện</a:t>
          </a:r>
          <a:r>
            <a:rPr lang="en-US" sz="2800" b="1" dirty="0" smtClean="0">
              <a:solidFill>
                <a:schemeClr val="tx1"/>
              </a:solidFill>
              <a:latin typeface="Arial" panose="020B0604020202020204" pitchFamily="34" charset="0"/>
              <a:ea typeface="Cambria" pitchFamily="18" charset="0"/>
              <a:cs typeface="Arial" panose="020B0604020202020204" pitchFamily="34" charset="0"/>
            </a:rPr>
            <a:t> </a:t>
          </a:r>
          <a:r>
            <a:rPr lang="en-US" sz="2800" b="1" dirty="0" err="1" smtClean="0">
              <a:solidFill>
                <a:schemeClr val="tx1"/>
              </a:solidFill>
              <a:latin typeface="Arial" panose="020B0604020202020204" pitchFamily="34" charset="0"/>
              <a:ea typeface="Cambria" pitchFamily="18" charset="0"/>
              <a:cs typeface="Arial" panose="020B0604020202020204" pitchFamily="34" charset="0"/>
            </a:rPr>
            <a:t>trạng</a:t>
          </a:r>
          <a:r>
            <a:rPr lang="en-US" sz="2800" b="1" dirty="0" smtClean="0">
              <a:solidFill>
                <a:schemeClr val="tx1"/>
              </a:solidFill>
              <a:latin typeface="Arial" panose="020B0604020202020204" pitchFamily="34" charset="0"/>
              <a:ea typeface="Cambria" pitchFamily="18" charset="0"/>
              <a:cs typeface="Arial" panose="020B0604020202020204" pitchFamily="34" charset="0"/>
            </a:rPr>
            <a:t>: </a:t>
          </a:r>
          <a:r>
            <a:rPr lang="vi-VN" sz="2800" b="0" i="0" dirty="0" smtClean="0">
              <a:solidFill>
                <a:schemeClr val="tx1"/>
              </a:solidFill>
              <a:latin typeface="Arial" panose="020B0604020202020204" pitchFamily="34" charset="0"/>
              <a:ea typeface="Cambria" pitchFamily="18" charset="0"/>
              <a:cs typeface="Arial" panose="020B0604020202020204" pitchFamily="34" charset="0"/>
            </a:rPr>
            <a:t>Khai thác và sử dụng khoáng sản còn chưa hợp lí.</a:t>
          </a:r>
          <a:endParaRPr lang="en-US" sz="2800" b="0" i="0" dirty="0" smtClean="0">
            <a:solidFill>
              <a:schemeClr val="tx1"/>
            </a:solidFill>
            <a:latin typeface="Arial" panose="020B0604020202020204" pitchFamily="34" charset="0"/>
            <a:ea typeface="Cambria" pitchFamily="18" charset="0"/>
            <a:cs typeface="Arial" panose="020B0604020202020204" pitchFamily="34"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2800" b="1" dirty="0" smtClean="0">
            <a:solidFill>
              <a:schemeClr val="tx1"/>
            </a:solidFill>
            <a:latin typeface="Arial" panose="020B0604020202020204" pitchFamily="34" charset="0"/>
            <a:ea typeface="Cambria" pitchFamily="18" charset="0"/>
            <a:cs typeface="Arial" panose="020B0604020202020204" pitchFamily="34" charset="0"/>
          </a:endParaRPr>
        </a:p>
        <a:p>
          <a:r>
            <a:rPr lang="en-US" sz="2800" b="1" dirty="0" err="1" smtClean="0">
              <a:solidFill>
                <a:schemeClr val="tx1"/>
              </a:solidFill>
              <a:latin typeface="Arial" panose="020B0604020202020204" pitchFamily="34" charset="0"/>
              <a:ea typeface="Cambria" pitchFamily="18" charset="0"/>
              <a:cs typeface="Arial" panose="020B0604020202020204" pitchFamily="34" charset="0"/>
            </a:rPr>
            <a:t>Nguyên</a:t>
          </a:r>
          <a:r>
            <a:rPr lang="en-US" sz="2800" b="1" dirty="0" smtClean="0">
              <a:solidFill>
                <a:schemeClr val="tx1"/>
              </a:solidFill>
              <a:latin typeface="Arial" panose="020B0604020202020204" pitchFamily="34" charset="0"/>
              <a:ea typeface="Cambria" pitchFamily="18" charset="0"/>
              <a:cs typeface="Arial" panose="020B0604020202020204" pitchFamily="34" charset="0"/>
            </a:rPr>
            <a:t> </a:t>
          </a:r>
          <a:r>
            <a:rPr lang="en-US" sz="2800" b="1" dirty="0" err="1" smtClean="0">
              <a:solidFill>
                <a:schemeClr val="tx1"/>
              </a:solidFill>
              <a:latin typeface="Arial" panose="020B0604020202020204" pitchFamily="34" charset="0"/>
              <a:ea typeface="Cambria" pitchFamily="18" charset="0"/>
              <a:cs typeface="Arial" panose="020B0604020202020204" pitchFamily="34" charset="0"/>
            </a:rPr>
            <a:t>nhân</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Khai</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thác</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quá</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mức</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bừa</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bãi</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trái</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phép</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công</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nghệ</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khai</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thác</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còn</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lạc</a:t>
          </a:r>
          <a:r>
            <a:rPr lang="en-US" sz="28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dirty="0" err="1" smtClean="0">
              <a:solidFill>
                <a:schemeClr val="tx1"/>
              </a:solidFill>
              <a:latin typeface="Arial" panose="020B0604020202020204" pitchFamily="34" charset="0"/>
              <a:ea typeface="Cambria" pitchFamily="18" charset="0"/>
              <a:cs typeface="Arial" panose="020B0604020202020204" pitchFamily="34" charset="0"/>
            </a:rPr>
            <a:t>hậu</a:t>
          </a:r>
          <a:r>
            <a:rPr lang="en-US" sz="2800" dirty="0" smtClean="0">
              <a:solidFill>
                <a:schemeClr val="tx1"/>
              </a:solidFill>
              <a:latin typeface="Arial" panose="020B0604020202020204" pitchFamily="34" charset="0"/>
              <a:ea typeface="Cambria" pitchFamily="18" charset="0"/>
              <a:cs typeface="Arial" panose="020B0604020202020204" pitchFamily="34" charset="0"/>
            </a:rPr>
            <a:t>.</a:t>
          </a:r>
        </a:p>
        <a:p>
          <a:endParaRPr lang="en-US" sz="2800" dirty="0">
            <a:solidFill>
              <a:schemeClr val="tx1"/>
            </a:solidFill>
            <a:latin typeface="Arial" panose="020B0604020202020204" pitchFamily="34" charset="0"/>
            <a:ea typeface="Cambria" pitchFamily="18" charset="0"/>
            <a:cs typeface="Arial" panose="020B0604020202020204" pitchFamily="34"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992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113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9790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400" b="1" dirty="0" err="1" smtClean="0">
              <a:solidFill>
                <a:schemeClr val="tx1"/>
              </a:solidFill>
              <a:latin typeface="Arial" panose="020B0604020202020204" pitchFamily="34" charset="0"/>
              <a:ea typeface="Cambria" pitchFamily="18" charset="0"/>
              <a:cs typeface="Arial" panose="020B0604020202020204" pitchFamily="34" charset="0"/>
            </a:rPr>
            <a:t>Hậu</a:t>
          </a:r>
          <a:r>
            <a:rPr lang="en-US" sz="2400" b="1" dirty="0" smtClean="0">
              <a:solidFill>
                <a:schemeClr val="tx1"/>
              </a:solidFill>
              <a:latin typeface="Arial" panose="020B0604020202020204" pitchFamily="34" charset="0"/>
              <a:ea typeface="Cambria" pitchFamily="18" charset="0"/>
              <a:cs typeface="Arial" panose="020B0604020202020204" pitchFamily="34" charset="0"/>
            </a:rPr>
            <a:t> </a:t>
          </a:r>
          <a:r>
            <a:rPr lang="en-US" sz="2400" b="1" dirty="0" err="1" smtClean="0">
              <a:solidFill>
                <a:schemeClr val="tx1"/>
              </a:solidFill>
              <a:latin typeface="Arial" panose="020B0604020202020204" pitchFamily="34" charset="0"/>
              <a:ea typeface="Cambria" pitchFamily="18" charset="0"/>
              <a:cs typeface="Arial" panose="020B0604020202020204" pitchFamily="34" charset="0"/>
            </a:rPr>
            <a:t>quả</a:t>
          </a:r>
          <a:r>
            <a:rPr lang="en-US" sz="2400" b="1" dirty="0" smtClean="0">
              <a:solidFill>
                <a:schemeClr val="tx1"/>
              </a:solidFill>
              <a:latin typeface="Arial" panose="020B0604020202020204" pitchFamily="34" charset="0"/>
              <a:ea typeface="Cambria" pitchFamily="18" charset="0"/>
              <a:cs typeface="Arial" panose="020B0604020202020204" pitchFamily="34" charset="0"/>
            </a:rPr>
            <a:t>: </a:t>
          </a:r>
          <a:r>
            <a:rPr lang="vi-VN" sz="2400" b="0" dirty="0" smtClean="0">
              <a:solidFill>
                <a:schemeClr val="tx1"/>
              </a:solidFill>
              <a:latin typeface="Arial" panose="020B0604020202020204" pitchFamily="34" charset="0"/>
              <a:ea typeface="Cambria" pitchFamily="18" charset="0"/>
              <a:cs typeface="Arial" panose="020B0604020202020204" pitchFamily="34" charset="0"/>
            </a:rPr>
            <a:t>Gây lãng phí, ảnh hưởng xấu đến môi trường và phát triển bền vững. Bên cạnh đó, một số loại khoáng sản bị khai thác quá mức dẫn tới nguy cơ cạn kiệt.</a:t>
          </a:r>
          <a:endParaRPr lang="en-US" sz="2400" b="0" dirty="0">
            <a:solidFill>
              <a:schemeClr val="tx1"/>
            </a:solidFill>
            <a:latin typeface="Arial" panose="020B0604020202020204" pitchFamily="34" charset="0"/>
            <a:ea typeface="Cambria" pitchFamily="18" charset="0"/>
            <a:cs typeface="Arial" panose="020B0604020202020204" pitchFamily="34"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FFCCFF"/>
        </a:solidFill>
      </dgm:spPr>
      <dgm:t>
        <a:bodyPr/>
        <a:lstStyle/>
        <a:p>
          <a:endParaRPr lang="en-US" sz="2400" b="1" dirty="0" smtClean="0">
            <a:solidFill>
              <a:schemeClr val="tx1"/>
            </a:solidFill>
            <a:latin typeface="Arial" panose="020B0604020202020204" pitchFamily="34" charset="0"/>
            <a:ea typeface="Cambria" pitchFamily="18" charset="0"/>
            <a:cs typeface="Arial" panose="020B0604020202020204" pitchFamily="34" charset="0"/>
          </a:endParaRPr>
        </a:p>
        <a:p>
          <a:r>
            <a:rPr lang="en-US" sz="2400" b="1" dirty="0" err="1" smtClean="0">
              <a:solidFill>
                <a:schemeClr val="tx1"/>
              </a:solidFill>
              <a:latin typeface="Arial" panose="020B0604020202020204" pitchFamily="34" charset="0"/>
              <a:ea typeface="Cambria" pitchFamily="18" charset="0"/>
              <a:cs typeface="Arial" panose="020B0604020202020204" pitchFamily="34" charset="0"/>
            </a:rPr>
            <a:t>Ví</a:t>
          </a:r>
          <a:r>
            <a:rPr lang="en-US" sz="2400" b="1" dirty="0" smtClean="0">
              <a:solidFill>
                <a:schemeClr val="tx1"/>
              </a:solidFill>
              <a:latin typeface="Arial" panose="020B0604020202020204" pitchFamily="34" charset="0"/>
              <a:ea typeface="Cambria" pitchFamily="18" charset="0"/>
              <a:cs typeface="Arial" panose="020B0604020202020204" pitchFamily="34" charset="0"/>
            </a:rPr>
            <a:t> </a:t>
          </a:r>
          <a:r>
            <a:rPr lang="en-US" sz="2400" b="1" dirty="0" err="1" smtClean="0">
              <a:solidFill>
                <a:schemeClr val="tx1"/>
              </a:solidFill>
              <a:latin typeface="Arial" panose="020B0604020202020204" pitchFamily="34" charset="0"/>
              <a:ea typeface="Cambria" pitchFamily="18" charset="0"/>
              <a:cs typeface="Arial" panose="020B0604020202020204" pitchFamily="34" charset="0"/>
            </a:rPr>
            <a:t>dụ</a:t>
          </a:r>
          <a:r>
            <a:rPr lang="en-US" sz="2400" b="1"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Sạt</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lở</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sông</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Hậu</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do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khai</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thác</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cát</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ô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nhiễm</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biển</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do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khai</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thác</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dầu</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ở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thềm</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lục</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địa</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phía</a:t>
          </a:r>
          <a:r>
            <a:rPr lang="en-US" sz="2400" b="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dirty="0" err="1" smtClean="0">
              <a:solidFill>
                <a:schemeClr val="tx1"/>
              </a:solidFill>
              <a:latin typeface="Arial" panose="020B0604020202020204" pitchFamily="34" charset="0"/>
              <a:ea typeface="Cambria" pitchFamily="18" charset="0"/>
              <a:cs typeface="Arial" panose="020B0604020202020204" pitchFamily="34" charset="0"/>
            </a:rPr>
            <a:t>nam</a:t>
          </a:r>
          <a:r>
            <a:rPr lang="en-US" sz="2400" b="0" dirty="0" smtClean="0">
              <a:solidFill>
                <a:schemeClr val="tx1"/>
              </a:solidFill>
              <a:latin typeface="Arial" panose="020B0604020202020204" pitchFamily="34" charset="0"/>
              <a:ea typeface="Cambria" pitchFamily="18" charset="0"/>
              <a:cs typeface="Arial" panose="020B0604020202020204" pitchFamily="34" charset="0"/>
            </a:rPr>
            <a:t>.</a:t>
          </a:r>
        </a:p>
        <a:p>
          <a:pPr algn="just"/>
          <a:endParaRPr lang="en-US" sz="2400" b="0" i="0" dirty="0" smtClean="0">
            <a:solidFill>
              <a:schemeClr val="tx1"/>
            </a:solidFill>
            <a:latin typeface="Arial" panose="020B0604020202020204" pitchFamily="34" charset="0"/>
            <a:ea typeface="Cambria" pitchFamily="18" charset="0"/>
            <a:cs typeface="Arial" panose="020B0604020202020204" pitchFamily="34"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chemeClr val="bg1"/>
        </a:solidFill>
        <a:ln>
          <a:solidFill>
            <a:schemeClr val="bg1"/>
          </a:solidFill>
        </a:ln>
      </dgm:spPr>
      <dgm:t>
        <a:bodyPr/>
        <a:lstStyle/>
        <a:p>
          <a:pPr algn="l"/>
          <a:endParaRPr lang="en-US" sz="2400" b="1" dirty="0" smtClean="0">
            <a:solidFill>
              <a:schemeClr val="tx1"/>
            </a:solidFill>
            <a:latin typeface="Arial" panose="020B0604020202020204" pitchFamily="34" charset="0"/>
            <a:ea typeface="Cambria" pitchFamily="18" charset="0"/>
            <a:cs typeface="Arial" panose="020B0604020202020204" pitchFamily="34" charset="0"/>
          </a:endParaRPr>
        </a:p>
        <a:p>
          <a:pPr algn="just"/>
          <a:r>
            <a:rPr lang="en-US" sz="2400" b="1" dirty="0" err="1" smtClean="0">
              <a:solidFill>
                <a:schemeClr val="tx1"/>
              </a:solidFill>
              <a:latin typeface="Arial" panose="020B0604020202020204" pitchFamily="34" charset="0"/>
              <a:ea typeface="Cambria" pitchFamily="18" charset="0"/>
              <a:cs typeface="Arial" panose="020B0604020202020204" pitchFamily="34" charset="0"/>
            </a:rPr>
            <a:t>Giải</a:t>
          </a:r>
          <a:r>
            <a:rPr lang="en-US" sz="2400" b="1" dirty="0" smtClean="0">
              <a:solidFill>
                <a:schemeClr val="tx1"/>
              </a:solidFill>
              <a:latin typeface="Arial" panose="020B0604020202020204" pitchFamily="34" charset="0"/>
              <a:ea typeface="Cambria" pitchFamily="18" charset="0"/>
              <a:cs typeface="Arial" panose="020B0604020202020204" pitchFamily="34" charset="0"/>
            </a:rPr>
            <a:t> </a:t>
          </a:r>
          <a:r>
            <a:rPr lang="en-US" sz="2400" b="1" dirty="0" err="1" smtClean="0">
              <a:solidFill>
                <a:schemeClr val="tx1"/>
              </a:solidFill>
              <a:latin typeface="Arial" panose="020B0604020202020204" pitchFamily="34" charset="0"/>
              <a:ea typeface="Cambria" pitchFamily="18" charset="0"/>
              <a:cs typeface="Arial" panose="020B0604020202020204" pitchFamily="34" charset="0"/>
            </a:rPr>
            <a:t>pháp</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vi-VN" sz="2400" dirty="0" smtClean="0">
              <a:solidFill>
                <a:schemeClr val="tx1"/>
              </a:solidFill>
              <a:latin typeface="Arial" panose="020B0604020202020204" pitchFamily="34" charset="0"/>
              <a:ea typeface="Cambria" pitchFamily="18" charset="0"/>
              <a:cs typeface="Arial" panose="020B0604020202020204" pitchFamily="34" charset="0"/>
            </a:rPr>
            <a:t>Phát triển các hoạt động điều tra, thăm dò; khai thác, chế biến</a:t>
          </a:r>
          <a:r>
            <a:rPr lang="en-US" sz="2400" dirty="0" smtClean="0">
              <a:solidFill>
                <a:schemeClr val="tx1"/>
              </a:solidFill>
              <a:latin typeface="Arial" panose="020B0604020202020204" pitchFamily="34" charset="0"/>
              <a:ea typeface="Cambria" pitchFamily="18" charset="0"/>
              <a:cs typeface="Arial" panose="020B0604020202020204" pitchFamily="34" charset="0"/>
            </a:rPr>
            <a:t>, đ</a:t>
          </a:r>
          <a:r>
            <a:rPr lang="vi-VN" sz="2400" dirty="0" smtClean="0">
              <a:solidFill>
                <a:schemeClr val="tx1"/>
              </a:solidFill>
              <a:latin typeface="Arial" panose="020B0604020202020204" pitchFamily="34" charset="0"/>
              <a:ea typeface="Cambria" pitchFamily="18" charset="0"/>
              <a:cs typeface="Arial" panose="020B0604020202020204" pitchFamily="34" charset="0"/>
            </a:rPr>
            <a:t>ẩy mạnh đầu tư với công nghệ tiên tiến, thiết bị hiện đại</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phát</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triển</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công</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nghiệp</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chế</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biến</a:t>
          </a:r>
          <a:r>
            <a:rPr lang="en-US" sz="2400" dirty="0" smtClean="0">
              <a:solidFill>
                <a:schemeClr val="tx1"/>
              </a:solidFill>
              <a:latin typeface="Arial" panose="020B0604020202020204" pitchFamily="34" charset="0"/>
              <a:ea typeface="Cambria" pitchFamily="18" charset="0"/>
              <a:cs typeface="Arial" panose="020B0604020202020204" pitchFamily="34" charset="0"/>
            </a:rPr>
            <a:t>, b</a:t>
          </a:r>
          <a:r>
            <a:rPr lang="vi-VN" sz="2400" dirty="0" smtClean="0">
              <a:solidFill>
                <a:schemeClr val="tx1"/>
              </a:solidFill>
              <a:latin typeface="Arial" panose="020B0604020202020204" pitchFamily="34" charset="0"/>
              <a:ea typeface="Cambria" pitchFamily="18" charset="0"/>
              <a:cs typeface="Arial" panose="020B0604020202020204" pitchFamily="34" charset="0"/>
            </a:rPr>
            <a:t>ảo vệ khoáng sản chưa khai thác và sử dụng tiết kiệm</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và</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tổ</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chức</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tuyên</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truyền</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phổ</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biến</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giáo</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dục</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pháp</a:t>
          </a:r>
          <a:r>
            <a:rPr lang="en-US" sz="24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dirty="0" err="1" smtClean="0">
              <a:solidFill>
                <a:schemeClr val="tx1"/>
              </a:solidFill>
              <a:latin typeface="Arial" panose="020B0604020202020204" pitchFamily="34" charset="0"/>
              <a:ea typeface="Cambria" pitchFamily="18" charset="0"/>
              <a:cs typeface="Arial" panose="020B0604020202020204" pitchFamily="34" charset="0"/>
            </a:rPr>
            <a:t>luật</a:t>
          </a:r>
          <a:r>
            <a:rPr lang="en-US" sz="2400" dirty="0" smtClean="0">
              <a:solidFill>
                <a:schemeClr val="tx1"/>
              </a:solidFill>
              <a:latin typeface="Arial" panose="020B0604020202020204" pitchFamily="34" charset="0"/>
              <a:ea typeface="Cambria" pitchFamily="18" charset="0"/>
              <a:cs typeface="Arial" panose="020B0604020202020204" pitchFamily="34" charset="0"/>
            </a:rPr>
            <a:t>.</a:t>
          </a:r>
        </a:p>
        <a:p>
          <a:pPr algn="l"/>
          <a:endParaRPr lang="en-US" sz="2400" dirty="0">
            <a:solidFill>
              <a:schemeClr val="tx1"/>
            </a:solidFill>
            <a:latin typeface="Arial" panose="020B0604020202020204" pitchFamily="34" charset="0"/>
            <a:ea typeface="Cambria" pitchFamily="18" charset="0"/>
            <a:cs typeface="Arial" panose="020B0604020202020204" pitchFamily="34"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8417" custLinFactNeighborX="73" custLinFactNeighborY="-1816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06384" custLinFactNeighborX="787" custLinFactNeighborY="-2076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7663" custLinFactNeighborY="-9692"/>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73304" custLinFactNeighborX="73" custLinFactNeighborY="2435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3581575" y="2152"/>
          <a:ext cx="3733448" cy="768935"/>
        </a:xfrm>
        <a:prstGeom prst="roundRect">
          <a:avLst>
            <a:gd name="adj" fmla="val 10000"/>
          </a:avLst>
        </a:prstGeom>
        <a:solidFill>
          <a:srgbClr val="FFFF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rgbClr val="002060"/>
              </a:solidFill>
              <a:latin typeface="Arial" panose="020B0604020202020204" pitchFamily="34" charset="0"/>
              <a:ea typeface="+mn-ea"/>
              <a:cs typeface="Arial" panose="020B0604020202020204" pitchFamily="34" charset="0"/>
            </a:rPr>
            <a:t>3 </a:t>
          </a:r>
          <a:r>
            <a:rPr lang="en-US" sz="3600" b="1" kern="1200" dirty="0" err="1" smtClean="0">
              <a:solidFill>
                <a:srgbClr val="002060"/>
              </a:solidFill>
              <a:latin typeface="Arial" panose="020B0604020202020204" pitchFamily="34" charset="0"/>
              <a:ea typeface="+mn-ea"/>
              <a:cs typeface="Arial" panose="020B0604020202020204" pitchFamily="34" charset="0"/>
            </a:rPr>
            <a:t>nhóm</a:t>
          </a:r>
          <a:endParaRPr lang="en-US" sz="3600" b="1" kern="1200" dirty="0">
            <a:solidFill>
              <a:srgbClr val="002060"/>
            </a:solidFill>
            <a:latin typeface="Arial" panose="020B0604020202020204" pitchFamily="34" charset="0"/>
            <a:ea typeface="+mn-ea"/>
            <a:cs typeface="Arial" panose="020B0604020202020204" pitchFamily="34" charset="0"/>
          </a:endParaRPr>
        </a:p>
      </dsp:txBody>
      <dsp:txXfrm>
        <a:off x="3604096" y="24673"/>
        <a:ext cx="3688406" cy="723893"/>
      </dsp:txXfrm>
    </dsp:sp>
    <dsp:sp modelId="{D51E557A-1553-48DB-9E8F-9F340370401B}">
      <dsp:nvSpPr>
        <dsp:cNvPr id="0" name=""/>
        <dsp:cNvSpPr/>
      </dsp:nvSpPr>
      <dsp:spPr>
        <a:xfrm>
          <a:off x="2102057" y="771088"/>
          <a:ext cx="3346242" cy="316398"/>
        </a:xfrm>
        <a:custGeom>
          <a:avLst/>
          <a:gdLst/>
          <a:ahLst/>
          <a:cxnLst/>
          <a:rect l="0" t="0" r="0" b="0"/>
          <a:pathLst>
            <a:path>
              <a:moveTo>
                <a:pt x="2040361" y="0"/>
              </a:moveTo>
              <a:lnTo>
                <a:pt x="2040361" y="157013"/>
              </a:lnTo>
              <a:lnTo>
                <a:pt x="0" y="157013"/>
              </a:lnTo>
              <a:lnTo>
                <a:pt x="0" y="314027"/>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538666" y="1087487"/>
          <a:ext cx="3126782" cy="3447590"/>
        </a:xfrm>
        <a:prstGeom prst="roundRect">
          <a:avLst>
            <a:gd name="adj" fmla="val 10000"/>
          </a:avLst>
        </a:prstGeom>
        <a:solidFill>
          <a:srgbClr val="99FF6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vi-VN" sz="3600" kern="1200" dirty="0" smtClean="0">
              <a:solidFill>
                <a:srgbClr val="002060"/>
              </a:solidFill>
              <a:latin typeface="Arial" panose="020B0604020202020204" pitchFamily="34" charset="0"/>
              <a:ea typeface="+mn-ea"/>
              <a:cs typeface="Arial" panose="020B0604020202020204" pitchFamily="34" charset="0"/>
            </a:rPr>
            <a:t>Khoáng sản năng lượng</a:t>
          </a:r>
          <a:r>
            <a:rPr lang="en-US" sz="3600" kern="1200" dirty="0" smtClean="0">
              <a:solidFill>
                <a:srgbClr val="002060"/>
              </a:solidFill>
              <a:latin typeface="Arial" panose="020B0604020202020204" pitchFamily="34" charset="0"/>
              <a:ea typeface="+mn-ea"/>
              <a:cs typeface="Arial" panose="020B0604020202020204" pitchFamily="34" charset="0"/>
            </a:rPr>
            <a:t>: </a:t>
          </a:r>
          <a:r>
            <a:rPr lang="vi-VN" sz="3600" kern="1200" dirty="0" smtClean="0">
              <a:solidFill>
                <a:srgbClr val="002060"/>
              </a:solidFill>
              <a:latin typeface="Arial" panose="020B0604020202020204" pitchFamily="34" charset="0"/>
              <a:ea typeface="+mn-ea"/>
              <a:cs typeface="Arial" panose="020B0604020202020204" pitchFamily="34" charset="0"/>
            </a:rPr>
            <a:t>than đá, dầu mỏ, khí tự nhiên,….</a:t>
          </a:r>
          <a:endParaRPr lang="en-US" sz="3600" kern="1200" dirty="0" smtClean="0">
            <a:solidFill>
              <a:srgbClr val="002060"/>
            </a:solidFill>
            <a:latin typeface="Arial" panose="020B0604020202020204" pitchFamily="34" charset="0"/>
            <a:ea typeface="+mn-ea"/>
            <a:cs typeface="Arial" panose="020B0604020202020204" pitchFamily="34" charset="0"/>
          </a:endParaRPr>
        </a:p>
      </dsp:txBody>
      <dsp:txXfrm>
        <a:off x="630246" y="1179067"/>
        <a:ext cx="2943622" cy="3264430"/>
      </dsp:txXfrm>
    </dsp:sp>
    <dsp:sp modelId="{A4F6A9E5-8942-40B9-B8D0-5D914EFCBCC5}">
      <dsp:nvSpPr>
        <dsp:cNvPr id="0" name=""/>
        <dsp:cNvSpPr/>
      </dsp:nvSpPr>
      <dsp:spPr>
        <a:xfrm>
          <a:off x="5448300" y="771088"/>
          <a:ext cx="143631" cy="316398"/>
        </a:xfrm>
        <a:custGeom>
          <a:avLst/>
          <a:gdLst/>
          <a:ahLst/>
          <a:cxnLst/>
          <a:rect l="0" t="0" r="0" b="0"/>
          <a:pathLst>
            <a:path>
              <a:moveTo>
                <a:pt x="45720" y="0"/>
              </a:moveTo>
              <a:lnTo>
                <a:pt x="45720" y="157013"/>
              </a:lnTo>
              <a:lnTo>
                <a:pt x="53957" y="157013"/>
              </a:lnTo>
              <a:lnTo>
                <a:pt x="53957" y="314027"/>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4021397" y="1087487"/>
          <a:ext cx="3141067" cy="3710960"/>
        </a:xfrm>
        <a:prstGeom prst="roundRect">
          <a:avLst>
            <a:gd name="adj" fmla="val 10000"/>
          </a:avLst>
        </a:prstGeom>
        <a:solidFill>
          <a:schemeClr val="accent1">
            <a:lumMod val="60000"/>
            <a:lumOff val="40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vi-VN" sz="3600" kern="1200" dirty="0" smtClean="0">
              <a:solidFill>
                <a:srgbClr val="002060"/>
              </a:solidFill>
              <a:latin typeface="Arial" panose="020B0604020202020204" pitchFamily="34" charset="0"/>
              <a:ea typeface="+mn-ea"/>
              <a:cs typeface="Arial" panose="020B0604020202020204" pitchFamily="34" charset="0"/>
            </a:rPr>
            <a:t>Khoáng sản kim loại</a:t>
          </a:r>
          <a:r>
            <a:rPr lang="en-US" sz="3600" kern="1200" dirty="0" smtClean="0">
              <a:solidFill>
                <a:srgbClr val="002060"/>
              </a:solidFill>
              <a:latin typeface="Arial" panose="020B0604020202020204" pitchFamily="34" charset="0"/>
              <a:ea typeface="+mn-ea"/>
              <a:cs typeface="Arial" panose="020B0604020202020204" pitchFamily="34" charset="0"/>
            </a:rPr>
            <a:t>: </a:t>
          </a:r>
          <a:r>
            <a:rPr lang="vi-VN" sz="3600" kern="1200" dirty="0" smtClean="0">
              <a:solidFill>
                <a:srgbClr val="002060"/>
              </a:solidFill>
              <a:latin typeface="Arial" panose="020B0604020202020204" pitchFamily="34" charset="0"/>
              <a:ea typeface="+mn-ea"/>
              <a:cs typeface="Arial" panose="020B0604020202020204" pitchFamily="34" charset="0"/>
            </a:rPr>
            <a:t>sắt, đồng, bô-xit, man-gan, đất hiếm,...</a:t>
          </a:r>
          <a:endParaRPr lang="en-US" sz="3600" kern="1200" dirty="0" smtClean="0">
            <a:solidFill>
              <a:srgbClr val="002060"/>
            </a:solidFill>
            <a:latin typeface="Arial" panose="020B0604020202020204" pitchFamily="34" charset="0"/>
            <a:ea typeface="+mn-ea"/>
            <a:cs typeface="Arial" panose="020B0604020202020204" pitchFamily="34" charset="0"/>
          </a:endParaRPr>
        </a:p>
      </dsp:txBody>
      <dsp:txXfrm>
        <a:off x="4113396" y="1179486"/>
        <a:ext cx="2957069" cy="3526962"/>
      </dsp:txXfrm>
    </dsp:sp>
    <dsp:sp modelId="{EFDB2B31-6276-4322-A4AD-A364E9706971}">
      <dsp:nvSpPr>
        <dsp:cNvPr id="0" name=""/>
        <dsp:cNvSpPr/>
      </dsp:nvSpPr>
      <dsp:spPr>
        <a:xfrm>
          <a:off x="5448300" y="771088"/>
          <a:ext cx="3489873" cy="316398"/>
        </a:xfrm>
        <a:custGeom>
          <a:avLst/>
          <a:gdLst/>
          <a:ahLst/>
          <a:cxnLst/>
          <a:rect l="0" t="0" r="0" b="0"/>
          <a:pathLst>
            <a:path>
              <a:moveTo>
                <a:pt x="0" y="0"/>
              </a:moveTo>
              <a:lnTo>
                <a:pt x="0" y="157013"/>
              </a:lnTo>
              <a:lnTo>
                <a:pt x="2048598" y="157013"/>
              </a:lnTo>
              <a:lnTo>
                <a:pt x="2048598" y="314027"/>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7518413" y="1087487"/>
          <a:ext cx="2839519" cy="3526120"/>
        </a:xfrm>
        <a:prstGeom prst="roundRect">
          <a:avLst>
            <a:gd name="adj" fmla="val 10000"/>
          </a:avLst>
        </a:prstGeom>
        <a:solidFill>
          <a:schemeClr val="bg1">
            <a:lumMod val="8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vi-VN" sz="3600" kern="1200" dirty="0" smtClean="0">
              <a:solidFill>
                <a:srgbClr val="002060"/>
              </a:solidFill>
              <a:latin typeface="Arial" panose="020B0604020202020204" pitchFamily="34" charset="0"/>
              <a:ea typeface="+mn-ea"/>
              <a:cs typeface="Arial" panose="020B0604020202020204" pitchFamily="34" charset="0"/>
            </a:rPr>
            <a:t>Khoáng sản phi kim loại</a:t>
          </a:r>
          <a:r>
            <a:rPr lang="en-US" sz="3600" kern="1200" dirty="0" smtClean="0">
              <a:solidFill>
                <a:srgbClr val="002060"/>
              </a:solidFill>
              <a:latin typeface="Arial" panose="020B0604020202020204" pitchFamily="34" charset="0"/>
              <a:ea typeface="+mn-ea"/>
              <a:cs typeface="Arial" panose="020B0604020202020204" pitchFamily="34" charset="0"/>
            </a:rPr>
            <a:t>: </a:t>
          </a:r>
          <a:r>
            <a:rPr lang="vi-VN" sz="3600" kern="1200" dirty="0" smtClean="0">
              <a:solidFill>
                <a:srgbClr val="002060"/>
              </a:solidFill>
              <a:latin typeface="Arial" panose="020B0604020202020204" pitchFamily="34" charset="0"/>
              <a:ea typeface="+mn-ea"/>
              <a:cs typeface="Arial" panose="020B0604020202020204" pitchFamily="34" charset="0"/>
            </a:rPr>
            <a:t>a-pa-tit, đá vôi,</a:t>
          </a:r>
          <a:r>
            <a:rPr lang="en-US" sz="3600" kern="1200" dirty="0" smtClean="0">
              <a:solidFill>
                <a:srgbClr val="002060"/>
              </a:solidFill>
              <a:latin typeface="Arial" panose="020B0604020202020204" pitchFamily="34" charset="0"/>
              <a:ea typeface="+mn-ea"/>
              <a:cs typeface="Arial" panose="020B0604020202020204" pitchFamily="34" charset="0"/>
            </a:rPr>
            <a:t> </a:t>
          </a:r>
          <a:r>
            <a:rPr lang="en-US" sz="3600" kern="1200" dirty="0" err="1" smtClean="0">
              <a:solidFill>
                <a:srgbClr val="002060"/>
              </a:solidFill>
              <a:latin typeface="Arial" panose="020B0604020202020204" pitchFamily="34" charset="0"/>
              <a:ea typeface="+mn-ea"/>
              <a:cs typeface="Arial" panose="020B0604020202020204" pitchFamily="34" charset="0"/>
            </a:rPr>
            <a:t>sét</a:t>
          </a:r>
          <a:r>
            <a:rPr lang="en-US" sz="3600" kern="1200" dirty="0" smtClean="0">
              <a:solidFill>
                <a:srgbClr val="002060"/>
              </a:solidFill>
              <a:latin typeface="Arial" panose="020B0604020202020204" pitchFamily="34" charset="0"/>
              <a:ea typeface="+mn-ea"/>
              <a:cs typeface="Arial" panose="020B0604020202020204" pitchFamily="34" charset="0"/>
            </a:rPr>
            <a:t>, </a:t>
          </a:r>
          <a:r>
            <a:rPr lang="en-US" sz="3600" kern="1200" dirty="0" err="1" smtClean="0">
              <a:solidFill>
                <a:srgbClr val="002060"/>
              </a:solidFill>
              <a:latin typeface="Arial" panose="020B0604020202020204" pitchFamily="34" charset="0"/>
              <a:ea typeface="+mn-ea"/>
              <a:cs typeface="Arial" panose="020B0604020202020204" pitchFamily="34" charset="0"/>
            </a:rPr>
            <a:t>cao</a:t>
          </a:r>
          <a:r>
            <a:rPr lang="en-US" sz="3600" kern="1200" dirty="0" smtClean="0">
              <a:solidFill>
                <a:srgbClr val="002060"/>
              </a:solidFill>
              <a:latin typeface="Arial" panose="020B0604020202020204" pitchFamily="34" charset="0"/>
              <a:ea typeface="+mn-ea"/>
              <a:cs typeface="Arial" panose="020B0604020202020204" pitchFamily="34" charset="0"/>
            </a:rPr>
            <a:t> </a:t>
          </a:r>
          <a:r>
            <a:rPr lang="en-US" sz="3600" kern="1200" dirty="0" err="1" smtClean="0">
              <a:solidFill>
                <a:srgbClr val="002060"/>
              </a:solidFill>
              <a:latin typeface="Arial" panose="020B0604020202020204" pitchFamily="34" charset="0"/>
              <a:ea typeface="+mn-ea"/>
              <a:cs typeface="Arial" panose="020B0604020202020204" pitchFamily="34" charset="0"/>
            </a:rPr>
            <a:t>lanh</a:t>
          </a:r>
          <a:r>
            <a:rPr lang="en-US" sz="3600" kern="1200" dirty="0" smtClean="0">
              <a:solidFill>
                <a:srgbClr val="002060"/>
              </a:solidFill>
              <a:latin typeface="Arial" panose="020B0604020202020204" pitchFamily="34" charset="0"/>
              <a:ea typeface="+mn-ea"/>
              <a:cs typeface="Arial" panose="020B0604020202020204" pitchFamily="34" charset="0"/>
            </a:rPr>
            <a:t>,…</a:t>
          </a:r>
        </a:p>
      </dsp:txBody>
      <dsp:txXfrm>
        <a:off x="7601580" y="1170654"/>
        <a:ext cx="2673185" cy="3359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D67A-654A-4181-9789-85F9D3DCB22B}">
      <dsp:nvSpPr>
        <dsp:cNvPr id="0" name=""/>
        <dsp:cNvSpPr/>
      </dsp:nvSpPr>
      <dsp:spPr>
        <a:xfrm>
          <a:off x="5190508" y="1355011"/>
          <a:ext cx="4353288" cy="513695"/>
        </a:xfrm>
        <a:custGeom>
          <a:avLst/>
          <a:gdLst/>
          <a:ahLst/>
          <a:cxnLst/>
          <a:rect l="0" t="0" r="0" b="0"/>
          <a:pathLst>
            <a:path>
              <a:moveTo>
                <a:pt x="0" y="0"/>
              </a:moveTo>
              <a:lnTo>
                <a:pt x="0" y="280235"/>
              </a:lnTo>
              <a:lnTo>
                <a:pt x="4353288" y="280235"/>
              </a:lnTo>
              <a:lnTo>
                <a:pt x="4353288" y="5136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51C25-DEBF-4649-A624-96831E41B825}">
      <dsp:nvSpPr>
        <dsp:cNvPr id="0" name=""/>
        <dsp:cNvSpPr/>
      </dsp:nvSpPr>
      <dsp:spPr>
        <a:xfrm>
          <a:off x="5190508" y="1355011"/>
          <a:ext cx="178827" cy="598206"/>
        </a:xfrm>
        <a:custGeom>
          <a:avLst/>
          <a:gdLst/>
          <a:ahLst/>
          <a:cxnLst/>
          <a:rect l="0" t="0" r="0" b="0"/>
          <a:pathLst>
            <a:path>
              <a:moveTo>
                <a:pt x="0" y="0"/>
              </a:moveTo>
              <a:lnTo>
                <a:pt x="0" y="364745"/>
              </a:lnTo>
              <a:lnTo>
                <a:pt x="178827" y="364745"/>
              </a:lnTo>
              <a:lnTo>
                <a:pt x="178827" y="59820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92D33-9585-454A-8ED0-B83B95DF78B4}">
      <dsp:nvSpPr>
        <dsp:cNvPr id="0" name=""/>
        <dsp:cNvSpPr/>
      </dsp:nvSpPr>
      <dsp:spPr>
        <a:xfrm>
          <a:off x="1481206" y="1355011"/>
          <a:ext cx="3709301" cy="598206"/>
        </a:xfrm>
        <a:custGeom>
          <a:avLst/>
          <a:gdLst/>
          <a:ahLst/>
          <a:cxnLst/>
          <a:rect l="0" t="0" r="0" b="0"/>
          <a:pathLst>
            <a:path>
              <a:moveTo>
                <a:pt x="3709301" y="0"/>
              </a:moveTo>
              <a:lnTo>
                <a:pt x="3709301" y="364745"/>
              </a:lnTo>
              <a:lnTo>
                <a:pt x="0" y="364745"/>
              </a:lnTo>
              <a:lnTo>
                <a:pt x="0" y="59820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EE4E7E-0F6C-426B-A1DC-48E9B187B365}">
      <dsp:nvSpPr>
        <dsp:cNvPr id="0" name=""/>
        <dsp:cNvSpPr/>
      </dsp:nvSpPr>
      <dsp:spPr>
        <a:xfrm>
          <a:off x="2047686" y="-245261"/>
          <a:ext cx="6285643" cy="1600272"/>
        </a:xfrm>
        <a:prstGeom prst="roundRect">
          <a:avLst>
            <a:gd name="adj" fmla="val 10000"/>
          </a:avLst>
        </a:prstGeom>
        <a:solidFill>
          <a:schemeClr val="accent2">
            <a:hueOff val="0"/>
            <a:satOff val="0"/>
            <a:lumOff val="0"/>
            <a:alphaOff val="0"/>
          </a:schemeClr>
        </a:solidFill>
        <a:ln w="25400" cap="flat" cmpd="sng" algn="ctr">
          <a:solidFill>
            <a:srgbClr val="009900"/>
          </a:solidFill>
          <a:prstDash val="solid"/>
        </a:ln>
        <a:effectLst/>
      </dsp:spPr>
      <dsp:style>
        <a:lnRef idx="2">
          <a:scrgbClr r="0" g="0" b="0"/>
        </a:lnRef>
        <a:fillRef idx="1">
          <a:scrgbClr r="0" g="0" b="0"/>
        </a:fillRef>
        <a:effectRef idx="0">
          <a:scrgbClr r="0" g="0" b="0"/>
        </a:effectRef>
        <a:fontRef idx="minor">
          <a:schemeClr val="lt1"/>
        </a:fontRef>
      </dsp:style>
    </dsp:sp>
    <dsp:sp modelId="{69ED4359-4046-461E-A27D-1D32DCAFA1DF}">
      <dsp:nvSpPr>
        <dsp:cNvPr id="0" name=""/>
        <dsp:cNvSpPr/>
      </dsp:nvSpPr>
      <dsp:spPr>
        <a:xfrm>
          <a:off x="2327699" y="20750"/>
          <a:ext cx="6285643" cy="160027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err="1" smtClean="0">
              <a:solidFill>
                <a:srgbClr val="00B050"/>
              </a:solidFill>
              <a:latin typeface="Arial" panose="020B0604020202020204" pitchFamily="34" charset="0"/>
              <a:cs typeface="Arial" panose="020B0604020202020204" pitchFamily="34" charset="0"/>
            </a:rPr>
            <a:t>Đặc</a:t>
          </a:r>
          <a:r>
            <a:rPr lang="en-US" sz="4800" b="1" kern="1200" dirty="0" smtClean="0">
              <a:solidFill>
                <a:srgbClr val="00B050"/>
              </a:solidFill>
              <a:latin typeface="Arial" panose="020B0604020202020204" pitchFamily="34" charset="0"/>
              <a:cs typeface="Arial" panose="020B0604020202020204" pitchFamily="34" charset="0"/>
            </a:rPr>
            <a:t> </a:t>
          </a:r>
          <a:r>
            <a:rPr lang="en-US" sz="4800" b="1" kern="1200" dirty="0" err="1" smtClean="0">
              <a:solidFill>
                <a:srgbClr val="00B050"/>
              </a:solidFill>
              <a:latin typeface="Arial" panose="020B0604020202020204" pitchFamily="34" charset="0"/>
              <a:cs typeface="Arial" panose="020B0604020202020204" pitchFamily="34" charset="0"/>
            </a:rPr>
            <a:t>điểm</a:t>
          </a:r>
          <a:r>
            <a:rPr lang="en-US" sz="4800" b="1" kern="1200" dirty="0" smtClean="0">
              <a:solidFill>
                <a:srgbClr val="00B050"/>
              </a:solidFill>
              <a:latin typeface="Arial" panose="020B0604020202020204" pitchFamily="34" charset="0"/>
              <a:cs typeface="Arial" panose="020B0604020202020204" pitchFamily="34" charset="0"/>
            </a:rPr>
            <a:t> </a:t>
          </a:r>
          <a:r>
            <a:rPr lang="en-US" sz="4800" b="1" kern="1200" dirty="0" err="1" smtClean="0">
              <a:solidFill>
                <a:srgbClr val="00B050"/>
              </a:solidFill>
              <a:latin typeface="Arial" panose="020B0604020202020204" pitchFamily="34" charset="0"/>
              <a:cs typeface="Arial" panose="020B0604020202020204" pitchFamily="34" charset="0"/>
            </a:rPr>
            <a:t>chung</a:t>
          </a:r>
          <a:endParaRPr lang="en-US" sz="4800" b="1" kern="1200" dirty="0">
            <a:solidFill>
              <a:srgbClr val="00B050"/>
            </a:solidFill>
            <a:latin typeface="Arial" panose="020B0604020202020204" pitchFamily="34" charset="0"/>
            <a:cs typeface="Arial" panose="020B0604020202020204" pitchFamily="34" charset="0"/>
          </a:endParaRPr>
        </a:p>
      </dsp:txBody>
      <dsp:txXfrm>
        <a:off x="2374569" y="67620"/>
        <a:ext cx="6191903" cy="1506532"/>
      </dsp:txXfrm>
    </dsp:sp>
    <dsp:sp modelId="{28473623-2049-49AC-86B1-D48F2BF4C0C0}">
      <dsp:nvSpPr>
        <dsp:cNvPr id="0" name=""/>
        <dsp:cNvSpPr/>
      </dsp:nvSpPr>
      <dsp:spPr>
        <a:xfrm>
          <a:off x="-280012" y="1953217"/>
          <a:ext cx="3522439" cy="16002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9CC1B7-B997-43DB-8FBA-E87CA8644D6C}">
      <dsp:nvSpPr>
        <dsp:cNvPr id="0" name=""/>
        <dsp:cNvSpPr/>
      </dsp:nvSpPr>
      <dsp:spPr>
        <a:xfrm>
          <a:off x="0" y="2219229"/>
          <a:ext cx="3522439" cy="160027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err="1" smtClean="0">
              <a:solidFill>
                <a:srgbClr val="0070C0"/>
              </a:solidFill>
            </a:rPr>
            <a:t>Số</a:t>
          </a:r>
          <a:r>
            <a:rPr lang="en-US" sz="4800" b="1" kern="1200" dirty="0" smtClean="0">
              <a:solidFill>
                <a:srgbClr val="0070C0"/>
              </a:solidFill>
            </a:rPr>
            <a:t> </a:t>
          </a:r>
          <a:r>
            <a:rPr lang="en-US" sz="4800" b="1" kern="1200" dirty="0" err="1" smtClean="0">
              <a:solidFill>
                <a:srgbClr val="0070C0"/>
              </a:solidFill>
            </a:rPr>
            <a:t>lượng</a:t>
          </a:r>
          <a:endParaRPr lang="en-US" sz="4800" b="1" kern="1200" dirty="0">
            <a:solidFill>
              <a:srgbClr val="0070C0"/>
            </a:solidFill>
          </a:endParaRPr>
        </a:p>
      </dsp:txBody>
      <dsp:txXfrm>
        <a:off x="46870" y="2266099"/>
        <a:ext cx="3428699" cy="1506532"/>
      </dsp:txXfrm>
    </dsp:sp>
    <dsp:sp modelId="{6F3CD8E8-CA9E-43D1-9C36-B4D6EB153454}">
      <dsp:nvSpPr>
        <dsp:cNvPr id="0" name=""/>
        <dsp:cNvSpPr/>
      </dsp:nvSpPr>
      <dsp:spPr>
        <a:xfrm>
          <a:off x="3649370" y="1953217"/>
          <a:ext cx="3439930" cy="16002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B7AE1-6584-45C0-BFAF-29B755DEB49F}">
      <dsp:nvSpPr>
        <dsp:cNvPr id="0" name=""/>
        <dsp:cNvSpPr/>
      </dsp:nvSpPr>
      <dsp:spPr>
        <a:xfrm>
          <a:off x="3929382" y="2219229"/>
          <a:ext cx="3439930" cy="160027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err="1" smtClean="0">
              <a:solidFill>
                <a:srgbClr val="0070C0"/>
              </a:solidFill>
            </a:rPr>
            <a:t>Quy</a:t>
          </a:r>
          <a:r>
            <a:rPr lang="en-US" sz="4800" b="1" kern="1200" dirty="0" smtClean="0">
              <a:solidFill>
                <a:srgbClr val="0070C0"/>
              </a:solidFill>
            </a:rPr>
            <a:t> </a:t>
          </a:r>
          <a:r>
            <a:rPr lang="en-US" sz="4800" b="1" kern="1200" dirty="0" err="1" smtClean="0">
              <a:solidFill>
                <a:srgbClr val="0070C0"/>
              </a:solidFill>
            </a:rPr>
            <a:t>mô</a:t>
          </a:r>
          <a:endParaRPr lang="en-US" sz="4800" b="1" kern="1200" dirty="0">
            <a:solidFill>
              <a:srgbClr val="0070C0"/>
            </a:solidFill>
          </a:endParaRPr>
        </a:p>
      </dsp:txBody>
      <dsp:txXfrm>
        <a:off x="3976252" y="2266099"/>
        <a:ext cx="3346190" cy="1506532"/>
      </dsp:txXfrm>
    </dsp:sp>
    <dsp:sp modelId="{A319C95E-2616-4827-90F2-15E2FA835A5A}">
      <dsp:nvSpPr>
        <dsp:cNvPr id="0" name=""/>
        <dsp:cNvSpPr/>
      </dsp:nvSpPr>
      <dsp:spPr>
        <a:xfrm>
          <a:off x="8090005" y="1868706"/>
          <a:ext cx="2907581" cy="16002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39CEC1-6863-461E-AEE0-60549AB0BDC3}">
      <dsp:nvSpPr>
        <dsp:cNvPr id="0" name=""/>
        <dsp:cNvSpPr/>
      </dsp:nvSpPr>
      <dsp:spPr>
        <a:xfrm>
          <a:off x="8370018" y="2134719"/>
          <a:ext cx="2907581" cy="160027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err="1" smtClean="0">
              <a:solidFill>
                <a:srgbClr val="0070C0"/>
              </a:solidFill>
            </a:rPr>
            <a:t>Phân</a:t>
          </a:r>
          <a:r>
            <a:rPr lang="en-US" sz="4800" b="1" kern="1200" dirty="0" smtClean="0">
              <a:solidFill>
                <a:srgbClr val="0070C0"/>
              </a:solidFill>
            </a:rPr>
            <a:t> </a:t>
          </a:r>
          <a:r>
            <a:rPr lang="en-US" sz="4800" b="1" kern="1200" dirty="0" err="1" smtClean="0">
              <a:solidFill>
                <a:srgbClr val="0070C0"/>
              </a:solidFill>
            </a:rPr>
            <a:t>bố</a:t>
          </a:r>
          <a:endParaRPr lang="en-US" sz="4800" b="1" kern="1200" dirty="0">
            <a:solidFill>
              <a:srgbClr val="0070C0"/>
            </a:solidFill>
          </a:endParaRPr>
        </a:p>
      </dsp:txBody>
      <dsp:txXfrm>
        <a:off x="8416888" y="2181589"/>
        <a:ext cx="2813841" cy="15065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152269" y="-941536"/>
          <a:ext cx="7325729" cy="7325729"/>
        </a:xfrm>
        <a:prstGeom prst="blockArc">
          <a:avLst>
            <a:gd name="adj1" fmla="val 18900000"/>
            <a:gd name="adj2" fmla="val 2700000"/>
            <a:gd name="adj3" fmla="val 2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55440" y="163687"/>
          <a:ext cx="9044970" cy="1849686"/>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22" tIns="71120" rIns="71120" bIns="71120" numCol="1" spcCol="1270" anchor="ctr" anchorCtr="0">
          <a:noAutofit/>
        </a:bodyPr>
        <a:lstStyle/>
        <a:p>
          <a:pPr lvl="0" algn="just" defTabSz="1244600">
            <a:lnSpc>
              <a:spcPct val="90000"/>
            </a:lnSpc>
            <a:spcBef>
              <a:spcPct val="0"/>
            </a:spcBef>
            <a:spcAft>
              <a:spcPct val="35000"/>
            </a:spcAft>
          </a:pPr>
          <a:endParaRPr lang="en-US" sz="2800" b="1" kern="1200" dirty="0" smtClean="0">
            <a:solidFill>
              <a:schemeClr val="tx1"/>
            </a:solidFill>
            <a:latin typeface="Arial" panose="020B0604020202020204" pitchFamily="34" charset="0"/>
            <a:ea typeface="Cambria" pitchFamily="18" charset="0"/>
            <a:cs typeface="Arial" panose="020B0604020202020204" pitchFamily="34" charset="0"/>
          </a:endParaRPr>
        </a:p>
        <a:p>
          <a:pPr lvl="0" algn="just" defTabSz="1244600">
            <a:lnSpc>
              <a:spcPct val="90000"/>
            </a:lnSpc>
            <a:spcBef>
              <a:spcPct val="0"/>
            </a:spcBef>
            <a:spcAft>
              <a:spcPct val="35000"/>
            </a:spcAft>
          </a:pPr>
          <a:r>
            <a:rPr lang="en-US" sz="2800" b="1" kern="1200" dirty="0" err="1" smtClean="0">
              <a:solidFill>
                <a:schemeClr val="tx1"/>
              </a:solidFill>
              <a:latin typeface="Arial" panose="020B0604020202020204" pitchFamily="34" charset="0"/>
              <a:ea typeface="Cambria" pitchFamily="18" charset="0"/>
              <a:cs typeface="Arial" panose="020B0604020202020204" pitchFamily="34" charset="0"/>
            </a:rPr>
            <a:t>Vai</a:t>
          </a:r>
          <a:r>
            <a:rPr lang="en-US" sz="28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b="1" kern="1200" dirty="0" err="1" smtClean="0">
              <a:solidFill>
                <a:schemeClr val="tx1"/>
              </a:solidFill>
              <a:latin typeface="Arial" panose="020B0604020202020204" pitchFamily="34" charset="0"/>
              <a:ea typeface="Cambria" pitchFamily="18" charset="0"/>
              <a:cs typeface="Arial" panose="020B0604020202020204" pitchFamily="34" charset="0"/>
            </a:rPr>
            <a:t>trò</a:t>
          </a:r>
          <a:r>
            <a:rPr lang="en-US" sz="28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vi-VN" sz="2800" b="0" kern="1200" dirty="0" smtClean="0">
              <a:solidFill>
                <a:schemeClr val="tx1"/>
              </a:solidFill>
              <a:latin typeface="Arial" panose="020B0604020202020204" pitchFamily="34" charset="0"/>
              <a:ea typeface="Cambria" pitchFamily="18" charset="0"/>
              <a:cs typeface="Arial" panose="020B0604020202020204" pitchFamily="34" charset="0"/>
            </a:rPr>
            <a:t>Cung cấp nguyên liệu, nhiên liệu cho nhiều ngành công nghiệp cũng như đảm bảo an ninh năng lượng cho quốc gia</a:t>
          </a:r>
          <a:r>
            <a:rPr lang="en-US" sz="2800" b="0" kern="1200" dirty="0" smtClean="0">
              <a:solidFill>
                <a:schemeClr val="tx1"/>
              </a:solidFill>
              <a:latin typeface="Arial" panose="020B0604020202020204" pitchFamily="34" charset="0"/>
              <a:ea typeface="Cambria" pitchFamily="18" charset="0"/>
              <a:cs typeface="Arial" panose="020B0604020202020204" pitchFamily="34" charset="0"/>
            </a:rPr>
            <a:t>, p</a:t>
          </a:r>
          <a:r>
            <a:rPr lang="vi-VN" sz="2800" b="0" kern="1200" dirty="0" smtClean="0">
              <a:solidFill>
                <a:schemeClr val="tx1"/>
              </a:solidFill>
              <a:latin typeface="Arial" panose="020B0604020202020204" pitchFamily="34" charset="0"/>
              <a:ea typeface="Cambria" pitchFamily="18" charset="0"/>
              <a:cs typeface="Arial" panose="020B0604020202020204" pitchFamily="34" charset="0"/>
            </a:rPr>
            <a:t>hát triển kinh tế và đời sống.</a:t>
          </a:r>
          <a:endParaRPr lang="en-US" sz="2800" b="0" kern="1200" dirty="0" smtClean="0">
            <a:solidFill>
              <a:schemeClr val="tx1"/>
            </a:solidFill>
            <a:latin typeface="Arial" panose="020B0604020202020204" pitchFamily="34" charset="0"/>
            <a:ea typeface="Cambria" pitchFamily="18" charset="0"/>
            <a:cs typeface="Arial" panose="020B0604020202020204" pitchFamily="34" charset="0"/>
          </a:endParaRPr>
        </a:p>
        <a:p>
          <a:pPr lvl="0" algn="just" defTabSz="1244600">
            <a:lnSpc>
              <a:spcPct val="90000"/>
            </a:lnSpc>
            <a:spcBef>
              <a:spcPct val="0"/>
            </a:spcBef>
            <a:spcAft>
              <a:spcPct val="35000"/>
            </a:spcAft>
          </a:pPr>
          <a:endParaRPr lang="en-US" sz="2800" kern="1200" dirty="0">
            <a:solidFill>
              <a:schemeClr val="tx1"/>
            </a:solidFill>
            <a:latin typeface="Arial" panose="020B0604020202020204" pitchFamily="34" charset="0"/>
            <a:ea typeface="Cambria" pitchFamily="18" charset="0"/>
            <a:cs typeface="Arial" panose="020B0604020202020204" pitchFamily="34" charset="0"/>
          </a:endParaRPr>
        </a:p>
      </dsp:txBody>
      <dsp:txXfrm>
        <a:off x="755440" y="163687"/>
        <a:ext cx="9044970" cy="1849686"/>
      </dsp:txXfrm>
    </dsp:sp>
    <dsp:sp modelId="{467C472B-F399-46AE-B017-5DC56BBEA7D7}">
      <dsp:nvSpPr>
        <dsp:cNvPr id="0" name=""/>
        <dsp:cNvSpPr/>
      </dsp:nvSpPr>
      <dsp:spPr>
        <a:xfrm>
          <a:off x="75108" y="408199"/>
          <a:ext cx="1360663" cy="136066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51121" y="2225333"/>
          <a:ext cx="8649289" cy="99198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22" tIns="71120" rIns="71120" bIns="71120" numCol="1" spcCol="1270" anchor="ctr" anchorCtr="0">
          <a:noAutofit/>
        </a:bodyPr>
        <a:lstStyle/>
        <a:p>
          <a:pPr lvl="0" algn="just" defTabSz="1244600">
            <a:lnSpc>
              <a:spcPct val="90000"/>
            </a:lnSpc>
            <a:spcBef>
              <a:spcPct val="0"/>
            </a:spcBef>
            <a:spcAft>
              <a:spcPct val="35000"/>
            </a:spcAft>
          </a:pPr>
          <a:r>
            <a:rPr lang="en-US" sz="2800" b="1" kern="1200" dirty="0" err="1" smtClean="0">
              <a:solidFill>
                <a:schemeClr val="tx1"/>
              </a:solidFill>
              <a:latin typeface="Arial" panose="020B0604020202020204" pitchFamily="34" charset="0"/>
              <a:ea typeface="Cambria" pitchFamily="18" charset="0"/>
              <a:cs typeface="Arial" panose="020B0604020202020204" pitchFamily="34" charset="0"/>
            </a:rPr>
            <a:t>Hiện</a:t>
          </a:r>
          <a:r>
            <a:rPr lang="en-US" sz="28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b="1" kern="1200" dirty="0" err="1" smtClean="0">
              <a:solidFill>
                <a:schemeClr val="tx1"/>
              </a:solidFill>
              <a:latin typeface="Arial" panose="020B0604020202020204" pitchFamily="34" charset="0"/>
              <a:ea typeface="Cambria" pitchFamily="18" charset="0"/>
              <a:cs typeface="Arial" panose="020B0604020202020204" pitchFamily="34" charset="0"/>
            </a:rPr>
            <a:t>trạng</a:t>
          </a:r>
          <a:r>
            <a:rPr lang="en-US" sz="28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vi-VN" sz="2800" b="0" i="0" kern="1200" dirty="0" smtClean="0">
              <a:solidFill>
                <a:schemeClr val="tx1"/>
              </a:solidFill>
              <a:latin typeface="Arial" panose="020B0604020202020204" pitchFamily="34" charset="0"/>
              <a:ea typeface="Cambria" pitchFamily="18" charset="0"/>
              <a:cs typeface="Arial" panose="020B0604020202020204" pitchFamily="34" charset="0"/>
            </a:rPr>
            <a:t>Khai thác và sử dụng khoáng sản còn chưa hợp lí.</a:t>
          </a:r>
          <a:endParaRPr lang="en-US" sz="2800" b="0" i="0" kern="1200" dirty="0" smtClean="0">
            <a:solidFill>
              <a:schemeClr val="tx1"/>
            </a:solidFill>
            <a:latin typeface="Arial" panose="020B0604020202020204" pitchFamily="34" charset="0"/>
            <a:ea typeface="Cambria" pitchFamily="18" charset="0"/>
            <a:cs typeface="Arial" panose="020B0604020202020204" pitchFamily="34" charset="0"/>
          </a:endParaRPr>
        </a:p>
      </dsp:txBody>
      <dsp:txXfrm>
        <a:off x="1151121" y="2225333"/>
        <a:ext cx="8649289" cy="991989"/>
      </dsp:txXfrm>
    </dsp:sp>
    <dsp:sp modelId="{9D6C96D5-59F1-4074-AA4E-276172A59D56}">
      <dsp:nvSpPr>
        <dsp:cNvPr id="0" name=""/>
        <dsp:cNvSpPr/>
      </dsp:nvSpPr>
      <dsp:spPr>
        <a:xfrm>
          <a:off x="470789" y="2040996"/>
          <a:ext cx="1360663" cy="136066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55440" y="3821288"/>
          <a:ext cx="9044970" cy="1065672"/>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22" tIns="71120" rIns="71120" bIns="71120" numCol="1" spcCol="1270" anchor="ctr" anchorCtr="0">
          <a:noAutofit/>
        </a:bodyPr>
        <a:lstStyle/>
        <a:p>
          <a:pPr lvl="0" algn="l" defTabSz="1244600">
            <a:lnSpc>
              <a:spcPct val="90000"/>
            </a:lnSpc>
            <a:spcBef>
              <a:spcPct val="0"/>
            </a:spcBef>
            <a:spcAft>
              <a:spcPct val="35000"/>
            </a:spcAft>
          </a:pPr>
          <a:endParaRPr lang="en-US" sz="2800" b="1" kern="1200" dirty="0" smtClean="0">
            <a:solidFill>
              <a:schemeClr val="tx1"/>
            </a:solidFill>
            <a:latin typeface="Arial" panose="020B0604020202020204" pitchFamily="34" charset="0"/>
            <a:ea typeface="Cambria" pitchFamily="18" charset="0"/>
            <a:cs typeface="Arial" panose="020B0604020202020204" pitchFamily="34" charset="0"/>
          </a:endParaRPr>
        </a:p>
        <a:p>
          <a:pPr lvl="0" algn="l" defTabSz="1244600">
            <a:lnSpc>
              <a:spcPct val="90000"/>
            </a:lnSpc>
            <a:spcBef>
              <a:spcPct val="0"/>
            </a:spcBef>
            <a:spcAft>
              <a:spcPct val="35000"/>
            </a:spcAft>
          </a:pPr>
          <a:r>
            <a:rPr lang="en-US" sz="2800" b="1" kern="1200" dirty="0" err="1" smtClean="0">
              <a:solidFill>
                <a:schemeClr val="tx1"/>
              </a:solidFill>
              <a:latin typeface="Arial" panose="020B0604020202020204" pitchFamily="34" charset="0"/>
              <a:ea typeface="Cambria" pitchFamily="18" charset="0"/>
              <a:cs typeface="Arial" panose="020B0604020202020204" pitchFamily="34" charset="0"/>
            </a:rPr>
            <a:t>Nguyên</a:t>
          </a:r>
          <a:r>
            <a:rPr lang="en-US" sz="28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b="1" kern="1200" dirty="0" err="1" smtClean="0">
              <a:solidFill>
                <a:schemeClr val="tx1"/>
              </a:solidFill>
              <a:latin typeface="Arial" panose="020B0604020202020204" pitchFamily="34" charset="0"/>
              <a:ea typeface="Cambria" pitchFamily="18" charset="0"/>
              <a:cs typeface="Arial" panose="020B0604020202020204" pitchFamily="34" charset="0"/>
            </a:rPr>
            <a:t>nhân</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Khai</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thác</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quá</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mức</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bừa</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bãi</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trái</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phép</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công</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nghệ</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khai</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thác</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còn</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lạc</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800" kern="1200" dirty="0" err="1" smtClean="0">
              <a:solidFill>
                <a:schemeClr val="tx1"/>
              </a:solidFill>
              <a:latin typeface="Arial" panose="020B0604020202020204" pitchFamily="34" charset="0"/>
              <a:ea typeface="Cambria" pitchFamily="18" charset="0"/>
              <a:cs typeface="Arial" panose="020B0604020202020204" pitchFamily="34" charset="0"/>
            </a:rPr>
            <a:t>hậu</a:t>
          </a:r>
          <a:r>
            <a:rPr lang="en-US" sz="2800" kern="1200" dirty="0" smtClean="0">
              <a:solidFill>
                <a:schemeClr val="tx1"/>
              </a:solidFill>
              <a:latin typeface="Arial" panose="020B0604020202020204" pitchFamily="34" charset="0"/>
              <a:ea typeface="Cambria" pitchFamily="18" charset="0"/>
              <a:cs typeface="Arial" panose="020B0604020202020204" pitchFamily="34" charset="0"/>
            </a:rPr>
            <a:t>.</a:t>
          </a:r>
        </a:p>
        <a:p>
          <a:pPr lvl="0" algn="l" defTabSz="1244600">
            <a:lnSpc>
              <a:spcPct val="90000"/>
            </a:lnSpc>
            <a:spcBef>
              <a:spcPct val="0"/>
            </a:spcBef>
            <a:spcAft>
              <a:spcPct val="35000"/>
            </a:spcAft>
          </a:pPr>
          <a:endParaRPr lang="en-US" sz="2800" kern="1200" dirty="0">
            <a:solidFill>
              <a:schemeClr val="tx1"/>
            </a:solidFill>
            <a:latin typeface="Arial" panose="020B0604020202020204" pitchFamily="34" charset="0"/>
            <a:ea typeface="Cambria" pitchFamily="18" charset="0"/>
            <a:cs typeface="Arial" panose="020B0604020202020204" pitchFamily="34" charset="0"/>
          </a:endParaRPr>
        </a:p>
      </dsp:txBody>
      <dsp:txXfrm>
        <a:off x="755440" y="3821288"/>
        <a:ext cx="9044970" cy="1065672"/>
      </dsp:txXfrm>
    </dsp:sp>
    <dsp:sp modelId="{BB02C15B-25BD-4CA5-8B62-85830BA892A9}">
      <dsp:nvSpPr>
        <dsp:cNvPr id="0" name=""/>
        <dsp:cNvSpPr/>
      </dsp:nvSpPr>
      <dsp:spPr>
        <a:xfrm>
          <a:off x="75108" y="3673792"/>
          <a:ext cx="1360663" cy="136066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152269" y="-941536"/>
          <a:ext cx="7325729" cy="7325729"/>
        </a:xfrm>
        <a:prstGeom prst="blockArc">
          <a:avLst>
            <a:gd name="adj1" fmla="val 18900000"/>
            <a:gd name="adj2" fmla="val 2700000"/>
            <a:gd name="adj3" fmla="val 2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2043" y="246285"/>
          <a:ext cx="9044970" cy="128900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22" tIns="60960" rIns="60960" bIns="60960" numCol="1" spcCol="1270" anchor="ctr" anchorCtr="0">
          <a:noAutofit/>
        </a:bodyPr>
        <a:lstStyle/>
        <a:p>
          <a:pPr lvl="0" algn="just" defTabSz="1066800">
            <a:lnSpc>
              <a:spcPct val="90000"/>
            </a:lnSpc>
            <a:spcBef>
              <a:spcPct val="0"/>
            </a:spcBef>
            <a:spcAft>
              <a:spcPct val="35000"/>
            </a:spcAft>
          </a:pPr>
          <a:r>
            <a:rPr lang="en-US" sz="2400" b="1" kern="1200" dirty="0" err="1" smtClean="0">
              <a:solidFill>
                <a:schemeClr val="tx1"/>
              </a:solidFill>
              <a:latin typeface="Arial" panose="020B0604020202020204" pitchFamily="34" charset="0"/>
              <a:ea typeface="Cambria" pitchFamily="18" charset="0"/>
              <a:cs typeface="Arial" panose="020B0604020202020204" pitchFamily="34" charset="0"/>
            </a:rPr>
            <a:t>Hậu</a:t>
          </a:r>
          <a:r>
            <a:rPr lang="en-US" sz="24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1" kern="1200" dirty="0" err="1" smtClean="0">
              <a:solidFill>
                <a:schemeClr val="tx1"/>
              </a:solidFill>
              <a:latin typeface="Arial" panose="020B0604020202020204" pitchFamily="34" charset="0"/>
              <a:ea typeface="Cambria" pitchFamily="18" charset="0"/>
              <a:cs typeface="Arial" panose="020B0604020202020204" pitchFamily="34" charset="0"/>
            </a:rPr>
            <a:t>quả</a:t>
          </a:r>
          <a:r>
            <a:rPr lang="en-US" sz="24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vi-VN" sz="2400" b="0" kern="1200" dirty="0" smtClean="0">
              <a:solidFill>
                <a:schemeClr val="tx1"/>
              </a:solidFill>
              <a:latin typeface="Arial" panose="020B0604020202020204" pitchFamily="34" charset="0"/>
              <a:ea typeface="Cambria" pitchFamily="18" charset="0"/>
              <a:cs typeface="Arial" panose="020B0604020202020204" pitchFamily="34" charset="0"/>
            </a:rPr>
            <a:t>Gây lãng phí, ảnh hưởng xấu đến môi trường và phát triển bền vững. Bên cạnh đó, một số loại khoáng sản bị khai thác quá mức dẫn tới nguy cơ cạn kiệt.</a:t>
          </a:r>
          <a:endParaRPr lang="en-US" sz="2400" b="0" kern="1200" dirty="0">
            <a:solidFill>
              <a:schemeClr val="tx1"/>
            </a:solidFill>
            <a:latin typeface="Arial" panose="020B0604020202020204" pitchFamily="34" charset="0"/>
            <a:ea typeface="Cambria" pitchFamily="18" charset="0"/>
            <a:cs typeface="Arial" panose="020B0604020202020204" pitchFamily="34" charset="0"/>
          </a:endParaRPr>
        </a:p>
      </dsp:txBody>
      <dsp:txXfrm>
        <a:off x="762043" y="246285"/>
        <a:ext cx="9044970" cy="1289005"/>
      </dsp:txXfrm>
    </dsp:sp>
    <dsp:sp modelId="{467C472B-F399-46AE-B017-5DC56BBEA7D7}">
      <dsp:nvSpPr>
        <dsp:cNvPr id="0" name=""/>
        <dsp:cNvSpPr/>
      </dsp:nvSpPr>
      <dsp:spPr>
        <a:xfrm>
          <a:off x="75108" y="408199"/>
          <a:ext cx="1360663" cy="136066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219191" y="1916293"/>
          <a:ext cx="8649289" cy="1158023"/>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22" tIns="60960" rIns="60960" bIns="60960" numCol="1" spcCol="1270" anchor="ctr" anchorCtr="0">
          <a:noAutofit/>
        </a:bodyPr>
        <a:lstStyle/>
        <a:p>
          <a:pPr lvl="0" defTabSz="1066800">
            <a:lnSpc>
              <a:spcPct val="90000"/>
            </a:lnSpc>
            <a:spcBef>
              <a:spcPct val="0"/>
            </a:spcBef>
            <a:spcAft>
              <a:spcPct val="35000"/>
            </a:spcAft>
          </a:pPr>
          <a:endParaRPr lang="en-US" sz="2400" b="1" kern="1200" dirty="0" smtClean="0">
            <a:solidFill>
              <a:schemeClr val="tx1"/>
            </a:solidFill>
            <a:latin typeface="Arial" panose="020B0604020202020204" pitchFamily="34" charset="0"/>
            <a:ea typeface="Cambria" pitchFamily="18" charset="0"/>
            <a:cs typeface="Arial" panose="020B0604020202020204" pitchFamily="34" charset="0"/>
          </a:endParaRPr>
        </a:p>
        <a:p>
          <a:pPr lvl="0" defTabSz="1066800">
            <a:lnSpc>
              <a:spcPct val="90000"/>
            </a:lnSpc>
            <a:spcBef>
              <a:spcPct val="0"/>
            </a:spcBef>
            <a:spcAft>
              <a:spcPct val="35000"/>
            </a:spcAft>
          </a:pPr>
          <a:r>
            <a:rPr lang="en-US" sz="2400" b="1" kern="1200" dirty="0" err="1" smtClean="0">
              <a:solidFill>
                <a:schemeClr val="tx1"/>
              </a:solidFill>
              <a:latin typeface="Arial" panose="020B0604020202020204" pitchFamily="34" charset="0"/>
              <a:ea typeface="Cambria" pitchFamily="18" charset="0"/>
              <a:cs typeface="Arial" panose="020B0604020202020204" pitchFamily="34" charset="0"/>
            </a:rPr>
            <a:t>Ví</a:t>
          </a:r>
          <a:r>
            <a:rPr lang="en-US" sz="24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1" kern="1200" dirty="0" err="1" smtClean="0">
              <a:solidFill>
                <a:schemeClr val="tx1"/>
              </a:solidFill>
              <a:latin typeface="Arial" panose="020B0604020202020204" pitchFamily="34" charset="0"/>
              <a:ea typeface="Cambria" pitchFamily="18" charset="0"/>
              <a:cs typeface="Arial" panose="020B0604020202020204" pitchFamily="34" charset="0"/>
            </a:rPr>
            <a:t>dụ</a:t>
          </a:r>
          <a:r>
            <a:rPr lang="en-US" sz="24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Sạt</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lở</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sông</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Hậu</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do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khai</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thác</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cát</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ô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nhiễm</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biển</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do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khai</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thác</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dầu</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ở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thềm</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lục</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địa</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phía</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0" kern="1200" dirty="0" err="1" smtClean="0">
              <a:solidFill>
                <a:schemeClr val="tx1"/>
              </a:solidFill>
              <a:latin typeface="Arial" panose="020B0604020202020204" pitchFamily="34" charset="0"/>
              <a:ea typeface="Cambria" pitchFamily="18" charset="0"/>
              <a:cs typeface="Arial" panose="020B0604020202020204" pitchFamily="34" charset="0"/>
            </a:rPr>
            <a:t>nam</a:t>
          </a:r>
          <a:r>
            <a:rPr lang="en-US" sz="2400" b="0" kern="1200" dirty="0" smtClean="0">
              <a:solidFill>
                <a:schemeClr val="tx1"/>
              </a:solidFill>
              <a:latin typeface="Arial" panose="020B0604020202020204" pitchFamily="34" charset="0"/>
              <a:ea typeface="Cambria" pitchFamily="18" charset="0"/>
              <a:cs typeface="Arial" panose="020B0604020202020204" pitchFamily="34" charset="0"/>
            </a:rPr>
            <a:t>.</a:t>
          </a:r>
        </a:p>
        <a:p>
          <a:pPr lvl="0" algn="just" defTabSz="1066800">
            <a:lnSpc>
              <a:spcPct val="90000"/>
            </a:lnSpc>
            <a:spcBef>
              <a:spcPct val="0"/>
            </a:spcBef>
            <a:spcAft>
              <a:spcPct val="35000"/>
            </a:spcAft>
          </a:pPr>
          <a:endParaRPr lang="en-US" sz="2400" b="0" i="0" kern="1200" dirty="0" smtClean="0">
            <a:solidFill>
              <a:schemeClr val="tx1"/>
            </a:solidFill>
            <a:latin typeface="Arial" panose="020B0604020202020204" pitchFamily="34" charset="0"/>
            <a:ea typeface="Cambria" pitchFamily="18" charset="0"/>
            <a:cs typeface="Arial" panose="020B0604020202020204" pitchFamily="34" charset="0"/>
          </a:endParaRPr>
        </a:p>
      </dsp:txBody>
      <dsp:txXfrm>
        <a:off x="1219191" y="1916293"/>
        <a:ext cx="8649289" cy="1158023"/>
      </dsp:txXfrm>
    </dsp:sp>
    <dsp:sp modelId="{9D6C96D5-59F1-4074-AA4E-276172A59D56}">
      <dsp:nvSpPr>
        <dsp:cNvPr id="0" name=""/>
        <dsp:cNvSpPr/>
      </dsp:nvSpPr>
      <dsp:spPr>
        <a:xfrm>
          <a:off x="366522" y="1909120"/>
          <a:ext cx="1360663" cy="136066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2043" y="3556187"/>
          <a:ext cx="9044970" cy="1886468"/>
        </a:xfrm>
        <a:prstGeom prst="rect">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4022" tIns="60960" rIns="60960" bIns="60960" numCol="1" spcCol="1270" anchor="ctr" anchorCtr="0">
          <a:noAutofit/>
        </a:bodyPr>
        <a:lstStyle/>
        <a:p>
          <a:pPr lvl="0" algn="l" defTabSz="1066800">
            <a:lnSpc>
              <a:spcPct val="90000"/>
            </a:lnSpc>
            <a:spcBef>
              <a:spcPct val="0"/>
            </a:spcBef>
            <a:spcAft>
              <a:spcPct val="35000"/>
            </a:spcAft>
          </a:pPr>
          <a:endParaRPr lang="en-US" sz="2400" b="1" kern="1200" dirty="0" smtClean="0">
            <a:solidFill>
              <a:schemeClr val="tx1"/>
            </a:solidFill>
            <a:latin typeface="Arial" panose="020B0604020202020204" pitchFamily="34" charset="0"/>
            <a:ea typeface="Cambria" pitchFamily="18" charset="0"/>
            <a:cs typeface="Arial" panose="020B0604020202020204" pitchFamily="34" charset="0"/>
          </a:endParaRPr>
        </a:p>
        <a:p>
          <a:pPr lvl="0" algn="just" defTabSz="1066800">
            <a:lnSpc>
              <a:spcPct val="90000"/>
            </a:lnSpc>
            <a:spcBef>
              <a:spcPct val="0"/>
            </a:spcBef>
            <a:spcAft>
              <a:spcPct val="35000"/>
            </a:spcAft>
          </a:pPr>
          <a:r>
            <a:rPr lang="en-US" sz="2400" b="1" kern="1200" dirty="0" err="1" smtClean="0">
              <a:solidFill>
                <a:schemeClr val="tx1"/>
              </a:solidFill>
              <a:latin typeface="Arial" panose="020B0604020202020204" pitchFamily="34" charset="0"/>
              <a:ea typeface="Cambria" pitchFamily="18" charset="0"/>
              <a:cs typeface="Arial" panose="020B0604020202020204" pitchFamily="34" charset="0"/>
            </a:rPr>
            <a:t>Giải</a:t>
          </a:r>
          <a:r>
            <a:rPr lang="en-US" sz="2400" b="1"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b="1" kern="1200" dirty="0" err="1" smtClean="0">
              <a:solidFill>
                <a:schemeClr val="tx1"/>
              </a:solidFill>
              <a:latin typeface="Arial" panose="020B0604020202020204" pitchFamily="34" charset="0"/>
              <a:ea typeface="Cambria" pitchFamily="18" charset="0"/>
              <a:cs typeface="Arial" panose="020B0604020202020204" pitchFamily="34" charset="0"/>
            </a:rPr>
            <a:t>pháp</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vi-VN" sz="2400" kern="1200" dirty="0" smtClean="0">
              <a:solidFill>
                <a:schemeClr val="tx1"/>
              </a:solidFill>
              <a:latin typeface="Arial" panose="020B0604020202020204" pitchFamily="34" charset="0"/>
              <a:ea typeface="Cambria" pitchFamily="18" charset="0"/>
              <a:cs typeface="Arial" panose="020B0604020202020204" pitchFamily="34" charset="0"/>
            </a:rPr>
            <a:t>Phát triển các hoạt động điều tra, thăm dò; khai thác, chế biến</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đ</a:t>
          </a:r>
          <a:r>
            <a:rPr lang="vi-VN" sz="2400" kern="1200" dirty="0" smtClean="0">
              <a:solidFill>
                <a:schemeClr val="tx1"/>
              </a:solidFill>
              <a:latin typeface="Arial" panose="020B0604020202020204" pitchFamily="34" charset="0"/>
              <a:ea typeface="Cambria" pitchFamily="18" charset="0"/>
              <a:cs typeface="Arial" panose="020B0604020202020204" pitchFamily="34" charset="0"/>
            </a:rPr>
            <a:t>ẩy mạnh đầu tư với công nghệ tiên tiến, thiết bị hiện đại</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phát</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triển</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công</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nghiệp</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chế</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biến</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b</a:t>
          </a:r>
          <a:r>
            <a:rPr lang="vi-VN" sz="2400" kern="1200" dirty="0" smtClean="0">
              <a:solidFill>
                <a:schemeClr val="tx1"/>
              </a:solidFill>
              <a:latin typeface="Arial" panose="020B0604020202020204" pitchFamily="34" charset="0"/>
              <a:ea typeface="Cambria" pitchFamily="18" charset="0"/>
              <a:cs typeface="Arial" panose="020B0604020202020204" pitchFamily="34" charset="0"/>
            </a:rPr>
            <a:t>ảo vệ khoáng sản chưa khai thác và sử dụng tiết kiệm</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và</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tổ</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chức</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tuyên</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truyền</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phổ</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biến</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giáo</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dục</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pháp</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 </a:t>
          </a:r>
          <a:r>
            <a:rPr lang="en-US" sz="2400" kern="1200" dirty="0" err="1" smtClean="0">
              <a:solidFill>
                <a:schemeClr val="tx1"/>
              </a:solidFill>
              <a:latin typeface="Arial" panose="020B0604020202020204" pitchFamily="34" charset="0"/>
              <a:ea typeface="Cambria" pitchFamily="18" charset="0"/>
              <a:cs typeface="Arial" panose="020B0604020202020204" pitchFamily="34" charset="0"/>
            </a:rPr>
            <a:t>luật</a:t>
          </a:r>
          <a:r>
            <a:rPr lang="en-US" sz="2400" kern="1200" dirty="0" smtClean="0">
              <a:solidFill>
                <a:schemeClr val="tx1"/>
              </a:solidFill>
              <a:latin typeface="Arial" panose="020B0604020202020204" pitchFamily="34" charset="0"/>
              <a:ea typeface="Cambria" pitchFamily="18" charset="0"/>
              <a:cs typeface="Arial" panose="020B0604020202020204" pitchFamily="34" charset="0"/>
            </a:rPr>
            <a:t>.</a:t>
          </a:r>
        </a:p>
        <a:p>
          <a:pPr lvl="0" algn="l" defTabSz="1066800">
            <a:lnSpc>
              <a:spcPct val="90000"/>
            </a:lnSpc>
            <a:spcBef>
              <a:spcPct val="0"/>
            </a:spcBef>
            <a:spcAft>
              <a:spcPct val="35000"/>
            </a:spcAft>
          </a:pPr>
          <a:endParaRPr lang="en-US" sz="2400" kern="1200" dirty="0">
            <a:solidFill>
              <a:schemeClr val="tx1"/>
            </a:solidFill>
            <a:latin typeface="Arial" panose="020B0604020202020204" pitchFamily="34" charset="0"/>
            <a:ea typeface="Cambria" pitchFamily="18" charset="0"/>
            <a:cs typeface="Arial" panose="020B0604020202020204" pitchFamily="34" charset="0"/>
          </a:endParaRPr>
        </a:p>
      </dsp:txBody>
      <dsp:txXfrm>
        <a:off x="762043" y="3556187"/>
        <a:ext cx="9044970" cy="1886468"/>
      </dsp:txXfrm>
    </dsp:sp>
    <dsp:sp modelId="{BB02C15B-25BD-4CA5-8B62-85830BA892A9}">
      <dsp:nvSpPr>
        <dsp:cNvPr id="0" name=""/>
        <dsp:cNvSpPr/>
      </dsp:nvSpPr>
      <dsp:spPr>
        <a:xfrm>
          <a:off x="75108" y="3673792"/>
          <a:ext cx="1360663" cy="136066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9/19/2023</a:t>
            </a:fld>
            <a:endParaRPr lang="en-US"/>
          </a:p>
        </p:txBody>
      </p:sp>
      <p:sp>
        <p:nvSpPr>
          <p:cNvPr id="4" name="Slide Image Placeholder 3"/>
          <p:cNvSpPr>
            <a:spLocks noGrp="1" noRot="1" noChangeAspect="1"/>
          </p:cNvSpPr>
          <p:nvPr>
            <p:ph type="sldImg" idx="2"/>
          </p:nvPr>
        </p:nvSpPr>
        <p:spPr>
          <a:xfrm>
            <a:off x="504825" y="685800"/>
            <a:ext cx="5848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1118219" rtl="0" eaLnBrk="1" latinLnBrk="0" hangingPunct="1">
      <a:defRPr sz="1500" kern="1200">
        <a:solidFill>
          <a:schemeClr val="tx1"/>
        </a:solidFill>
        <a:latin typeface="+mn-lt"/>
        <a:ea typeface="+mn-ea"/>
        <a:cs typeface="+mn-cs"/>
      </a:defRPr>
    </a:lvl1pPr>
    <a:lvl2pPr marL="559110" algn="l" defTabSz="1118219" rtl="0" eaLnBrk="1" latinLnBrk="0" hangingPunct="1">
      <a:defRPr sz="1500" kern="1200">
        <a:solidFill>
          <a:schemeClr val="tx1"/>
        </a:solidFill>
        <a:latin typeface="+mn-lt"/>
        <a:ea typeface="+mn-ea"/>
        <a:cs typeface="+mn-cs"/>
      </a:defRPr>
    </a:lvl2pPr>
    <a:lvl3pPr marL="1118219" algn="l" defTabSz="1118219" rtl="0" eaLnBrk="1" latinLnBrk="0" hangingPunct="1">
      <a:defRPr sz="1500" kern="1200">
        <a:solidFill>
          <a:schemeClr val="tx1"/>
        </a:solidFill>
        <a:latin typeface="+mn-lt"/>
        <a:ea typeface="+mn-ea"/>
        <a:cs typeface="+mn-cs"/>
      </a:defRPr>
    </a:lvl3pPr>
    <a:lvl4pPr marL="1677327" algn="l" defTabSz="1118219" rtl="0" eaLnBrk="1" latinLnBrk="0" hangingPunct="1">
      <a:defRPr sz="1500" kern="1200">
        <a:solidFill>
          <a:schemeClr val="tx1"/>
        </a:solidFill>
        <a:latin typeface="+mn-lt"/>
        <a:ea typeface="+mn-ea"/>
        <a:cs typeface="+mn-cs"/>
      </a:defRPr>
    </a:lvl4pPr>
    <a:lvl5pPr marL="2236438" algn="l" defTabSz="1118219" rtl="0" eaLnBrk="1" latinLnBrk="0" hangingPunct="1">
      <a:defRPr sz="1500" kern="1200">
        <a:solidFill>
          <a:schemeClr val="tx1"/>
        </a:solidFill>
        <a:latin typeface="+mn-lt"/>
        <a:ea typeface="+mn-ea"/>
        <a:cs typeface="+mn-cs"/>
      </a:defRPr>
    </a:lvl5pPr>
    <a:lvl6pPr marL="2795546" algn="l" defTabSz="1118219" rtl="0" eaLnBrk="1" latinLnBrk="0" hangingPunct="1">
      <a:defRPr sz="1500" kern="1200">
        <a:solidFill>
          <a:schemeClr val="tx1"/>
        </a:solidFill>
        <a:latin typeface="+mn-lt"/>
        <a:ea typeface="+mn-ea"/>
        <a:cs typeface="+mn-cs"/>
      </a:defRPr>
    </a:lvl6pPr>
    <a:lvl7pPr marL="3354657" algn="l" defTabSz="1118219" rtl="0" eaLnBrk="1" latinLnBrk="0" hangingPunct="1">
      <a:defRPr sz="1500" kern="1200">
        <a:solidFill>
          <a:schemeClr val="tx1"/>
        </a:solidFill>
        <a:latin typeface="+mn-lt"/>
        <a:ea typeface="+mn-ea"/>
        <a:cs typeface="+mn-cs"/>
      </a:defRPr>
    </a:lvl7pPr>
    <a:lvl8pPr marL="3913765" algn="l" defTabSz="1118219" rtl="0" eaLnBrk="1" latinLnBrk="0" hangingPunct="1">
      <a:defRPr sz="1500" kern="1200">
        <a:solidFill>
          <a:schemeClr val="tx1"/>
        </a:solidFill>
        <a:latin typeface="+mn-lt"/>
        <a:ea typeface="+mn-ea"/>
        <a:cs typeface="+mn-cs"/>
      </a:defRPr>
    </a:lvl8pPr>
    <a:lvl9pPr marL="4472875" algn="l" defTabSz="1118219"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685800"/>
            <a:ext cx="584835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248794"/>
            <a:ext cx="10492740" cy="1551693"/>
          </a:xfrm>
        </p:spPr>
        <p:txBody>
          <a:bodyPr/>
          <a:lstStyle/>
          <a:p>
            <a:r>
              <a:rPr lang="en-US" smtClean="0"/>
              <a:t>Click to edit Master title style</a:t>
            </a:r>
            <a:endParaRPr lang="en-US"/>
          </a:p>
        </p:txBody>
      </p:sp>
      <p:sp>
        <p:nvSpPr>
          <p:cNvPr id="3" name="Subtitle 2"/>
          <p:cNvSpPr>
            <a:spLocks noGrp="1"/>
          </p:cNvSpPr>
          <p:nvPr>
            <p:ph type="subTitle" idx="1"/>
          </p:nvPr>
        </p:nvSpPr>
        <p:spPr>
          <a:xfrm>
            <a:off x="1851660" y="4102100"/>
            <a:ext cx="8641080" cy="1849967"/>
          </a:xfrm>
        </p:spPr>
        <p:txBody>
          <a:bodyPr/>
          <a:lstStyle>
            <a:lvl1pPr marL="0" indent="0" algn="ctr">
              <a:buNone/>
              <a:defRPr>
                <a:solidFill>
                  <a:schemeClr val="tx1">
                    <a:tint val="75000"/>
                  </a:schemeClr>
                </a:solidFill>
              </a:defRPr>
            </a:lvl1pPr>
            <a:lvl2pPr marL="559110" indent="0" algn="ctr">
              <a:buNone/>
              <a:defRPr>
                <a:solidFill>
                  <a:schemeClr val="tx1">
                    <a:tint val="75000"/>
                  </a:schemeClr>
                </a:solidFill>
              </a:defRPr>
            </a:lvl2pPr>
            <a:lvl3pPr marL="1118219" indent="0" algn="ctr">
              <a:buNone/>
              <a:defRPr>
                <a:solidFill>
                  <a:schemeClr val="tx1">
                    <a:tint val="75000"/>
                  </a:schemeClr>
                </a:solidFill>
              </a:defRPr>
            </a:lvl3pPr>
            <a:lvl4pPr marL="1677327" indent="0" algn="ctr">
              <a:buNone/>
              <a:defRPr>
                <a:solidFill>
                  <a:schemeClr val="tx1">
                    <a:tint val="75000"/>
                  </a:schemeClr>
                </a:solidFill>
              </a:defRPr>
            </a:lvl4pPr>
            <a:lvl5pPr marL="2236438" indent="0" algn="ctr">
              <a:buNone/>
              <a:defRPr>
                <a:solidFill>
                  <a:schemeClr val="tx1">
                    <a:tint val="75000"/>
                  </a:schemeClr>
                </a:solidFill>
              </a:defRPr>
            </a:lvl5pPr>
            <a:lvl6pPr marL="2795546" indent="0" algn="ctr">
              <a:buNone/>
              <a:defRPr>
                <a:solidFill>
                  <a:schemeClr val="tx1">
                    <a:tint val="75000"/>
                  </a:schemeClr>
                </a:solidFill>
              </a:defRPr>
            </a:lvl6pPr>
            <a:lvl7pPr marL="3354657" indent="0" algn="ctr">
              <a:buNone/>
              <a:defRPr>
                <a:solidFill>
                  <a:schemeClr val="tx1">
                    <a:tint val="75000"/>
                  </a:schemeClr>
                </a:solidFill>
              </a:defRPr>
            </a:lvl7pPr>
            <a:lvl8pPr marL="3913765" indent="0" algn="ctr">
              <a:buNone/>
              <a:defRPr>
                <a:solidFill>
                  <a:schemeClr val="tx1">
                    <a:tint val="75000"/>
                  </a:schemeClr>
                </a:solidFill>
              </a:defRPr>
            </a:lvl8pPr>
            <a:lvl9pPr marL="44728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89901"/>
            <a:ext cx="2777490" cy="61766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289901"/>
            <a:ext cx="8126730" cy="61766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260" y="4606798"/>
            <a:ext cx="10719891" cy="1591737"/>
          </a:xfrm>
          <a:effectLst/>
        </p:spPr>
        <p:txBody>
          <a:bodyPr>
            <a:normAutofit/>
          </a:bodyPr>
          <a:lstStyle>
            <a:lvl1pPr algn="r">
              <a:defRPr sz="4900">
                <a:solidFill>
                  <a:srgbClr val="00206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12260" y="6198536"/>
            <a:ext cx="10719891" cy="664907"/>
          </a:xfrm>
        </p:spPr>
        <p:txBody>
          <a:bodyPr>
            <a:normAutofit/>
          </a:bodyPr>
          <a:lstStyle>
            <a:lvl1pPr marL="0" indent="0" algn="r">
              <a:buNone/>
              <a:defRPr sz="4000">
                <a:solidFill>
                  <a:srgbClr val="2597FF"/>
                </a:solidFill>
              </a:defRPr>
            </a:lvl1pPr>
            <a:lvl2pPr marL="632669" indent="0" algn="ctr">
              <a:buNone/>
              <a:defRPr>
                <a:solidFill>
                  <a:schemeClr val="tx1">
                    <a:tint val="75000"/>
                  </a:schemeClr>
                </a:solidFill>
              </a:defRPr>
            </a:lvl2pPr>
            <a:lvl3pPr marL="1265339" indent="0" algn="ctr">
              <a:buNone/>
              <a:defRPr>
                <a:solidFill>
                  <a:schemeClr val="tx1">
                    <a:tint val="75000"/>
                  </a:schemeClr>
                </a:solidFill>
              </a:defRPr>
            </a:lvl3pPr>
            <a:lvl4pPr marL="1898007" indent="0" algn="ctr">
              <a:buNone/>
              <a:defRPr>
                <a:solidFill>
                  <a:schemeClr val="tx1">
                    <a:tint val="75000"/>
                  </a:schemeClr>
                </a:solidFill>
              </a:defRPr>
            </a:lvl4pPr>
            <a:lvl5pPr marL="2530673" indent="0" algn="ctr">
              <a:buNone/>
              <a:defRPr>
                <a:solidFill>
                  <a:schemeClr val="tx1">
                    <a:tint val="75000"/>
                  </a:schemeClr>
                </a:solidFill>
              </a:defRPr>
            </a:lvl5pPr>
            <a:lvl6pPr marL="3163339" indent="0" algn="ctr">
              <a:buNone/>
              <a:defRPr>
                <a:solidFill>
                  <a:schemeClr val="tx1">
                    <a:tint val="75000"/>
                  </a:schemeClr>
                </a:solidFill>
              </a:defRPr>
            </a:lvl6pPr>
            <a:lvl7pPr marL="3796004" indent="0" algn="ctr">
              <a:buNone/>
              <a:defRPr>
                <a:solidFill>
                  <a:schemeClr val="tx1">
                    <a:tint val="75000"/>
                  </a:schemeClr>
                </a:solidFill>
              </a:defRPr>
            </a:lvl7pPr>
            <a:lvl8pPr marL="4428674" indent="0" algn="ctr">
              <a:buNone/>
              <a:defRPr>
                <a:solidFill>
                  <a:schemeClr val="tx1">
                    <a:tint val="75000"/>
                  </a:schemeClr>
                </a:solidFill>
              </a:defRPr>
            </a:lvl8pPr>
            <a:lvl9pPr marL="5061342"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EC398F1E-2E48-492E-9674-3E1B3A39F8D9}" type="datetimeFigureOut">
              <a:rPr lang="en-US"/>
              <a:pPr>
                <a:defRPr/>
              </a:pPr>
              <a:t>9/19/2023</a:t>
            </a:fld>
            <a:endParaRPr lang="en-US"/>
          </a:p>
        </p:txBody>
      </p:sp>
      <p:sp>
        <p:nvSpPr>
          <p:cNvPr id="5" name="Footer Placeholder 4"/>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C74C2912-B9EA-4B56-ABAC-081D7F79FF23}" type="slidenum">
              <a:rPr lang="en-US"/>
              <a:pPr>
                <a:defRPr/>
              </a:pPr>
              <a:t>‹#›</a:t>
            </a:fld>
            <a:endParaRPr lang="en-US" dirty="0"/>
          </a:p>
        </p:txBody>
      </p:sp>
    </p:spTree>
    <p:extLst>
      <p:ext uri="{BB962C8B-B14F-4D97-AF65-F5344CB8AC3E}">
        <p14:creationId xmlns:p14="http://schemas.microsoft.com/office/powerpoint/2010/main" val="2757597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101" y="1362883"/>
            <a:ext cx="11109960" cy="483565"/>
          </a:xfrm>
        </p:spPr>
        <p:txBody>
          <a:bodyPr>
            <a:normAutofit/>
          </a:bodyPr>
          <a:lstStyle>
            <a:lvl1pPr algn="r">
              <a:defRPr sz="4900">
                <a:solidFill>
                  <a:srgbClr val="2597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6101" y="1846450"/>
            <a:ext cx="11109960" cy="4029714"/>
          </a:xfrm>
        </p:spPr>
        <p:txBody>
          <a:bodyPr/>
          <a:lstStyle>
            <a:lvl1pPr>
              <a:defRPr sz="40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FB29CBF1-F490-49EF-9825-EB91452298DC}" type="datetimeFigureOut">
              <a:rPr lang="en-US"/>
              <a:pPr>
                <a:defRPr/>
              </a:pPr>
              <a:t>9/19/2023</a:t>
            </a:fld>
            <a:endParaRPr lang="en-US"/>
          </a:p>
        </p:txBody>
      </p:sp>
      <p:sp>
        <p:nvSpPr>
          <p:cNvPr id="5" name="Footer Placeholder 4"/>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9838E7BC-E4B1-4179-B601-F1EF3BAD635F}" type="slidenum">
              <a:rPr lang="en-US"/>
              <a:pPr>
                <a:defRPr/>
              </a:pPr>
              <a:t>‹#›</a:t>
            </a:fld>
            <a:endParaRPr lang="en-US"/>
          </a:p>
        </p:txBody>
      </p:sp>
    </p:spTree>
    <p:extLst>
      <p:ext uri="{BB962C8B-B14F-4D97-AF65-F5344CB8AC3E}">
        <p14:creationId xmlns:p14="http://schemas.microsoft.com/office/powerpoint/2010/main" val="135126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55357" y="556940"/>
            <a:ext cx="9482979" cy="805941"/>
          </a:xfrm>
        </p:spPr>
        <p:txBody>
          <a:bodyPr>
            <a:normAutofit/>
          </a:bodyPr>
          <a:lstStyle>
            <a:lvl1pPr algn="l">
              <a:defRPr sz="4900">
                <a:solidFill>
                  <a:srgbClr val="2597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55357" y="1524055"/>
            <a:ext cx="9482979" cy="4513281"/>
          </a:xfrm>
        </p:spPr>
        <p:txBody>
          <a:bodyPr/>
          <a:lstStyle>
            <a:lvl1pPr>
              <a:defRPr sz="40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B1AC39DE-DFD8-47A0-9BE0-9D45DDE892B7}" type="datetimeFigureOut">
              <a:rPr lang="en-US"/>
              <a:pPr>
                <a:defRPr/>
              </a:pPr>
              <a:t>9/19/2023</a:t>
            </a:fld>
            <a:endParaRPr lang="en-US"/>
          </a:p>
        </p:txBody>
      </p:sp>
      <p:sp>
        <p:nvSpPr>
          <p:cNvPr id="5" name="Footer Placeholder 4"/>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41150DE0-B56B-49B0-8B7F-2FD9ED1F726E}" type="slidenum">
              <a:rPr lang="en-US"/>
              <a:pPr>
                <a:defRPr/>
              </a:pPr>
              <a:t>‹#›</a:t>
            </a:fld>
            <a:endParaRPr lang="en-US"/>
          </a:p>
        </p:txBody>
      </p:sp>
    </p:spTree>
    <p:extLst>
      <p:ext uri="{BB962C8B-B14F-4D97-AF65-F5344CB8AC3E}">
        <p14:creationId xmlns:p14="http://schemas.microsoft.com/office/powerpoint/2010/main" val="1713427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651749"/>
            <a:ext cx="10492740" cy="1437745"/>
          </a:xfrm>
        </p:spPr>
        <p:txBody>
          <a:bodyPr anchor="t"/>
          <a:lstStyle>
            <a:lvl1pPr algn="l">
              <a:defRPr sz="55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3068202"/>
            <a:ext cx="10492740" cy="1583530"/>
          </a:xfrm>
        </p:spPr>
        <p:txBody>
          <a:bodyPr anchor="b"/>
          <a:lstStyle>
            <a:lvl1pPr marL="0" indent="0">
              <a:buNone/>
              <a:defRPr sz="2700">
                <a:solidFill>
                  <a:schemeClr val="tx1">
                    <a:tint val="75000"/>
                  </a:schemeClr>
                </a:solidFill>
              </a:defRPr>
            </a:lvl1pPr>
            <a:lvl2pPr marL="632669" indent="0">
              <a:buNone/>
              <a:defRPr sz="2600">
                <a:solidFill>
                  <a:schemeClr val="tx1">
                    <a:tint val="75000"/>
                  </a:schemeClr>
                </a:solidFill>
              </a:defRPr>
            </a:lvl2pPr>
            <a:lvl3pPr marL="1265339" indent="0">
              <a:buNone/>
              <a:defRPr sz="2200">
                <a:solidFill>
                  <a:schemeClr val="tx1">
                    <a:tint val="75000"/>
                  </a:schemeClr>
                </a:solidFill>
              </a:defRPr>
            </a:lvl3pPr>
            <a:lvl4pPr marL="1898007" indent="0">
              <a:buNone/>
              <a:defRPr sz="1600">
                <a:solidFill>
                  <a:schemeClr val="tx1">
                    <a:tint val="75000"/>
                  </a:schemeClr>
                </a:solidFill>
              </a:defRPr>
            </a:lvl4pPr>
            <a:lvl5pPr marL="2530673" indent="0">
              <a:buNone/>
              <a:defRPr sz="1600">
                <a:solidFill>
                  <a:schemeClr val="tx1">
                    <a:tint val="75000"/>
                  </a:schemeClr>
                </a:solidFill>
              </a:defRPr>
            </a:lvl5pPr>
            <a:lvl6pPr marL="3163339" indent="0">
              <a:buNone/>
              <a:defRPr sz="1600">
                <a:solidFill>
                  <a:schemeClr val="tx1">
                    <a:tint val="75000"/>
                  </a:schemeClr>
                </a:solidFill>
              </a:defRPr>
            </a:lvl6pPr>
            <a:lvl7pPr marL="3796004" indent="0">
              <a:buNone/>
              <a:defRPr sz="1600">
                <a:solidFill>
                  <a:schemeClr val="tx1">
                    <a:tint val="75000"/>
                  </a:schemeClr>
                </a:solidFill>
              </a:defRPr>
            </a:lvl7pPr>
            <a:lvl8pPr marL="4428674" indent="0">
              <a:buNone/>
              <a:defRPr sz="1600">
                <a:solidFill>
                  <a:schemeClr val="tx1">
                    <a:tint val="75000"/>
                  </a:schemeClr>
                </a:solidFill>
              </a:defRPr>
            </a:lvl8pPr>
            <a:lvl9pPr marL="506134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2135FC5F-5D5C-4CBC-AED4-C9B673B3B639}" type="datetimeFigureOut">
              <a:rPr lang="en-US"/>
              <a:pPr>
                <a:defRPr/>
              </a:pPr>
              <a:t>9/19/2023</a:t>
            </a:fld>
            <a:endParaRPr lang="en-US"/>
          </a:p>
        </p:txBody>
      </p:sp>
      <p:sp>
        <p:nvSpPr>
          <p:cNvPr id="5" name="Footer Placeholder 4"/>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44EE0CF7-4C5D-4C6A-8E2D-71247BAE40EB}" type="slidenum">
              <a:rPr lang="en-US"/>
              <a:pPr>
                <a:defRPr/>
              </a:pPr>
              <a:t>‹#›</a:t>
            </a:fld>
            <a:endParaRPr lang="en-US"/>
          </a:p>
        </p:txBody>
      </p:sp>
    </p:spTree>
    <p:extLst>
      <p:ext uri="{BB962C8B-B14F-4D97-AF65-F5344CB8AC3E}">
        <p14:creationId xmlns:p14="http://schemas.microsoft.com/office/powerpoint/2010/main" val="241961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7220" y="879323"/>
            <a:ext cx="11109960" cy="61710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689113"/>
            <a:ext cx="5452110" cy="4777404"/>
          </a:xfrm>
        </p:spPr>
        <p:txBody>
          <a:bodyPr/>
          <a:lstStyle>
            <a:lvl1pPr>
              <a:defRPr sz="4000"/>
            </a:lvl1pPr>
            <a:lvl2pPr>
              <a:defRPr sz="3300"/>
            </a:lvl2pPr>
            <a:lvl3pPr>
              <a:defRPr sz="27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689113"/>
            <a:ext cx="5452110" cy="4777404"/>
          </a:xfrm>
        </p:spPr>
        <p:txBody>
          <a:bodyPr/>
          <a:lstStyle>
            <a:lvl1pPr>
              <a:defRPr sz="4000"/>
            </a:lvl1pPr>
            <a:lvl2pPr>
              <a:defRPr sz="3300"/>
            </a:lvl2pPr>
            <a:lvl3pPr>
              <a:defRPr sz="27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DAA6BB01-2795-4AF5-805B-9493ECD035D6}" type="datetimeFigureOut">
              <a:rPr lang="en-US"/>
              <a:pPr>
                <a:defRPr/>
              </a:pPr>
              <a:t>9/19/2023</a:t>
            </a:fld>
            <a:endParaRPr lang="en-US"/>
          </a:p>
        </p:txBody>
      </p:sp>
      <p:sp>
        <p:nvSpPr>
          <p:cNvPr id="6" name="Footer Placeholder 5"/>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69A2AD02-1743-4EAE-94FA-B9597440D292}" type="slidenum">
              <a:rPr lang="en-US"/>
              <a:pPr>
                <a:defRPr/>
              </a:pPr>
              <a:t>‹#›</a:t>
            </a:fld>
            <a:endParaRPr lang="en-US"/>
          </a:p>
        </p:txBody>
      </p:sp>
    </p:spTree>
    <p:extLst>
      <p:ext uri="{BB962C8B-B14F-4D97-AF65-F5344CB8AC3E}">
        <p14:creationId xmlns:p14="http://schemas.microsoft.com/office/powerpoint/2010/main" val="72614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6101" y="1362863"/>
            <a:ext cx="11109960" cy="561747"/>
          </a:xfrm>
        </p:spPr>
        <p:txBody>
          <a:bodyPr>
            <a:normAutofit/>
          </a:bodyPr>
          <a:lstStyle>
            <a:lvl1pPr algn="r">
              <a:defRPr sz="4900">
                <a:solidFill>
                  <a:srgbClr val="2597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6109" y="2007626"/>
            <a:ext cx="5454252" cy="675305"/>
          </a:xfrm>
        </p:spPr>
        <p:txBody>
          <a:bodyPr anchor="b"/>
          <a:lstStyle>
            <a:lvl1pPr marL="0" indent="0">
              <a:buNone/>
              <a:defRPr sz="3300" b="1">
                <a:solidFill>
                  <a:srgbClr val="2597FF"/>
                </a:solidFill>
              </a:defRPr>
            </a:lvl1pPr>
            <a:lvl2pPr marL="632669" indent="0">
              <a:buNone/>
              <a:defRPr sz="2700" b="1"/>
            </a:lvl2pPr>
            <a:lvl3pPr marL="1265339" indent="0">
              <a:buNone/>
              <a:defRPr sz="2600" b="1"/>
            </a:lvl3pPr>
            <a:lvl4pPr marL="1898007" indent="0">
              <a:buNone/>
              <a:defRPr sz="2200" b="1"/>
            </a:lvl4pPr>
            <a:lvl5pPr marL="2530673" indent="0">
              <a:buNone/>
              <a:defRPr sz="2200" b="1"/>
            </a:lvl5pPr>
            <a:lvl6pPr marL="3163339" indent="0">
              <a:buNone/>
              <a:defRPr sz="2200" b="1"/>
            </a:lvl6pPr>
            <a:lvl7pPr marL="3796004" indent="0">
              <a:buNone/>
              <a:defRPr sz="2200" b="1"/>
            </a:lvl7pPr>
            <a:lvl8pPr marL="4428674" indent="0">
              <a:buNone/>
              <a:defRPr sz="2200" b="1"/>
            </a:lvl8pPr>
            <a:lvl9pPr marL="5061342" indent="0">
              <a:buNone/>
              <a:defRPr sz="2200" b="1"/>
            </a:lvl9pPr>
          </a:lstStyle>
          <a:p>
            <a:pPr lvl="0"/>
            <a:r>
              <a:rPr lang="en-US" dirty="0" smtClean="0"/>
              <a:t>Click to edit Master text styles</a:t>
            </a:r>
          </a:p>
        </p:txBody>
      </p:sp>
      <p:sp>
        <p:nvSpPr>
          <p:cNvPr id="4" name="Content Placeholder 3"/>
          <p:cNvSpPr>
            <a:spLocks noGrp="1"/>
          </p:cNvSpPr>
          <p:nvPr>
            <p:ph sz="half" idx="2"/>
          </p:nvPr>
        </p:nvSpPr>
        <p:spPr>
          <a:xfrm>
            <a:off x="606109" y="2672481"/>
            <a:ext cx="5454252" cy="3203673"/>
          </a:xfrm>
        </p:spPr>
        <p:txBody>
          <a:bodyPr/>
          <a:lstStyle>
            <a:lvl1pPr>
              <a:defRPr sz="3300">
                <a:solidFill>
                  <a:srgbClr val="002060"/>
                </a:solidFill>
              </a:defRPr>
            </a:lvl1pPr>
            <a:lvl2pPr>
              <a:defRPr sz="2700">
                <a:solidFill>
                  <a:srgbClr val="002060"/>
                </a:solidFill>
              </a:defRPr>
            </a:lvl2pPr>
            <a:lvl3pPr>
              <a:defRPr sz="2600">
                <a:solidFill>
                  <a:srgbClr val="002060"/>
                </a:solidFill>
              </a:defRPr>
            </a:lvl3pPr>
            <a:lvl4pPr>
              <a:defRPr sz="2200">
                <a:solidFill>
                  <a:srgbClr val="002060"/>
                </a:solidFill>
              </a:defRPr>
            </a:lvl4pPr>
            <a:lvl5pPr>
              <a:defRPr sz="2200">
                <a:solidFill>
                  <a:srgbClr val="002060"/>
                </a:solidFill>
              </a:defRPr>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259672" y="2007626"/>
            <a:ext cx="5456398" cy="675305"/>
          </a:xfrm>
        </p:spPr>
        <p:txBody>
          <a:bodyPr anchor="b"/>
          <a:lstStyle>
            <a:lvl1pPr marL="0" indent="0">
              <a:buNone/>
              <a:defRPr sz="3300" b="1">
                <a:solidFill>
                  <a:srgbClr val="2597FF"/>
                </a:solidFill>
              </a:defRPr>
            </a:lvl1pPr>
            <a:lvl2pPr marL="632669" indent="0">
              <a:buNone/>
              <a:defRPr sz="2700" b="1"/>
            </a:lvl2pPr>
            <a:lvl3pPr marL="1265339" indent="0">
              <a:buNone/>
              <a:defRPr sz="2600" b="1"/>
            </a:lvl3pPr>
            <a:lvl4pPr marL="1898007" indent="0">
              <a:buNone/>
              <a:defRPr sz="2200" b="1"/>
            </a:lvl4pPr>
            <a:lvl5pPr marL="2530673" indent="0">
              <a:buNone/>
              <a:defRPr sz="2200" b="1"/>
            </a:lvl5pPr>
            <a:lvl6pPr marL="3163339" indent="0">
              <a:buNone/>
              <a:defRPr sz="2200" b="1"/>
            </a:lvl6pPr>
            <a:lvl7pPr marL="3796004" indent="0">
              <a:buNone/>
              <a:defRPr sz="2200" b="1"/>
            </a:lvl7pPr>
            <a:lvl8pPr marL="4428674" indent="0">
              <a:buNone/>
              <a:defRPr sz="2200" b="1"/>
            </a:lvl8pPr>
            <a:lvl9pPr marL="5061342" indent="0">
              <a:buNone/>
              <a:defRPr sz="2200" b="1"/>
            </a:lvl9pPr>
          </a:lstStyle>
          <a:p>
            <a:pPr lvl="0"/>
            <a:r>
              <a:rPr lang="en-US" dirty="0" smtClean="0"/>
              <a:t>Click to edit Master text styles</a:t>
            </a:r>
          </a:p>
        </p:txBody>
      </p:sp>
      <p:sp>
        <p:nvSpPr>
          <p:cNvPr id="6" name="Content Placeholder 5"/>
          <p:cNvSpPr>
            <a:spLocks noGrp="1"/>
          </p:cNvSpPr>
          <p:nvPr>
            <p:ph sz="quarter" idx="4"/>
          </p:nvPr>
        </p:nvSpPr>
        <p:spPr>
          <a:xfrm>
            <a:off x="6259672" y="2672481"/>
            <a:ext cx="5456398" cy="3203673"/>
          </a:xfrm>
        </p:spPr>
        <p:txBody>
          <a:bodyPr/>
          <a:lstStyle>
            <a:lvl1pPr>
              <a:defRPr sz="3300">
                <a:solidFill>
                  <a:srgbClr val="002060"/>
                </a:solidFill>
              </a:defRPr>
            </a:lvl1pPr>
            <a:lvl2pPr>
              <a:defRPr sz="2700">
                <a:solidFill>
                  <a:srgbClr val="002060"/>
                </a:solidFill>
              </a:defRPr>
            </a:lvl2pPr>
            <a:lvl3pPr>
              <a:defRPr sz="2600">
                <a:solidFill>
                  <a:srgbClr val="002060"/>
                </a:solidFill>
              </a:defRPr>
            </a:lvl3pPr>
            <a:lvl4pPr>
              <a:defRPr sz="2200">
                <a:solidFill>
                  <a:srgbClr val="002060"/>
                </a:solidFill>
              </a:defRPr>
            </a:lvl4pPr>
            <a:lvl5pPr>
              <a:defRPr sz="2200">
                <a:solidFill>
                  <a:srgbClr val="002060"/>
                </a:solidFill>
              </a:defRPr>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84DEB59E-35D4-42D9-A2BC-E23502773908}" type="datetimeFigureOut">
              <a:rPr lang="en-US"/>
              <a:pPr>
                <a:defRPr/>
              </a:pPr>
              <a:t>9/19/2023</a:t>
            </a:fld>
            <a:endParaRPr lang="en-US"/>
          </a:p>
        </p:txBody>
      </p:sp>
      <p:sp>
        <p:nvSpPr>
          <p:cNvPr id="8" name="Footer Placeholder 7"/>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7BD0A16A-F2AC-4D6C-A666-C574D9D36207}" type="slidenum">
              <a:rPr lang="en-US"/>
              <a:pPr>
                <a:defRPr/>
              </a:pPr>
              <a:t>‹#›</a:t>
            </a:fld>
            <a:endParaRPr lang="en-US"/>
          </a:p>
        </p:txBody>
      </p:sp>
    </p:spTree>
    <p:extLst>
      <p:ext uri="{BB962C8B-B14F-4D97-AF65-F5344CB8AC3E}">
        <p14:creationId xmlns:p14="http://schemas.microsoft.com/office/powerpoint/2010/main" val="2640021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543FC247-0769-4847-A59D-051027BB7272}" type="datetimeFigureOut">
              <a:rPr lang="en-US"/>
              <a:pPr>
                <a:defRPr/>
              </a:pPr>
              <a:t>9/19/2023</a:t>
            </a:fld>
            <a:endParaRPr lang="en-US"/>
          </a:p>
        </p:txBody>
      </p:sp>
      <p:sp>
        <p:nvSpPr>
          <p:cNvPr id="4" name="Footer Placeholder 3"/>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DE70A55A-82E3-4BBD-97D0-657437E0E1CF}" type="slidenum">
              <a:rPr lang="en-US"/>
              <a:pPr>
                <a:defRPr/>
              </a:pPr>
              <a:t>‹#›</a:t>
            </a:fld>
            <a:endParaRPr lang="en-US"/>
          </a:p>
        </p:txBody>
      </p:sp>
    </p:spTree>
    <p:extLst>
      <p:ext uri="{BB962C8B-B14F-4D97-AF65-F5344CB8AC3E}">
        <p14:creationId xmlns:p14="http://schemas.microsoft.com/office/powerpoint/2010/main" val="109539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2C599831-7AAA-4E73-810A-3852436BF201}" type="datetimeFigureOut">
              <a:rPr lang="en-US"/>
              <a:pPr>
                <a:defRPr/>
              </a:pPr>
              <a:t>9/19/2023</a:t>
            </a:fld>
            <a:endParaRPr lang="en-US"/>
          </a:p>
        </p:txBody>
      </p:sp>
      <p:sp>
        <p:nvSpPr>
          <p:cNvPr id="3" name="Footer Placeholder 2"/>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4EFAF325-A1DF-46B9-B392-960C6B0521B6}" type="slidenum">
              <a:rPr lang="en-US"/>
              <a:pPr>
                <a:defRPr/>
              </a:pPr>
              <a:t>‹#›</a:t>
            </a:fld>
            <a:endParaRPr lang="en-US"/>
          </a:p>
        </p:txBody>
      </p:sp>
    </p:spTree>
    <p:extLst>
      <p:ext uri="{BB962C8B-B14F-4D97-AF65-F5344CB8AC3E}">
        <p14:creationId xmlns:p14="http://schemas.microsoft.com/office/powerpoint/2010/main" val="42549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41" y="288233"/>
            <a:ext cx="4061225" cy="1226609"/>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826345" y="288246"/>
            <a:ext cx="6900864" cy="6178286"/>
          </a:xfrm>
        </p:spPr>
        <p:txBody>
          <a:bodyPr/>
          <a:lstStyle>
            <a:lvl1pPr>
              <a:defRPr sz="4400"/>
            </a:lvl1pPr>
            <a:lvl2pPr>
              <a:defRPr sz="4000"/>
            </a:lvl2pPr>
            <a:lvl3pPr>
              <a:defRPr sz="33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41" y="1514850"/>
            <a:ext cx="4061225" cy="4951679"/>
          </a:xfrm>
        </p:spPr>
        <p:txBody>
          <a:bodyPr/>
          <a:lstStyle>
            <a:lvl1pPr marL="0" indent="0">
              <a:buNone/>
              <a:defRPr sz="1600"/>
            </a:lvl1pPr>
            <a:lvl2pPr marL="632669" indent="0">
              <a:buNone/>
              <a:defRPr sz="1600"/>
            </a:lvl2pPr>
            <a:lvl3pPr marL="1265339" indent="0">
              <a:buNone/>
              <a:defRPr sz="1200"/>
            </a:lvl3pPr>
            <a:lvl4pPr marL="1898007" indent="0">
              <a:buNone/>
              <a:defRPr sz="1200"/>
            </a:lvl4pPr>
            <a:lvl5pPr marL="2530673" indent="0">
              <a:buNone/>
              <a:defRPr sz="1200"/>
            </a:lvl5pPr>
            <a:lvl6pPr marL="3163339" indent="0">
              <a:buNone/>
              <a:defRPr sz="1200"/>
            </a:lvl6pPr>
            <a:lvl7pPr marL="3796004" indent="0">
              <a:buNone/>
              <a:defRPr sz="1200"/>
            </a:lvl7pPr>
            <a:lvl8pPr marL="4428674" indent="0">
              <a:buNone/>
              <a:defRPr sz="1200"/>
            </a:lvl8pPr>
            <a:lvl9pPr marL="5061342"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7B122B72-494E-4105-BDB1-1E8912BB9C4D}" type="datetimeFigureOut">
              <a:rPr lang="en-US"/>
              <a:pPr>
                <a:defRPr/>
              </a:pPr>
              <a:t>9/19/2023</a:t>
            </a:fld>
            <a:endParaRPr lang="en-US"/>
          </a:p>
        </p:txBody>
      </p:sp>
      <p:sp>
        <p:nvSpPr>
          <p:cNvPr id="6" name="Footer Placeholder 5"/>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A00BA679-FC2B-4199-8D30-91EE22EA405A}" type="slidenum">
              <a:rPr lang="en-US"/>
              <a:pPr>
                <a:defRPr/>
              </a:pPr>
              <a:t>‹#›</a:t>
            </a:fld>
            <a:endParaRPr lang="en-US"/>
          </a:p>
        </p:txBody>
      </p:sp>
    </p:spTree>
    <p:extLst>
      <p:ext uri="{BB962C8B-B14F-4D97-AF65-F5344CB8AC3E}">
        <p14:creationId xmlns:p14="http://schemas.microsoft.com/office/powerpoint/2010/main" val="300415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7" y="5067317"/>
            <a:ext cx="7406640" cy="598226"/>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419587" y="646821"/>
            <a:ext cx="7406640" cy="4343400"/>
          </a:xfrm>
        </p:spPr>
        <p:txBody>
          <a:bodyPr rtlCol="0">
            <a:normAutofit/>
          </a:bodyPr>
          <a:lstStyle>
            <a:lvl1pPr marL="0" indent="0">
              <a:buNone/>
              <a:defRPr sz="4400"/>
            </a:lvl1pPr>
            <a:lvl2pPr marL="632669" indent="0">
              <a:buNone/>
              <a:defRPr sz="4000"/>
            </a:lvl2pPr>
            <a:lvl3pPr marL="1265339" indent="0">
              <a:buNone/>
              <a:defRPr sz="3300"/>
            </a:lvl3pPr>
            <a:lvl4pPr marL="1898007" indent="0">
              <a:buNone/>
              <a:defRPr sz="2700"/>
            </a:lvl4pPr>
            <a:lvl5pPr marL="2530673" indent="0">
              <a:buNone/>
              <a:defRPr sz="2700"/>
            </a:lvl5pPr>
            <a:lvl6pPr marL="3163339" indent="0">
              <a:buNone/>
              <a:defRPr sz="2700"/>
            </a:lvl6pPr>
            <a:lvl7pPr marL="3796004" indent="0">
              <a:buNone/>
              <a:defRPr sz="2700"/>
            </a:lvl7pPr>
            <a:lvl8pPr marL="4428674" indent="0">
              <a:buNone/>
              <a:defRPr sz="2700"/>
            </a:lvl8pPr>
            <a:lvl9pPr marL="5061342" indent="0">
              <a:buNone/>
              <a:defRPr sz="2700"/>
            </a:lvl9pPr>
          </a:lstStyle>
          <a:p>
            <a:pPr lvl="0"/>
            <a:endParaRPr lang="en-US" noProof="0"/>
          </a:p>
        </p:txBody>
      </p:sp>
      <p:sp>
        <p:nvSpPr>
          <p:cNvPr id="4" name="Text Placeholder 3"/>
          <p:cNvSpPr>
            <a:spLocks noGrp="1"/>
          </p:cNvSpPr>
          <p:nvPr>
            <p:ph type="body" sz="half" idx="2"/>
          </p:nvPr>
        </p:nvSpPr>
        <p:spPr>
          <a:xfrm>
            <a:off x="2419587" y="5665545"/>
            <a:ext cx="7406640" cy="849579"/>
          </a:xfrm>
        </p:spPr>
        <p:txBody>
          <a:bodyPr/>
          <a:lstStyle>
            <a:lvl1pPr marL="0" indent="0">
              <a:buNone/>
              <a:defRPr sz="1600"/>
            </a:lvl1pPr>
            <a:lvl2pPr marL="632669" indent="0">
              <a:buNone/>
              <a:defRPr sz="1600"/>
            </a:lvl2pPr>
            <a:lvl3pPr marL="1265339" indent="0">
              <a:buNone/>
              <a:defRPr sz="1200"/>
            </a:lvl3pPr>
            <a:lvl4pPr marL="1898007" indent="0">
              <a:buNone/>
              <a:defRPr sz="1200"/>
            </a:lvl4pPr>
            <a:lvl5pPr marL="2530673" indent="0">
              <a:buNone/>
              <a:defRPr sz="1200"/>
            </a:lvl5pPr>
            <a:lvl6pPr marL="3163339" indent="0">
              <a:buNone/>
              <a:defRPr sz="1200"/>
            </a:lvl6pPr>
            <a:lvl7pPr marL="3796004" indent="0">
              <a:buNone/>
              <a:defRPr sz="1200"/>
            </a:lvl7pPr>
            <a:lvl8pPr marL="4428674" indent="0">
              <a:buNone/>
              <a:defRPr sz="1200"/>
            </a:lvl8pPr>
            <a:lvl9pPr marL="5061342"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1E5928FE-97FD-42E0-895E-A0F62300A9D1}" type="datetimeFigureOut">
              <a:rPr lang="en-US"/>
              <a:pPr>
                <a:defRPr/>
              </a:pPr>
              <a:t>9/19/2023</a:t>
            </a:fld>
            <a:endParaRPr lang="en-US"/>
          </a:p>
        </p:txBody>
      </p:sp>
      <p:sp>
        <p:nvSpPr>
          <p:cNvPr id="6" name="Footer Placeholder 5"/>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7E754D6B-DC48-47F8-8BF1-B2ACB04BF3BE}" type="slidenum">
              <a:rPr lang="en-US"/>
              <a:pPr>
                <a:defRPr/>
              </a:pPr>
              <a:t>‹#›</a:t>
            </a:fld>
            <a:endParaRPr lang="en-US"/>
          </a:p>
        </p:txBody>
      </p:sp>
    </p:spTree>
    <p:extLst>
      <p:ext uri="{BB962C8B-B14F-4D97-AF65-F5344CB8AC3E}">
        <p14:creationId xmlns:p14="http://schemas.microsoft.com/office/powerpoint/2010/main" val="262219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CEDD1F3E-79F5-4226-8C94-9316B47805BC}" type="datetimeFigureOut">
              <a:rPr lang="en-US"/>
              <a:pPr>
                <a:defRPr/>
              </a:pPr>
              <a:t>9/19/2023</a:t>
            </a:fld>
            <a:endParaRPr lang="en-US"/>
          </a:p>
        </p:txBody>
      </p:sp>
      <p:sp>
        <p:nvSpPr>
          <p:cNvPr id="5" name="Footer Placeholder 4"/>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4EF3A759-7685-4190-939B-8E36F75457D9}" type="slidenum">
              <a:rPr lang="en-US"/>
              <a:pPr>
                <a:defRPr/>
              </a:pPr>
              <a:t>‹#›</a:t>
            </a:fld>
            <a:endParaRPr lang="en-US"/>
          </a:p>
        </p:txBody>
      </p:sp>
    </p:spTree>
    <p:extLst>
      <p:ext uri="{BB962C8B-B14F-4D97-AF65-F5344CB8AC3E}">
        <p14:creationId xmlns:p14="http://schemas.microsoft.com/office/powerpoint/2010/main" val="948010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89910"/>
            <a:ext cx="2777490" cy="61766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289910"/>
            <a:ext cx="8126730" cy="61766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64793" fontAlgn="base">
              <a:spcBef>
                <a:spcPct val="0"/>
              </a:spcBef>
              <a:spcAft>
                <a:spcPct val="0"/>
              </a:spcAft>
              <a:defRPr>
                <a:latin typeface="Arial" charset="0"/>
              </a:defRPr>
            </a:lvl1pPr>
          </a:lstStyle>
          <a:p>
            <a:pPr>
              <a:defRPr/>
            </a:pPr>
            <a:fld id="{8ED7FF78-CF99-49D4-A51D-2BBB6732F886}" type="datetimeFigureOut">
              <a:rPr lang="en-US"/>
              <a:pPr>
                <a:defRPr/>
              </a:pPr>
              <a:t>9/19/2023</a:t>
            </a:fld>
            <a:endParaRPr lang="en-US"/>
          </a:p>
        </p:txBody>
      </p:sp>
      <p:sp>
        <p:nvSpPr>
          <p:cNvPr id="5" name="Footer Placeholder 4"/>
          <p:cNvSpPr>
            <a:spLocks noGrp="1"/>
          </p:cNvSpPr>
          <p:nvPr>
            <p:ph type="ftr" sz="quarter" idx="11"/>
          </p:nvPr>
        </p:nvSpPr>
        <p:spPr/>
        <p:txBody>
          <a:bodyPr/>
          <a:lstStyle>
            <a:lvl1pPr defTabSz="964793"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64793" fontAlgn="base">
              <a:spcBef>
                <a:spcPct val="0"/>
              </a:spcBef>
              <a:spcAft>
                <a:spcPct val="0"/>
              </a:spcAft>
              <a:defRPr>
                <a:latin typeface="Arial" charset="0"/>
              </a:defRPr>
            </a:lvl1pPr>
          </a:lstStyle>
          <a:p>
            <a:pPr>
              <a:defRPr/>
            </a:pPr>
            <a:fld id="{C2BA38F8-8331-47DC-AF27-61BF0360671F}" type="slidenum">
              <a:rPr lang="en-US"/>
              <a:pPr>
                <a:defRPr/>
              </a:pPr>
              <a:t>‹#›</a:t>
            </a:fld>
            <a:endParaRPr lang="en-US"/>
          </a:p>
        </p:txBody>
      </p:sp>
    </p:spTree>
    <p:extLst>
      <p:ext uri="{BB962C8B-B14F-4D97-AF65-F5344CB8AC3E}">
        <p14:creationId xmlns:p14="http://schemas.microsoft.com/office/powerpoint/2010/main" val="916386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45610A-17B4-4656-93CF-E1D9982860F7}"/>
              </a:ext>
            </a:extLst>
          </p:cNvPr>
          <p:cNvSpPr>
            <a:spLocks noGrp="1"/>
          </p:cNvSpPr>
          <p:nvPr>
            <p:ph type="ctrTitle"/>
          </p:nvPr>
        </p:nvSpPr>
        <p:spPr>
          <a:xfrm>
            <a:off x="924036" y="1447801"/>
            <a:ext cx="6009736" cy="2846693"/>
          </a:xfrm>
        </p:spPr>
        <p:txBody>
          <a:bodyPr anchor="t">
            <a:normAutofit/>
          </a:bodyPr>
          <a:lstStyle>
            <a:lvl1pPr algn="l">
              <a:defRPr sz="42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A451C80B-DFD6-415B-BA5B-E56E510CD12B}"/>
              </a:ext>
            </a:extLst>
          </p:cNvPr>
          <p:cNvSpPr>
            <a:spLocks noGrp="1"/>
          </p:cNvSpPr>
          <p:nvPr>
            <p:ph type="subTitle" idx="1"/>
          </p:nvPr>
        </p:nvSpPr>
        <p:spPr>
          <a:xfrm>
            <a:off x="924036" y="4839596"/>
            <a:ext cx="6009736" cy="1359436"/>
          </a:xfrm>
        </p:spPr>
        <p:txBody>
          <a:bodyPr anchor="b">
            <a:normAutofit/>
          </a:bodyPr>
          <a:lstStyle>
            <a:lvl1pPr marL="0" indent="0" algn="l">
              <a:lnSpc>
                <a:spcPct val="130000"/>
              </a:lnSpc>
              <a:buNone/>
              <a:defRPr sz="1900" b="1" cap="all" spc="312" baseline="0"/>
            </a:lvl1pPr>
            <a:lvl2pPr marL="477284" indent="0" algn="ctr">
              <a:buNone/>
              <a:defRPr sz="2100"/>
            </a:lvl2pPr>
            <a:lvl3pPr marL="954571" indent="0" algn="ctr">
              <a:buNone/>
              <a:defRPr sz="1900"/>
            </a:lvl3pPr>
            <a:lvl4pPr marL="1431856" indent="0" algn="ctr">
              <a:buNone/>
              <a:defRPr sz="1600"/>
            </a:lvl4pPr>
            <a:lvl5pPr marL="1909142" indent="0" algn="ctr">
              <a:buNone/>
              <a:defRPr sz="1600"/>
            </a:lvl5pPr>
            <a:lvl6pPr marL="2386427" indent="0" algn="ctr">
              <a:buNone/>
              <a:defRPr sz="1600"/>
            </a:lvl6pPr>
            <a:lvl7pPr marL="2863710" indent="0" algn="ctr">
              <a:buNone/>
              <a:defRPr sz="1600"/>
            </a:lvl7pPr>
            <a:lvl8pPr marL="3340998" indent="0" algn="ctr">
              <a:buNone/>
              <a:defRPr sz="1600"/>
            </a:lvl8pPr>
            <a:lvl9pPr marL="3818282" indent="0" algn="ctr">
              <a:buNone/>
              <a:defRPr sz="16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5" name="Footer Placeholder 4">
            <a:extLst>
              <a:ext uri="{FF2B5EF4-FFF2-40B4-BE49-F238E27FC236}">
                <a16:creationId xmlns="" xmlns:a16="http://schemas.microsoft.com/office/drawing/2014/main" id="{B20DF2FA-C604-45D8-A633-11D3742EC141}"/>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044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5" name="Footer Placeholder 4">
            <a:extLst>
              <a:ext uri="{FF2B5EF4-FFF2-40B4-BE49-F238E27FC236}">
                <a16:creationId xmlns="" xmlns:a16="http://schemas.microsoft.com/office/drawing/2014/main" id="{E8B1616B-3F08-4869-A522-773C38940F66}"/>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655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78885-57B2-4930-BD7D-CBF916EDF1C6}"/>
              </a:ext>
            </a:extLst>
          </p:cNvPr>
          <p:cNvSpPr>
            <a:spLocks noGrp="1"/>
          </p:cNvSpPr>
          <p:nvPr>
            <p:ph type="title"/>
          </p:nvPr>
        </p:nvSpPr>
        <p:spPr>
          <a:xfrm>
            <a:off x="924039" y="1804724"/>
            <a:ext cx="9330070" cy="3335527"/>
          </a:xfrm>
        </p:spPr>
        <p:txBody>
          <a:bodyPr anchor="b">
            <a:normAutofit/>
          </a:bodyPr>
          <a:lstStyle>
            <a:lvl1pPr>
              <a:defRPr sz="49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9BE495E4-2F8B-4CC7-88AC-A312067E60D2}"/>
              </a:ext>
            </a:extLst>
          </p:cNvPr>
          <p:cNvSpPr>
            <a:spLocks noGrp="1"/>
          </p:cNvSpPr>
          <p:nvPr>
            <p:ph type="body" idx="1"/>
          </p:nvPr>
        </p:nvSpPr>
        <p:spPr>
          <a:xfrm>
            <a:off x="924043" y="5297379"/>
            <a:ext cx="8005917" cy="1133550"/>
          </a:xfrm>
        </p:spPr>
        <p:txBody>
          <a:bodyPr>
            <a:normAutofit/>
          </a:bodyPr>
          <a:lstStyle>
            <a:lvl1pPr marL="0" indent="0">
              <a:buNone/>
              <a:defRPr sz="2100">
                <a:solidFill>
                  <a:schemeClr val="tx1">
                    <a:tint val="75000"/>
                  </a:schemeClr>
                </a:solidFill>
              </a:defRPr>
            </a:lvl1pPr>
            <a:lvl2pPr marL="477284" indent="0">
              <a:buNone/>
              <a:defRPr sz="2100">
                <a:solidFill>
                  <a:schemeClr val="tx1">
                    <a:tint val="75000"/>
                  </a:schemeClr>
                </a:solidFill>
              </a:defRPr>
            </a:lvl2pPr>
            <a:lvl3pPr marL="954571" indent="0">
              <a:buNone/>
              <a:defRPr sz="1900">
                <a:solidFill>
                  <a:schemeClr val="tx1">
                    <a:tint val="75000"/>
                  </a:schemeClr>
                </a:solidFill>
              </a:defRPr>
            </a:lvl3pPr>
            <a:lvl4pPr marL="1431856" indent="0">
              <a:buNone/>
              <a:defRPr sz="1600">
                <a:solidFill>
                  <a:schemeClr val="tx1">
                    <a:tint val="75000"/>
                  </a:schemeClr>
                </a:solidFill>
              </a:defRPr>
            </a:lvl4pPr>
            <a:lvl5pPr marL="1909142" indent="0">
              <a:buNone/>
              <a:defRPr sz="1600">
                <a:solidFill>
                  <a:schemeClr val="tx1">
                    <a:tint val="75000"/>
                  </a:schemeClr>
                </a:solidFill>
              </a:defRPr>
            </a:lvl5pPr>
            <a:lvl6pPr marL="2386427" indent="0">
              <a:buNone/>
              <a:defRPr sz="1600">
                <a:solidFill>
                  <a:schemeClr val="tx1">
                    <a:tint val="75000"/>
                  </a:schemeClr>
                </a:solidFill>
              </a:defRPr>
            </a:lvl6pPr>
            <a:lvl7pPr marL="2863710" indent="0">
              <a:buNone/>
              <a:defRPr sz="1600">
                <a:solidFill>
                  <a:schemeClr val="tx1">
                    <a:tint val="75000"/>
                  </a:schemeClr>
                </a:solidFill>
              </a:defRPr>
            </a:lvl7pPr>
            <a:lvl8pPr marL="3340998" indent="0">
              <a:buNone/>
              <a:defRPr sz="1600">
                <a:solidFill>
                  <a:schemeClr val="tx1">
                    <a:tint val="75000"/>
                  </a:schemeClr>
                </a:solidFill>
              </a:defRPr>
            </a:lvl8pPr>
            <a:lvl9pPr marL="381828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5" name="Footer Placeholder 4">
            <a:extLst>
              <a:ext uri="{FF2B5EF4-FFF2-40B4-BE49-F238E27FC236}">
                <a16:creationId xmlns="" xmlns:a16="http://schemas.microsoft.com/office/drawing/2014/main" id="{5F108CEF-165F-4D7E-9666-5CD0156B497C}"/>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759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2EE17E00-96AC-45F0-82B2-9F601E9B93C2}"/>
              </a:ext>
            </a:extLst>
          </p:cNvPr>
          <p:cNvSpPr>
            <a:spLocks noGrp="1"/>
          </p:cNvSpPr>
          <p:nvPr>
            <p:ph sz="half" idx="1"/>
          </p:nvPr>
        </p:nvSpPr>
        <p:spPr>
          <a:xfrm>
            <a:off x="925830" y="3007841"/>
            <a:ext cx="5169218" cy="3388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 xmlns:a16="http://schemas.microsoft.com/office/drawing/2014/main" id="{72BA30CD-95C0-427B-A571-A7D8A53278F4}"/>
              </a:ext>
            </a:extLst>
          </p:cNvPr>
          <p:cNvSpPr>
            <a:spLocks noGrp="1"/>
          </p:cNvSpPr>
          <p:nvPr>
            <p:ph sz="half" idx="2"/>
          </p:nvPr>
        </p:nvSpPr>
        <p:spPr>
          <a:xfrm>
            <a:off x="6249354" y="3007834"/>
            <a:ext cx="5169218" cy="338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6" name="Footer Placeholder 5">
            <a:extLst>
              <a:ext uri="{FF2B5EF4-FFF2-40B4-BE49-F238E27FC236}">
                <a16:creationId xmlns="" xmlns:a16="http://schemas.microsoft.com/office/drawing/2014/main" id="{083D9F3A-E7F0-45E7-AFA8-0D4A669EC16C}"/>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8765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97B549-9E51-42E0-992A-73E775957773}"/>
              </a:ext>
            </a:extLst>
          </p:cNvPr>
          <p:cNvSpPr>
            <a:spLocks noGrp="1"/>
          </p:cNvSpPr>
          <p:nvPr>
            <p:ph type="title"/>
          </p:nvPr>
        </p:nvSpPr>
        <p:spPr>
          <a:xfrm>
            <a:off x="924037" y="1447802"/>
            <a:ext cx="10573295" cy="991962"/>
          </a:xfrm>
        </p:spPr>
        <p:txBody>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C81A5FDC-7C4B-45FB-8462-E2CE79919F33}"/>
              </a:ext>
            </a:extLst>
          </p:cNvPr>
          <p:cNvSpPr>
            <a:spLocks noGrp="1"/>
          </p:cNvSpPr>
          <p:nvPr>
            <p:ph type="body" idx="1"/>
          </p:nvPr>
        </p:nvSpPr>
        <p:spPr>
          <a:xfrm>
            <a:off x="924037" y="2439761"/>
            <a:ext cx="5148509" cy="734004"/>
          </a:xfrm>
        </p:spPr>
        <p:txBody>
          <a:bodyPr anchor="b">
            <a:normAutofit/>
          </a:bodyPr>
          <a:lstStyle>
            <a:lvl1pPr marL="0" indent="0">
              <a:buNone/>
              <a:defRPr sz="1900" b="1" cap="all" spc="312" baseline="0"/>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D8B686-2E92-45B9-A3D7-9DCAA0C50B36}"/>
              </a:ext>
            </a:extLst>
          </p:cNvPr>
          <p:cNvSpPr>
            <a:spLocks noGrp="1"/>
          </p:cNvSpPr>
          <p:nvPr>
            <p:ph sz="half" idx="2"/>
          </p:nvPr>
        </p:nvSpPr>
        <p:spPr>
          <a:xfrm>
            <a:off x="924037" y="3173773"/>
            <a:ext cx="5148509" cy="3359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 xmlns:a16="http://schemas.microsoft.com/office/drawing/2014/main" id="{86ADB526-4A44-47B6-8D14-93202E590AA7}"/>
              </a:ext>
            </a:extLst>
          </p:cNvPr>
          <p:cNvSpPr>
            <a:spLocks noGrp="1"/>
          </p:cNvSpPr>
          <p:nvPr>
            <p:ph type="body" sz="quarter" idx="3"/>
          </p:nvPr>
        </p:nvSpPr>
        <p:spPr>
          <a:xfrm>
            <a:off x="6249353" y="2439761"/>
            <a:ext cx="5247978" cy="734004"/>
          </a:xfrm>
        </p:spPr>
        <p:txBody>
          <a:bodyPr anchor="b">
            <a:normAutofit/>
          </a:bodyPr>
          <a:lstStyle>
            <a:lvl1pPr marL="0" indent="0">
              <a:buNone/>
              <a:defRPr sz="1900" b="1" cap="all" spc="312" baseline="0"/>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74177CA-5C13-4311-BFD3-B98FBD942DA5}"/>
              </a:ext>
            </a:extLst>
          </p:cNvPr>
          <p:cNvSpPr>
            <a:spLocks noGrp="1"/>
          </p:cNvSpPr>
          <p:nvPr>
            <p:ph sz="quarter" idx="4"/>
          </p:nvPr>
        </p:nvSpPr>
        <p:spPr>
          <a:xfrm>
            <a:off x="6249353" y="3173773"/>
            <a:ext cx="5247978" cy="3359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8" name="Footer Placeholder 7">
            <a:extLst>
              <a:ext uri="{FF2B5EF4-FFF2-40B4-BE49-F238E27FC236}">
                <a16:creationId xmlns="" xmlns:a16="http://schemas.microsoft.com/office/drawing/2014/main" id="{FF3072C4-10F1-49B8-B0BF-69204EDDCFAE}"/>
              </a:ext>
            </a:extLst>
          </p:cNvPr>
          <p:cNvSpPr>
            <a:spLocks noGrp="1"/>
          </p:cNvSpPr>
          <p:nvPr>
            <p:ph type="ftr" sz="quarter" idx="11"/>
          </p:nvPr>
        </p:nvSpPr>
        <p:spPr/>
        <p:txBody>
          <a:bodyPr/>
          <a:lstStyle/>
          <a:p>
            <a:endParaRPr lang="en-US">
              <a:solidFill>
                <a:srgbClr val="000000"/>
              </a:solidFill>
            </a:endParaRPr>
          </a:p>
        </p:txBody>
      </p:sp>
      <p:sp>
        <p:nvSpPr>
          <p:cNvPr id="9" name="Slide Number Placeholder 8">
            <a:extLst>
              <a:ext uri="{FF2B5EF4-FFF2-40B4-BE49-F238E27FC236}">
                <a16:creationId xmlns=""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209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4" name="Footer Placeholder 3">
            <a:extLst>
              <a:ext uri="{FF2B5EF4-FFF2-40B4-BE49-F238E27FC236}">
                <a16:creationId xmlns="" xmlns:a16="http://schemas.microsoft.com/office/drawing/2014/main" id="{6EF54740-6022-46B2-9C55-B60E9651684F}"/>
              </a:ext>
            </a:extLst>
          </p:cNvPr>
          <p:cNvSpPr>
            <a:spLocks noGrp="1"/>
          </p:cNvSpPr>
          <p:nvPr>
            <p:ph type="ftr" sz="quarter" idx="11"/>
          </p:nvPr>
        </p:nvSpPr>
        <p:spPr/>
        <p:txBody>
          <a:bodyPr/>
          <a:lstStyle/>
          <a:p>
            <a:endParaRPr lang="en-US">
              <a:solidFill>
                <a:srgbClr val="000000"/>
              </a:solidFill>
            </a:endParaRPr>
          </a:p>
        </p:txBody>
      </p:sp>
      <p:sp>
        <p:nvSpPr>
          <p:cNvPr id="5" name="Slide Number Placeholder 4">
            <a:extLst>
              <a:ext uri="{FF2B5EF4-FFF2-40B4-BE49-F238E27FC236}">
                <a16:creationId xmlns=""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3008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651732"/>
            <a:ext cx="10492740" cy="1437745"/>
          </a:xfrm>
        </p:spPr>
        <p:txBody>
          <a:bodyPr anchor="t"/>
          <a:lstStyle>
            <a:lvl1pPr algn="l">
              <a:defRPr sz="49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3068198"/>
            <a:ext cx="10492740" cy="1583530"/>
          </a:xfrm>
        </p:spPr>
        <p:txBody>
          <a:bodyPr anchor="b"/>
          <a:lstStyle>
            <a:lvl1pPr marL="0" indent="0">
              <a:buNone/>
              <a:defRPr sz="2500">
                <a:solidFill>
                  <a:schemeClr val="tx1">
                    <a:tint val="75000"/>
                  </a:schemeClr>
                </a:solidFill>
              </a:defRPr>
            </a:lvl1pPr>
            <a:lvl2pPr marL="559110" indent="0">
              <a:buNone/>
              <a:defRPr sz="2200">
                <a:solidFill>
                  <a:schemeClr val="tx1">
                    <a:tint val="75000"/>
                  </a:schemeClr>
                </a:solidFill>
              </a:defRPr>
            </a:lvl2pPr>
            <a:lvl3pPr marL="1118219" indent="0">
              <a:buNone/>
              <a:defRPr sz="2100">
                <a:solidFill>
                  <a:schemeClr val="tx1">
                    <a:tint val="75000"/>
                  </a:schemeClr>
                </a:solidFill>
              </a:defRPr>
            </a:lvl3pPr>
            <a:lvl4pPr marL="1677327" indent="0">
              <a:buNone/>
              <a:defRPr sz="1600">
                <a:solidFill>
                  <a:schemeClr val="tx1">
                    <a:tint val="75000"/>
                  </a:schemeClr>
                </a:solidFill>
              </a:defRPr>
            </a:lvl4pPr>
            <a:lvl5pPr marL="2236438" indent="0">
              <a:buNone/>
              <a:defRPr sz="1600">
                <a:solidFill>
                  <a:schemeClr val="tx1">
                    <a:tint val="75000"/>
                  </a:schemeClr>
                </a:solidFill>
              </a:defRPr>
            </a:lvl5pPr>
            <a:lvl6pPr marL="2795546" indent="0">
              <a:buNone/>
              <a:defRPr sz="1600">
                <a:solidFill>
                  <a:schemeClr val="tx1">
                    <a:tint val="75000"/>
                  </a:schemeClr>
                </a:solidFill>
              </a:defRPr>
            </a:lvl6pPr>
            <a:lvl7pPr marL="3354657" indent="0">
              <a:buNone/>
              <a:defRPr sz="1600">
                <a:solidFill>
                  <a:schemeClr val="tx1">
                    <a:tint val="75000"/>
                  </a:schemeClr>
                </a:solidFill>
              </a:defRPr>
            </a:lvl7pPr>
            <a:lvl8pPr marL="3913765" indent="0">
              <a:buNone/>
              <a:defRPr sz="1600">
                <a:solidFill>
                  <a:schemeClr val="tx1">
                    <a:tint val="75000"/>
                  </a:schemeClr>
                </a:solidFill>
              </a:defRPr>
            </a:lvl8pPr>
            <a:lvl9pPr marL="447287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3" name="Footer Placeholder 2">
            <a:extLst>
              <a:ext uri="{FF2B5EF4-FFF2-40B4-BE49-F238E27FC236}">
                <a16:creationId xmlns="" xmlns:a16="http://schemas.microsoft.com/office/drawing/2014/main" id="{DDCBE9F8-1765-4F36-A4DE-1DB136025AC9}"/>
              </a:ext>
            </a:extLst>
          </p:cNvPr>
          <p:cNvSpPr>
            <a:spLocks noGrp="1"/>
          </p:cNvSpPr>
          <p:nvPr>
            <p:ph type="ftr" sz="quarter" idx="11"/>
          </p:nvPr>
        </p:nvSpPr>
        <p:spPr/>
        <p:txBody>
          <a:bodyPr/>
          <a:lstStyle/>
          <a:p>
            <a:endParaRPr lang="en-US">
              <a:solidFill>
                <a:srgbClr val="000000"/>
              </a:solidFill>
            </a:endParaRPr>
          </a:p>
        </p:txBody>
      </p:sp>
      <p:sp>
        <p:nvSpPr>
          <p:cNvPr id="4" name="Slide Number Placeholder 3">
            <a:extLst>
              <a:ext uri="{FF2B5EF4-FFF2-40B4-BE49-F238E27FC236}">
                <a16:creationId xmlns=""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4557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08CDF8-00AD-4441-A6D5-9D7A659EB6C0}"/>
              </a:ext>
            </a:extLst>
          </p:cNvPr>
          <p:cNvSpPr>
            <a:spLocks noGrp="1"/>
          </p:cNvSpPr>
          <p:nvPr>
            <p:ph type="title"/>
          </p:nvPr>
        </p:nvSpPr>
        <p:spPr>
          <a:xfrm>
            <a:off x="924038" y="1544325"/>
            <a:ext cx="3907638" cy="1553301"/>
          </a:xfrm>
        </p:spPr>
        <p:txBody>
          <a:bodyPr anchor="t"/>
          <a:lstStyle>
            <a:lvl1pPr>
              <a:defRPr sz="33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28C330AF-CB7E-420A-AE8A-E02E90325885}"/>
              </a:ext>
            </a:extLst>
          </p:cNvPr>
          <p:cNvSpPr>
            <a:spLocks noGrp="1"/>
          </p:cNvSpPr>
          <p:nvPr>
            <p:ph idx="1"/>
          </p:nvPr>
        </p:nvSpPr>
        <p:spPr>
          <a:xfrm>
            <a:off x="5247979" y="1042287"/>
            <a:ext cx="6249353" cy="5144382"/>
          </a:xfrm>
        </p:spPr>
        <p:txBody>
          <a:bodyPr>
            <a:normAutofit/>
          </a:bodyPr>
          <a:lstStyle>
            <a:lvl1pPr>
              <a:defRPr sz="2900"/>
            </a:lvl1pPr>
            <a:lvl2pPr>
              <a:defRPr sz="2500"/>
            </a:lvl2pPr>
            <a:lvl3pPr>
              <a:defRPr sz="2100"/>
            </a:lvl3pPr>
            <a:lvl4pPr>
              <a:defRPr sz="1900"/>
            </a:lvl4pPr>
            <a:lvl5pPr>
              <a:defRPr sz="19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 xmlns:a16="http://schemas.microsoft.com/office/drawing/2014/main" id="{F43257AD-2422-4CDA-9C55-700F4B5BF251}"/>
              </a:ext>
            </a:extLst>
          </p:cNvPr>
          <p:cNvSpPr>
            <a:spLocks noGrp="1"/>
          </p:cNvSpPr>
          <p:nvPr>
            <p:ph type="body" sz="half" idx="2"/>
          </p:nvPr>
        </p:nvSpPr>
        <p:spPr>
          <a:xfrm>
            <a:off x="924038" y="3097621"/>
            <a:ext cx="3907638" cy="3097424"/>
          </a:xfrm>
        </p:spPr>
        <p:txBody>
          <a:bodyPr/>
          <a:lstStyle>
            <a:lvl1pPr marL="0" indent="0">
              <a:buNone/>
              <a:defRPr sz="16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6" name="Footer Placeholder 5">
            <a:extLst>
              <a:ext uri="{FF2B5EF4-FFF2-40B4-BE49-F238E27FC236}">
                <a16:creationId xmlns="" xmlns:a16="http://schemas.microsoft.com/office/drawing/2014/main" id="{49077DBE-6CC7-421B-AB5E-341E20BD922B}"/>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645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31647F-5A61-44C9-81DC-331C9AE5DDAE}"/>
              </a:ext>
            </a:extLst>
          </p:cNvPr>
          <p:cNvSpPr>
            <a:spLocks noGrp="1"/>
          </p:cNvSpPr>
          <p:nvPr>
            <p:ph type="title"/>
          </p:nvPr>
        </p:nvSpPr>
        <p:spPr>
          <a:xfrm>
            <a:off x="924038" y="1544325"/>
            <a:ext cx="3907638" cy="1553301"/>
          </a:xfrm>
        </p:spPr>
        <p:txBody>
          <a:bodyPr anchor="t"/>
          <a:lstStyle>
            <a:lvl1pPr>
              <a:defRPr sz="330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31627A0F-F1B8-49BE-A0FF-7FE16E3BDCC1}"/>
              </a:ext>
            </a:extLst>
          </p:cNvPr>
          <p:cNvSpPr>
            <a:spLocks noGrp="1"/>
          </p:cNvSpPr>
          <p:nvPr>
            <p:ph type="pic" idx="1"/>
          </p:nvPr>
        </p:nvSpPr>
        <p:spPr>
          <a:xfrm>
            <a:off x="5247979" y="1042287"/>
            <a:ext cx="6249353" cy="5144382"/>
          </a:xfrm>
        </p:spPr>
        <p:txBody>
          <a:bodyPr/>
          <a:lstStyle>
            <a:lvl1pPr marL="0" indent="0">
              <a:buNone/>
              <a:defRPr sz="3300"/>
            </a:lvl1pPr>
            <a:lvl2pPr marL="477284" indent="0">
              <a:buNone/>
              <a:defRPr sz="2900"/>
            </a:lvl2pPr>
            <a:lvl3pPr marL="954571" indent="0">
              <a:buNone/>
              <a:defRPr sz="2500"/>
            </a:lvl3pPr>
            <a:lvl4pPr marL="1431856" indent="0">
              <a:buNone/>
              <a:defRPr sz="2100"/>
            </a:lvl4pPr>
            <a:lvl5pPr marL="1909142" indent="0">
              <a:buNone/>
              <a:defRPr sz="2100"/>
            </a:lvl5pPr>
            <a:lvl6pPr marL="2386427" indent="0">
              <a:buNone/>
              <a:defRPr sz="2100"/>
            </a:lvl6pPr>
            <a:lvl7pPr marL="2863710" indent="0">
              <a:buNone/>
              <a:defRPr sz="2100"/>
            </a:lvl7pPr>
            <a:lvl8pPr marL="3340998" indent="0">
              <a:buNone/>
              <a:defRPr sz="2100"/>
            </a:lvl8pPr>
            <a:lvl9pPr marL="3818282" indent="0">
              <a:buNone/>
              <a:defRPr sz="2100"/>
            </a:lvl9pPr>
          </a:lstStyle>
          <a:p>
            <a:r>
              <a:rPr lang="en-US"/>
              <a:t>Click icon to add picture</a:t>
            </a:r>
          </a:p>
        </p:txBody>
      </p:sp>
      <p:sp>
        <p:nvSpPr>
          <p:cNvPr id="4" name="Text Placeholder 3">
            <a:extLst>
              <a:ext uri="{FF2B5EF4-FFF2-40B4-BE49-F238E27FC236}">
                <a16:creationId xmlns="" xmlns:a16="http://schemas.microsoft.com/office/drawing/2014/main" id="{C86D1BD6-1519-4431-9FAF-7D4F4129972C}"/>
              </a:ext>
            </a:extLst>
          </p:cNvPr>
          <p:cNvSpPr>
            <a:spLocks noGrp="1"/>
          </p:cNvSpPr>
          <p:nvPr>
            <p:ph type="body" sz="half" idx="2"/>
          </p:nvPr>
        </p:nvSpPr>
        <p:spPr>
          <a:xfrm>
            <a:off x="924038" y="3097621"/>
            <a:ext cx="3907638" cy="3097424"/>
          </a:xfrm>
        </p:spPr>
        <p:txBody>
          <a:bodyPr/>
          <a:lstStyle>
            <a:lvl1pPr marL="0" indent="0">
              <a:buNone/>
              <a:defRPr sz="16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6" name="Footer Placeholder 5">
            <a:extLst>
              <a:ext uri="{FF2B5EF4-FFF2-40B4-BE49-F238E27FC236}">
                <a16:creationId xmlns="" xmlns:a16="http://schemas.microsoft.com/office/drawing/2014/main" id="{44D5A88E-3957-4B76-B1BE-4164029217B5}"/>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38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5" name="Footer Placeholder 4">
            <a:extLst>
              <a:ext uri="{FF2B5EF4-FFF2-40B4-BE49-F238E27FC236}">
                <a16:creationId xmlns="" xmlns:a16="http://schemas.microsoft.com/office/drawing/2014/main" id="{4D4A63E1-5BC5-402E-9916-BAB84BCF0BB2}"/>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5854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EB09414-2AA1-4D8E-A00A-C092FBC92D91}"/>
              </a:ext>
            </a:extLst>
          </p:cNvPr>
          <p:cNvSpPr>
            <a:spLocks noGrp="1"/>
          </p:cNvSpPr>
          <p:nvPr>
            <p:ph type="title" orient="vert"/>
          </p:nvPr>
        </p:nvSpPr>
        <p:spPr>
          <a:xfrm>
            <a:off x="9313053" y="1478944"/>
            <a:ext cx="2182669" cy="5041191"/>
          </a:xfrm>
        </p:spPr>
        <p:txBody>
          <a:bodyPr vert="eaVert"/>
          <a:lstStyle/>
          <a:p>
            <a:r>
              <a:rPr lang="en-US"/>
              <a:t>Click to edit Master title style</a:t>
            </a:r>
            <a:endParaRPr lang="en-US" dirty="0"/>
          </a:p>
        </p:txBody>
      </p:sp>
      <p:sp>
        <p:nvSpPr>
          <p:cNvPr id="3" name="Vertical Text Placeholder 2">
            <a:extLst>
              <a:ext uri="{FF2B5EF4-FFF2-40B4-BE49-F238E27FC236}">
                <a16:creationId xmlns="" xmlns:a16="http://schemas.microsoft.com/office/drawing/2014/main" id="{D42C3A78-37C5-46D0-9DF4-CB78AF883C2C}"/>
              </a:ext>
            </a:extLst>
          </p:cNvPr>
          <p:cNvSpPr>
            <a:spLocks noGrp="1"/>
          </p:cNvSpPr>
          <p:nvPr>
            <p:ph type="body" orient="vert" idx="1"/>
          </p:nvPr>
        </p:nvSpPr>
        <p:spPr>
          <a:xfrm>
            <a:off x="848679" y="1478936"/>
            <a:ext cx="8334959" cy="50411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solidFill>
                  <a:srgbClr val="000000"/>
                </a:solidFill>
              </a:rPr>
              <a:pPr/>
              <a:t>9/19/2023</a:t>
            </a:fld>
            <a:endParaRPr lang="en-US">
              <a:solidFill>
                <a:srgbClr val="000000"/>
              </a:solidFill>
            </a:endParaRPr>
          </a:p>
        </p:txBody>
      </p:sp>
      <p:sp>
        <p:nvSpPr>
          <p:cNvPr id="5" name="Footer Placeholder 4">
            <a:extLst>
              <a:ext uri="{FF2B5EF4-FFF2-40B4-BE49-F238E27FC236}">
                <a16:creationId xmlns="" xmlns:a16="http://schemas.microsoft.com/office/drawing/2014/main" id="{50FE207E-070D-4EC8-A44C-21F1815FDAAC}"/>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440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Tree>
    <p:extLst>
      <p:ext uri="{BB962C8B-B14F-4D97-AF65-F5344CB8AC3E}">
        <p14:creationId xmlns:p14="http://schemas.microsoft.com/office/powerpoint/2010/main" val="2948976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72901" y="1373053"/>
            <a:ext cx="8798601" cy="2648614"/>
          </a:xfrm>
        </p:spPr>
        <p:txBody>
          <a:bodyPr anchor="b"/>
          <a:lstStyle>
            <a:lvl1pPr algn="ctr">
              <a:defRPr sz="4900"/>
            </a:lvl1pPr>
          </a:lstStyle>
          <a:p>
            <a:r>
              <a:rPr lang="en-US"/>
              <a:t>Click to edit Master title style</a:t>
            </a:r>
            <a:endParaRPr lang="en-US" dirty="0"/>
          </a:p>
        </p:txBody>
      </p:sp>
      <p:sp>
        <p:nvSpPr>
          <p:cNvPr id="3" name="Subtitle 2"/>
          <p:cNvSpPr>
            <a:spLocks noGrp="1"/>
          </p:cNvSpPr>
          <p:nvPr>
            <p:ph type="subTitle" idx="1"/>
          </p:nvPr>
        </p:nvSpPr>
        <p:spPr>
          <a:xfrm>
            <a:off x="1772901" y="4102109"/>
            <a:ext cx="8798601" cy="1447799"/>
          </a:xfrm>
        </p:spPr>
        <p:txBody>
          <a:bodyPr/>
          <a:lstStyle>
            <a:lvl1pPr marL="0" indent="0" algn="ctr">
              <a:buNone/>
              <a:defRPr sz="2300">
                <a:solidFill>
                  <a:schemeClr val="bg1">
                    <a:lumMod val="50000"/>
                  </a:schemeClr>
                </a:solidFill>
              </a:defRPr>
            </a:lvl1pPr>
            <a:lvl2pPr marL="477284" indent="0" algn="ctr">
              <a:buNone/>
              <a:defRPr sz="2100"/>
            </a:lvl2pPr>
            <a:lvl3pPr marL="954571" indent="0" algn="ctr">
              <a:buNone/>
              <a:defRPr sz="1900"/>
            </a:lvl3pPr>
            <a:lvl4pPr marL="1431856" indent="0" algn="ctr">
              <a:buNone/>
              <a:defRPr sz="1600"/>
            </a:lvl4pPr>
            <a:lvl5pPr marL="1909142" indent="0" algn="ctr">
              <a:buNone/>
              <a:defRPr sz="1600"/>
            </a:lvl5pPr>
            <a:lvl6pPr marL="2386427" indent="0" algn="ctr">
              <a:buNone/>
              <a:defRPr sz="1600"/>
            </a:lvl6pPr>
            <a:lvl7pPr marL="2863710" indent="0" algn="ctr">
              <a:buNone/>
              <a:defRPr sz="1600"/>
            </a:lvl7pPr>
            <a:lvl8pPr marL="3340998" indent="0" algn="ctr">
              <a:buNone/>
              <a:defRPr sz="1600"/>
            </a:lvl8pPr>
            <a:lvl9pPr marL="3818282" indent="0" algn="ctr">
              <a:buNone/>
              <a:defRPr sz="1600"/>
            </a:lvl9pPr>
          </a:lstStyle>
          <a:p>
            <a:r>
              <a:rPr lang="en-US"/>
              <a:t>Click to edit Master subtitle style</a:t>
            </a:r>
            <a:endParaRPr lang="en-US" dirty="0"/>
          </a:p>
        </p:txBody>
      </p:sp>
      <p:sp>
        <p:nvSpPr>
          <p:cNvPr id="5" name="Date Placeholder 3">
            <a:extLst>
              <a:ext uri="{FF2B5EF4-FFF2-40B4-BE49-F238E27FC236}">
                <a16:creationId xmlns="" xmlns:a16="http://schemas.microsoft.com/office/drawing/2014/main" id="{6411C167-DDF4-9A46-8C4D-A4099435E505}"/>
              </a:ext>
            </a:extLst>
          </p:cNvPr>
          <p:cNvSpPr>
            <a:spLocks noGrp="1"/>
          </p:cNvSpPr>
          <p:nvPr>
            <p:ph type="dt" sz="half" idx="10"/>
          </p:nvPr>
        </p:nvSpPr>
        <p:spPr/>
        <p:txBody>
          <a:bodyPr/>
          <a:lstStyle>
            <a:lvl1pPr>
              <a:defRPr/>
            </a:lvl1pPr>
          </a:lstStyle>
          <a:p>
            <a:pPr>
              <a:defRPr/>
            </a:pPr>
            <a:fld id="{D28981BC-02A4-FA47-8EDE-D989F3835478}" type="datetimeFigureOut">
              <a:rPr lang="en-US"/>
              <a:pPr>
                <a:defRPr/>
              </a:pPr>
              <a:t>9/19/2023</a:t>
            </a:fld>
            <a:endParaRPr lang="en-US"/>
          </a:p>
        </p:txBody>
      </p:sp>
      <p:sp>
        <p:nvSpPr>
          <p:cNvPr id="6" name="Footer Placeholder 4">
            <a:extLst>
              <a:ext uri="{FF2B5EF4-FFF2-40B4-BE49-F238E27FC236}">
                <a16:creationId xmlns="" xmlns:a16="http://schemas.microsoft.com/office/drawing/2014/main" id="{B4453B00-A812-6D44-AA29-D38E7CE2F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a:defRPr/>
            </a:pPr>
            <a:fld id="{526052DA-8BEE-EE4A-B189-82ABA102332C}" type="slidenum">
              <a:rPr lang="en-US" altLang="en-US"/>
              <a:pPr>
                <a:defRPr/>
              </a:pPr>
              <a:t>‹#›</a:t>
            </a:fld>
            <a:endParaRPr lang="en-US" altLang="en-US"/>
          </a:p>
        </p:txBody>
      </p:sp>
    </p:spTree>
    <p:extLst>
      <p:ext uri="{BB962C8B-B14F-4D97-AF65-F5344CB8AC3E}">
        <p14:creationId xmlns:p14="http://schemas.microsoft.com/office/powerpoint/2010/main" val="1427622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25203" y="2498600"/>
            <a:ext cx="10493373" cy="3614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79469971-9F44-654E-BA55-69AAD34B0D4D}"/>
              </a:ext>
            </a:extLst>
          </p:cNvPr>
          <p:cNvSpPr>
            <a:spLocks noGrp="1"/>
          </p:cNvSpPr>
          <p:nvPr>
            <p:ph type="dt" sz="half" idx="14"/>
          </p:nvPr>
        </p:nvSpPr>
        <p:spPr/>
        <p:txBody>
          <a:bodyPr/>
          <a:lstStyle>
            <a:lvl1pPr>
              <a:defRPr/>
            </a:lvl1pPr>
          </a:lstStyle>
          <a:p>
            <a:pPr>
              <a:defRPr/>
            </a:pPr>
            <a:fld id="{ACF885C6-31A7-634F-9BC8-F4D4E702BDC5}" type="datetimeFigureOut">
              <a:rPr lang="en-US"/>
              <a:pPr>
                <a:defRPr/>
              </a:pPr>
              <a:t>9/19/2023</a:t>
            </a:fld>
            <a:endParaRPr lang="en-US"/>
          </a:p>
        </p:txBody>
      </p:sp>
      <p:sp>
        <p:nvSpPr>
          <p:cNvPr id="6" name="Footer Placeholder 4">
            <a:extLst>
              <a:ext uri="{FF2B5EF4-FFF2-40B4-BE49-F238E27FC236}">
                <a16:creationId xmlns="" xmlns:a16="http://schemas.microsoft.com/office/drawing/2014/main" id="{6682F5F5-8376-FA4B-AA4F-23DDDD187DC6}"/>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a:defRPr/>
            </a:pPr>
            <a:fld id="{790F52AA-96AE-4D46-8C5C-9EB443E788DE}" type="slidenum">
              <a:rPr lang="en-US" altLang="en-US"/>
              <a:pPr>
                <a:defRPr/>
              </a:pPr>
              <a:t>‹#›</a:t>
            </a:fld>
            <a:endParaRPr lang="en-US" altLang="en-US"/>
          </a:p>
        </p:txBody>
      </p:sp>
    </p:spTree>
    <p:extLst>
      <p:ext uri="{BB962C8B-B14F-4D97-AF65-F5344CB8AC3E}">
        <p14:creationId xmlns:p14="http://schemas.microsoft.com/office/powerpoint/2010/main" val="9619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25198" y="874597"/>
            <a:ext cx="10481149" cy="2888866"/>
          </a:xfrm>
        </p:spPr>
        <p:txBody>
          <a:bodyPr anchor="b"/>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925198" y="3860658"/>
            <a:ext cx="10481149" cy="1444193"/>
          </a:xfrm>
        </p:spPr>
        <p:txBody>
          <a:bodyPr/>
          <a:lstStyle>
            <a:lvl1pPr marL="0" indent="0" algn="ctr">
              <a:buNone/>
              <a:defRPr sz="2100">
                <a:solidFill>
                  <a:schemeClr val="bg1">
                    <a:lumMod val="50000"/>
                  </a:schemeClr>
                </a:solidFill>
              </a:defRPr>
            </a:lvl1pPr>
            <a:lvl2pPr marL="477284" indent="0">
              <a:buNone/>
              <a:defRPr sz="2100">
                <a:solidFill>
                  <a:schemeClr val="tx1">
                    <a:tint val="75000"/>
                  </a:schemeClr>
                </a:solidFill>
              </a:defRPr>
            </a:lvl2pPr>
            <a:lvl3pPr marL="954571" indent="0">
              <a:buNone/>
              <a:defRPr sz="1900">
                <a:solidFill>
                  <a:schemeClr val="tx1">
                    <a:tint val="75000"/>
                  </a:schemeClr>
                </a:solidFill>
              </a:defRPr>
            </a:lvl3pPr>
            <a:lvl4pPr marL="1431856" indent="0">
              <a:buNone/>
              <a:defRPr sz="1600">
                <a:solidFill>
                  <a:schemeClr val="tx1">
                    <a:tint val="75000"/>
                  </a:schemeClr>
                </a:solidFill>
              </a:defRPr>
            </a:lvl4pPr>
            <a:lvl5pPr marL="1909142" indent="0">
              <a:buNone/>
              <a:defRPr sz="1600">
                <a:solidFill>
                  <a:schemeClr val="tx1">
                    <a:tint val="75000"/>
                  </a:schemeClr>
                </a:solidFill>
              </a:defRPr>
            </a:lvl5pPr>
            <a:lvl6pPr marL="2386427" indent="0">
              <a:buNone/>
              <a:defRPr sz="1600">
                <a:solidFill>
                  <a:schemeClr val="tx1">
                    <a:tint val="75000"/>
                  </a:schemeClr>
                </a:solidFill>
              </a:defRPr>
            </a:lvl6pPr>
            <a:lvl7pPr marL="2863710" indent="0">
              <a:buNone/>
              <a:defRPr sz="1600">
                <a:solidFill>
                  <a:schemeClr val="tx1">
                    <a:tint val="75000"/>
                  </a:schemeClr>
                </a:solidFill>
              </a:defRPr>
            </a:lvl7pPr>
            <a:lvl8pPr marL="3340998" indent="0">
              <a:buNone/>
              <a:defRPr sz="1600">
                <a:solidFill>
                  <a:schemeClr val="tx1">
                    <a:tint val="75000"/>
                  </a:schemeClr>
                </a:solidFill>
              </a:defRPr>
            </a:lvl8pPr>
            <a:lvl9pPr marL="3818282"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 xmlns:a16="http://schemas.microsoft.com/office/drawing/2014/main" id="{0CBB67E5-A9CF-BD4F-B372-8D70C6700BF1}"/>
              </a:ext>
            </a:extLst>
          </p:cNvPr>
          <p:cNvSpPr>
            <a:spLocks noGrp="1"/>
          </p:cNvSpPr>
          <p:nvPr>
            <p:ph type="dt" sz="half" idx="10"/>
          </p:nvPr>
        </p:nvSpPr>
        <p:spPr/>
        <p:txBody>
          <a:bodyPr/>
          <a:lstStyle>
            <a:lvl1pPr>
              <a:defRPr/>
            </a:lvl1pPr>
          </a:lstStyle>
          <a:p>
            <a:pPr>
              <a:defRPr/>
            </a:pPr>
            <a:fld id="{6826F8CE-C0A8-6148-BE3F-999068EC8253}" type="datetimeFigureOut">
              <a:rPr lang="en-US"/>
              <a:pPr>
                <a:defRPr/>
              </a:pPr>
              <a:t>9/19/2023</a:t>
            </a:fld>
            <a:endParaRPr lang="en-US"/>
          </a:p>
        </p:txBody>
      </p:sp>
      <p:sp>
        <p:nvSpPr>
          <p:cNvPr id="6" name="Footer Placeholder 4">
            <a:extLst>
              <a:ext uri="{FF2B5EF4-FFF2-40B4-BE49-F238E27FC236}">
                <a16:creationId xmlns="" xmlns:a16="http://schemas.microsoft.com/office/drawing/2014/main" id="{7761480D-2A49-3041-B27D-A899617BD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a:defRPr/>
            </a:pPr>
            <a:fld id="{59257D81-0509-3B4D-A96B-602B27488B4E}" type="slidenum">
              <a:rPr lang="en-US" altLang="en-US"/>
              <a:pPr>
                <a:defRPr/>
              </a:pPr>
              <a:t>‹#›</a:t>
            </a:fld>
            <a:endParaRPr lang="en-US" altLang="en-US"/>
          </a:p>
        </p:txBody>
      </p:sp>
    </p:spTree>
    <p:extLst>
      <p:ext uri="{BB962C8B-B14F-4D97-AF65-F5344CB8AC3E}">
        <p14:creationId xmlns:p14="http://schemas.microsoft.com/office/powerpoint/2010/main" val="753184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25200" y="652880"/>
            <a:ext cx="10494008" cy="1684854"/>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25204" y="2498600"/>
            <a:ext cx="5169851" cy="3614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249354" y="2498600"/>
            <a:ext cx="5169218" cy="3614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 xmlns:a16="http://schemas.microsoft.com/office/drawing/2014/main" id="{1BFDCB95-2ADC-624D-817B-54609683FC8B}"/>
              </a:ext>
            </a:extLst>
          </p:cNvPr>
          <p:cNvSpPr>
            <a:spLocks noGrp="1"/>
          </p:cNvSpPr>
          <p:nvPr>
            <p:ph type="dt" sz="half" idx="15"/>
          </p:nvPr>
        </p:nvSpPr>
        <p:spPr/>
        <p:txBody>
          <a:bodyPr/>
          <a:lstStyle>
            <a:lvl1pPr>
              <a:defRPr/>
            </a:lvl1pPr>
          </a:lstStyle>
          <a:p>
            <a:pPr>
              <a:defRPr/>
            </a:pPr>
            <a:fld id="{CD622A44-3B07-B34E-8683-E33AB82732B1}" type="datetimeFigureOut">
              <a:rPr lang="en-US"/>
              <a:pPr>
                <a:defRPr/>
              </a:pPr>
              <a:t>9/19/2023</a:t>
            </a:fld>
            <a:endParaRPr lang="en-US"/>
          </a:p>
        </p:txBody>
      </p:sp>
      <p:sp>
        <p:nvSpPr>
          <p:cNvPr id="7" name="Footer Placeholder 5">
            <a:extLst>
              <a:ext uri="{FF2B5EF4-FFF2-40B4-BE49-F238E27FC236}">
                <a16:creationId xmlns="" xmlns:a16="http://schemas.microsoft.com/office/drawing/2014/main" id="{4B72673C-D00E-654B-A363-6D567FA16145}"/>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a:ext uri="{FF2B5EF4-FFF2-40B4-BE49-F238E27FC236}">
                <a16:creationId xmlns=""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a:defRPr/>
            </a:pPr>
            <a:fld id="{F061906D-33C3-BC44-BE03-E96B80277929}" type="slidenum">
              <a:rPr lang="en-US" altLang="en-US"/>
              <a:pPr>
                <a:defRPr/>
              </a:pPr>
              <a:t>‹#›</a:t>
            </a:fld>
            <a:endParaRPr lang="en-US" altLang="en-US"/>
          </a:p>
        </p:txBody>
      </p:sp>
    </p:spTree>
    <p:extLst>
      <p:ext uri="{BB962C8B-B14F-4D97-AF65-F5344CB8AC3E}">
        <p14:creationId xmlns:p14="http://schemas.microsoft.com/office/powerpoint/2010/main" val="211162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689107"/>
            <a:ext cx="5452110" cy="4777405"/>
          </a:xfrm>
        </p:spPr>
        <p:txBody>
          <a:bodyPr/>
          <a:lstStyle>
            <a:lvl1pPr>
              <a:defRPr sz="34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689107"/>
            <a:ext cx="5452110" cy="4777405"/>
          </a:xfrm>
        </p:spPr>
        <p:txBody>
          <a:bodyPr/>
          <a:lstStyle>
            <a:lvl1pPr>
              <a:defRPr sz="34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25200" y="652880"/>
            <a:ext cx="10494008" cy="16848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60660" y="2502748"/>
            <a:ext cx="4934392" cy="717771"/>
          </a:xfrm>
        </p:spPr>
        <p:txBody>
          <a:bodyPr anchor="b">
            <a:noAutofit/>
          </a:bodyPr>
          <a:lstStyle>
            <a:lvl1pPr marL="0" indent="0">
              <a:lnSpc>
                <a:spcPct val="85000"/>
              </a:lnSpc>
              <a:buNone/>
              <a:defRPr sz="2700" b="0">
                <a:solidFill>
                  <a:schemeClr val="tx1"/>
                </a:solidFill>
              </a:defRPr>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25197" y="3220520"/>
            <a:ext cx="5169852" cy="28924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6385" y="2502748"/>
            <a:ext cx="4942827" cy="717771"/>
          </a:xfrm>
        </p:spPr>
        <p:txBody>
          <a:bodyPr anchor="b">
            <a:noAutofit/>
          </a:bodyPr>
          <a:lstStyle>
            <a:lvl1pPr marL="0" indent="0">
              <a:lnSpc>
                <a:spcPct val="85000"/>
              </a:lnSpc>
              <a:buNone/>
              <a:defRPr sz="2700" b="0">
                <a:solidFill>
                  <a:schemeClr val="tx1"/>
                </a:solidFill>
              </a:defRPr>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249359" y="3220520"/>
            <a:ext cx="5169219" cy="28924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 xmlns:a16="http://schemas.microsoft.com/office/drawing/2014/main" id="{68E2EE4D-7BD6-0341-9D82-4D3D520AF6C9}"/>
              </a:ext>
            </a:extLst>
          </p:cNvPr>
          <p:cNvSpPr>
            <a:spLocks noGrp="1"/>
          </p:cNvSpPr>
          <p:nvPr>
            <p:ph type="dt" sz="half" idx="15"/>
          </p:nvPr>
        </p:nvSpPr>
        <p:spPr/>
        <p:txBody>
          <a:bodyPr/>
          <a:lstStyle>
            <a:lvl1pPr>
              <a:defRPr/>
            </a:lvl1pPr>
          </a:lstStyle>
          <a:p>
            <a:pPr>
              <a:defRPr/>
            </a:pPr>
            <a:fld id="{857F8B6E-E085-CB44-BA4E-C2069D9412AA}" type="datetimeFigureOut">
              <a:rPr lang="en-US"/>
              <a:pPr>
                <a:defRPr/>
              </a:pPr>
              <a:t>9/19/2023</a:t>
            </a:fld>
            <a:endParaRPr lang="en-US"/>
          </a:p>
        </p:txBody>
      </p:sp>
      <p:sp>
        <p:nvSpPr>
          <p:cNvPr id="9" name="Footer Placeholder 7">
            <a:extLst>
              <a:ext uri="{FF2B5EF4-FFF2-40B4-BE49-F238E27FC236}">
                <a16:creationId xmlns="" xmlns:a16="http://schemas.microsoft.com/office/drawing/2014/main" id="{3C33425A-F8B9-7740-93E7-B3B7CE01123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a:defRPr/>
            </a:pPr>
            <a:fld id="{D4791975-B900-F142-8B79-CF7EA4271024}" type="slidenum">
              <a:rPr lang="en-US" altLang="en-US"/>
              <a:pPr>
                <a:defRPr/>
              </a:pPr>
              <a:t>‹#›</a:t>
            </a:fld>
            <a:endParaRPr lang="en-US" altLang="en-US"/>
          </a:p>
        </p:txBody>
      </p:sp>
    </p:spTree>
    <p:extLst>
      <p:ext uri="{BB962C8B-B14F-4D97-AF65-F5344CB8AC3E}">
        <p14:creationId xmlns:p14="http://schemas.microsoft.com/office/powerpoint/2010/main" val="1963354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 xmlns:a16="http://schemas.microsoft.com/office/drawing/2014/main" id="{B2875710-3CA4-D749-9398-AC1482ADDC6D}"/>
              </a:ext>
            </a:extLst>
          </p:cNvPr>
          <p:cNvSpPr>
            <a:spLocks noGrp="1"/>
          </p:cNvSpPr>
          <p:nvPr>
            <p:ph type="dt" sz="half" idx="10"/>
          </p:nvPr>
        </p:nvSpPr>
        <p:spPr/>
        <p:txBody>
          <a:bodyPr/>
          <a:lstStyle>
            <a:lvl1pPr>
              <a:defRPr/>
            </a:lvl1pPr>
          </a:lstStyle>
          <a:p>
            <a:pPr>
              <a:defRPr/>
            </a:pPr>
            <a:fld id="{6DAED28B-D88A-8243-9181-3C97D5B67D53}" type="datetimeFigureOut">
              <a:rPr lang="en-US"/>
              <a:pPr>
                <a:defRPr/>
              </a:pPr>
              <a:t>9/19/2023</a:t>
            </a:fld>
            <a:endParaRPr lang="en-US"/>
          </a:p>
        </p:txBody>
      </p:sp>
      <p:sp>
        <p:nvSpPr>
          <p:cNvPr id="5" name="Footer Placeholder 3">
            <a:extLst>
              <a:ext uri="{FF2B5EF4-FFF2-40B4-BE49-F238E27FC236}">
                <a16:creationId xmlns="" xmlns:a16="http://schemas.microsoft.com/office/drawing/2014/main" id="{731D7F65-3154-AC4E-911B-BD815C6F7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a:defRPr/>
            </a:pPr>
            <a:fld id="{61B49BB5-A1F8-8E4F-A821-05293013E6F6}" type="slidenum">
              <a:rPr lang="en-US" altLang="en-US"/>
              <a:pPr>
                <a:defRPr/>
              </a:pPr>
              <a:t>‹#›</a:t>
            </a:fld>
            <a:endParaRPr lang="en-US" altLang="en-US"/>
          </a:p>
        </p:txBody>
      </p:sp>
    </p:spTree>
    <p:extLst>
      <p:ext uri="{BB962C8B-B14F-4D97-AF65-F5344CB8AC3E}">
        <p14:creationId xmlns:p14="http://schemas.microsoft.com/office/powerpoint/2010/main" val="3159849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 xmlns:a16="http://schemas.microsoft.com/office/drawing/2014/main" id="{67591C53-9FA9-064C-A12C-65980CB1885B}"/>
              </a:ext>
            </a:extLst>
          </p:cNvPr>
          <p:cNvSpPr>
            <a:spLocks noGrp="1"/>
          </p:cNvSpPr>
          <p:nvPr>
            <p:ph type="dt" sz="half" idx="10"/>
          </p:nvPr>
        </p:nvSpPr>
        <p:spPr/>
        <p:txBody>
          <a:bodyPr/>
          <a:lstStyle>
            <a:lvl1pPr>
              <a:defRPr/>
            </a:lvl1pPr>
          </a:lstStyle>
          <a:p>
            <a:pPr>
              <a:defRPr/>
            </a:pPr>
            <a:fld id="{A511D584-B1C2-F547-BC09-25E729C3D468}" type="datetimeFigureOut">
              <a:rPr lang="en-US"/>
              <a:pPr>
                <a:defRPr/>
              </a:pPr>
              <a:t>9/19/2023</a:t>
            </a:fld>
            <a:endParaRPr lang="en-US"/>
          </a:p>
        </p:txBody>
      </p:sp>
      <p:sp>
        <p:nvSpPr>
          <p:cNvPr id="4" name="Footer Placeholder 2">
            <a:extLst>
              <a:ext uri="{FF2B5EF4-FFF2-40B4-BE49-F238E27FC236}">
                <a16:creationId xmlns="" xmlns:a16="http://schemas.microsoft.com/office/drawing/2014/main" id="{9C5992D5-EEE6-884E-A246-63D20F256B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a:defRPr/>
            </a:pPr>
            <a:fld id="{43EAECA3-367F-7745-846E-AC1FCD4094EB}" type="slidenum">
              <a:rPr lang="en-US" altLang="en-US"/>
              <a:pPr>
                <a:defRPr/>
              </a:pPr>
              <a:t>‹#›</a:t>
            </a:fld>
            <a:endParaRPr lang="en-US" altLang="en-US"/>
          </a:p>
        </p:txBody>
      </p:sp>
    </p:spTree>
    <p:extLst>
      <p:ext uri="{BB962C8B-B14F-4D97-AF65-F5344CB8AC3E}">
        <p14:creationId xmlns:p14="http://schemas.microsoft.com/office/powerpoint/2010/main" val="82036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25198" y="643474"/>
            <a:ext cx="3984884" cy="2135655"/>
          </a:xfrm>
        </p:spPr>
        <p:txBody>
          <a:bodyPr anchor="b"/>
          <a:lstStyle>
            <a:lvl1pPr algn="ctr">
              <a:defRPr sz="3300"/>
            </a:lvl1pPr>
          </a:lstStyle>
          <a:p>
            <a:r>
              <a:rPr lang="en-US"/>
              <a:t>Click to edit Master title style</a:t>
            </a:r>
            <a:endParaRPr lang="en-US" dirty="0"/>
          </a:p>
        </p:txBody>
      </p:sp>
      <p:sp>
        <p:nvSpPr>
          <p:cNvPr id="10" name="Content Placeholder 2"/>
          <p:cNvSpPr>
            <a:spLocks noGrp="1"/>
          </p:cNvSpPr>
          <p:nvPr>
            <p:ph sz="quarter" idx="13"/>
          </p:nvPr>
        </p:nvSpPr>
        <p:spPr>
          <a:xfrm>
            <a:off x="5141541" y="643468"/>
            <a:ext cx="6277665" cy="5469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5203" y="2779122"/>
            <a:ext cx="3984885" cy="3333812"/>
          </a:xfrm>
        </p:spPr>
        <p:txBody>
          <a:bodyPr/>
          <a:lstStyle>
            <a:lvl1pPr marL="0" indent="0" algn="ctr">
              <a:buNone/>
              <a:defRPr sz="16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6" name="Date Placeholder 4">
            <a:extLst>
              <a:ext uri="{FF2B5EF4-FFF2-40B4-BE49-F238E27FC236}">
                <a16:creationId xmlns="" xmlns:a16="http://schemas.microsoft.com/office/drawing/2014/main" id="{9E355228-DDDD-E747-89C1-DE6771E1B64B}"/>
              </a:ext>
            </a:extLst>
          </p:cNvPr>
          <p:cNvSpPr>
            <a:spLocks noGrp="1"/>
          </p:cNvSpPr>
          <p:nvPr>
            <p:ph type="dt" sz="half" idx="14"/>
          </p:nvPr>
        </p:nvSpPr>
        <p:spPr/>
        <p:txBody>
          <a:bodyPr/>
          <a:lstStyle>
            <a:lvl1pPr>
              <a:defRPr/>
            </a:lvl1pPr>
          </a:lstStyle>
          <a:p>
            <a:pPr>
              <a:defRPr/>
            </a:pPr>
            <a:fld id="{8BAF9409-CC78-684A-99A9-FB0AC6B31296}" type="datetimeFigureOut">
              <a:rPr lang="en-US"/>
              <a:pPr>
                <a:defRPr/>
              </a:pPr>
              <a:t>9/19/2023</a:t>
            </a:fld>
            <a:endParaRPr lang="en-US"/>
          </a:p>
        </p:txBody>
      </p:sp>
      <p:sp>
        <p:nvSpPr>
          <p:cNvPr id="7" name="Footer Placeholder 5">
            <a:extLst>
              <a:ext uri="{FF2B5EF4-FFF2-40B4-BE49-F238E27FC236}">
                <a16:creationId xmlns="" xmlns:a16="http://schemas.microsoft.com/office/drawing/2014/main" id="{AF577707-F42F-A444-BC31-257F02CF57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a:defRPr/>
            </a:pPr>
            <a:fld id="{202D7F65-B79E-884D-839F-5EFA08A4C5BE}" type="slidenum">
              <a:rPr lang="en-US" altLang="en-US"/>
              <a:pPr>
                <a:defRPr/>
              </a:pPr>
              <a:t>‹#›</a:t>
            </a:fld>
            <a:endParaRPr lang="en-US" altLang="en-US"/>
          </a:p>
        </p:txBody>
      </p:sp>
    </p:spTree>
    <p:extLst>
      <p:ext uri="{BB962C8B-B14F-4D97-AF65-F5344CB8AC3E}">
        <p14:creationId xmlns:p14="http://schemas.microsoft.com/office/powerpoint/2010/main" val="338958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25199" y="643467"/>
            <a:ext cx="6009156" cy="2135658"/>
          </a:xfrm>
        </p:spPr>
        <p:txBody>
          <a:bodyPr anchor="b"/>
          <a:lstStyle>
            <a:lvl1pPr algn="ctr">
              <a:defRPr sz="3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517619" y="643468"/>
            <a:ext cx="3296051" cy="5469467"/>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300"/>
            </a:lvl1pPr>
            <a:lvl2pPr marL="477284" indent="0">
              <a:buNone/>
              <a:defRPr sz="2900"/>
            </a:lvl2pPr>
            <a:lvl3pPr marL="954571" indent="0">
              <a:buNone/>
              <a:defRPr sz="2500"/>
            </a:lvl3pPr>
            <a:lvl4pPr marL="1431856" indent="0">
              <a:buNone/>
              <a:defRPr sz="2100"/>
            </a:lvl4pPr>
            <a:lvl5pPr marL="1909142" indent="0">
              <a:buNone/>
              <a:defRPr sz="2100"/>
            </a:lvl5pPr>
            <a:lvl6pPr marL="2386427" indent="0">
              <a:buNone/>
              <a:defRPr sz="2100"/>
            </a:lvl6pPr>
            <a:lvl7pPr marL="2863710" indent="0">
              <a:buNone/>
              <a:defRPr sz="2100"/>
            </a:lvl7pPr>
            <a:lvl8pPr marL="3340998" indent="0">
              <a:buNone/>
              <a:defRPr sz="2100"/>
            </a:lvl8pPr>
            <a:lvl9pPr marL="3818282" indent="0">
              <a:buNone/>
              <a:defRPr sz="21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25219" y="2779125"/>
            <a:ext cx="6009136" cy="3333810"/>
          </a:xfrm>
        </p:spPr>
        <p:txBody>
          <a:bodyPr/>
          <a:lstStyle>
            <a:lvl1pPr marL="0" indent="0" algn="ctr">
              <a:buNone/>
              <a:defRPr sz="16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6" name="Date Placeholder 4">
            <a:extLst>
              <a:ext uri="{FF2B5EF4-FFF2-40B4-BE49-F238E27FC236}">
                <a16:creationId xmlns="" xmlns:a16="http://schemas.microsoft.com/office/drawing/2014/main" id="{AA25F51D-6D89-034D-B7D2-76BD4431B467}"/>
              </a:ext>
            </a:extLst>
          </p:cNvPr>
          <p:cNvSpPr>
            <a:spLocks noGrp="1"/>
          </p:cNvSpPr>
          <p:nvPr>
            <p:ph type="dt" sz="half" idx="10"/>
          </p:nvPr>
        </p:nvSpPr>
        <p:spPr/>
        <p:txBody>
          <a:bodyPr/>
          <a:lstStyle>
            <a:lvl1pPr>
              <a:defRPr/>
            </a:lvl1pPr>
          </a:lstStyle>
          <a:p>
            <a:pPr>
              <a:defRPr/>
            </a:pPr>
            <a:fld id="{3EC35DBD-0E25-DB4E-8E3E-0D4EFD132121}" type="datetimeFigureOut">
              <a:rPr lang="en-US"/>
              <a:pPr>
                <a:defRPr/>
              </a:pPr>
              <a:t>9/19/2023</a:t>
            </a:fld>
            <a:endParaRPr lang="en-US"/>
          </a:p>
        </p:txBody>
      </p:sp>
      <p:sp>
        <p:nvSpPr>
          <p:cNvPr id="7" name="Footer Placeholder 5">
            <a:extLst>
              <a:ext uri="{FF2B5EF4-FFF2-40B4-BE49-F238E27FC236}">
                <a16:creationId xmlns="" xmlns:a16="http://schemas.microsoft.com/office/drawing/2014/main" id="{5338F46E-2794-894E-ADD8-8E347BAC25B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a:defRPr/>
            </a:pPr>
            <a:fld id="{C0E0946E-9D80-2F49-AC2D-BC325C8EA532}" type="slidenum">
              <a:rPr lang="en-US" altLang="en-US"/>
              <a:pPr>
                <a:defRPr/>
              </a:pPr>
              <a:t>‹#›</a:t>
            </a:fld>
            <a:endParaRPr lang="en-US" altLang="en-US"/>
          </a:p>
        </p:txBody>
      </p:sp>
    </p:spTree>
    <p:extLst>
      <p:ext uri="{BB962C8B-B14F-4D97-AF65-F5344CB8AC3E}">
        <p14:creationId xmlns:p14="http://schemas.microsoft.com/office/powerpoint/2010/main" val="2717013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25217" y="4527679"/>
            <a:ext cx="10493987" cy="856699"/>
          </a:xfrm>
        </p:spPr>
        <p:txBody>
          <a:bodyPr anchor="b"/>
          <a:lstStyle>
            <a:lvl1pPr>
              <a:defRPr sz="3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99555" y="737055"/>
            <a:ext cx="9945314" cy="3392699"/>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300"/>
            </a:lvl1pPr>
            <a:lvl2pPr marL="477284" indent="0">
              <a:buNone/>
              <a:defRPr sz="2900"/>
            </a:lvl2pPr>
            <a:lvl3pPr marL="954571" indent="0">
              <a:buNone/>
              <a:defRPr sz="2500"/>
            </a:lvl3pPr>
            <a:lvl4pPr marL="1431856" indent="0">
              <a:buNone/>
              <a:defRPr sz="2100"/>
            </a:lvl4pPr>
            <a:lvl5pPr marL="1909142" indent="0">
              <a:buNone/>
              <a:defRPr sz="2100"/>
            </a:lvl5pPr>
            <a:lvl6pPr marL="2386427" indent="0">
              <a:buNone/>
              <a:defRPr sz="2100"/>
            </a:lvl6pPr>
            <a:lvl7pPr marL="2863710" indent="0">
              <a:buNone/>
              <a:defRPr sz="2100"/>
            </a:lvl7pPr>
            <a:lvl8pPr marL="3340998" indent="0">
              <a:buNone/>
              <a:defRPr sz="2100"/>
            </a:lvl8pPr>
            <a:lvl9pPr marL="3818282" indent="0">
              <a:buNone/>
              <a:defRPr sz="21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25197" y="5392546"/>
            <a:ext cx="10494008" cy="720387"/>
          </a:xfrm>
        </p:spPr>
        <p:txBody>
          <a:bodyPr/>
          <a:lstStyle>
            <a:lvl1pPr marL="0" indent="0" algn="ctr">
              <a:buNone/>
              <a:defRPr sz="16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6" name="Date Placeholder 4">
            <a:extLst>
              <a:ext uri="{FF2B5EF4-FFF2-40B4-BE49-F238E27FC236}">
                <a16:creationId xmlns="" xmlns:a16="http://schemas.microsoft.com/office/drawing/2014/main" id="{43888E39-38D1-B140-9D33-A85412721034}"/>
              </a:ext>
            </a:extLst>
          </p:cNvPr>
          <p:cNvSpPr>
            <a:spLocks noGrp="1"/>
          </p:cNvSpPr>
          <p:nvPr>
            <p:ph type="dt" sz="half" idx="10"/>
          </p:nvPr>
        </p:nvSpPr>
        <p:spPr/>
        <p:txBody>
          <a:bodyPr/>
          <a:lstStyle>
            <a:lvl1pPr>
              <a:defRPr/>
            </a:lvl1pPr>
          </a:lstStyle>
          <a:p>
            <a:pPr>
              <a:defRPr/>
            </a:pPr>
            <a:fld id="{573F2A7E-D4A6-8A41-A6EF-A467BC5C2295}" type="datetimeFigureOut">
              <a:rPr lang="en-US"/>
              <a:pPr>
                <a:defRPr/>
              </a:pPr>
              <a:t>9/19/2023</a:t>
            </a:fld>
            <a:endParaRPr lang="en-US"/>
          </a:p>
        </p:txBody>
      </p:sp>
      <p:sp>
        <p:nvSpPr>
          <p:cNvPr id="7" name="Footer Placeholder 5">
            <a:extLst>
              <a:ext uri="{FF2B5EF4-FFF2-40B4-BE49-F238E27FC236}">
                <a16:creationId xmlns="" xmlns:a16="http://schemas.microsoft.com/office/drawing/2014/main" id="{7E97C0CA-0B9E-FF4B-9E1D-DC46F69A084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a:defRPr/>
            </a:pPr>
            <a:fld id="{AE372B62-F0A8-9A45-95EF-DA0A775410BB}" type="slidenum">
              <a:rPr lang="en-US" altLang="en-US"/>
              <a:pPr>
                <a:defRPr/>
              </a:pPr>
              <a:t>‹#›</a:t>
            </a:fld>
            <a:endParaRPr lang="en-US" altLang="en-US"/>
          </a:p>
        </p:txBody>
      </p:sp>
    </p:spTree>
    <p:extLst>
      <p:ext uri="{BB962C8B-B14F-4D97-AF65-F5344CB8AC3E}">
        <p14:creationId xmlns:p14="http://schemas.microsoft.com/office/powerpoint/2010/main" val="2501987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25197" y="643467"/>
            <a:ext cx="10494008" cy="3617648"/>
          </a:xfrm>
        </p:spPr>
        <p:txBody>
          <a:bodyPr/>
          <a:lstStyle>
            <a:lvl1pPr algn="ctr">
              <a:defRPr sz="3300"/>
            </a:lvl1pPr>
          </a:lstStyle>
          <a:p>
            <a:r>
              <a:rPr lang="en-US"/>
              <a:t>Click to edit Master title style</a:t>
            </a:r>
            <a:endParaRPr lang="en-US" dirty="0"/>
          </a:p>
        </p:txBody>
      </p:sp>
      <p:sp>
        <p:nvSpPr>
          <p:cNvPr id="4" name="Text Placeholder 3"/>
          <p:cNvSpPr>
            <a:spLocks noGrp="1"/>
          </p:cNvSpPr>
          <p:nvPr>
            <p:ph type="body" sz="half" idx="2"/>
          </p:nvPr>
        </p:nvSpPr>
        <p:spPr>
          <a:xfrm>
            <a:off x="925197" y="4438423"/>
            <a:ext cx="10494008" cy="1674512"/>
          </a:xfrm>
        </p:spPr>
        <p:txBody>
          <a:bodyPr anchor="ctr"/>
          <a:lstStyle>
            <a:lvl1pPr marL="0" indent="0" algn="ctr">
              <a:buNone/>
              <a:defRPr sz="16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6" name="Date Placeholder 4">
            <a:extLst>
              <a:ext uri="{FF2B5EF4-FFF2-40B4-BE49-F238E27FC236}">
                <a16:creationId xmlns="" xmlns:a16="http://schemas.microsoft.com/office/drawing/2014/main" id="{C60461AF-72E0-AA40-A1FA-D6AEEFD79826}"/>
              </a:ext>
            </a:extLst>
          </p:cNvPr>
          <p:cNvSpPr>
            <a:spLocks noGrp="1"/>
          </p:cNvSpPr>
          <p:nvPr>
            <p:ph type="dt" sz="half" idx="10"/>
          </p:nvPr>
        </p:nvSpPr>
        <p:spPr/>
        <p:txBody>
          <a:bodyPr/>
          <a:lstStyle>
            <a:lvl1pPr>
              <a:defRPr/>
            </a:lvl1pPr>
          </a:lstStyle>
          <a:p>
            <a:pPr>
              <a:defRPr/>
            </a:pPr>
            <a:fld id="{F1310BDC-DA23-DF46-866C-E37AFE188EC7}" type="datetimeFigureOut">
              <a:rPr lang="en-US"/>
              <a:pPr>
                <a:defRPr/>
              </a:pPr>
              <a:t>9/19/2023</a:t>
            </a:fld>
            <a:endParaRPr lang="en-US"/>
          </a:p>
        </p:txBody>
      </p:sp>
      <p:sp>
        <p:nvSpPr>
          <p:cNvPr id="7" name="Footer Placeholder 5">
            <a:extLst>
              <a:ext uri="{FF2B5EF4-FFF2-40B4-BE49-F238E27FC236}">
                <a16:creationId xmlns="" xmlns:a16="http://schemas.microsoft.com/office/drawing/2014/main" id="{07098AF5-6BE9-554A-8A34-57436E3999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a:defRPr/>
            </a:pPr>
            <a:fld id="{98B5725D-26C4-734C-B37D-F5CFE34575F2}" type="slidenum">
              <a:rPr lang="en-US" altLang="en-US"/>
              <a:pPr>
                <a:defRPr/>
              </a:pPr>
              <a:t>‹#›</a:t>
            </a:fld>
            <a:endParaRPr lang="en-US" altLang="en-US"/>
          </a:p>
        </p:txBody>
      </p:sp>
    </p:spTree>
    <p:extLst>
      <p:ext uri="{BB962C8B-B14F-4D97-AF65-F5344CB8AC3E}">
        <p14:creationId xmlns:p14="http://schemas.microsoft.com/office/powerpoint/2010/main" val="1500872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58C786A5-5A0C-D64D-A1B2-E4103477024A}"/>
              </a:ext>
            </a:extLst>
          </p:cNvPr>
          <p:cNvSpPr txBox="1"/>
          <p:nvPr/>
        </p:nvSpPr>
        <p:spPr>
          <a:xfrm>
            <a:off x="1014233" y="795955"/>
            <a:ext cx="617220" cy="616656"/>
          </a:xfrm>
          <a:prstGeom prst="rect">
            <a:avLst/>
          </a:prstGeom>
        </p:spPr>
        <p:txBody>
          <a:bodyPr lIns="95458" tIns="47730" rIns="95458" bIns="4773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54571">
              <a:defRPr/>
            </a:pPr>
            <a:r>
              <a:rPr lang="en-US" sz="8400" dirty="0">
                <a:solidFill>
                  <a:srgbClr val="000000"/>
                </a:solidFill>
                <a:effectLst/>
              </a:rPr>
              <a:t>“</a:t>
            </a:r>
          </a:p>
        </p:txBody>
      </p:sp>
      <p:sp>
        <p:nvSpPr>
          <p:cNvPr id="7" name="TextBox 6">
            <a:extLst>
              <a:ext uri="{FF2B5EF4-FFF2-40B4-BE49-F238E27FC236}">
                <a16:creationId xmlns="" xmlns:a16="http://schemas.microsoft.com/office/drawing/2014/main" id="{4F9B7F1C-4001-A548-8369-6F1B2F8BBBEB}"/>
              </a:ext>
            </a:extLst>
          </p:cNvPr>
          <p:cNvSpPr txBox="1"/>
          <p:nvPr/>
        </p:nvSpPr>
        <p:spPr>
          <a:xfrm>
            <a:off x="10688836" y="3160360"/>
            <a:ext cx="617220" cy="616656"/>
          </a:xfrm>
          <a:prstGeom prst="rect">
            <a:avLst/>
          </a:prstGeom>
        </p:spPr>
        <p:txBody>
          <a:bodyPr lIns="95458" tIns="47730" rIns="95458" bIns="4773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54571">
              <a:defRPr/>
            </a:pPr>
            <a:r>
              <a:rPr lang="en-US" sz="8400" dirty="0">
                <a:solidFill>
                  <a:srgbClr val="000000"/>
                </a:solidFill>
                <a:effectLst/>
              </a:rPr>
              <a:t>”</a:t>
            </a:r>
          </a:p>
        </p:txBody>
      </p:sp>
      <p:sp>
        <p:nvSpPr>
          <p:cNvPr id="2" name="Title 1"/>
          <p:cNvSpPr>
            <a:spLocks noGrp="1"/>
          </p:cNvSpPr>
          <p:nvPr>
            <p:ph type="title"/>
          </p:nvPr>
        </p:nvSpPr>
        <p:spPr>
          <a:xfrm>
            <a:off x="1464291" y="643467"/>
            <a:ext cx="9419036" cy="3159176"/>
          </a:xfrm>
        </p:spPr>
        <p:txBody>
          <a:bodyP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42154" y="3810591"/>
            <a:ext cx="8861702" cy="627832"/>
          </a:xfrm>
        </p:spPr>
        <p:txBody>
          <a:bodyPr anchor="t"/>
          <a:lstStyle>
            <a:lvl1pPr marL="0" indent="0">
              <a:buNone/>
              <a:defRPr sz="15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25197" y="4615738"/>
            <a:ext cx="10494008" cy="1499999"/>
          </a:xfrm>
        </p:spPr>
        <p:txBody>
          <a:bodyPr anchor="ctr"/>
          <a:lstStyle>
            <a:lvl1pPr marL="0" indent="0" algn="ctr">
              <a:buNone/>
              <a:defRPr sz="16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8" name="Date Placeholder 4">
            <a:extLst>
              <a:ext uri="{FF2B5EF4-FFF2-40B4-BE49-F238E27FC236}">
                <a16:creationId xmlns="" xmlns:a16="http://schemas.microsoft.com/office/drawing/2014/main" id="{75F252C6-9C2F-8947-82E8-BE8F5A7086D3}"/>
              </a:ext>
            </a:extLst>
          </p:cNvPr>
          <p:cNvSpPr>
            <a:spLocks noGrp="1"/>
          </p:cNvSpPr>
          <p:nvPr>
            <p:ph type="dt" sz="half" idx="14"/>
          </p:nvPr>
        </p:nvSpPr>
        <p:spPr/>
        <p:txBody>
          <a:bodyPr/>
          <a:lstStyle>
            <a:lvl1pPr>
              <a:defRPr/>
            </a:lvl1pPr>
          </a:lstStyle>
          <a:p>
            <a:pPr>
              <a:defRPr/>
            </a:pPr>
            <a:fld id="{BA88A6E2-8F48-F342-A20B-85BA51541536}" type="datetimeFigureOut">
              <a:rPr lang="en-US"/>
              <a:pPr>
                <a:defRPr/>
              </a:pPr>
              <a:t>9/19/2023</a:t>
            </a:fld>
            <a:endParaRPr lang="en-US"/>
          </a:p>
        </p:txBody>
      </p:sp>
      <p:sp>
        <p:nvSpPr>
          <p:cNvPr id="9" name="Footer Placeholder 5">
            <a:extLst>
              <a:ext uri="{FF2B5EF4-FFF2-40B4-BE49-F238E27FC236}">
                <a16:creationId xmlns="" xmlns:a16="http://schemas.microsoft.com/office/drawing/2014/main" id="{9FB4A5F2-CE61-0B45-938E-16E5A07C8D6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a:defRPr/>
            </a:pPr>
            <a:fld id="{8A8F3478-BFBC-D84F-B25A-2B8ABEDD29A6}" type="slidenum">
              <a:rPr lang="en-US" altLang="en-US"/>
              <a:pPr>
                <a:defRPr/>
              </a:pPr>
              <a:t>‹#›</a:t>
            </a:fld>
            <a:endParaRPr lang="en-US" altLang="en-US"/>
          </a:p>
        </p:txBody>
      </p:sp>
    </p:spTree>
    <p:extLst>
      <p:ext uri="{BB962C8B-B14F-4D97-AF65-F5344CB8AC3E}">
        <p14:creationId xmlns:p14="http://schemas.microsoft.com/office/powerpoint/2010/main" val="3295527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25197" y="2257542"/>
            <a:ext cx="10494008" cy="2651381"/>
          </a:xfrm>
        </p:spPr>
        <p:txBody>
          <a:bodyPr anchor="b"/>
          <a:lstStyle>
            <a:lvl1pPr algn="ctr">
              <a:defRPr sz="3300"/>
            </a:lvl1pPr>
          </a:lstStyle>
          <a:p>
            <a:r>
              <a:rPr lang="en-US"/>
              <a:t>Click to edit Master title style</a:t>
            </a:r>
            <a:endParaRPr lang="en-US" dirty="0"/>
          </a:p>
        </p:txBody>
      </p:sp>
      <p:sp>
        <p:nvSpPr>
          <p:cNvPr id="4" name="Text Placeholder 3"/>
          <p:cNvSpPr>
            <a:spLocks noGrp="1"/>
          </p:cNvSpPr>
          <p:nvPr>
            <p:ph type="body" sz="half" idx="2"/>
          </p:nvPr>
        </p:nvSpPr>
        <p:spPr>
          <a:xfrm>
            <a:off x="925197" y="4921361"/>
            <a:ext cx="10494008" cy="1204013"/>
          </a:xfrm>
        </p:spPr>
        <p:txBody>
          <a:bodyPr anchor="t"/>
          <a:lstStyle>
            <a:lvl1pPr marL="0" indent="0" algn="ctr">
              <a:buNone/>
              <a:defRPr sz="1600"/>
            </a:lvl1pPr>
            <a:lvl2pPr marL="477284" indent="0">
              <a:buNone/>
              <a:defRPr sz="1500"/>
            </a:lvl2pPr>
            <a:lvl3pPr marL="954571" indent="0">
              <a:buNone/>
              <a:defRPr sz="12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6" name="Date Placeholder 4">
            <a:extLst>
              <a:ext uri="{FF2B5EF4-FFF2-40B4-BE49-F238E27FC236}">
                <a16:creationId xmlns="" xmlns:a16="http://schemas.microsoft.com/office/drawing/2014/main" id="{8AAAEE89-D4B9-0C42-8321-8F6E8D4BAA28}"/>
              </a:ext>
            </a:extLst>
          </p:cNvPr>
          <p:cNvSpPr>
            <a:spLocks noGrp="1"/>
          </p:cNvSpPr>
          <p:nvPr>
            <p:ph type="dt" sz="half" idx="10"/>
          </p:nvPr>
        </p:nvSpPr>
        <p:spPr/>
        <p:txBody>
          <a:bodyPr/>
          <a:lstStyle>
            <a:lvl1pPr>
              <a:defRPr/>
            </a:lvl1pPr>
          </a:lstStyle>
          <a:p>
            <a:pPr>
              <a:defRPr/>
            </a:pPr>
            <a:fld id="{57657D72-305B-9344-8947-2D3724CC43BF}" type="datetimeFigureOut">
              <a:rPr lang="en-US"/>
              <a:pPr>
                <a:defRPr/>
              </a:pPr>
              <a:t>9/19/2023</a:t>
            </a:fld>
            <a:endParaRPr lang="en-US"/>
          </a:p>
        </p:txBody>
      </p:sp>
      <p:sp>
        <p:nvSpPr>
          <p:cNvPr id="7" name="Footer Placeholder 5">
            <a:extLst>
              <a:ext uri="{FF2B5EF4-FFF2-40B4-BE49-F238E27FC236}">
                <a16:creationId xmlns="" xmlns:a16="http://schemas.microsoft.com/office/drawing/2014/main" id="{C742C3D9-302F-1045-9B1A-C5EC631C622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a:defRPr/>
            </a:pPr>
            <a:fld id="{01B163CC-5016-BA48-8F51-6FF8C7920FCC}" type="slidenum">
              <a:rPr lang="en-US" altLang="en-US"/>
              <a:pPr>
                <a:defRPr/>
              </a:pPr>
              <a:t>‹#›</a:t>
            </a:fld>
            <a:endParaRPr lang="en-US" altLang="en-US"/>
          </a:p>
        </p:txBody>
      </p:sp>
    </p:spTree>
    <p:extLst>
      <p:ext uri="{BB962C8B-B14F-4D97-AF65-F5344CB8AC3E}">
        <p14:creationId xmlns:p14="http://schemas.microsoft.com/office/powerpoint/2010/main" val="332870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25197" y="643473"/>
            <a:ext cx="10494008" cy="16942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925200" y="2498605"/>
            <a:ext cx="3340215" cy="608277"/>
          </a:xfrm>
        </p:spPr>
        <p:txBody>
          <a:bodyPr anchor="b">
            <a:noAutofit/>
          </a:bodyPr>
          <a:lstStyle>
            <a:lvl1pPr marL="0" indent="0" algn="ctr">
              <a:lnSpc>
                <a:spcPct val="85000"/>
              </a:lnSpc>
              <a:buNone/>
              <a:defRPr sz="2500" b="0">
                <a:solidFill>
                  <a:schemeClr val="tx1"/>
                </a:solidFill>
              </a:defRPr>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25200" y="3106877"/>
            <a:ext cx="3340215" cy="3006059"/>
          </a:xfrm>
        </p:spPr>
        <p:txBody>
          <a:bodyPr anchor="t"/>
          <a:lstStyle>
            <a:lvl1pPr marL="0" indent="0" algn="ctr">
              <a:buNone/>
              <a:defRPr sz="1500"/>
            </a:lvl1pPr>
            <a:lvl2pPr marL="477284" indent="0">
              <a:buNone/>
              <a:defRPr sz="1200"/>
            </a:lvl2pPr>
            <a:lvl3pPr marL="954571" indent="0">
              <a:buNone/>
              <a:defRPr sz="10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9" name="Text Placeholder 4"/>
          <p:cNvSpPr>
            <a:spLocks noGrp="1"/>
          </p:cNvSpPr>
          <p:nvPr>
            <p:ph type="body" sz="quarter" idx="3"/>
          </p:nvPr>
        </p:nvSpPr>
        <p:spPr>
          <a:xfrm>
            <a:off x="4508052" y="2498605"/>
            <a:ext cx="3332665" cy="608277"/>
          </a:xfrm>
        </p:spPr>
        <p:txBody>
          <a:bodyPr anchor="b">
            <a:noAutofit/>
          </a:bodyPr>
          <a:lstStyle>
            <a:lvl1pPr marL="0" indent="0" algn="ctr">
              <a:lnSpc>
                <a:spcPct val="85000"/>
              </a:lnSpc>
              <a:buNone/>
              <a:defRPr sz="2500" b="0">
                <a:solidFill>
                  <a:schemeClr val="tx1"/>
                </a:solidFill>
              </a:defRPr>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96872" y="3106877"/>
            <a:ext cx="3344643" cy="3006059"/>
          </a:xfrm>
        </p:spPr>
        <p:txBody>
          <a:bodyPr anchor="t"/>
          <a:lstStyle>
            <a:lvl1pPr marL="0" indent="0" algn="ctr">
              <a:buNone/>
              <a:defRPr sz="1500"/>
            </a:lvl1pPr>
            <a:lvl2pPr marL="477284" indent="0">
              <a:buNone/>
              <a:defRPr sz="1200"/>
            </a:lvl2pPr>
            <a:lvl3pPr marL="954571" indent="0">
              <a:buNone/>
              <a:defRPr sz="10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11" name="Text Placeholder 4"/>
          <p:cNvSpPr>
            <a:spLocks noGrp="1"/>
          </p:cNvSpPr>
          <p:nvPr>
            <p:ph type="body" sz="quarter" idx="13"/>
          </p:nvPr>
        </p:nvSpPr>
        <p:spPr>
          <a:xfrm>
            <a:off x="8072963" y="2498605"/>
            <a:ext cx="3346240" cy="608277"/>
          </a:xfrm>
        </p:spPr>
        <p:txBody>
          <a:bodyPr anchor="b">
            <a:noAutofit/>
          </a:bodyPr>
          <a:lstStyle>
            <a:lvl1pPr marL="0" indent="0" algn="ctr">
              <a:lnSpc>
                <a:spcPct val="85000"/>
              </a:lnSpc>
              <a:buNone/>
              <a:defRPr sz="2500" b="0">
                <a:solidFill>
                  <a:schemeClr val="tx1"/>
                </a:solidFill>
              </a:defRPr>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72963" y="3106877"/>
            <a:ext cx="3346240" cy="3006059"/>
          </a:xfrm>
        </p:spPr>
        <p:txBody>
          <a:bodyPr anchor="t"/>
          <a:lstStyle>
            <a:lvl1pPr marL="0" indent="0" algn="ctr">
              <a:buNone/>
              <a:defRPr sz="1500"/>
            </a:lvl1pPr>
            <a:lvl2pPr marL="477284" indent="0">
              <a:buNone/>
              <a:defRPr sz="1200"/>
            </a:lvl2pPr>
            <a:lvl3pPr marL="954571" indent="0">
              <a:buNone/>
              <a:defRPr sz="10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14" name="Date Placeholder 2">
            <a:extLst>
              <a:ext uri="{FF2B5EF4-FFF2-40B4-BE49-F238E27FC236}">
                <a16:creationId xmlns="" xmlns:a16="http://schemas.microsoft.com/office/drawing/2014/main" id="{C88879F1-ACF7-574B-A98B-4E871FBE9BDC}"/>
              </a:ext>
            </a:extLst>
          </p:cNvPr>
          <p:cNvSpPr>
            <a:spLocks noGrp="1"/>
          </p:cNvSpPr>
          <p:nvPr>
            <p:ph type="dt" sz="half" idx="18"/>
          </p:nvPr>
        </p:nvSpPr>
        <p:spPr/>
        <p:txBody>
          <a:bodyPr/>
          <a:lstStyle>
            <a:lvl1pPr>
              <a:defRPr/>
            </a:lvl1pPr>
          </a:lstStyle>
          <a:p>
            <a:pPr>
              <a:defRPr/>
            </a:pPr>
            <a:fld id="{BB70CD43-A56F-0643-9D8C-A9299BC0557D}" type="datetimeFigureOut">
              <a:rPr lang="en-US"/>
              <a:pPr>
                <a:defRPr/>
              </a:pPr>
              <a:t>9/19/2023</a:t>
            </a:fld>
            <a:endParaRPr lang="en-US"/>
          </a:p>
        </p:txBody>
      </p:sp>
      <p:sp>
        <p:nvSpPr>
          <p:cNvPr id="16" name="Footer Placeholder 3">
            <a:extLst>
              <a:ext uri="{FF2B5EF4-FFF2-40B4-BE49-F238E27FC236}">
                <a16:creationId xmlns="" xmlns:a16="http://schemas.microsoft.com/office/drawing/2014/main" id="{378FED29-B501-DC49-A7A4-E8548E2444B1}"/>
              </a:ext>
            </a:extLst>
          </p:cNvPr>
          <p:cNvSpPr>
            <a:spLocks noGrp="1"/>
          </p:cNvSpPr>
          <p:nvPr>
            <p:ph type="ftr" sz="quarter" idx="19"/>
          </p:nvPr>
        </p:nvSpPr>
        <p:spPr/>
        <p:txBody>
          <a:bodyPr/>
          <a:lstStyle>
            <a:lvl1pPr>
              <a:defRPr/>
            </a:lvl1pPr>
          </a:lstStyle>
          <a:p>
            <a:pPr>
              <a:defRPr/>
            </a:pPr>
            <a:endParaRPr lang="en-US"/>
          </a:p>
        </p:txBody>
      </p:sp>
      <p:sp>
        <p:nvSpPr>
          <p:cNvPr id="17" name="Slide Number Placeholder 4">
            <a:extLst>
              <a:ext uri="{FF2B5EF4-FFF2-40B4-BE49-F238E27FC236}">
                <a16:creationId xmlns=""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a:defRPr/>
            </a:pPr>
            <a:fld id="{0BA23591-B689-C14B-A329-2B3176AE7BFA}" type="slidenum">
              <a:rPr lang="en-US" altLang="en-US"/>
              <a:pPr>
                <a:defRPr/>
              </a:pPr>
              <a:t>‹#›</a:t>
            </a:fld>
            <a:endParaRPr lang="en-US" altLang="en-US"/>
          </a:p>
        </p:txBody>
      </p:sp>
    </p:spTree>
    <p:extLst>
      <p:ext uri="{BB962C8B-B14F-4D97-AF65-F5344CB8AC3E}">
        <p14:creationId xmlns:p14="http://schemas.microsoft.com/office/powerpoint/2010/main" val="198823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620399"/>
            <a:ext cx="5454254" cy="675304"/>
          </a:xfrm>
        </p:spPr>
        <p:txBody>
          <a:bodyPr anchor="b"/>
          <a:lstStyle>
            <a:lvl1pPr marL="0" indent="0">
              <a:buNone/>
              <a:defRPr sz="2900" b="1"/>
            </a:lvl1pPr>
            <a:lvl2pPr marL="559110" indent="0">
              <a:buNone/>
              <a:defRPr sz="2500" b="1"/>
            </a:lvl2pPr>
            <a:lvl3pPr marL="1118219" indent="0">
              <a:buNone/>
              <a:defRPr sz="2200" b="1"/>
            </a:lvl3pPr>
            <a:lvl4pPr marL="1677327" indent="0">
              <a:buNone/>
              <a:defRPr sz="2100" b="1"/>
            </a:lvl4pPr>
            <a:lvl5pPr marL="2236438" indent="0">
              <a:buNone/>
              <a:defRPr sz="2100" b="1"/>
            </a:lvl5pPr>
            <a:lvl6pPr marL="2795546" indent="0">
              <a:buNone/>
              <a:defRPr sz="2100" b="1"/>
            </a:lvl6pPr>
            <a:lvl7pPr marL="3354657" indent="0">
              <a:buNone/>
              <a:defRPr sz="2100" b="1"/>
            </a:lvl7pPr>
            <a:lvl8pPr marL="3913765" indent="0">
              <a:buNone/>
              <a:defRPr sz="2100" b="1"/>
            </a:lvl8pPr>
            <a:lvl9pPr marL="447287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17220" y="2295701"/>
            <a:ext cx="5454254" cy="4170804"/>
          </a:xfrm>
        </p:spPr>
        <p:txBody>
          <a:bodyPr/>
          <a:lstStyle>
            <a:lvl1pPr>
              <a:defRPr sz="2900"/>
            </a:lvl1pPr>
            <a:lvl2pPr>
              <a:defRPr sz="2500"/>
            </a:lvl2pPr>
            <a:lvl3pPr>
              <a:defRPr sz="22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70787" y="1620399"/>
            <a:ext cx="5456396" cy="675304"/>
          </a:xfrm>
        </p:spPr>
        <p:txBody>
          <a:bodyPr anchor="b"/>
          <a:lstStyle>
            <a:lvl1pPr marL="0" indent="0">
              <a:buNone/>
              <a:defRPr sz="2900" b="1"/>
            </a:lvl1pPr>
            <a:lvl2pPr marL="559110" indent="0">
              <a:buNone/>
              <a:defRPr sz="2500" b="1"/>
            </a:lvl2pPr>
            <a:lvl3pPr marL="1118219" indent="0">
              <a:buNone/>
              <a:defRPr sz="2200" b="1"/>
            </a:lvl3pPr>
            <a:lvl4pPr marL="1677327" indent="0">
              <a:buNone/>
              <a:defRPr sz="2100" b="1"/>
            </a:lvl4pPr>
            <a:lvl5pPr marL="2236438" indent="0">
              <a:buNone/>
              <a:defRPr sz="2100" b="1"/>
            </a:lvl5pPr>
            <a:lvl6pPr marL="2795546" indent="0">
              <a:buNone/>
              <a:defRPr sz="2100" b="1"/>
            </a:lvl6pPr>
            <a:lvl7pPr marL="3354657" indent="0">
              <a:buNone/>
              <a:defRPr sz="2100" b="1"/>
            </a:lvl7pPr>
            <a:lvl8pPr marL="3913765" indent="0">
              <a:buNone/>
              <a:defRPr sz="2100" b="1"/>
            </a:lvl8pPr>
            <a:lvl9pPr marL="447287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70787" y="2295701"/>
            <a:ext cx="5456396" cy="4170804"/>
          </a:xfrm>
        </p:spPr>
        <p:txBody>
          <a:bodyPr/>
          <a:lstStyle>
            <a:lvl1pPr>
              <a:defRPr sz="2900"/>
            </a:lvl1pPr>
            <a:lvl2pPr>
              <a:defRPr sz="2500"/>
            </a:lvl2pPr>
            <a:lvl3pPr>
              <a:defRPr sz="22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25197" y="644704"/>
            <a:ext cx="10494008" cy="1693029"/>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25199" y="4438428"/>
            <a:ext cx="3337614" cy="608277"/>
          </a:xfrm>
        </p:spPr>
        <p:txBody>
          <a:bodyPr anchor="b">
            <a:noAutofit/>
          </a:bodyPr>
          <a:lstStyle>
            <a:lvl1pPr marL="0" indent="0" algn="ctr">
              <a:lnSpc>
                <a:spcPct val="85000"/>
              </a:lnSpc>
              <a:buNone/>
              <a:defRPr sz="2300" b="0">
                <a:solidFill>
                  <a:schemeClr val="tx1"/>
                </a:solidFill>
              </a:defRPr>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25199" y="2498598"/>
            <a:ext cx="3337614" cy="1608667"/>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77284" indent="0">
              <a:buNone/>
              <a:defRPr sz="1600"/>
            </a:lvl2pPr>
            <a:lvl3pPr marL="954571" indent="0">
              <a:buNone/>
              <a:defRPr sz="1600"/>
            </a:lvl3pPr>
            <a:lvl4pPr marL="1431856" indent="0">
              <a:buNone/>
              <a:defRPr sz="1600"/>
            </a:lvl4pPr>
            <a:lvl5pPr marL="1909142" indent="0">
              <a:buNone/>
              <a:defRPr sz="1600"/>
            </a:lvl5pPr>
            <a:lvl6pPr marL="2386427" indent="0">
              <a:buNone/>
              <a:defRPr sz="1600"/>
            </a:lvl6pPr>
            <a:lvl7pPr marL="2863710" indent="0">
              <a:buNone/>
              <a:defRPr sz="1600"/>
            </a:lvl7pPr>
            <a:lvl8pPr marL="3340998" indent="0">
              <a:buNone/>
              <a:defRPr sz="1600"/>
            </a:lvl8pPr>
            <a:lvl9pPr marL="3818282"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25199" y="5046699"/>
            <a:ext cx="3337614" cy="1066236"/>
          </a:xfrm>
        </p:spPr>
        <p:txBody>
          <a:bodyPr anchor="t"/>
          <a:lstStyle>
            <a:lvl1pPr marL="0" indent="0" algn="ctr">
              <a:buNone/>
              <a:defRPr sz="1500"/>
            </a:lvl1pPr>
            <a:lvl2pPr marL="477284" indent="0">
              <a:buNone/>
              <a:defRPr sz="1200"/>
            </a:lvl2pPr>
            <a:lvl3pPr marL="954571" indent="0">
              <a:buNone/>
              <a:defRPr sz="10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22" name="Text Placeholder 4"/>
          <p:cNvSpPr>
            <a:spLocks noGrp="1"/>
          </p:cNvSpPr>
          <p:nvPr>
            <p:ph type="body" sz="quarter" idx="3"/>
          </p:nvPr>
        </p:nvSpPr>
        <p:spPr>
          <a:xfrm>
            <a:off x="4498299" y="4438428"/>
            <a:ext cx="3343101" cy="608277"/>
          </a:xfrm>
        </p:spPr>
        <p:txBody>
          <a:bodyPr anchor="b">
            <a:noAutofit/>
          </a:bodyPr>
          <a:lstStyle>
            <a:lvl1pPr marL="0" indent="0" algn="ctr">
              <a:lnSpc>
                <a:spcPct val="85000"/>
              </a:lnSpc>
              <a:buNone/>
              <a:defRPr sz="2300" b="0">
                <a:solidFill>
                  <a:schemeClr val="tx1"/>
                </a:solidFill>
              </a:defRPr>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96863" y="2498598"/>
            <a:ext cx="3344644" cy="1608667"/>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77284" indent="0">
              <a:buNone/>
              <a:defRPr sz="1600"/>
            </a:lvl2pPr>
            <a:lvl3pPr marL="954571" indent="0">
              <a:buNone/>
              <a:defRPr sz="1600"/>
            </a:lvl3pPr>
            <a:lvl4pPr marL="1431856" indent="0">
              <a:buNone/>
              <a:defRPr sz="1600"/>
            </a:lvl4pPr>
            <a:lvl5pPr marL="1909142" indent="0">
              <a:buNone/>
              <a:defRPr sz="1600"/>
            </a:lvl5pPr>
            <a:lvl6pPr marL="2386427" indent="0">
              <a:buNone/>
              <a:defRPr sz="1600"/>
            </a:lvl6pPr>
            <a:lvl7pPr marL="2863710" indent="0">
              <a:buNone/>
              <a:defRPr sz="1600"/>
            </a:lvl7pPr>
            <a:lvl8pPr marL="3340998" indent="0">
              <a:buNone/>
              <a:defRPr sz="1600"/>
            </a:lvl8pPr>
            <a:lvl9pPr marL="3818282"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96863" y="5046699"/>
            <a:ext cx="3344644" cy="1066236"/>
          </a:xfrm>
        </p:spPr>
        <p:txBody>
          <a:bodyPr anchor="t"/>
          <a:lstStyle>
            <a:lvl1pPr marL="0" indent="0" algn="ctr">
              <a:buNone/>
              <a:defRPr sz="1500"/>
            </a:lvl1pPr>
            <a:lvl2pPr marL="477284" indent="0">
              <a:buNone/>
              <a:defRPr sz="1200"/>
            </a:lvl2pPr>
            <a:lvl3pPr marL="954571" indent="0">
              <a:buNone/>
              <a:defRPr sz="10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25" name="Text Placeholder 4"/>
          <p:cNvSpPr>
            <a:spLocks noGrp="1"/>
          </p:cNvSpPr>
          <p:nvPr>
            <p:ph type="body" sz="quarter" idx="13"/>
          </p:nvPr>
        </p:nvSpPr>
        <p:spPr>
          <a:xfrm>
            <a:off x="8072964" y="4438428"/>
            <a:ext cx="3341940" cy="608277"/>
          </a:xfrm>
        </p:spPr>
        <p:txBody>
          <a:bodyPr anchor="b">
            <a:noAutofit/>
          </a:bodyPr>
          <a:lstStyle>
            <a:lvl1pPr marL="0" indent="0" algn="ctr">
              <a:lnSpc>
                <a:spcPct val="85000"/>
              </a:lnSpc>
              <a:buNone/>
              <a:defRPr sz="2300" b="0">
                <a:solidFill>
                  <a:schemeClr val="tx1"/>
                </a:solidFill>
              </a:defRPr>
            </a:lvl1pPr>
            <a:lvl2pPr marL="477284" indent="0">
              <a:buNone/>
              <a:defRPr sz="2100" b="1"/>
            </a:lvl2pPr>
            <a:lvl3pPr marL="954571" indent="0">
              <a:buNone/>
              <a:defRPr sz="1900" b="1"/>
            </a:lvl3pPr>
            <a:lvl4pPr marL="1431856" indent="0">
              <a:buNone/>
              <a:defRPr sz="1600" b="1"/>
            </a:lvl4pPr>
            <a:lvl5pPr marL="1909142" indent="0">
              <a:buNone/>
              <a:defRPr sz="1600" b="1"/>
            </a:lvl5pPr>
            <a:lvl6pPr marL="2386427" indent="0">
              <a:buNone/>
              <a:defRPr sz="1600" b="1"/>
            </a:lvl6pPr>
            <a:lvl7pPr marL="2863710" indent="0">
              <a:buNone/>
              <a:defRPr sz="1600" b="1"/>
            </a:lvl7pPr>
            <a:lvl8pPr marL="3340998" indent="0">
              <a:buNone/>
              <a:defRPr sz="1600" b="1"/>
            </a:lvl8pPr>
            <a:lvl9pPr marL="3818282"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2963" y="2498598"/>
            <a:ext cx="3346240" cy="1608667"/>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77284" indent="0">
              <a:buNone/>
              <a:defRPr sz="1600"/>
            </a:lvl2pPr>
            <a:lvl3pPr marL="954571" indent="0">
              <a:buNone/>
              <a:defRPr sz="1600"/>
            </a:lvl3pPr>
            <a:lvl4pPr marL="1431856" indent="0">
              <a:buNone/>
              <a:defRPr sz="1600"/>
            </a:lvl4pPr>
            <a:lvl5pPr marL="1909142" indent="0">
              <a:buNone/>
              <a:defRPr sz="1600"/>
            </a:lvl5pPr>
            <a:lvl6pPr marL="2386427" indent="0">
              <a:buNone/>
              <a:defRPr sz="1600"/>
            </a:lvl6pPr>
            <a:lvl7pPr marL="2863710" indent="0">
              <a:buNone/>
              <a:defRPr sz="1600"/>
            </a:lvl7pPr>
            <a:lvl8pPr marL="3340998" indent="0">
              <a:buNone/>
              <a:defRPr sz="1600"/>
            </a:lvl8pPr>
            <a:lvl9pPr marL="3818282"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8072839" y="5046702"/>
            <a:ext cx="3346367" cy="1066239"/>
          </a:xfrm>
        </p:spPr>
        <p:txBody>
          <a:bodyPr anchor="t"/>
          <a:lstStyle>
            <a:lvl1pPr marL="0" indent="0" algn="ctr">
              <a:buNone/>
              <a:defRPr sz="1500"/>
            </a:lvl1pPr>
            <a:lvl2pPr marL="477284" indent="0">
              <a:buNone/>
              <a:defRPr sz="1200"/>
            </a:lvl2pPr>
            <a:lvl3pPr marL="954571" indent="0">
              <a:buNone/>
              <a:defRPr sz="1000"/>
            </a:lvl3pPr>
            <a:lvl4pPr marL="1431856" indent="0">
              <a:buNone/>
              <a:defRPr sz="1000"/>
            </a:lvl4pPr>
            <a:lvl5pPr marL="1909142" indent="0">
              <a:buNone/>
              <a:defRPr sz="1000"/>
            </a:lvl5pPr>
            <a:lvl6pPr marL="2386427" indent="0">
              <a:buNone/>
              <a:defRPr sz="1000"/>
            </a:lvl6pPr>
            <a:lvl7pPr marL="2863710" indent="0">
              <a:buNone/>
              <a:defRPr sz="1000"/>
            </a:lvl7pPr>
            <a:lvl8pPr marL="3340998" indent="0">
              <a:buNone/>
              <a:defRPr sz="1000"/>
            </a:lvl8pPr>
            <a:lvl9pPr marL="3818282" indent="0">
              <a:buNone/>
              <a:defRPr sz="1000"/>
            </a:lvl9pPr>
          </a:lstStyle>
          <a:p>
            <a:pPr lvl="0"/>
            <a:r>
              <a:rPr lang="en-US"/>
              <a:t>Click to edit Master text styles</a:t>
            </a:r>
          </a:p>
        </p:txBody>
      </p:sp>
      <p:sp>
        <p:nvSpPr>
          <p:cNvPr id="13" name="Date Placeholder 2">
            <a:extLst>
              <a:ext uri="{FF2B5EF4-FFF2-40B4-BE49-F238E27FC236}">
                <a16:creationId xmlns="" xmlns:a16="http://schemas.microsoft.com/office/drawing/2014/main" id="{A7279BF2-52F5-3F47-A46B-A4BB39129646}"/>
              </a:ext>
            </a:extLst>
          </p:cNvPr>
          <p:cNvSpPr>
            <a:spLocks noGrp="1"/>
          </p:cNvSpPr>
          <p:nvPr>
            <p:ph type="dt" sz="half" idx="23"/>
          </p:nvPr>
        </p:nvSpPr>
        <p:spPr/>
        <p:txBody>
          <a:bodyPr/>
          <a:lstStyle>
            <a:lvl1pPr>
              <a:defRPr/>
            </a:lvl1pPr>
          </a:lstStyle>
          <a:p>
            <a:pPr>
              <a:defRPr/>
            </a:pPr>
            <a:fld id="{C5CE0B95-620E-4340-99E3-E418C458D879}" type="datetimeFigureOut">
              <a:rPr lang="en-US"/>
              <a:pPr>
                <a:defRPr/>
              </a:pPr>
              <a:t>9/19/2023</a:t>
            </a:fld>
            <a:endParaRPr lang="en-US"/>
          </a:p>
        </p:txBody>
      </p:sp>
      <p:sp>
        <p:nvSpPr>
          <p:cNvPr id="14" name="Footer Placeholder 3">
            <a:extLst>
              <a:ext uri="{FF2B5EF4-FFF2-40B4-BE49-F238E27FC236}">
                <a16:creationId xmlns="" xmlns:a16="http://schemas.microsoft.com/office/drawing/2014/main" id="{4B4A2668-72AF-054C-90E1-4801B3EBB992}"/>
              </a:ext>
            </a:extLst>
          </p:cNvPr>
          <p:cNvSpPr>
            <a:spLocks noGrp="1"/>
          </p:cNvSpPr>
          <p:nvPr>
            <p:ph type="ftr" sz="quarter" idx="24"/>
          </p:nvPr>
        </p:nvSpPr>
        <p:spPr/>
        <p:txBody>
          <a:bodyPr/>
          <a:lstStyle>
            <a:lvl1pPr>
              <a:defRPr/>
            </a:lvl1pPr>
          </a:lstStyle>
          <a:p>
            <a:pPr>
              <a:defRPr/>
            </a:pPr>
            <a:endParaRPr lang="en-US"/>
          </a:p>
        </p:txBody>
      </p:sp>
      <p:sp>
        <p:nvSpPr>
          <p:cNvPr id="15" name="Slide Number Placeholder 4">
            <a:extLst>
              <a:ext uri="{FF2B5EF4-FFF2-40B4-BE49-F238E27FC236}">
                <a16:creationId xmlns=""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a:defRPr/>
            </a:pPr>
            <a:fld id="{73B92AFB-9A49-9949-9BFF-9E95A9CC7F37}" type="slidenum">
              <a:rPr lang="en-US" altLang="en-US"/>
              <a:pPr>
                <a:defRPr/>
              </a:pPr>
              <a:t>‹#›</a:t>
            </a:fld>
            <a:endParaRPr lang="en-US" altLang="en-US"/>
          </a:p>
        </p:txBody>
      </p:sp>
    </p:spTree>
    <p:extLst>
      <p:ext uri="{BB962C8B-B14F-4D97-AF65-F5344CB8AC3E}">
        <p14:creationId xmlns:p14="http://schemas.microsoft.com/office/powerpoint/2010/main" val="2179806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25197" y="2498600"/>
            <a:ext cx="10494008" cy="3614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14E1948C-7BCC-0644-99E7-2E9B2179F8A6}"/>
              </a:ext>
            </a:extLst>
          </p:cNvPr>
          <p:cNvSpPr>
            <a:spLocks noGrp="1"/>
          </p:cNvSpPr>
          <p:nvPr>
            <p:ph type="dt" sz="half" idx="14"/>
          </p:nvPr>
        </p:nvSpPr>
        <p:spPr/>
        <p:txBody>
          <a:bodyPr/>
          <a:lstStyle>
            <a:lvl1pPr>
              <a:defRPr/>
            </a:lvl1pPr>
          </a:lstStyle>
          <a:p>
            <a:pPr>
              <a:defRPr/>
            </a:pPr>
            <a:fld id="{89E27987-CE32-E04B-918E-61BFD9C29D75}" type="datetimeFigureOut">
              <a:rPr lang="en-US"/>
              <a:pPr>
                <a:defRPr/>
              </a:pPr>
              <a:t>9/19/2023</a:t>
            </a:fld>
            <a:endParaRPr lang="en-US"/>
          </a:p>
        </p:txBody>
      </p:sp>
      <p:sp>
        <p:nvSpPr>
          <p:cNvPr id="6" name="Footer Placeholder 4">
            <a:extLst>
              <a:ext uri="{FF2B5EF4-FFF2-40B4-BE49-F238E27FC236}">
                <a16:creationId xmlns="" xmlns:a16="http://schemas.microsoft.com/office/drawing/2014/main" id="{FAE7D4E1-9A96-AC41-90B1-A02FAB76997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a:defRPr/>
            </a:pPr>
            <a:fld id="{CEAA916E-9EEB-C745-B4AA-B0DA71EB00E0}" type="slidenum">
              <a:rPr lang="en-US" altLang="en-US"/>
              <a:pPr>
                <a:defRPr/>
              </a:pPr>
              <a:t>‹#›</a:t>
            </a:fld>
            <a:endParaRPr lang="en-US" altLang="en-US"/>
          </a:p>
        </p:txBody>
      </p:sp>
    </p:spTree>
    <p:extLst>
      <p:ext uri="{BB962C8B-B14F-4D97-AF65-F5344CB8AC3E}">
        <p14:creationId xmlns:p14="http://schemas.microsoft.com/office/powerpoint/2010/main" val="850699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3967" y="643468"/>
            <a:ext cx="2585243" cy="5469467"/>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25200" y="643468"/>
            <a:ext cx="7754458" cy="5469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11C3E1AC-074C-5543-AB7E-848FF9C5B65E}"/>
              </a:ext>
            </a:extLst>
          </p:cNvPr>
          <p:cNvSpPr>
            <a:spLocks noGrp="1"/>
          </p:cNvSpPr>
          <p:nvPr>
            <p:ph type="dt" sz="half" idx="14"/>
          </p:nvPr>
        </p:nvSpPr>
        <p:spPr/>
        <p:txBody>
          <a:bodyPr/>
          <a:lstStyle>
            <a:lvl1pPr>
              <a:defRPr/>
            </a:lvl1pPr>
          </a:lstStyle>
          <a:p>
            <a:pPr>
              <a:defRPr/>
            </a:pPr>
            <a:fld id="{44F82739-0292-DB41-9A0B-49DC9C5BF698}" type="datetimeFigureOut">
              <a:rPr lang="en-US"/>
              <a:pPr>
                <a:defRPr/>
              </a:pPr>
              <a:t>9/19/2023</a:t>
            </a:fld>
            <a:endParaRPr lang="en-US"/>
          </a:p>
        </p:txBody>
      </p:sp>
      <p:sp>
        <p:nvSpPr>
          <p:cNvPr id="6" name="Footer Placeholder 4">
            <a:extLst>
              <a:ext uri="{FF2B5EF4-FFF2-40B4-BE49-F238E27FC236}">
                <a16:creationId xmlns="" xmlns:a16="http://schemas.microsoft.com/office/drawing/2014/main" id="{150B426D-2C12-3040-8081-D08B8F77E30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a:defRPr/>
            </a:pPr>
            <a:fld id="{6F490BF4-601A-B946-8384-FE619C209A1B}" type="slidenum">
              <a:rPr lang="en-US" altLang="en-US"/>
              <a:pPr>
                <a:defRPr/>
              </a:pPr>
              <a:t>‹#›</a:t>
            </a:fld>
            <a:endParaRPr lang="en-US" altLang="en-US"/>
          </a:p>
        </p:txBody>
      </p:sp>
    </p:spTree>
    <p:extLst>
      <p:ext uri="{BB962C8B-B14F-4D97-AF65-F5344CB8AC3E}">
        <p14:creationId xmlns:p14="http://schemas.microsoft.com/office/powerpoint/2010/main" val="1025335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979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344400" cy="7239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D1F8F8"/>
          </a:solidFill>
        </p:spPr>
        <p:txBody>
          <a:bodyPr wrap="square" lIns="0" tIns="0" rIns="0" bIns="0" rtlCol="0"/>
          <a:lstStyle/>
          <a:p>
            <a:pPr defTabSz="1252723"/>
            <a:endParaRPr sz="2500">
              <a:solidFill>
                <a:prstClr val="black"/>
              </a:solidFill>
            </a:endParaRPr>
          </a:p>
        </p:txBody>
      </p:sp>
      <p:sp>
        <p:nvSpPr>
          <p:cNvPr id="17" name="bg object 17"/>
          <p:cNvSpPr/>
          <p:nvPr/>
        </p:nvSpPr>
        <p:spPr>
          <a:xfrm>
            <a:off x="876451" y="933031"/>
            <a:ext cx="4872609" cy="5077131"/>
          </a:xfrm>
          <a:custGeom>
            <a:avLst/>
            <a:gdLst/>
            <a:ahLst/>
            <a:cxnLst/>
            <a:rect l="l" t="t" r="r" b="b"/>
            <a:pathLst>
              <a:path w="3609340" h="3607435">
                <a:moveTo>
                  <a:pt x="1804415" y="0"/>
                </a:moveTo>
                <a:lnTo>
                  <a:pt x="1756344" y="627"/>
                </a:lnTo>
                <a:lnTo>
                  <a:pt x="1708583" y="2499"/>
                </a:lnTo>
                <a:lnTo>
                  <a:pt x="1661148" y="5601"/>
                </a:lnTo>
                <a:lnTo>
                  <a:pt x="1614054" y="9916"/>
                </a:lnTo>
                <a:lnTo>
                  <a:pt x="1567317" y="15429"/>
                </a:lnTo>
                <a:lnTo>
                  <a:pt x="1520952" y="22125"/>
                </a:lnTo>
                <a:lnTo>
                  <a:pt x="1474976" y="29988"/>
                </a:lnTo>
                <a:lnTo>
                  <a:pt x="1429403" y="39002"/>
                </a:lnTo>
                <a:lnTo>
                  <a:pt x="1384250" y="49151"/>
                </a:lnTo>
                <a:lnTo>
                  <a:pt x="1339531" y="60421"/>
                </a:lnTo>
                <a:lnTo>
                  <a:pt x="1295263" y="72795"/>
                </a:lnTo>
                <a:lnTo>
                  <a:pt x="1251461" y="86259"/>
                </a:lnTo>
                <a:lnTo>
                  <a:pt x="1208140" y="100795"/>
                </a:lnTo>
                <a:lnTo>
                  <a:pt x="1165317" y="116390"/>
                </a:lnTo>
                <a:lnTo>
                  <a:pt x="1123006" y="133027"/>
                </a:lnTo>
                <a:lnTo>
                  <a:pt x="1081224" y="150691"/>
                </a:lnTo>
                <a:lnTo>
                  <a:pt x="1039986" y="169365"/>
                </a:lnTo>
                <a:lnTo>
                  <a:pt x="999307" y="189036"/>
                </a:lnTo>
                <a:lnTo>
                  <a:pt x="959203" y="209686"/>
                </a:lnTo>
                <a:lnTo>
                  <a:pt x="919690" y="231301"/>
                </a:lnTo>
                <a:lnTo>
                  <a:pt x="880784" y="253864"/>
                </a:lnTo>
                <a:lnTo>
                  <a:pt x="842499" y="277361"/>
                </a:lnTo>
                <a:lnTo>
                  <a:pt x="804852" y="301775"/>
                </a:lnTo>
                <a:lnTo>
                  <a:pt x="767858" y="327091"/>
                </a:lnTo>
                <a:lnTo>
                  <a:pt x="731532" y="353294"/>
                </a:lnTo>
                <a:lnTo>
                  <a:pt x="695891" y="380368"/>
                </a:lnTo>
                <a:lnTo>
                  <a:pt x="660950" y="408297"/>
                </a:lnTo>
                <a:lnTo>
                  <a:pt x="626724" y="437066"/>
                </a:lnTo>
                <a:lnTo>
                  <a:pt x="593229" y="466659"/>
                </a:lnTo>
                <a:lnTo>
                  <a:pt x="560480" y="497061"/>
                </a:lnTo>
                <a:lnTo>
                  <a:pt x="528494" y="528256"/>
                </a:lnTo>
                <a:lnTo>
                  <a:pt x="497286" y="560228"/>
                </a:lnTo>
                <a:lnTo>
                  <a:pt x="466871" y="592962"/>
                </a:lnTo>
                <a:lnTo>
                  <a:pt x="437264" y="626443"/>
                </a:lnTo>
                <a:lnTo>
                  <a:pt x="408483" y="660654"/>
                </a:lnTo>
                <a:lnTo>
                  <a:pt x="380541" y="695580"/>
                </a:lnTo>
                <a:lnTo>
                  <a:pt x="353455" y="731206"/>
                </a:lnTo>
                <a:lnTo>
                  <a:pt x="327241" y="767516"/>
                </a:lnTo>
                <a:lnTo>
                  <a:pt x="301913" y="804495"/>
                </a:lnTo>
                <a:lnTo>
                  <a:pt x="277488" y="842126"/>
                </a:lnTo>
                <a:lnTo>
                  <a:pt x="253980" y="880394"/>
                </a:lnTo>
                <a:lnTo>
                  <a:pt x="231407" y="919284"/>
                </a:lnTo>
                <a:lnTo>
                  <a:pt x="209782" y="958781"/>
                </a:lnTo>
                <a:lnTo>
                  <a:pt x="189123" y="998867"/>
                </a:lnTo>
                <a:lnTo>
                  <a:pt x="169443" y="1039529"/>
                </a:lnTo>
                <a:lnTo>
                  <a:pt x="150760" y="1080750"/>
                </a:lnTo>
                <a:lnTo>
                  <a:pt x="133089" y="1122515"/>
                </a:lnTo>
                <a:lnTo>
                  <a:pt x="116444" y="1164808"/>
                </a:lnTo>
                <a:lnTo>
                  <a:pt x="100842" y="1207614"/>
                </a:lnTo>
                <a:lnTo>
                  <a:pt x="86299" y="1250917"/>
                </a:lnTo>
                <a:lnTo>
                  <a:pt x="72829" y="1294701"/>
                </a:lnTo>
                <a:lnTo>
                  <a:pt x="60449" y="1338952"/>
                </a:lnTo>
                <a:lnTo>
                  <a:pt x="49174" y="1383652"/>
                </a:lnTo>
                <a:lnTo>
                  <a:pt x="39020" y="1428788"/>
                </a:lnTo>
                <a:lnTo>
                  <a:pt x="30002" y="1474342"/>
                </a:lnTo>
                <a:lnTo>
                  <a:pt x="22135" y="1520301"/>
                </a:lnTo>
                <a:lnTo>
                  <a:pt x="15437" y="1566647"/>
                </a:lnTo>
                <a:lnTo>
                  <a:pt x="9921" y="1613366"/>
                </a:lnTo>
                <a:lnTo>
                  <a:pt x="5604" y="1660441"/>
                </a:lnTo>
                <a:lnTo>
                  <a:pt x="2501" y="1707858"/>
                </a:lnTo>
                <a:lnTo>
                  <a:pt x="627" y="1755601"/>
                </a:lnTo>
                <a:lnTo>
                  <a:pt x="0" y="1803654"/>
                </a:lnTo>
                <a:lnTo>
                  <a:pt x="627" y="1851706"/>
                </a:lnTo>
                <a:lnTo>
                  <a:pt x="2501" y="1899449"/>
                </a:lnTo>
                <a:lnTo>
                  <a:pt x="5604" y="1946866"/>
                </a:lnTo>
                <a:lnTo>
                  <a:pt x="9921" y="1993941"/>
                </a:lnTo>
                <a:lnTo>
                  <a:pt x="15437" y="2040660"/>
                </a:lnTo>
                <a:lnTo>
                  <a:pt x="22135" y="2087006"/>
                </a:lnTo>
                <a:lnTo>
                  <a:pt x="30002" y="2132965"/>
                </a:lnTo>
                <a:lnTo>
                  <a:pt x="39020" y="2178519"/>
                </a:lnTo>
                <a:lnTo>
                  <a:pt x="49174" y="2223655"/>
                </a:lnTo>
                <a:lnTo>
                  <a:pt x="60449" y="2268355"/>
                </a:lnTo>
                <a:lnTo>
                  <a:pt x="72829" y="2312606"/>
                </a:lnTo>
                <a:lnTo>
                  <a:pt x="86299" y="2356390"/>
                </a:lnTo>
                <a:lnTo>
                  <a:pt x="100842" y="2399693"/>
                </a:lnTo>
                <a:lnTo>
                  <a:pt x="116444" y="2442499"/>
                </a:lnTo>
                <a:lnTo>
                  <a:pt x="133089" y="2484792"/>
                </a:lnTo>
                <a:lnTo>
                  <a:pt x="150760" y="2526557"/>
                </a:lnTo>
                <a:lnTo>
                  <a:pt x="169443" y="2567778"/>
                </a:lnTo>
                <a:lnTo>
                  <a:pt x="189123" y="2608440"/>
                </a:lnTo>
                <a:lnTo>
                  <a:pt x="209782" y="2648526"/>
                </a:lnTo>
                <a:lnTo>
                  <a:pt x="231407" y="2688023"/>
                </a:lnTo>
                <a:lnTo>
                  <a:pt x="253980" y="2726913"/>
                </a:lnTo>
                <a:lnTo>
                  <a:pt x="277488" y="2765181"/>
                </a:lnTo>
                <a:lnTo>
                  <a:pt x="301913" y="2802812"/>
                </a:lnTo>
                <a:lnTo>
                  <a:pt x="327241" y="2839791"/>
                </a:lnTo>
                <a:lnTo>
                  <a:pt x="353455" y="2876101"/>
                </a:lnTo>
                <a:lnTo>
                  <a:pt x="380541" y="2911727"/>
                </a:lnTo>
                <a:lnTo>
                  <a:pt x="408483" y="2946653"/>
                </a:lnTo>
                <a:lnTo>
                  <a:pt x="437264" y="2980864"/>
                </a:lnTo>
                <a:lnTo>
                  <a:pt x="466871" y="3014345"/>
                </a:lnTo>
                <a:lnTo>
                  <a:pt x="497286" y="3047079"/>
                </a:lnTo>
                <a:lnTo>
                  <a:pt x="528494" y="3079051"/>
                </a:lnTo>
                <a:lnTo>
                  <a:pt x="560480" y="3110246"/>
                </a:lnTo>
                <a:lnTo>
                  <a:pt x="593229" y="3140648"/>
                </a:lnTo>
                <a:lnTo>
                  <a:pt x="626724" y="3170241"/>
                </a:lnTo>
                <a:lnTo>
                  <a:pt x="660950" y="3199010"/>
                </a:lnTo>
                <a:lnTo>
                  <a:pt x="695891" y="3226939"/>
                </a:lnTo>
                <a:lnTo>
                  <a:pt x="731532" y="3254013"/>
                </a:lnTo>
                <a:lnTo>
                  <a:pt x="767858" y="3280216"/>
                </a:lnTo>
                <a:lnTo>
                  <a:pt x="804852" y="3305532"/>
                </a:lnTo>
                <a:lnTo>
                  <a:pt x="842499" y="3329946"/>
                </a:lnTo>
                <a:lnTo>
                  <a:pt x="880784" y="3353443"/>
                </a:lnTo>
                <a:lnTo>
                  <a:pt x="919690" y="3376006"/>
                </a:lnTo>
                <a:lnTo>
                  <a:pt x="959203" y="3397621"/>
                </a:lnTo>
                <a:lnTo>
                  <a:pt x="999307" y="3418271"/>
                </a:lnTo>
                <a:lnTo>
                  <a:pt x="1039986" y="3437942"/>
                </a:lnTo>
                <a:lnTo>
                  <a:pt x="1081224" y="3456616"/>
                </a:lnTo>
                <a:lnTo>
                  <a:pt x="1123006" y="3474280"/>
                </a:lnTo>
                <a:lnTo>
                  <a:pt x="1165317" y="3490917"/>
                </a:lnTo>
                <a:lnTo>
                  <a:pt x="1208140" y="3506512"/>
                </a:lnTo>
                <a:lnTo>
                  <a:pt x="1251461" y="3521048"/>
                </a:lnTo>
                <a:lnTo>
                  <a:pt x="1295263" y="3534512"/>
                </a:lnTo>
                <a:lnTo>
                  <a:pt x="1339531" y="3546886"/>
                </a:lnTo>
                <a:lnTo>
                  <a:pt x="1384250" y="3558156"/>
                </a:lnTo>
                <a:lnTo>
                  <a:pt x="1429403" y="3568305"/>
                </a:lnTo>
                <a:lnTo>
                  <a:pt x="1474976" y="3577319"/>
                </a:lnTo>
                <a:lnTo>
                  <a:pt x="1520952" y="3585182"/>
                </a:lnTo>
                <a:lnTo>
                  <a:pt x="1567317" y="3591878"/>
                </a:lnTo>
                <a:lnTo>
                  <a:pt x="1614054" y="3597391"/>
                </a:lnTo>
                <a:lnTo>
                  <a:pt x="1661148" y="3601706"/>
                </a:lnTo>
                <a:lnTo>
                  <a:pt x="1708583" y="3604808"/>
                </a:lnTo>
                <a:lnTo>
                  <a:pt x="1756344" y="3606680"/>
                </a:lnTo>
                <a:lnTo>
                  <a:pt x="1804415" y="3607308"/>
                </a:lnTo>
                <a:lnTo>
                  <a:pt x="1852487" y="3606680"/>
                </a:lnTo>
                <a:lnTo>
                  <a:pt x="1900248" y="3604808"/>
                </a:lnTo>
                <a:lnTo>
                  <a:pt x="1947683" y="3601706"/>
                </a:lnTo>
                <a:lnTo>
                  <a:pt x="1994777" y="3597391"/>
                </a:lnTo>
                <a:lnTo>
                  <a:pt x="2041514" y="3591878"/>
                </a:lnTo>
                <a:lnTo>
                  <a:pt x="2087879" y="3585182"/>
                </a:lnTo>
                <a:lnTo>
                  <a:pt x="2133855" y="3577319"/>
                </a:lnTo>
                <a:lnTo>
                  <a:pt x="2179428" y="3568305"/>
                </a:lnTo>
                <a:lnTo>
                  <a:pt x="2224581" y="3558156"/>
                </a:lnTo>
                <a:lnTo>
                  <a:pt x="2269300" y="3546886"/>
                </a:lnTo>
                <a:lnTo>
                  <a:pt x="2313568" y="3534512"/>
                </a:lnTo>
                <a:lnTo>
                  <a:pt x="2357370" y="3521048"/>
                </a:lnTo>
                <a:lnTo>
                  <a:pt x="2400691" y="3506512"/>
                </a:lnTo>
                <a:lnTo>
                  <a:pt x="2443514" y="3490917"/>
                </a:lnTo>
                <a:lnTo>
                  <a:pt x="2485825" y="3474280"/>
                </a:lnTo>
                <a:lnTo>
                  <a:pt x="2527607" y="3456616"/>
                </a:lnTo>
                <a:lnTo>
                  <a:pt x="2568845" y="3437942"/>
                </a:lnTo>
                <a:lnTo>
                  <a:pt x="2609524" y="3418271"/>
                </a:lnTo>
                <a:lnTo>
                  <a:pt x="2649628" y="3397621"/>
                </a:lnTo>
                <a:lnTo>
                  <a:pt x="2689141" y="3376006"/>
                </a:lnTo>
                <a:lnTo>
                  <a:pt x="2728047" y="3353443"/>
                </a:lnTo>
                <a:lnTo>
                  <a:pt x="2766332" y="3329946"/>
                </a:lnTo>
                <a:lnTo>
                  <a:pt x="2803979" y="3305532"/>
                </a:lnTo>
                <a:lnTo>
                  <a:pt x="2840973" y="3280216"/>
                </a:lnTo>
                <a:lnTo>
                  <a:pt x="2877299" y="3254013"/>
                </a:lnTo>
                <a:lnTo>
                  <a:pt x="2912940" y="3226939"/>
                </a:lnTo>
                <a:lnTo>
                  <a:pt x="2947881" y="3199010"/>
                </a:lnTo>
                <a:lnTo>
                  <a:pt x="2982107" y="3170241"/>
                </a:lnTo>
                <a:lnTo>
                  <a:pt x="3015602" y="3140648"/>
                </a:lnTo>
                <a:lnTo>
                  <a:pt x="3048351" y="3110246"/>
                </a:lnTo>
                <a:lnTo>
                  <a:pt x="3080337" y="3079051"/>
                </a:lnTo>
                <a:lnTo>
                  <a:pt x="3111545" y="3047079"/>
                </a:lnTo>
                <a:lnTo>
                  <a:pt x="3141960" y="3014345"/>
                </a:lnTo>
                <a:lnTo>
                  <a:pt x="3171567" y="2980864"/>
                </a:lnTo>
                <a:lnTo>
                  <a:pt x="3200348" y="2946653"/>
                </a:lnTo>
                <a:lnTo>
                  <a:pt x="3228290" y="2911727"/>
                </a:lnTo>
                <a:lnTo>
                  <a:pt x="3255376" y="2876101"/>
                </a:lnTo>
                <a:lnTo>
                  <a:pt x="3281590" y="2839791"/>
                </a:lnTo>
                <a:lnTo>
                  <a:pt x="3306918" y="2802812"/>
                </a:lnTo>
                <a:lnTo>
                  <a:pt x="3331343" y="2765181"/>
                </a:lnTo>
                <a:lnTo>
                  <a:pt x="3354851" y="2726913"/>
                </a:lnTo>
                <a:lnTo>
                  <a:pt x="3377424" y="2688023"/>
                </a:lnTo>
                <a:lnTo>
                  <a:pt x="3399049" y="2648526"/>
                </a:lnTo>
                <a:lnTo>
                  <a:pt x="3419708" y="2608440"/>
                </a:lnTo>
                <a:lnTo>
                  <a:pt x="3439388" y="2567778"/>
                </a:lnTo>
                <a:lnTo>
                  <a:pt x="3458071" y="2526557"/>
                </a:lnTo>
                <a:lnTo>
                  <a:pt x="3475742" y="2484792"/>
                </a:lnTo>
                <a:lnTo>
                  <a:pt x="3492387" y="2442499"/>
                </a:lnTo>
                <a:lnTo>
                  <a:pt x="3507989" y="2399693"/>
                </a:lnTo>
                <a:lnTo>
                  <a:pt x="3522532" y="2356390"/>
                </a:lnTo>
                <a:lnTo>
                  <a:pt x="3536002" y="2312606"/>
                </a:lnTo>
                <a:lnTo>
                  <a:pt x="3548382" y="2268355"/>
                </a:lnTo>
                <a:lnTo>
                  <a:pt x="3559657" y="2223655"/>
                </a:lnTo>
                <a:lnTo>
                  <a:pt x="3569811" y="2178519"/>
                </a:lnTo>
                <a:lnTo>
                  <a:pt x="3578829" y="2132965"/>
                </a:lnTo>
                <a:lnTo>
                  <a:pt x="3586696" y="2087006"/>
                </a:lnTo>
                <a:lnTo>
                  <a:pt x="3593394" y="2040660"/>
                </a:lnTo>
                <a:lnTo>
                  <a:pt x="3598910" y="1993941"/>
                </a:lnTo>
                <a:lnTo>
                  <a:pt x="3603227" y="1946866"/>
                </a:lnTo>
                <a:lnTo>
                  <a:pt x="3606330" y="1899449"/>
                </a:lnTo>
                <a:lnTo>
                  <a:pt x="3608204" y="1851706"/>
                </a:lnTo>
                <a:lnTo>
                  <a:pt x="3608831" y="1803654"/>
                </a:lnTo>
                <a:lnTo>
                  <a:pt x="3608204" y="1755601"/>
                </a:lnTo>
                <a:lnTo>
                  <a:pt x="3606330" y="1707858"/>
                </a:lnTo>
                <a:lnTo>
                  <a:pt x="3603227" y="1660441"/>
                </a:lnTo>
                <a:lnTo>
                  <a:pt x="3598910" y="1613366"/>
                </a:lnTo>
                <a:lnTo>
                  <a:pt x="3593394" y="1566647"/>
                </a:lnTo>
                <a:lnTo>
                  <a:pt x="3586696" y="1520301"/>
                </a:lnTo>
                <a:lnTo>
                  <a:pt x="3578829" y="1474342"/>
                </a:lnTo>
                <a:lnTo>
                  <a:pt x="3569811" y="1428788"/>
                </a:lnTo>
                <a:lnTo>
                  <a:pt x="3559657" y="1383652"/>
                </a:lnTo>
                <a:lnTo>
                  <a:pt x="3548382" y="1338952"/>
                </a:lnTo>
                <a:lnTo>
                  <a:pt x="3536002" y="1294701"/>
                </a:lnTo>
                <a:lnTo>
                  <a:pt x="3522532" y="1250917"/>
                </a:lnTo>
                <a:lnTo>
                  <a:pt x="3507989" y="1207614"/>
                </a:lnTo>
                <a:lnTo>
                  <a:pt x="3492387" y="1164808"/>
                </a:lnTo>
                <a:lnTo>
                  <a:pt x="3475742" y="1122515"/>
                </a:lnTo>
                <a:lnTo>
                  <a:pt x="3458071" y="1080750"/>
                </a:lnTo>
                <a:lnTo>
                  <a:pt x="3439388" y="1039529"/>
                </a:lnTo>
                <a:lnTo>
                  <a:pt x="3419708" y="998867"/>
                </a:lnTo>
                <a:lnTo>
                  <a:pt x="3399049" y="958781"/>
                </a:lnTo>
                <a:lnTo>
                  <a:pt x="3377424" y="919284"/>
                </a:lnTo>
                <a:lnTo>
                  <a:pt x="3354851" y="880394"/>
                </a:lnTo>
                <a:lnTo>
                  <a:pt x="3331343" y="842126"/>
                </a:lnTo>
                <a:lnTo>
                  <a:pt x="3306918" y="804495"/>
                </a:lnTo>
                <a:lnTo>
                  <a:pt x="3281590" y="767516"/>
                </a:lnTo>
                <a:lnTo>
                  <a:pt x="3255376" y="731206"/>
                </a:lnTo>
                <a:lnTo>
                  <a:pt x="3228290" y="695580"/>
                </a:lnTo>
                <a:lnTo>
                  <a:pt x="3200348" y="660654"/>
                </a:lnTo>
                <a:lnTo>
                  <a:pt x="3171567" y="626443"/>
                </a:lnTo>
                <a:lnTo>
                  <a:pt x="3141960" y="592962"/>
                </a:lnTo>
                <a:lnTo>
                  <a:pt x="3111545" y="560228"/>
                </a:lnTo>
                <a:lnTo>
                  <a:pt x="3080337" y="528256"/>
                </a:lnTo>
                <a:lnTo>
                  <a:pt x="3048351" y="497061"/>
                </a:lnTo>
                <a:lnTo>
                  <a:pt x="3015602" y="466659"/>
                </a:lnTo>
                <a:lnTo>
                  <a:pt x="2982107" y="437066"/>
                </a:lnTo>
                <a:lnTo>
                  <a:pt x="2947881" y="408297"/>
                </a:lnTo>
                <a:lnTo>
                  <a:pt x="2912940" y="380368"/>
                </a:lnTo>
                <a:lnTo>
                  <a:pt x="2877299" y="353294"/>
                </a:lnTo>
                <a:lnTo>
                  <a:pt x="2840973" y="327091"/>
                </a:lnTo>
                <a:lnTo>
                  <a:pt x="2803979" y="301775"/>
                </a:lnTo>
                <a:lnTo>
                  <a:pt x="2766332" y="277361"/>
                </a:lnTo>
                <a:lnTo>
                  <a:pt x="2728047" y="253864"/>
                </a:lnTo>
                <a:lnTo>
                  <a:pt x="2689141" y="231301"/>
                </a:lnTo>
                <a:lnTo>
                  <a:pt x="2649628" y="209686"/>
                </a:lnTo>
                <a:lnTo>
                  <a:pt x="2609524" y="189036"/>
                </a:lnTo>
                <a:lnTo>
                  <a:pt x="2568845" y="169365"/>
                </a:lnTo>
                <a:lnTo>
                  <a:pt x="2527607" y="150691"/>
                </a:lnTo>
                <a:lnTo>
                  <a:pt x="2485825" y="133027"/>
                </a:lnTo>
                <a:lnTo>
                  <a:pt x="2443514" y="116390"/>
                </a:lnTo>
                <a:lnTo>
                  <a:pt x="2400691" y="100795"/>
                </a:lnTo>
                <a:lnTo>
                  <a:pt x="2357370" y="86259"/>
                </a:lnTo>
                <a:lnTo>
                  <a:pt x="2313568" y="72795"/>
                </a:lnTo>
                <a:lnTo>
                  <a:pt x="2269300" y="60421"/>
                </a:lnTo>
                <a:lnTo>
                  <a:pt x="2224581" y="49151"/>
                </a:lnTo>
                <a:lnTo>
                  <a:pt x="2179428" y="39002"/>
                </a:lnTo>
                <a:lnTo>
                  <a:pt x="2133855" y="29988"/>
                </a:lnTo>
                <a:lnTo>
                  <a:pt x="2087879" y="22125"/>
                </a:lnTo>
                <a:lnTo>
                  <a:pt x="2041514" y="15429"/>
                </a:lnTo>
                <a:lnTo>
                  <a:pt x="1994777" y="9916"/>
                </a:lnTo>
                <a:lnTo>
                  <a:pt x="1947683" y="5601"/>
                </a:lnTo>
                <a:lnTo>
                  <a:pt x="1900248" y="2499"/>
                </a:lnTo>
                <a:lnTo>
                  <a:pt x="1852487" y="627"/>
                </a:lnTo>
                <a:lnTo>
                  <a:pt x="1804415" y="0"/>
                </a:lnTo>
                <a:close/>
              </a:path>
            </a:pathLst>
          </a:custGeom>
          <a:solidFill>
            <a:srgbClr val="FFFFFF"/>
          </a:solidFill>
        </p:spPr>
        <p:txBody>
          <a:bodyPr wrap="square" lIns="0" tIns="0" rIns="0" bIns="0" rtlCol="0"/>
          <a:lstStyle/>
          <a:p>
            <a:pPr defTabSz="1252723"/>
            <a:endParaRPr sz="2500">
              <a:solidFill>
                <a:prstClr val="black"/>
              </a:solidFill>
            </a:endParaRPr>
          </a:p>
        </p:txBody>
      </p:sp>
      <p:sp>
        <p:nvSpPr>
          <p:cNvPr id="18" name="bg object 18"/>
          <p:cNvSpPr/>
          <p:nvPr/>
        </p:nvSpPr>
        <p:spPr>
          <a:xfrm>
            <a:off x="0" y="5808358"/>
            <a:ext cx="12344400" cy="1430820"/>
          </a:xfrm>
          <a:custGeom>
            <a:avLst/>
            <a:gdLst/>
            <a:ahLst/>
            <a:cxnLst/>
            <a:rect l="l" t="t" r="r" b="b"/>
            <a:pathLst>
              <a:path w="9144000" h="1016635">
                <a:moveTo>
                  <a:pt x="9144000" y="0"/>
                </a:moveTo>
                <a:lnTo>
                  <a:pt x="0" y="0"/>
                </a:lnTo>
                <a:lnTo>
                  <a:pt x="0" y="1016508"/>
                </a:lnTo>
                <a:lnTo>
                  <a:pt x="9144000" y="1016508"/>
                </a:lnTo>
                <a:lnTo>
                  <a:pt x="9144000" y="0"/>
                </a:lnTo>
                <a:close/>
              </a:path>
            </a:pathLst>
          </a:custGeom>
          <a:solidFill>
            <a:srgbClr val="AAF0F0"/>
          </a:solidFill>
        </p:spPr>
        <p:txBody>
          <a:bodyPr wrap="square" lIns="0" tIns="0" rIns="0" bIns="0" rtlCol="0"/>
          <a:lstStyle/>
          <a:p>
            <a:pPr defTabSz="1252723"/>
            <a:endParaRPr sz="2500">
              <a:solidFill>
                <a:prstClr val="black"/>
              </a:solidFill>
            </a:endParaRPr>
          </a:p>
        </p:txBody>
      </p:sp>
      <p:sp>
        <p:nvSpPr>
          <p:cNvPr id="19" name="bg object 19"/>
          <p:cNvSpPr/>
          <p:nvPr/>
        </p:nvSpPr>
        <p:spPr>
          <a:xfrm>
            <a:off x="911684" y="764832"/>
            <a:ext cx="457772" cy="519242"/>
          </a:xfrm>
          <a:custGeom>
            <a:avLst/>
            <a:gdLst/>
            <a:ahLst/>
            <a:cxnLst/>
            <a:rect l="l" t="t" r="r" b="b"/>
            <a:pathLst>
              <a:path w="339090" h="368934">
                <a:moveTo>
                  <a:pt x="300482" y="363601"/>
                </a:moveTo>
                <a:lnTo>
                  <a:pt x="239509" y="327875"/>
                </a:lnTo>
                <a:lnTo>
                  <a:pt x="186321" y="300494"/>
                </a:lnTo>
                <a:lnTo>
                  <a:pt x="128384" y="271894"/>
                </a:lnTo>
                <a:lnTo>
                  <a:pt x="73469" y="245910"/>
                </a:lnTo>
                <a:lnTo>
                  <a:pt x="29362" y="226390"/>
                </a:lnTo>
                <a:lnTo>
                  <a:pt x="3848" y="217170"/>
                </a:lnTo>
                <a:lnTo>
                  <a:pt x="0" y="227749"/>
                </a:lnTo>
                <a:lnTo>
                  <a:pt x="26250" y="259283"/>
                </a:lnTo>
                <a:lnTo>
                  <a:pt x="67741" y="296621"/>
                </a:lnTo>
                <a:lnTo>
                  <a:pt x="109588" y="324612"/>
                </a:lnTo>
                <a:lnTo>
                  <a:pt x="150114" y="339750"/>
                </a:lnTo>
                <a:lnTo>
                  <a:pt x="203212" y="354037"/>
                </a:lnTo>
                <a:lnTo>
                  <a:pt x="255143" y="364642"/>
                </a:lnTo>
                <a:lnTo>
                  <a:pt x="292138" y="368769"/>
                </a:lnTo>
                <a:lnTo>
                  <a:pt x="300482" y="363601"/>
                </a:lnTo>
                <a:close/>
              </a:path>
              <a:path w="339090" h="368934">
                <a:moveTo>
                  <a:pt x="338823" y="289814"/>
                </a:moveTo>
                <a:lnTo>
                  <a:pt x="309270" y="225666"/>
                </a:lnTo>
                <a:lnTo>
                  <a:pt x="281305" y="172796"/>
                </a:lnTo>
                <a:lnTo>
                  <a:pt x="250139" y="116192"/>
                </a:lnTo>
                <a:lnTo>
                  <a:pt x="219964" y="63461"/>
                </a:lnTo>
                <a:lnTo>
                  <a:pt x="194945" y="22199"/>
                </a:lnTo>
                <a:lnTo>
                  <a:pt x="179298" y="0"/>
                </a:lnTo>
                <a:lnTo>
                  <a:pt x="170065" y="6540"/>
                </a:lnTo>
                <a:lnTo>
                  <a:pt x="173570" y="47459"/>
                </a:lnTo>
                <a:lnTo>
                  <a:pt x="186245" y="101828"/>
                </a:lnTo>
                <a:lnTo>
                  <a:pt x="204546" y="148717"/>
                </a:lnTo>
                <a:lnTo>
                  <a:pt x="229120" y="184315"/>
                </a:lnTo>
                <a:lnTo>
                  <a:pt x="264502" y="226402"/>
                </a:lnTo>
                <a:lnTo>
                  <a:pt x="301028" y="264807"/>
                </a:lnTo>
                <a:lnTo>
                  <a:pt x="338823" y="289814"/>
                </a:lnTo>
                <a:close/>
              </a:path>
            </a:pathLst>
          </a:custGeom>
          <a:solidFill>
            <a:srgbClr val="6ED5D5"/>
          </a:solidFill>
        </p:spPr>
        <p:txBody>
          <a:bodyPr wrap="square" lIns="0" tIns="0" rIns="0" bIns="0" rtlCol="0"/>
          <a:lstStyle/>
          <a:p>
            <a:pPr defTabSz="1252723"/>
            <a:endParaRPr sz="2500">
              <a:solidFill>
                <a:prstClr val="black"/>
              </a:solidFill>
            </a:endParaRPr>
          </a:p>
        </p:txBody>
      </p:sp>
      <p:sp>
        <p:nvSpPr>
          <p:cNvPr id="20" name="bg object 20"/>
          <p:cNvSpPr/>
          <p:nvPr/>
        </p:nvSpPr>
        <p:spPr>
          <a:xfrm>
            <a:off x="11108931" y="1297478"/>
            <a:ext cx="315684" cy="341963"/>
          </a:xfrm>
          <a:prstGeom prst="rect">
            <a:avLst/>
          </a:prstGeom>
          <a:blipFill>
            <a:blip r:embed="rId2" cstate="print"/>
            <a:stretch>
              <a:fillRect/>
            </a:stretch>
          </a:blipFill>
        </p:spPr>
        <p:txBody>
          <a:bodyPr wrap="square" lIns="0" tIns="0" rIns="0" bIns="0" rtlCol="0"/>
          <a:lstStyle/>
          <a:p>
            <a:pPr defTabSz="1252723"/>
            <a:endParaRPr sz="2500">
              <a:solidFill>
                <a:prstClr val="black"/>
              </a:solidFill>
            </a:endParaRPr>
          </a:p>
        </p:txBody>
      </p:sp>
      <p:sp>
        <p:nvSpPr>
          <p:cNvPr id="21" name="bg object 21"/>
          <p:cNvSpPr/>
          <p:nvPr/>
        </p:nvSpPr>
        <p:spPr>
          <a:xfrm>
            <a:off x="11314007" y="3585359"/>
            <a:ext cx="373761" cy="268111"/>
          </a:xfrm>
          <a:custGeom>
            <a:avLst/>
            <a:gdLst/>
            <a:ahLst/>
            <a:cxnLst/>
            <a:rect l="l" t="t" r="r" b="b"/>
            <a:pathLst>
              <a:path w="276859" h="190500">
                <a:moveTo>
                  <a:pt x="237" y="0"/>
                </a:moveTo>
                <a:lnTo>
                  <a:pt x="22293" y="39624"/>
                </a:lnTo>
                <a:lnTo>
                  <a:pt x="57735" y="79004"/>
                </a:lnTo>
                <a:lnTo>
                  <a:pt x="96944" y="117530"/>
                </a:lnTo>
                <a:lnTo>
                  <a:pt x="130539" y="144780"/>
                </a:lnTo>
                <a:lnTo>
                  <a:pt x="175902" y="166659"/>
                </a:lnTo>
                <a:lnTo>
                  <a:pt x="229123" y="183515"/>
                </a:lnTo>
                <a:lnTo>
                  <a:pt x="269628" y="190178"/>
                </a:lnTo>
                <a:lnTo>
                  <a:pt x="276843" y="181482"/>
                </a:lnTo>
                <a:lnTo>
                  <a:pt x="216774" y="136017"/>
                </a:lnTo>
                <a:lnTo>
                  <a:pt x="166535" y="101842"/>
                </a:lnTo>
                <a:lnTo>
                  <a:pt x="112505" y="66390"/>
                </a:lnTo>
                <a:lnTo>
                  <a:pt x="61939" y="34424"/>
                </a:lnTo>
                <a:lnTo>
                  <a:pt x="22098" y="10706"/>
                </a:lnTo>
                <a:lnTo>
                  <a:pt x="237" y="0"/>
                </a:lnTo>
                <a:close/>
              </a:path>
            </a:pathLst>
          </a:custGeom>
          <a:solidFill>
            <a:srgbClr val="6ED5D5"/>
          </a:solidFill>
        </p:spPr>
        <p:txBody>
          <a:bodyPr wrap="square" lIns="0" tIns="0" rIns="0" bIns="0" rtlCol="0"/>
          <a:lstStyle/>
          <a:p>
            <a:pPr defTabSz="1252723"/>
            <a:endParaRPr sz="2500">
              <a:solidFill>
                <a:prstClr val="black"/>
              </a:solidFill>
            </a:endParaRPr>
          </a:p>
        </p:txBody>
      </p:sp>
      <p:sp>
        <p:nvSpPr>
          <p:cNvPr id="22" name="bg object 22"/>
          <p:cNvSpPr/>
          <p:nvPr/>
        </p:nvSpPr>
        <p:spPr>
          <a:xfrm>
            <a:off x="11192431" y="4480443"/>
            <a:ext cx="371189" cy="341395"/>
          </a:xfrm>
          <a:custGeom>
            <a:avLst/>
            <a:gdLst/>
            <a:ahLst/>
            <a:cxnLst/>
            <a:rect l="l" t="t" r="r" b="b"/>
            <a:pathLst>
              <a:path w="274954" h="242570">
                <a:moveTo>
                  <a:pt x="217235" y="0"/>
                </a:moveTo>
                <a:lnTo>
                  <a:pt x="172585" y="6564"/>
                </a:lnTo>
                <a:lnTo>
                  <a:pt x="140295" y="35401"/>
                </a:lnTo>
                <a:lnTo>
                  <a:pt x="130937" y="57820"/>
                </a:lnTo>
                <a:lnTo>
                  <a:pt x="115032" y="43445"/>
                </a:lnTo>
                <a:lnTo>
                  <a:pt x="64008" y="31658"/>
                </a:lnTo>
                <a:lnTo>
                  <a:pt x="6032" y="77077"/>
                </a:lnTo>
                <a:lnTo>
                  <a:pt x="0" y="114901"/>
                </a:lnTo>
                <a:lnTo>
                  <a:pt x="18161" y="154594"/>
                </a:lnTo>
                <a:lnTo>
                  <a:pt x="53510" y="189233"/>
                </a:lnTo>
                <a:lnTo>
                  <a:pt x="97504" y="217300"/>
                </a:lnTo>
                <a:lnTo>
                  <a:pt x="137925" y="235890"/>
                </a:lnTo>
                <a:lnTo>
                  <a:pt x="162560" y="242097"/>
                </a:lnTo>
                <a:lnTo>
                  <a:pt x="199286" y="215432"/>
                </a:lnTo>
                <a:lnTo>
                  <a:pt x="233165" y="179532"/>
                </a:lnTo>
                <a:lnTo>
                  <a:pt x="259705" y="137444"/>
                </a:lnTo>
                <a:lnTo>
                  <a:pt x="274413" y="92217"/>
                </a:lnTo>
                <a:lnTo>
                  <a:pt x="272796" y="46898"/>
                </a:lnTo>
                <a:lnTo>
                  <a:pt x="259720" y="23185"/>
                </a:lnTo>
                <a:lnTo>
                  <a:pt x="240395" y="7592"/>
                </a:lnTo>
                <a:lnTo>
                  <a:pt x="217235" y="0"/>
                </a:lnTo>
                <a:close/>
              </a:path>
            </a:pathLst>
          </a:custGeom>
          <a:solidFill>
            <a:srgbClr val="FFAF82"/>
          </a:solidFill>
        </p:spPr>
        <p:txBody>
          <a:bodyPr wrap="square" lIns="0" tIns="0" rIns="0" bIns="0" rtlCol="0"/>
          <a:lstStyle/>
          <a:p>
            <a:pPr defTabSz="1252723"/>
            <a:endParaRPr sz="2500">
              <a:solidFill>
                <a:prstClr val="black"/>
              </a:solidFill>
            </a:endParaRPr>
          </a:p>
        </p:txBody>
      </p:sp>
      <p:sp>
        <p:nvSpPr>
          <p:cNvPr id="23" name="bg object 23"/>
          <p:cNvSpPr/>
          <p:nvPr/>
        </p:nvSpPr>
        <p:spPr>
          <a:xfrm>
            <a:off x="11520168" y="2361526"/>
            <a:ext cx="392769" cy="396803"/>
          </a:xfrm>
          <a:prstGeom prst="rect">
            <a:avLst/>
          </a:prstGeom>
          <a:blipFill>
            <a:blip r:embed="rId3" cstate="print"/>
            <a:stretch>
              <a:fillRect/>
            </a:stretch>
          </a:blipFill>
        </p:spPr>
        <p:txBody>
          <a:bodyPr wrap="square" lIns="0" tIns="0" rIns="0" bIns="0" rtlCol="0"/>
          <a:lstStyle/>
          <a:p>
            <a:pPr defTabSz="1252723"/>
            <a:endParaRPr sz="2500">
              <a:solidFill>
                <a:prstClr val="black"/>
              </a:solidFill>
            </a:endParaRPr>
          </a:p>
        </p:txBody>
      </p:sp>
      <p:sp>
        <p:nvSpPr>
          <p:cNvPr id="24" name="bg object 24"/>
          <p:cNvSpPr/>
          <p:nvPr/>
        </p:nvSpPr>
        <p:spPr>
          <a:xfrm>
            <a:off x="5734488" y="1072718"/>
            <a:ext cx="372047" cy="330670"/>
          </a:xfrm>
          <a:custGeom>
            <a:avLst/>
            <a:gdLst/>
            <a:ahLst/>
            <a:cxnLst/>
            <a:rect l="l" t="t" r="r" b="b"/>
            <a:pathLst>
              <a:path w="275589" h="234950">
                <a:moveTo>
                  <a:pt x="61150" y="0"/>
                </a:moveTo>
                <a:lnTo>
                  <a:pt x="26257" y="14918"/>
                </a:lnTo>
                <a:lnTo>
                  <a:pt x="2936" y="45267"/>
                </a:lnTo>
                <a:lnTo>
                  <a:pt x="0" y="88832"/>
                </a:lnTo>
                <a:lnTo>
                  <a:pt x="14511" y="136134"/>
                </a:lnTo>
                <a:lnTo>
                  <a:pt x="39798" y="181780"/>
                </a:lnTo>
                <a:lnTo>
                  <a:pt x="66490" y="217402"/>
                </a:lnTo>
                <a:lnTo>
                  <a:pt x="85216" y="234628"/>
                </a:lnTo>
                <a:lnTo>
                  <a:pt x="130188" y="228714"/>
                </a:lnTo>
                <a:lnTo>
                  <a:pt x="177067" y="213314"/>
                </a:lnTo>
                <a:lnTo>
                  <a:pt x="220447" y="188972"/>
                </a:lnTo>
                <a:lnTo>
                  <a:pt x="254921" y="156229"/>
                </a:lnTo>
                <a:lnTo>
                  <a:pt x="275081" y="115629"/>
                </a:lnTo>
                <a:lnTo>
                  <a:pt x="274917" y="88513"/>
                </a:lnTo>
                <a:lnTo>
                  <a:pt x="248632" y="47853"/>
                </a:lnTo>
                <a:lnTo>
                  <a:pt x="206224" y="32390"/>
                </a:lnTo>
                <a:lnTo>
                  <a:pt x="164171" y="42364"/>
                </a:lnTo>
                <a:lnTo>
                  <a:pt x="145287" y="57590"/>
                </a:lnTo>
                <a:lnTo>
                  <a:pt x="138150" y="37337"/>
                </a:lnTo>
                <a:lnTo>
                  <a:pt x="127523" y="21586"/>
                </a:lnTo>
                <a:lnTo>
                  <a:pt x="114159" y="10120"/>
                </a:lnTo>
                <a:lnTo>
                  <a:pt x="98805" y="2726"/>
                </a:lnTo>
                <a:lnTo>
                  <a:pt x="61150" y="0"/>
                </a:lnTo>
                <a:close/>
              </a:path>
            </a:pathLst>
          </a:custGeom>
          <a:solidFill>
            <a:srgbClr val="FFC09C"/>
          </a:solidFill>
        </p:spPr>
        <p:txBody>
          <a:bodyPr wrap="square" lIns="0" tIns="0" rIns="0" bIns="0" rtlCol="0"/>
          <a:lstStyle/>
          <a:p>
            <a:pPr defTabSz="1252723"/>
            <a:endParaRPr sz="2500">
              <a:solidFill>
                <a:prstClr val="black"/>
              </a:solidFill>
            </a:endParaRPr>
          </a:p>
        </p:txBody>
      </p:sp>
      <p:sp>
        <p:nvSpPr>
          <p:cNvPr id="25" name="bg object 25"/>
          <p:cNvSpPr/>
          <p:nvPr/>
        </p:nvSpPr>
        <p:spPr>
          <a:xfrm>
            <a:off x="979321" y="933031"/>
            <a:ext cx="4872609" cy="5077131"/>
          </a:xfrm>
          <a:custGeom>
            <a:avLst/>
            <a:gdLst/>
            <a:ahLst/>
            <a:cxnLst/>
            <a:rect l="l" t="t" r="r" b="b"/>
            <a:pathLst>
              <a:path w="3609340" h="3607435">
                <a:moveTo>
                  <a:pt x="1804415" y="0"/>
                </a:moveTo>
                <a:lnTo>
                  <a:pt x="1756344" y="627"/>
                </a:lnTo>
                <a:lnTo>
                  <a:pt x="1708583" y="2499"/>
                </a:lnTo>
                <a:lnTo>
                  <a:pt x="1661148" y="5601"/>
                </a:lnTo>
                <a:lnTo>
                  <a:pt x="1614054" y="9916"/>
                </a:lnTo>
                <a:lnTo>
                  <a:pt x="1567317" y="15429"/>
                </a:lnTo>
                <a:lnTo>
                  <a:pt x="1520952" y="22125"/>
                </a:lnTo>
                <a:lnTo>
                  <a:pt x="1474976" y="29988"/>
                </a:lnTo>
                <a:lnTo>
                  <a:pt x="1429403" y="39002"/>
                </a:lnTo>
                <a:lnTo>
                  <a:pt x="1384250" y="49151"/>
                </a:lnTo>
                <a:lnTo>
                  <a:pt x="1339531" y="60421"/>
                </a:lnTo>
                <a:lnTo>
                  <a:pt x="1295263" y="72795"/>
                </a:lnTo>
                <a:lnTo>
                  <a:pt x="1251461" y="86259"/>
                </a:lnTo>
                <a:lnTo>
                  <a:pt x="1208140" y="100795"/>
                </a:lnTo>
                <a:lnTo>
                  <a:pt x="1165317" y="116390"/>
                </a:lnTo>
                <a:lnTo>
                  <a:pt x="1123006" y="133027"/>
                </a:lnTo>
                <a:lnTo>
                  <a:pt x="1081224" y="150691"/>
                </a:lnTo>
                <a:lnTo>
                  <a:pt x="1039986" y="169365"/>
                </a:lnTo>
                <a:lnTo>
                  <a:pt x="999307" y="189036"/>
                </a:lnTo>
                <a:lnTo>
                  <a:pt x="959203" y="209686"/>
                </a:lnTo>
                <a:lnTo>
                  <a:pt x="919690" y="231301"/>
                </a:lnTo>
                <a:lnTo>
                  <a:pt x="880784" y="253864"/>
                </a:lnTo>
                <a:lnTo>
                  <a:pt x="842499" y="277361"/>
                </a:lnTo>
                <a:lnTo>
                  <a:pt x="804852" y="301775"/>
                </a:lnTo>
                <a:lnTo>
                  <a:pt x="767858" y="327091"/>
                </a:lnTo>
                <a:lnTo>
                  <a:pt x="731532" y="353294"/>
                </a:lnTo>
                <a:lnTo>
                  <a:pt x="695891" y="380368"/>
                </a:lnTo>
                <a:lnTo>
                  <a:pt x="660950" y="408297"/>
                </a:lnTo>
                <a:lnTo>
                  <a:pt x="626724" y="437066"/>
                </a:lnTo>
                <a:lnTo>
                  <a:pt x="593229" y="466659"/>
                </a:lnTo>
                <a:lnTo>
                  <a:pt x="560480" y="497061"/>
                </a:lnTo>
                <a:lnTo>
                  <a:pt x="528494" y="528256"/>
                </a:lnTo>
                <a:lnTo>
                  <a:pt x="497286" y="560228"/>
                </a:lnTo>
                <a:lnTo>
                  <a:pt x="466871" y="592962"/>
                </a:lnTo>
                <a:lnTo>
                  <a:pt x="437264" y="626443"/>
                </a:lnTo>
                <a:lnTo>
                  <a:pt x="408483" y="660654"/>
                </a:lnTo>
                <a:lnTo>
                  <a:pt x="380541" y="695580"/>
                </a:lnTo>
                <a:lnTo>
                  <a:pt x="353455" y="731206"/>
                </a:lnTo>
                <a:lnTo>
                  <a:pt x="327241" y="767516"/>
                </a:lnTo>
                <a:lnTo>
                  <a:pt x="301913" y="804495"/>
                </a:lnTo>
                <a:lnTo>
                  <a:pt x="277488" y="842126"/>
                </a:lnTo>
                <a:lnTo>
                  <a:pt x="253980" y="880394"/>
                </a:lnTo>
                <a:lnTo>
                  <a:pt x="231407" y="919284"/>
                </a:lnTo>
                <a:lnTo>
                  <a:pt x="209782" y="958781"/>
                </a:lnTo>
                <a:lnTo>
                  <a:pt x="189123" y="998867"/>
                </a:lnTo>
                <a:lnTo>
                  <a:pt x="169443" y="1039529"/>
                </a:lnTo>
                <a:lnTo>
                  <a:pt x="150760" y="1080750"/>
                </a:lnTo>
                <a:lnTo>
                  <a:pt x="133089" y="1122515"/>
                </a:lnTo>
                <a:lnTo>
                  <a:pt x="116444" y="1164808"/>
                </a:lnTo>
                <a:lnTo>
                  <a:pt x="100842" y="1207614"/>
                </a:lnTo>
                <a:lnTo>
                  <a:pt x="86299" y="1250917"/>
                </a:lnTo>
                <a:lnTo>
                  <a:pt x="72829" y="1294701"/>
                </a:lnTo>
                <a:lnTo>
                  <a:pt x="60449" y="1338952"/>
                </a:lnTo>
                <a:lnTo>
                  <a:pt x="49174" y="1383652"/>
                </a:lnTo>
                <a:lnTo>
                  <a:pt x="39020" y="1428788"/>
                </a:lnTo>
                <a:lnTo>
                  <a:pt x="30002" y="1474342"/>
                </a:lnTo>
                <a:lnTo>
                  <a:pt x="22135" y="1520301"/>
                </a:lnTo>
                <a:lnTo>
                  <a:pt x="15437" y="1566647"/>
                </a:lnTo>
                <a:lnTo>
                  <a:pt x="9921" y="1613366"/>
                </a:lnTo>
                <a:lnTo>
                  <a:pt x="5604" y="1660441"/>
                </a:lnTo>
                <a:lnTo>
                  <a:pt x="2501" y="1707858"/>
                </a:lnTo>
                <a:lnTo>
                  <a:pt x="627" y="1755601"/>
                </a:lnTo>
                <a:lnTo>
                  <a:pt x="0" y="1803654"/>
                </a:lnTo>
                <a:lnTo>
                  <a:pt x="627" y="1851706"/>
                </a:lnTo>
                <a:lnTo>
                  <a:pt x="2501" y="1899449"/>
                </a:lnTo>
                <a:lnTo>
                  <a:pt x="5604" y="1946866"/>
                </a:lnTo>
                <a:lnTo>
                  <a:pt x="9921" y="1993941"/>
                </a:lnTo>
                <a:lnTo>
                  <a:pt x="15437" y="2040660"/>
                </a:lnTo>
                <a:lnTo>
                  <a:pt x="22135" y="2087006"/>
                </a:lnTo>
                <a:lnTo>
                  <a:pt x="30002" y="2132965"/>
                </a:lnTo>
                <a:lnTo>
                  <a:pt x="39020" y="2178519"/>
                </a:lnTo>
                <a:lnTo>
                  <a:pt x="49174" y="2223655"/>
                </a:lnTo>
                <a:lnTo>
                  <a:pt x="60449" y="2268355"/>
                </a:lnTo>
                <a:lnTo>
                  <a:pt x="72829" y="2312606"/>
                </a:lnTo>
                <a:lnTo>
                  <a:pt x="86299" y="2356390"/>
                </a:lnTo>
                <a:lnTo>
                  <a:pt x="100842" y="2399693"/>
                </a:lnTo>
                <a:lnTo>
                  <a:pt x="116444" y="2442499"/>
                </a:lnTo>
                <a:lnTo>
                  <a:pt x="133089" y="2484792"/>
                </a:lnTo>
                <a:lnTo>
                  <a:pt x="150760" y="2526557"/>
                </a:lnTo>
                <a:lnTo>
                  <a:pt x="169443" y="2567778"/>
                </a:lnTo>
                <a:lnTo>
                  <a:pt x="189123" y="2608440"/>
                </a:lnTo>
                <a:lnTo>
                  <a:pt x="209782" y="2648526"/>
                </a:lnTo>
                <a:lnTo>
                  <a:pt x="231407" y="2688023"/>
                </a:lnTo>
                <a:lnTo>
                  <a:pt x="253980" y="2726913"/>
                </a:lnTo>
                <a:lnTo>
                  <a:pt x="277488" y="2765181"/>
                </a:lnTo>
                <a:lnTo>
                  <a:pt x="301913" y="2802812"/>
                </a:lnTo>
                <a:lnTo>
                  <a:pt x="327241" y="2839791"/>
                </a:lnTo>
                <a:lnTo>
                  <a:pt x="353455" y="2876101"/>
                </a:lnTo>
                <a:lnTo>
                  <a:pt x="380541" y="2911727"/>
                </a:lnTo>
                <a:lnTo>
                  <a:pt x="408483" y="2946653"/>
                </a:lnTo>
                <a:lnTo>
                  <a:pt x="437264" y="2980864"/>
                </a:lnTo>
                <a:lnTo>
                  <a:pt x="466871" y="3014345"/>
                </a:lnTo>
                <a:lnTo>
                  <a:pt x="497286" y="3047079"/>
                </a:lnTo>
                <a:lnTo>
                  <a:pt x="528494" y="3079051"/>
                </a:lnTo>
                <a:lnTo>
                  <a:pt x="560480" y="3110246"/>
                </a:lnTo>
                <a:lnTo>
                  <a:pt x="593229" y="3140648"/>
                </a:lnTo>
                <a:lnTo>
                  <a:pt x="626724" y="3170241"/>
                </a:lnTo>
                <a:lnTo>
                  <a:pt x="660950" y="3199010"/>
                </a:lnTo>
                <a:lnTo>
                  <a:pt x="695891" y="3226939"/>
                </a:lnTo>
                <a:lnTo>
                  <a:pt x="731532" y="3254013"/>
                </a:lnTo>
                <a:lnTo>
                  <a:pt x="767858" y="3280216"/>
                </a:lnTo>
                <a:lnTo>
                  <a:pt x="804852" y="3305532"/>
                </a:lnTo>
                <a:lnTo>
                  <a:pt x="842499" y="3329946"/>
                </a:lnTo>
                <a:lnTo>
                  <a:pt x="880784" y="3353443"/>
                </a:lnTo>
                <a:lnTo>
                  <a:pt x="919690" y="3376006"/>
                </a:lnTo>
                <a:lnTo>
                  <a:pt x="959203" y="3397621"/>
                </a:lnTo>
                <a:lnTo>
                  <a:pt x="999307" y="3418271"/>
                </a:lnTo>
                <a:lnTo>
                  <a:pt x="1039986" y="3437942"/>
                </a:lnTo>
                <a:lnTo>
                  <a:pt x="1081224" y="3456616"/>
                </a:lnTo>
                <a:lnTo>
                  <a:pt x="1123006" y="3474280"/>
                </a:lnTo>
                <a:lnTo>
                  <a:pt x="1165317" y="3490917"/>
                </a:lnTo>
                <a:lnTo>
                  <a:pt x="1208140" y="3506512"/>
                </a:lnTo>
                <a:lnTo>
                  <a:pt x="1251461" y="3521048"/>
                </a:lnTo>
                <a:lnTo>
                  <a:pt x="1295263" y="3534512"/>
                </a:lnTo>
                <a:lnTo>
                  <a:pt x="1339531" y="3546886"/>
                </a:lnTo>
                <a:lnTo>
                  <a:pt x="1384250" y="3558156"/>
                </a:lnTo>
                <a:lnTo>
                  <a:pt x="1429403" y="3568305"/>
                </a:lnTo>
                <a:lnTo>
                  <a:pt x="1474976" y="3577319"/>
                </a:lnTo>
                <a:lnTo>
                  <a:pt x="1520952" y="3585182"/>
                </a:lnTo>
                <a:lnTo>
                  <a:pt x="1567317" y="3591878"/>
                </a:lnTo>
                <a:lnTo>
                  <a:pt x="1614054" y="3597391"/>
                </a:lnTo>
                <a:lnTo>
                  <a:pt x="1661148" y="3601706"/>
                </a:lnTo>
                <a:lnTo>
                  <a:pt x="1708583" y="3604808"/>
                </a:lnTo>
                <a:lnTo>
                  <a:pt x="1756344" y="3606680"/>
                </a:lnTo>
                <a:lnTo>
                  <a:pt x="1804415" y="3607308"/>
                </a:lnTo>
                <a:lnTo>
                  <a:pt x="1852487" y="3606680"/>
                </a:lnTo>
                <a:lnTo>
                  <a:pt x="1900248" y="3604808"/>
                </a:lnTo>
                <a:lnTo>
                  <a:pt x="1947683" y="3601706"/>
                </a:lnTo>
                <a:lnTo>
                  <a:pt x="1994777" y="3597391"/>
                </a:lnTo>
                <a:lnTo>
                  <a:pt x="2041514" y="3591878"/>
                </a:lnTo>
                <a:lnTo>
                  <a:pt x="2087879" y="3585182"/>
                </a:lnTo>
                <a:lnTo>
                  <a:pt x="2133855" y="3577319"/>
                </a:lnTo>
                <a:lnTo>
                  <a:pt x="2179428" y="3568305"/>
                </a:lnTo>
                <a:lnTo>
                  <a:pt x="2224581" y="3558156"/>
                </a:lnTo>
                <a:lnTo>
                  <a:pt x="2269300" y="3546886"/>
                </a:lnTo>
                <a:lnTo>
                  <a:pt x="2313568" y="3534512"/>
                </a:lnTo>
                <a:lnTo>
                  <a:pt x="2357370" y="3521048"/>
                </a:lnTo>
                <a:lnTo>
                  <a:pt x="2400691" y="3506512"/>
                </a:lnTo>
                <a:lnTo>
                  <a:pt x="2443514" y="3490917"/>
                </a:lnTo>
                <a:lnTo>
                  <a:pt x="2485825" y="3474280"/>
                </a:lnTo>
                <a:lnTo>
                  <a:pt x="2527607" y="3456616"/>
                </a:lnTo>
                <a:lnTo>
                  <a:pt x="2568845" y="3437942"/>
                </a:lnTo>
                <a:lnTo>
                  <a:pt x="2609524" y="3418271"/>
                </a:lnTo>
                <a:lnTo>
                  <a:pt x="2649628" y="3397621"/>
                </a:lnTo>
                <a:lnTo>
                  <a:pt x="2689141" y="3376006"/>
                </a:lnTo>
                <a:lnTo>
                  <a:pt x="2728047" y="3353443"/>
                </a:lnTo>
                <a:lnTo>
                  <a:pt x="2766332" y="3329946"/>
                </a:lnTo>
                <a:lnTo>
                  <a:pt x="2803979" y="3305532"/>
                </a:lnTo>
                <a:lnTo>
                  <a:pt x="2840973" y="3280216"/>
                </a:lnTo>
                <a:lnTo>
                  <a:pt x="2877299" y="3254013"/>
                </a:lnTo>
                <a:lnTo>
                  <a:pt x="2912940" y="3226939"/>
                </a:lnTo>
                <a:lnTo>
                  <a:pt x="2947881" y="3199010"/>
                </a:lnTo>
                <a:lnTo>
                  <a:pt x="2982107" y="3170241"/>
                </a:lnTo>
                <a:lnTo>
                  <a:pt x="3015602" y="3140648"/>
                </a:lnTo>
                <a:lnTo>
                  <a:pt x="3048351" y="3110246"/>
                </a:lnTo>
                <a:lnTo>
                  <a:pt x="3080337" y="3079051"/>
                </a:lnTo>
                <a:lnTo>
                  <a:pt x="3111545" y="3047079"/>
                </a:lnTo>
                <a:lnTo>
                  <a:pt x="3141960" y="3014345"/>
                </a:lnTo>
                <a:lnTo>
                  <a:pt x="3171567" y="2980864"/>
                </a:lnTo>
                <a:lnTo>
                  <a:pt x="3200348" y="2946653"/>
                </a:lnTo>
                <a:lnTo>
                  <a:pt x="3228290" y="2911727"/>
                </a:lnTo>
                <a:lnTo>
                  <a:pt x="3255376" y="2876101"/>
                </a:lnTo>
                <a:lnTo>
                  <a:pt x="3281590" y="2839791"/>
                </a:lnTo>
                <a:lnTo>
                  <a:pt x="3306918" y="2802812"/>
                </a:lnTo>
                <a:lnTo>
                  <a:pt x="3331343" y="2765181"/>
                </a:lnTo>
                <a:lnTo>
                  <a:pt x="3354851" y="2726913"/>
                </a:lnTo>
                <a:lnTo>
                  <a:pt x="3377424" y="2688023"/>
                </a:lnTo>
                <a:lnTo>
                  <a:pt x="3399049" y="2648526"/>
                </a:lnTo>
                <a:lnTo>
                  <a:pt x="3419708" y="2608440"/>
                </a:lnTo>
                <a:lnTo>
                  <a:pt x="3439388" y="2567778"/>
                </a:lnTo>
                <a:lnTo>
                  <a:pt x="3458071" y="2526557"/>
                </a:lnTo>
                <a:lnTo>
                  <a:pt x="3475742" y="2484792"/>
                </a:lnTo>
                <a:lnTo>
                  <a:pt x="3492387" y="2442499"/>
                </a:lnTo>
                <a:lnTo>
                  <a:pt x="3507989" y="2399693"/>
                </a:lnTo>
                <a:lnTo>
                  <a:pt x="3522532" y="2356390"/>
                </a:lnTo>
                <a:lnTo>
                  <a:pt x="3536002" y="2312606"/>
                </a:lnTo>
                <a:lnTo>
                  <a:pt x="3548382" y="2268355"/>
                </a:lnTo>
                <a:lnTo>
                  <a:pt x="3559657" y="2223655"/>
                </a:lnTo>
                <a:lnTo>
                  <a:pt x="3569811" y="2178519"/>
                </a:lnTo>
                <a:lnTo>
                  <a:pt x="3578829" y="2132965"/>
                </a:lnTo>
                <a:lnTo>
                  <a:pt x="3586696" y="2087006"/>
                </a:lnTo>
                <a:lnTo>
                  <a:pt x="3593394" y="2040660"/>
                </a:lnTo>
                <a:lnTo>
                  <a:pt x="3598910" y="1993941"/>
                </a:lnTo>
                <a:lnTo>
                  <a:pt x="3603227" y="1946866"/>
                </a:lnTo>
                <a:lnTo>
                  <a:pt x="3606330" y="1899449"/>
                </a:lnTo>
                <a:lnTo>
                  <a:pt x="3608204" y="1851706"/>
                </a:lnTo>
                <a:lnTo>
                  <a:pt x="3608831" y="1803654"/>
                </a:lnTo>
                <a:lnTo>
                  <a:pt x="3608204" y="1755601"/>
                </a:lnTo>
                <a:lnTo>
                  <a:pt x="3606330" y="1707858"/>
                </a:lnTo>
                <a:lnTo>
                  <a:pt x="3603227" y="1660441"/>
                </a:lnTo>
                <a:lnTo>
                  <a:pt x="3598910" y="1613366"/>
                </a:lnTo>
                <a:lnTo>
                  <a:pt x="3593394" y="1566647"/>
                </a:lnTo>
                <a:lnTo>
                  <a:pt x="3586696" y="1520301"/>
                </a:lnTo>
                <a:lnTo>
                  <a:pt x="3578829" y="1474342"/>
                </a:lnTo>
                <a:lnTo>
                  <a:pt x="3569811" y="1428788"/>
                </a:lnTo>
                <a:lnTo>
                  <a:pt x="3559657" y="1383652"/>
                </a:lnTo>
                <a:lnTo>
                  <a:pt x="3548382" y="1338952"/>
                </a:lnTo>
                <a:lnTo>
                  <a:pt x="3536002" y="1294701"/>
                </a:lnTo>
                <a:lnTo>
                  <a:pt x="3522532" y="1250917"/>
                </a:lnTo>
                <a:lnTo>
                  <a:pt x="3507989" y="1207614"/>
                </a:lnTo>
                <a:lnTo>
                  <a:pt x="3492387" y="1164808"/>
                </a:lnTo>
                <a:lnTo>
                  <a:pt x="3475742" y="1122515"/>
                </a:lnTo>
                <a:lnTo>
                  <a:pt x="3458071" y="1080750"/>
                </a:lnTo>
                <a:lnTo>
                  <a:pt x="3439388" y="1039529"/>
                </a:lnTo>
                <a:lnTo>
                  <a:pt x="3419708" y="998867"/>
                </a:lnTo>
                <a:lnTo>
                  <a:pt x="3399049" y="958781"/>
                </a:lnTo>
                <a:lnTo>
                  <a:pt x="3377424" y="919284"/>
                </a:lnTo>
                <a:lnTo>
                  <a:pt x="3354851" y="880394"/>
                </a:lnTo>
                <a:lnTo>
                  <a:pt x="3331343" y="842126"/>
                </a:lnTo>
                <a:lnTo>
                  <a:pt x="3306918" y="804495"/>
                </a:lnTo>
                <a:lnTo>
                  <a:pt x="3281590" y="767516"/>
                </a:lnTo>
                <a:lnTo>
                  <a:pt x="3255376" y="731206"/>
                </a:lnTo>
                <a:lnTo>
                  <a:pt x="3228290" y="695580"/>
                </a:lnTo>
                <a:lnTo>
                  <a:pt x="3200348" y="660654"/>
                </a:lnTo>
                <a:lnTo>
                  <a:pt x="3171567" y="626443"/>
                </a:lnTo>
                <a:lnTo>
                  <a:pt x="3141960" y="592962"/>
                </a:lnTo>
                <a:lnTo>
                  <a:pt x="3111545" y="560228"/>
                </a:lnTo>
                <a:lnTo>
                  <a:pt x="3080337" y="528256"/>
                </a:lnTo>
                <a:lnTo>
                  <a:pt x="3048351" y="497061"/>
                </a:lnTo>
                <a:lnTo>
                  <a:pt x="3015602" y="466659"/>
                </a:lnTo>
                <a:lnTo>
                  <a:pt x="2982107" y="437066"/>
                </a:lnTo>
                <a:lnTo>
                  <a:pt x="2947881" y="408297"/>
                </a:lnTo>
                <a:lnTo>
                  <a:pt x="2912940" y="380368"/>
                </a:lnTo>
                <a:lnTo>
                  <a:pt x="2877299" y="353294"/>
                </a:lnTo>
                <a:lnTo>
                  <a:pt x="2840973" y="327091"/>
                </a:lnTo>
                <a:lnTo>
                  <a:pt x="2803979" y="301775"/>
                </a:lnTo>
                <a:lnTo>
                  <a:pt x="2766332" y="277361"/>
                </a:lnTo>
                <a:lnTo>
                  <a:pt x="2728047" y="253864"/>
                </a:lnTo>
                <a:lnTo>
                  <a:pt x="2689141" y="231301"/>
                </a:lnTo>
                <a:lnTo>
                  <a:pt x="2649628" y="209686"/>
                </a:lnTo>
                <a:lnTo>
                  <a:pt x="2609524" y="189036"/>
                </a:lnTo>
                <a:lnTo>
                  <a:pt x="2568845" y="169365"/>
                </a:lnTo>
                <a:lnTo>
                  <a:pt x="2527607" y="150691"/>
                </a:lnTo>
                <a:lnTo>
                  <a:pt x="2485825" y="133027"/>
                </a:lnTo>
                <a:lnTo>
                  <a:pt x="2443514" y="116390"/>
                </a:lnTo>
                <a:lnTo>
                  <a:pt x="2400691" y="100795"/>
                </a:lnTo>
                <a:lnTo>
                  <a:pt x="2357370" y="86259"/>
                </a:lnTo>
                <a:lnTo>
                  <a:pt x="2313568" y="72795"/>
                </a:lnTo>
                <a:lnTo>
                  <a:pt x="2269300" y="60421"/>
                </a:lnTo>
                <a:lnTo>
                  <a:pt x="2224581" y="49151"/>
                </a:lnTo>
                <a:lnTo>
                  <a:pt x="2179428" y="39002"/>
                </a:lnTo>
                <a:lnTo>
                  <a:pt x="2133855" y="29988"/>
                </a:lnTo>
                <a:lnTo>
                  <a:pt x="2087879" y="22125"/>
                </a:lnTo>
                <a:lnTo>
                  <a:pt x="2041514" y="15429"/>
                </a:lnTo>
                <a:lnTo>
                  <a:pt x="1994777" y="9916"/>
                </a:lnTo>
                <a:lnTo>
                  <a:pt x="1947683" y="5601"/>
                </a:lnTo>
                <a:lnTo>
                  <a:pt x="1900248" y="2499"/>
                </a:lnTo>
                <a:lnTo>
                  <a:pt x="1852487" y="627"/>
                </a:lnTo>
                <a:lnTo>
                  <a:pt x="1804415" y="0"/>
                </a:lnTo>
                <a:close/>
              </a:path>
            </a:pathLst>
          </a:custGeom>
          <a:solidFill>
            <a:srgbClr val="FFFFFF"/>
          </a:solidFill>
        </p:spPr>
        <p:txBody>
          <a:bodyPr wrap="square" lIns="0" tIns="0" rIns="0" bIns="0" rtlCol="0"/>
          <a:lstStyle/>
          <a:p>
            <a:pPr defTabSz="1252723"/>
            <a:endParaRPr sz="2500">
              <a:solidFill>
                <a:prstClr val="black"/>
              </a:solidFill>
            </a:endParaRPr>
          </a:p>
        </p:txBody>
      </p:sp>
      <p:sp>
        <p:nvSpPr>
          <p:cNvPr id="26" name="bg object 26"/>
          <p:cNvSpPr/>
          <p:nvPr/>
        </p:nvSpPr>
        <p:spPr>
          <a:xfrm>
            <a:off x="5201109" y="0"/>
            <a:ext cx="7143464" cy="5812649"/>
          </a:xfrm>
          <a:custGeom>
            <a:avLst/>
            <a:gdLst/>
            <a:ahLst/>
            <a:cxnLst/>
            <a:rect l="l" t="t" r="r" b="b"/>
            <a:pathLst>
              <a:path w="5291455" h="4130040">
                <a:moveTo>
                  <a:pt x="5291328" y="0"/>
                </a:moveTo>
                <a:lnTo>
                  <a:pt x="961644" y="0"/>
                </a:lnTo>
                <a:lnTo>
                  <a:pt x="961644" y="268224"/>
                </a:lnTo>
                <a:lnTo>
                  <a:pt x="0" y="268224"/>
                </a:lnTo>
                <a:lnTo>
                  <a:pt x="0" y="1103376"/>
                </a:lnTo>
                <a:lnTo>
                  <a:pt x="961644" y="1103376"/>
                </a:lnTo>
                <a:lnTo>
                  <a:pt x="961644" y="4130040"/>
                </a:lnTo>
                <a:lnTo>
                  <a:pt x="5291328" y="4130040"/>
                </a:lnTo>
                <a:lnTo>
                  <a:pt x="5291328" y="0"/>
                </a:lnTo>
                <a:close/>
              </a:path>
            </a:pathLst>
          </a:custGeom>
          <a:solidFill>
            <a:srgbClr val="D1F8F8"/>
          </a:solidFill>
        </p:spPr>
        <p:txBody>
          <a:bodyPr wrap="square" lIns="0" tIns="0" rIns="0" bIns="0" rtlCol="0"/>
          <a:lstStyle/>
          <a:p>
            <a:pPr defTabSz="1252723"/>
            <a:endParaRPr sz="2500">
              <a:solidFill>
                <a:prstClr val="black"/>
              </a:solidFill>
            </a:endParaRPr>
          </a:p>
        </p:txBody>
      </p:sp>
      <p:sp>
        <p:nvSpPr>
          <p:cNvPr id="2" name="Holder 2"/>
          <p:cNvSpPr>
            <a:spLocks noGrp="1"/>
          </p:cNvSpPr>
          <p:nvPr>
            <p:ph type="ctrTitle"/>
          </p:nvPr>
        </p:nvSpPr>
        <p:spPr>
          <a:xfrm>
            <a:off x="193394" y="2168698"/>
            <a:ext cx="11957609" cy="606434"/>
          </a:xfrm>
          <a:prstGeom prst="rect">
            <a:avLst/>
          </a:prstGeom>
        </p:spPr>
        <p:txBody>
          <a:bodyPr wrap="square" lIns="0" tIns="0" rIns="0" bIns="0">
            <a:spAutoFit/>
          </a:bodyPr>
          <a:lstStyle>
            <a:lvl1pPr>
              <a:defRPr sz="3800" b="1" i="0">
                <a:solidFill>
                  <a:srgbClr val="0F1F1F"/>
                </a:solidFill>
                <a:latin typeface="Arial"/>
                <a:cs typeface="Arial"/>
              </a:defRPr>
            </a:lvl1pPr>
          </a:lstStyle>
          <a:p>
            <a:endParaRPr/>
          </a:p>
        </p:txBody>
      </p:sp>
      <p:sp>
        <p:nvSpPr>
          <p:cNvPr id="3" name="Holder 3"/>
          <p:cNvSpPr>
            <a:spLocks noGrp="1"/>
          </p:cNvSpPr>
          <p:nvPr>
            <p:ph type="subTitle" idx="4"/>
          </p:nvPr>
        </p:nvSpPr>
        <p:spPr>
          <a:xfrm>
            <a:off x="1851660" y="4053842"/>
            <a:ext cx="864108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97096" y="6732275"/>
            <a:ext cx="3950208" cy="346533"/>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17220" y="6732275"/>
            <a:ext cx="2839212" cy="346533"/>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6" name="Holder 6"/>
          <p:cNvSpPr>
            <a:spLocks noGrp="1"/>
          </p:cNvSpPr>
          <p:nvPr>
            <p:ph type="sldNum" sz="quarter" idx="7"/>
          </p:nvPr>
        </p:nvSpPr>
        <p:spPr>
          <a:xfrm>
            <a:off x="8887968" y="6732275"/>
            <a:ext cx="2839212" cy="346533"/>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20200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335804" y="1443261"/>
            <a:ext cx="3672801" cy="519801"/>
          </a:xfrm>
        </p:spPr>
        <p:txBody>
          <a:bodyPr lIns="0" tIns="0" rIns="0" bIns="0"/>
          <a:lstStyle>
            <a:lvl1pPr>
              <a:defRPr sz="3300" b="0" i="0">
                <a:solidFill>
                  <a:schemeClr val="bg1"/>
                </a:solidFill>
                <a:latin typeface="Arial"/>
                <a:cs typeface="Arial"/>
              </a:defRPr>
            </a:lvl1pPr>
          </a:lstStyle>
          <a:p>
            <a:endParaRPr/>
          </a:p>
        </p:txBody>
      </p:sp>
      <p:sp>
        <p:nvSpPr>
          <p:cNvPr id="3" name="Holder 3"/>
          <p:cNvSpPr>
            <a:spLocks noGrp="1"/>
          </p:cNvSpPr>
          <p:nvPr>
            <p:ph type="body" idx="1"/>
          </p:nvPr>
        </p:nvSpPr>
        <p:spPr>
          <a:xfrm>
            <a:off x="3458831" y="2172058"/>
            <a:ext cx="5426735" cy="246221"/>
          </a:xfrm>
        </p:spPr>
        <p:txBody>
          <a:bodyPr lIns="0" tIns="0" rIns="0" bIns="0"/>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97096" y="6732275"/>
            <a:ext cx="3950208" cy="346533"/>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17220" y="6732275"/>
            <a:ext cx="2839212" cy="346533"/>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6" name="Holder 6"/>
          <p:cNvSpPr>
            <a:spLocks noGrp="1"/>
          </p:cNvSpPr>
          <p:nvPr>
            <p:ph type="sldNum" sz="quarter" idx="7"/>
          </p:nvPr>
        </p:nvSpPr>
        <p:spPr>
          <a:xfrm>
            <a:off x="8887968" y="6732275"/>
            <a:ext cx="2839212" cy="346533"/>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43105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335804" y="1443261"/>
            <a:ext cx="3672801" cy="519801"/>
          </a:xfrm>
        </p:spPr>
        <p:txBody>
          <a:bodyPr lIns="0" tIns="0" rIns="0" bIns="0"/>
          <a:lstStyle>
            <a:lvl1pPr>
              <a:defRPr sz="3300" b="0" i="0">
                <a:solidFill>
                  <a:schemeClr val="bg1"/>
                </a:solidFill>
                <a:latin typeface="Arial"/>
                <a:cs typeface="Arial"/>
              </a:defRPr>
            </a:lvl1pPr>
          </a:lstStyle>
          <a:p>
            <a:endParaRPr/>
          </a:p>
        </p:txBody>
      </p:sp>
      <p:sp>
        <p:nvSpPr>
          <p:cNvPr id="3" name="Holder 3"/>
          <p:cNvSpPr>
            <a:spLocks noGrp="1"/>
          </p:cNvSpPr>
          <p:nvPr>
            <p:ph sz="half" idx="2"/>
          </p:nvPr>
        </p:nvSpPr>
        <p:spPr>
          <a:xfrm>
            <a:off x="617220" y="1664970"/>
            <a:ext cx="5369814"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357366" y="1664970"/>
            <a:ext cx="5369814"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97096" y="6732275"/>
            <a:ext cx="3950208" cy="346533"/>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17220" y="6732275"/>
            <a:ext cx="2839212" cy="346533"/>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7" name="Holder 7"/>
          <p:cNvSpPr>
            <a:spLocks noGrp="1"/>
          </p:cNvSpPr>
          <p:nvPr>
            <p:ph type="sldNum" sz="quarter" idx="7"/>
          </p:nvPr>
        </p:nvSpPr>
        <p:spPr>
          <a:xfrm>
            <a:off x="8887968" y="6732275"/>
            <a:ext cx="2839212" cy="346533"/>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50006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335804" y="1443261"/>
            <a:ext cx="3672801" cy="519801"/>
          </a:xfrm>
        </p:spPr>
        <p:txBody>
          <a:bodyPr lIns="0" tIns="0" rIns="0" bIns="0"/>
          <a:lstStyle>
            <a:lvl1pPr>
              <a:defRPr sz="3300" b="0" i="0">
                <a:solidFill>
                  <a:schemeClr val="bg1"/>
                </a:solidFill>
                <a:latin typeface="Arial"/>
                <a:cs typeface="Arial"/>
              </a:defRPr>
            </a:lvl1pPr>
          </a:lstStyle>
          <a:p>
            <a:endParaRPr/>
          </a:p>
        </p:txBody>
      </p:sp>
      <p:sp>
        <p:nvSpPr>
          <p:cNvPr id="3" name="Holder 3"/>
          <p:cNvSpPr>
            <a:spLocks noGrp="1"/>
          </p:cNvSpPr>
          <p:nvPr>
            <p:ph type="ftr" sz="quarter" idx="5"/>
          </p:nvPr>
        </p:nvSpPr>
        <p:spPr>
          <a:xfrm>
            <a:off x="4197096" y="6732275"/>
            <a:ext cx="3950208" cy="346533"/>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617220" y="6732275"/>
            <a:ext cx="2839212" cy="346533"/>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5" name="Holder 5"/>
          <p:cNvSpPr>
            <a:spLocks noGrp="1"/>
          </p:cNvSpPr>
          <p:nvPr>
            <p:ph type="sldNum" sz="quarter" idx="7"/>
          </p:nvPr>
        </p:nvSpPr>
        <p:spPr>
          <a:xfrm>
            <a:off x="8887968" y="6732275"/>
            <a:ext cx="2839212" cy="346533"/>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37705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97096" y="6732275"/>
            <a:ext cx="3950208" cy="346533"/>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17220" y="6732275"/>
            <a:ext cx="2839212" cy="346533"/>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4" name="Holder 4"/>
          <p:cNvSpPr>
            <a:spLocks noGrp="1"/>
          </p:cNvSpPr>
          <p:nvPr>
            <p:ph type="sldNum" sz="quarter" idx="7"/>
          </p:nvPr>
        </p:nvSpPr>
        <p:spPr>
          <a:xfrm>
            <a:off x="8887968" y="6732275"/>
            <a:ext cx="2839212" cy="346533"/>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392735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344400" cy="7239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D1F8F8"/>
          </a:solidFill>
        </p:spPr>
        <p:txBody>
          <a:bodyPr wrap="square" lIns="0" tIns="0" rIns="0" bIns="0" rtlCol="0"/>
          <a:lstStyle/>
          <a:p>
            <a:pPr defTabSz="1253277"/>
            <a:endParaRPr sz="2500">
              <a:solidFill>
                <a:prstClr val="black"/>
              </a:solidFill>
            </a:endParaRPr>
          </a:p>
        </p:txBody>
      </p:sp>
      <p:sp>
        <p:nvSpPr>
          <p:cNvPr id="17" name="bg object 17"/>
          <p:cNvSpPr/>
          <p:nvPr/>
        </p:nvSpPr>
        <p:spPr>
          <a:xfrm>
            <a:off x="876451" y="933027"/>
            <a:ext cx="4872609" cy="5077131"/>
          </a:xfrm>
          <a:custGeom>
            <a:avLst/>
            <a:gdLst/>
            <a:ahLst/>
            <a:cxnLst/>
            <a:rect l="l" t="t" r="r" b="b"/>
            <a:pathLst>
              <a:path w="3609340" h="3607435">
                <a:moveTo>
                  <a:pt x="1804415" y="0"/>
                </a:moveTo>
                <a:lnTo>
                  <a:pt x="1756344" y="627"/>
                </a:lnTo>
                <a:lnTo>
                  <a:pt x="1708583" y="2499"/>
                </a:lnTo>
                <a:lnTo>
                  <a:pt x="1661148" y="5601"/>
                </a:lnTo>
                <a:lnTo>
                  <a:pt x="1614054" y="9916"/>
                </a:lnTo>
                <a:lnTo>
                  <a:pt x="1567317" y="15429"/>
                </a:lnTo>
                <a:lnTo>
                  <a:pt x="1520952" y="22125"/>
                </a:lnTo>
                <a:lnTo>
                  <a:pt x="1474976" y="29988"/>
                </a:lnTo>
                <a:lnTo>
                  <a:pt x="1429403" y="39002"/>
                </a:lnTo>
                <a:lnTo>
                  <a:pt x="1384250" y="49151"/>
                </a:lnTo>
                <a:lnTo>
                  <a:pt x="1339531" y="60421"/>
                </a:lnTo>
                <a:lnTo>
                  <a:pt x="1295263" y="72795"/>
                </a:lnTo>
                <a:lnTo>
                  <a:pt x="1251461" y="86259"/>
                </a:lnTo>
                <a:lnTo>
                  <a:pt x="1208140" y="100795"/>
                </a:lnTo>
                <a:lnTo>
                  <a:pt x="1165317" y="116390"/>
                </a:lnTo>
                <a:lnTo>
                  <a:pt x="1123006" y="133027"/>
                </a:lnTo>
                <a:lnTo>
                  <a:pt x="1081224" y="150691"/>
                </a:lnTo>
                <a:lnTo>
                  <a:pt x="1039986" y="169365"/>
                </a:lnTo>
                <a:lnTo>
                  <a:pt x="999307" y="189036"/>
                </a:lnTo>
                <a:lnTo>
                  <a:pt x="959203" y="209686"/>
                </a:lnTo>
                <a:lnTo>
                  <a:pt x="919690" y="231301"/>
                </a:lnTo>
                <a:lnTo>
                  <a:pt x="880784" y="253864"/>
                </a:lnTo>
                <a:lnTo>
                  <a:pt x="842499" y="277361"/>
                </a:lnTo>
                <a:lnTo>
                  <a:pt x="804852" y="301775"/>
                </a:lnTo>
                <a:lnTo>
                  <a:pt x="767858" y="327091"/>
                </a:lnTo>
                <a:lnTo>
                  <a:pt x="731532" y="353294"/>
                </a:lnTo>
                <a:lnTo>
                  <a:pt x="695891" y="380368"/>
                </a:lnTo>
                <a:lnTo>
                  <a:pt x="660950" y="408297"/>
                </a:lnTo>
                <a:lnTo>
                  <a:pt x="626724" y="437066"/>
                </a:lnTo>
                <a:lnTo>
                  <a:pt x="593229" y="466659"/>
                </a:lnTo>
                <a:lnTo>
                  <a:pt x="560480" y="497061"/>
                </a:lnTo>
                <a:lnTo>
                  <a:pt x="528494" y="528256"/>
                </a:lnTo>
                <a:lnTo>
                  <a:pt x="497286" y="560228"/>
                </a:lnTo>
                <a:lnTo>
                  <a:pt x="466871" y="592962"/>
                </a:lnTo>
                <a:lnTo>
                  <a:pt x="437264" y="626443"/>
                </a:lnTo>
                <a:lnTo>
                  <a:pt x="408483" y="660654"/>
                </a:lnTo>
                <a:lnTo>
                  <a:pt x="380541" y="695580"/>
                </a:lnTo>
                <a:lnTo>
                  <a:pt x="353455" y="731206"/>
                </a:lnTo>
                <a:lnTo>
                  <a:pt x="327241" y="767516"/>
                </a:lnTo>
                <a:lnTo>
                  <a:pt x="301913" y="804495"/>
                </a:lnTo>
                <a:lnTo>
                  <a:pt x="277488" y="842126"/>
                </a:lnTo>
                <a:lnTo>
                  <a:pt x="253980" y="880394"/>
                </a:lnTo>
                <a:lnTo>
                  <a:pt x="231407" y="919284"/>
                </a:lnTo>
                <a:lnTo>
                  <a:pt x="209782" y="958781"/>
                </a:lnTo>
                <a:lnTo>
                  <a:pt x="189123" y="998867"/>
                </a:lnTo>
                <a:lnTo>
                  <a:pt x="169443" y="1039529"/>
                </a:lnTo>
                <a:lnTo>
                  <a:pt x="150760" y="1080750"/>
                </a:lnTo>
                <a:lnTo>
                  <a:pt x="133089" y="1122515"/>
                </a:lnTo>
                <a:lnTo>
                  <a:pt x="116444" y="1164808"/>
                </a:lnTo>
                <a:lnTo>
                  <a:pt x="100842" y="1207614"/>
                </a:lnTo>
                <a:lnTo>
                  <a:pt x="86299" y="1250917"/>
                </a:lnTo>
                <a:lnTo>
                  <a:pt x="72829" y="1294701"/>
                </a:lnTo>
                <a:lnTo>
                  <a:pt x="60449" y="1338952"/>
                </a:lnTo>
                <a:lnTo>
                  <a:pt x="49174" y="1383652"/>
                </a:lnTo>
                <a:lnTo>
                  <a:pt x="39020" y="1428788"/>
                </a:lnTo>
                <a:lnTo>
                  <a:pt x="30002" y="1474342"/>
                </a:lnTo>
                <a:lnTo>
                  <a:pt x="22135" y="1520301"/>
                </a:lnTo>
                <a:lnTo>
                  <a:pt x="15437" y="1566647"/>
                </a:lnTo>
                <a:lnTo>
                  <a:pt x="9921" y="1613366"/>
                </a:lnTo>
                <a:lnTo>
                  <a:pt x="5604" y="1660441"/>
                </a:lnTo>
                <a:lnTo>
                  <a:pt x="2501" y="1707858"/>
                </a:lnTo>
                <a:lnTo>
                  <a:pt x="627" y="1755601"/>
                </a:lnTo>
                <a:lnTo>
                  <a:pt x="0" y="1803654"/>
                </a:lnTo>
                <a:lnTo>
                  <a:pt x="627" y="1851706"/>
                </a:lnTo>
                <a:lnTo>
                  <a:pt x="2501" y="1899449"/>
                </a:lnTo>
                <a:lnTo>
                  <a:pt x="5604" y="1946866"/>
                </a:lnTo>
                <a:lnTo>
                  <a:pt x="9921" y="1993941"/>
                </a:lnTo>
                <a:lnTo>
                  <a:pt x="15437" y="2040660"/>
                </a:lnTo>
                <a:lnTo>
                  <a:pt x="22135" y="2087006"/>
                </a:lnTo>
                <a:lnTo>
                  <a:pt x="30002" y="2132965"/>
                </a:lnTo>
                <a:lnTo>
                  <a:pt x="39020" y="2178519"/>
                </a:lnTo>
                <a:lnTo>
                  <a:pt x="49174" y="2223655"/>
                </a:lnTo>
                <a:lnTo>
                  <a:pt x="60449" y="2268355"/>
                </a:lnTo>
                <a:lnTo>
                  <a:pt x="72829" y="2312606"/>
                </a:lnTo>
                <a:lnTo>
                  <a:pt x="86299" y="2356390"/>
                </a:lnTo>
                <a:lnTo>
                  <a:pt x="100842" y="2399693"/>
                </a:lnTo>
                <a:lnTo>
                  <a:pt x="116444" y="2442499"/>
                </a:lnTo>
                <a:lnTo>
                  <a:pt x="133089" y="2484792"/>
                </a:lnTo>
                <a:lnTo>
                  <a:pt x="150760" y="2526557"/>
                </a:lnTo>
                <a:lnTo>
                  <a:pt x="169443" y="2567778"/>
                </a:lnTo>
                <a:lnTo>
                  <a:pt x="189123" y="2608440"/>
                </a:lnTo>
                <a:lnTo>
                  <a:pt x="209782" y="2648526"/>
                </a:lnTo>
                <a:lnTo>
                  <a:pt x="231407" y="2688023"/>
                </a:lnTo>
                <a:lnTo>
                  <a:pt x="253980" y="2726913"/>
                </a:lnTo>
                <a:lnTo>
                  <a:pt x="277488" y="2765181"/>
                </a:lnTo>
                <a:lnTo>
                  <a:pt x="301913" y="2802812"/>
                </a:lnTo>
                <a:lnTo>
                  <a:pt x="327241" y="2839791"/>
                </a:lnTo>
                <a:lnTo>
                  <a:pt x="353455" y="2876101"/>
                </a:lnTo>
                <a:lnTo>
                  <a:pt x="380541" y="2911727"/>
                </a:lnTo>
                <a:lnTo>
                  <a:pt x="408483" y="2946653"/>
                </a:lnTo>
                <a:lnTo>
                  <a:pt x="437264" y="2980864"/>
                </a:lnTo>
                <a:lnTo>
                  <a:pt x="466871" y="3014345"/>
                </a:lnTo>
                <a:lnTo>
                  <a:pt x="497286" y="3047079"/>
                </a:lnTo>
                <a:lnTo>
                  <a:pt x="528494" y="3079051"/>
                </a:lnTo>
                <a:lnTo>
                  <a:pt x="560480" y="3110246"/>
                </a:lnTo>
                <a:lnTo>
                  <a:pt x="593229" y="3140648"/>
                </a:lnTo>
                <a:lnTo>
                  <a:pt x="626724" y="3170241"/>
                </a:lnTo>
                <a:lnTo>
                  <a:pt x="660950" y="3199010"/>
                </a:lnTo>
                <a:lnTo>
                  <a:pt x="695891" y="3226939"/>
                </a:lnTo>
                <a:lnTo>
                  <a:pt x="731532" y="3254013"/>
                </a:lnTo>
                <a:lnTo>
                  <a:pt x="767858" y="3280216"/>
                </a:lnTo>
                <a:lnTo>
                  <a:pt x="804852" y="3305532"/>
                </a:lnTo>
                <a:lnTo>
                  <a:pt x="842499" y="3329946"/>
                </a:lnTo>
                <a:lnTo>
                  <a:pt x="880784" y="3353443"/>
                </a:lnTo>
                <a:lnTo>
                  <a:pt x="919690" y="3376006"/>
                </a:lnTo>
                <a:lnTo>
                  <a:pt x="959203" y="3397621"/>
                </a:lnTo>
                <a:lnTo>
                  <a:pt x="999307" y="3418271"/>
                </a:lnTo>
                <a:lnTo>
                  <a:pt x="1039986" y="3437942"/>
                </a:lnTo>
                <a:lnTo>
                  <a:pt x="1081224" y="3456616"/>
                </a:lnTo>
                <a:lnTo>
                  <a:pt x="1123006" y="3474280"/>
                </a:lnTo>
                <a:lnTo>
                  <a:pt x="1165317" y="3490917"/>
                </a:lnTo>
                <a:lnTo>
                  <a:pt x="1208140" y="3506512"/>
                </a:lnTo>
                <a:lnTo>
                  <a:pt x="1251461" y="3521048"/>
                </a:lnTo>
                <a:lnTo>
                  <a:pt x="1295263" y="3534512"/>
                </a:lnTo>
                <a:lnTo>
                  <a:pt x="1339531" y="3546886"/>
                </a:lnTo>
                <a:lnTo>
                  <a:pt x="1384250" y="3558156"/>
                </a:lnTo>
                <a:lnTo>
                  <a:pt x="1429403" y="3568305"/>
                </a:lnTo>
                <a:lnTo>
                  <a:pt x="1474976" y="3577319"/>
                </a:lnTo>
                <a:lnTo>
                  <a:pt x="1520952" y="3585182"/>
                </a:lnTo>
                <a:lnTo>
                  <a:pt x="1567317" y="3591878"/>
                </a:lnTo>
                <a:lnTo>
                  <a:pt x="1614054" y="3597391"/>
                </a:lnTo>
                <a:lnTo>
                  <a:pt x="1661148" y="3601706"/>
                </a:lnTo>
                <a:lnTo>
                  <a:pt x="1708583" y="3604808"/>
                </a:lnTo>
                <a:lnTo>
                  <a:pt x="1756344" y="3606680"/>
                </a:lnTo>
                <a:lnTo>
                  <a:pt x="1804415" y="3607308"/>
                </a:lnTo>
                <a:lnTo>
                  <a:pt x="1852487" y="3606680"/>
                </a:lnTo>
                <a:lnTo>
                  <a:pt x="1900248" y="3604808"/>
                </a:lnTo>
                <a:lnTo>
                  <a:pt x="1947683" y="3601706"/>
                </a:lnTo>
                <a:lnTo>
                  <a:pt x="1994777" y="3597391"/>
                </a:lnTo>
                <a:lnTo>
                  <a:pt x="2041514" y="3591878"/>
                </a:lnTo>
                <a:lnTo>
                  <a:pt x="2087879" y="3585182"/>
                </a:lnTo>
                <a:lnTo>
                  <a:pt x="2133855" y="3577319"/>
                </a:lnTo>
                <a:lnTo>
                  <a:pt x="2179428" y="3568305"/>
                </a:lnTo>
                <a:lnTo>
                  <a:pt x="2224581" y="3558156"/>
                </a:lnTo>
                <a:lnTo>
                  <a:pt x="2269300" y="3546886"/>
                </a:lnTo>
                <a:lnTo>
                  <a:pt x="2313568" y="3534512"/>
                </a:lnTo>
                <a:lnTo>
                  <a:pt x="2357370" y="3521048"/>
                </a:lnTo>
                <a:lnTo>
                  <a:pt x="2400691" y="3506512"/>
                </a:lnTo>
                <a:lnTo>
                  <a:pt x="2443514" y="3490917"/>
                </a:lnTo>
                <a:lnTo>
                  <a:pt x="2485825" y="3474280"/>
                </a:lnTo>
                <a:lnTo>
                  <a:pt x="2527607" y="3456616"/>
                </a:lnTo>
                <a:lnTo>
                  <a:pt x="2568845" y="3437942"/>
                </a:lnTo>
                <a:lnTo>
                  <a:pt x="2609524" y="3418271"/>
                </a:lnTo>
                <a:lnTo>
                  <a:pt x="2649628" y="3397621"/>
                </a:lnTo>
                <a:lnTo>
                  <a:pt x="2689141" y="3376006"/>
                </a:lnTo>
                <a:lnTo>
                  <a:pt x="2728047" y="3353443"/>
                </a:lnTo>
                <a:lnTo>
                  <a:pt x="2766332" y="3329946"/>
                </a:lnTo>
                <a:lnTo>
                  <a:pt x="2803979" y="3305532"/>
                </a:lnTo>
                <a:lnTo>
                  <a:pt x="2840973" y="3280216"/>
                </a:lnTo>
                <a:lnTo>
                  <a:pt x="2877299" y="3254013"/>
                </a:lnTo>
                <a:lnTo>
                  <a:pt x="2912940" y="3226939"/>
                </a:lnTo>
                <a:lnTo>
                  <a:pt x="2947881" y="3199010"/>
                </a:lnTo>
                <a:lnTo>
                  <a:pt x="2982107" y="3170241"/>
                </a:lnTo>
                <a:lnTo>
                  <a:pt x="3015602" y="3140648"/>
                </a:lnTo>
                <a:lnTo>
                  <a:pt x="3048351" y="3110246"/>
                </a:lnTo>
                <a:lnTo>
                  <a:pt x="3080337" y="3079051"/>
                </a:lnTo>
                <a:lnTo>
                  <a:pt x="3111545" y="3047079"/>
                </a:lnTo>
                <a:lnTo>
                  <a:pt x="3141960" y="3014345"/>
                </a:lnTo>
                <a:lnTo>
                  <a:pt x="3171567" y="2980864"/>
                </a:lnTo>
                <a:lnTo>
                  <a:pt x="3200348" y="2946653"/>
                </a:lnTo>
                <a:lnTo>
                  <a:pt x="3228290" y="2911727"/>
                </a:lnTo>
                <a:lnTo>
                  <a:pt x="3255376" y="2876101"/>
                </a:lnTo>
                <a:lnTo>
                  <a:pt x="3281590" y="2839791"/>
                </a:lnTo>
                <a:lnTo>
                  <a:pt x="3306918" y="2802812"/>
                </a:lnTo>
                <a:lnTo>
                  <a:pt x="3331343" y="2765181"/>
                </a:lnTo>
                <a:lnTo>
                  <a:pt x="3354851" y="2726913"/>
                </a:lnTo>
                <a:lnTo>
                  <a:pt x="3377424" y="2688023"/>
                </a:lnTo>
                <a:lnTo>
                  <a:pt x="3399049" y="2648526"/>
                </a:lnTo>
                <a:lnTo>
                  <a:pt x="3419708" y="2608440"/>
                </a:lnTo>
                <a:lnTo>
                  <a:pt x="3439388" y="2567778"/>
                </a:lnTo>
                <a:lnTo>
                  <a:pt x="3458071" y="2526557"/>
                </a:lnTo>
                <a:lnTo>
                  <a:pt x="3475742" y="2484792"/>
                </a:lnTo>
                <a:lnTo>
                  <a:pt x="3492387" y="2442499"/>
                </a:lnTo>
                <a:lnTo>
                  <a:pt x="3507989" y="2399693"/>
                </a:lnTo>
                <a:lnTo>
                  <a:pt x="3522532" y="2356390"/>
                </a:lnTo>
                <a:lnTo>
                  <a:pt x="3536002" y="2312606"/>
                </a:lnTo>
                <a:lnTo>
                  <a:pt x="3548382" y="2268355"/>
                </a:lnTo>
                <a:lnTo>
                  <a:pt x="3559657" y="2223655"/>
                </a:lnTo>
                <a:lnTo>
                  <a:pt x="3569811" y="2178519"/>
                </a:lnTo>
                <a:lnTo>
                  <a:pt x="3578829" y="2132965"/>
                </a:lnTo>
                <a:lnTo>
                  <a:pt x="3586696" y="2087006"/>
                </a:lnTo>
                <a:lnTo>
                  <a:pt x="3593394" y="2040660"/>
                </a:lnTo>
                <a:lnTo>
                  <a:pt x="3598910" y="1993941"/>
                </a:lnTo>
                <a:lnTo>
                  <a:pt x="3603227" y="1946866"/>
                </a:lnTo>
                <a:lnTo>
                  <a:pt x="3606330" y="1899449"/>
                </a:lnTo>
                <a:lnTo>
                  <a:pt x="3608204" y="1851706"/>
                </a:lnTo>
                <a:lnTo>
                  <a:pt x="3608831" y="1803654"/>
                </a:lnTo>
                <a:lnTo>
                  <a:pt x="3608204" y="1755601"/>
                </a:lnTo>
                <a:lnTo>
                  <a:pt x="3606330" y="1707858"/>
                </a:lnTo>
                <a:lnTo>
                  <a:pt x="3603227" y="1660441"/>
                </a:lnTo>
                <a:lnTo>
                  <a:pt x="3598910" y="1613366"/>
                </a:lnTo>
                <a:lnTo>
                  <a:pt x="3593394" y="1566647"/>
                </a:lnTo>
                <a:lnTo>
                  <a:pt x="3586696" y="1520301"/>
                </a:lnTo>
                <a:lnTo>
                  <a:pt x="3578829" y="1474342"/>
                </a:lnTo>
                <a:lnTo>
                  <a:pt x="3569811" y="1428788"/>
                </a:lnTo>
                <a:lnTo>
                  <a:pt x="3559657" y="1383652"/>
                </a:lnTo>
                <a:lnTo>
                  <a:pt x="3548382" y="1338952"/>
                </a:lnTo>
                <a:lnTo>
                  <a:pt x="3536002" y="1294701"/>
                </a:lnTo>
                <a:lnTo>
                  <a:pt x="3522532" y="1250917"/>
                </a:lnTo>
                <a:lnTo>
                  <a:pt x="3507989" y="1207614"/>
                </a:lnTo>
                <a:lnTo>
                  <a:pt x="3492387" y="1164808"/>
                </a:lnTo>
                <a:lnTo>
                  <a:pt x="3475742" y="1122515"/>
                </a:lnTo>
                <a:lnTo>
                  <a:pt x="3458071" y="1080750"/>
                </a:lnTo>
                <a:lnTo>
                  <a:pt x="3439388" y="1039529"/>
                </a:lnTo>
                <a:lnTo>
                  <a:pt x="3419708" y="998867"/>
                </a:lnTo>
                <a:lnTo>
                  <a:pt x="3399049" y="958781"/>
                </a:lnTo>
                <a:lnTo>
                  <a:pt x="3377424" y="919284"/>
                </a:lnTo>
                <a:lnTo>
                  <a:pt x="3354851" y="880394"/>
                </a:lnTo>
                <a:lnTo>
                  <a:pt x="3331343" y="842126"/>
                </a:lnTo>
                <a:lnTo>
                  <a:pt x="3306918" y="804495"/>
                </a:lnTo>
                <a:lnTo>
                  <a:pt x="3281590" y="767516"/>
                </a:lnTo>
                <a:lnTo>
                  <a:pt x="3255376" y="731206"/>
                </a:lnTo>
                <a:lnTo>
                  <a:pt x="3228290" y="695580"/>
                </a:lnTo>
                <a:lnTo>
                  <a:pt x="3200348" y="660654"/>
                </a:lnTo>
                <a:lnTo>
                  <a:pt x="3171567" y="626443"/>
                </a:lnTo>
                <a:lnTo>
                  <a:pt x="3141960" y="592962"/>
                </a:lnTo>
                <a:lnTo>
                  <a:pt x="3111545" y="560228"/>
                </a:lnTo>
                <a:lnTo>
                  <a:pt x="3080337" y="528256"/>
                </a:lnTo>
                <a:lnTo>
                  <a:pt x="3048351" y="497061"/>
                </a:lnTo>
                <a:lnTo>
                  <a:pt x="3015602" y="466659"/>
                </a:lnTo>
                <a:lnTo>
                  <a:pt x="2982107" y="437066"/>
                </a:lnTo>
                <a:lnTo>
                  <a:pt x="2947881" y="408297"/>
                </a:lnTo>
                <a:lnTo>
                  <a:pt x="2912940" y="380368"/>
                </a:lnTo>
                <a:lnTo>
                  <a:pt x="2877299" y="353294"/>
                </a:lnTo>
                <a:lnTo>
                  <a:pt x="2840973" y="327091"/>
                </a:lnTo>
                <a:lnTo>
                  <a:pt x="2803979" y="301775"/>
                </a:lnTo>
                <a:lnTo>
                  <a:pt x="2766332" y="277361"/>
                </a:lnTo>
                <a:lnTo>
                  <a:pt x="2728047" y="253864"/>
                </a:lnTo>
                <a:lnTo>
                  <a:pt x="2689141" y="231301"/>
                </a:lnTo>
                <a:lnTo>
                  <a:pt x="2649628" y="209686"/>
                </a:lnTo>
                <a:lnTo>
                  <a:pt x="2609524" y="189036"/>
                </a:lnTo>
                <a:lnTo>
                  <a:pt x="2568845" y="169365"/>
                </a:lnTo>
                <a:lnTo>
                  <a:pt x="2527607" y="150691"/>
                </a:lnTo>
                <a:lnTo>
                  <a:pt x="2485825" y="133027"/>
                </a:lnTo>
                <a:lnTo>
                  <a:pt x="2443514" y="116390"/>
                </a:lnTo>
                <a:lnTo>
                  <a:pt x="2400691" y="100795"/>
                </a:lnTo>
                <a:lnTo>
                  <a:pt x="2357370" y="86259"/>
                </a:lnTo>
                <a:lnTo>
                  <a:pt x="2313568" y="72795"/>
                </a:lnTo>
                <a:lnTo>
                  <a:pt x="2269300" y="60421"/>
                </a:lnTo>
                <a:lnTo>
                  <a:pt x="2224581" y="49151"/>
                </a:lnTo>
                <a:lnTo>
                  <a:pt x="2179428" y="39002"/>
                </a:lnTo>
                <a:lnTo>
                  <a:pt x="2133855" y="29988"/>
                </a:lnTo>
                <a:lnTo>
                  <a:pt x="2087879" y="22125"/>
                </a:lnTo>
                <a:lnTo>
                  <a:pt x="2041514" y="15429"/>
                </a:lnTo>
                <a:lnTo>
                  <a:pt x="1994777" y="9916"/>
                </a:lnTo>
                <a:lnTo>
                  <a:pt x="1947683" y="5601"/>
                </a:lnTo>
                <a:lnTo>
                  <a:pt x="1900248" y="2499"/>
                </a:lnTo>
                <a:lnTo>
                  <a:pt x="1852487" y="627"/>
                </a:lnTo>
                <a:lnTo>
                  <a:pt x="1804415" y="0"/>
                </a:lnTo>
                <a:close/>
              </a:path>
            </a:pathLst>
          </a:custGeom>
          <a:solidFill>
            <a:srgbClr val="FFFFFF"/>
          </a:solidFill>
        </p:spPr>
        <p:txBody>
          <a:bodyPr wrap="square" lIns="0" tIns="0" rIns="0" bIns="0" rtlCol="0"/>
          <a:lstStyle/>
          <a:p>
            <a:pPr defTabSz="1253277"/>
            <a:endParaRPr sz="2500">
              <a:solidFill>
                <a:prstClr val="black"/>
              </a:solidFill>
            </a:endParaRPr>
          </a:p>
        </p:txBody>
      </p:sp>
      <p:sp>
        <p:nvSpPr>
          <p:cNvPr id="18" name="bg object 18"/>
          <p:cNvSpPr/>
          <p:nvPr/>
        </p:nvSpPr>
        <p:spPr>
          <a:xfrm>
            <a:off x="0" y="5808358"/>
            <a:ext cx="12344400" cy="1430820"/>
          </a:xfrm>
          <a:custGeom>
            <a:avLst/>
            <a:gdLst/>
            <a:ahLst/>
            <a:cxnLst/>
            <a:rect l="l" t="t" r="r" b="b"/>
            <a:pathLst>
              <a:path w="9144000" h="1016635">
                <a:moveTo>
                  <a:pt x="9144000" y="0"/>
                </a:moveTo>
                <a:lnTo>
                  <a:pt x="0" y="0"/>
                </a:lnTo>
                <a:lnTo>
                  <a:pt x="0" y="1016508"/>
                </a:lnTo>
                <a:lnTo>
                  <a:pt x="9144000" y="1016508"/>
                </a:lnTo>
                <a:lnTo>
                  <a:pt x="9144000" y="0"/>
                </a:lnTo>
                <a:close/>
              </a:path>
            </a:pathLst>
          </a:custGeom>
          <a:solidFill>
            <a:srgbClr val="AAF0F0"/>
          </a:solidFill>
        </p:spPr>
        <p:txBody>
          <a:bodyPr wrap="square" lIns="0" tIns="0" rIns="0" bIns="0" rtlCol="0"/>
          <a:lstStyle/>
          <a:p>
            <a:pPr defTabSz="1253277"/>
            <a:endParaRPr sz="2500">
              <a:solidFill>
                <a:prstClr val="black"/>
              </a:solidFill>
            </a:endParaRPr>
          </a:p>
        </p:txBody>
      </p:sp>
      <p:sp>
        <p:nvSpPr>
          <p:cNvPr id="19" name="bg object 19"/>
          <p:cNvSpPr/>
          <p:nvPr/>
        </p:nvSpPr>
        <p:spPr>
          <a:xfrm>
            <a:off x="911684" y="764831"/>
            <a:ext cx="457772" cy="519242"/>
          </a:xfrm>
          <a:custGeom>
            <a:avLst/>
            <a:gdLst/>
            <a:ahLst/>
            <a:cxnLst/>
            <a:rect l="l" t="t" r="r" b="b"/>
            <a:pathLst>
              <a:path w="339090" h="368934">
                <a:moveTo>
                  <a:pt x="300482" y="363601"/>
                </a:moveTo>
                <a:lnTo>
                  <a:pt x="239509" y="327875"/>
                </a:lnTo>
                <a:lnTo>
                  <a:pt x="186321" y="300494"/>
                </a:lnTo>
                <a:lnTo>
                  <a:pt x="128384" y="271894"/>
                </a:lnTo>
                <a:lnTo>
                  <a:pt x="73469" y="245910"/>
                </a:lnTo>
                <a:lnTo>
                  <a:pt x="29362" y="226390"/>
                </a:lnTo>
                <a:lnTo>
                  <a:pt x="3848" y="217170"/>
                </a:lnTo>
                <a:lnTo>
                  <a:pt x="0" y="227749"/>
                </a:lnTo>
                <a:lnTo>
                  <a:pt x="26250" y="259283"/>
                </a:lnTo>
                <a:lnTo>
                  <a:pt x="67741" y="296621"/>
                </a:lnTo>
                <a:lnTo>
                  <a:pt x="109588" y="324612"/>
                </a:lnTo>
                <a:lnTo>
                  <a:pt x="150114" y="339750"/>
                </a:lnTo>
                <a:lnTo>
                  <a:pt x="203212" y="354037"/>
                </a:lnTo>
                <a:lnTo>
                  <a:pt x="255143" y="364642"/>
                </a:lnTo>
                <a:lnTo>
                  <a:pt x="292138" y="368769"/>
                </a:lnTo>
                <a:lnTo>
                  <a:pt x="300482" y="363601"/>
                </a:lnTo>
                <a:close/>
              </a:path>
              <a:path w="339090" h="368934">
                <a:moveTo>
                  <a:pt x="338823" y="289814"/>
                </a:moveTo>
                <a:lnTo>
                  <a:pt x="309270" y="225666"/>
                </a:lnTo>
                <a:lnTo>
                  <a:pt x="281305" y="172796"/>
                </a:lnTo>
                <a:lnTo>
                  <a:pt x="250139" y="116192"/>
                </a:lnTo>
                <a:lnTo>
                  <a:pt x="219964" y="63461"/>
                </a:lnTo>
                <a:lnTo>
                  <a:pt x="194945" y="22199"/>
                </a:lnTo>
                <a:lnTo>
                  <a:pt x="179298" y="0"/>
                </a:lnTo>
                <a:lnTo>
                  <a:pt x="170065" y="6540"/>
                </a:lnTo>
                <a:lnTo>
                  <a:pt x="173570" y="47459"/>
                </a:lnTo>
                <a:lnTo>
                  <a:pt x="186245" y="101828"/>
                </a:lnTo>
                <a:lnTo>
                  <a:pt x="204546" y="148717"/>
                </a:lnTo>
                <a:lnTo>
                  <a:pt x="229120" y="184315"/>
                </a:lnTo>
                <a:lnTo>
                  <a:pt x="264502" y="226402"/>
                </a:lnTo>
                <a:lnTo>
                  <a:pt x="301028" y="264807"/>
                </a:lnTo>
                <a:lnTo>
                  <a:pt x="338823" y="289814"/>
                </a:lnTo>
                <a:close/>
              </a:path>
            </a:pathLst>
          </a:custGeom>
          <a:solidFill>
            <a:srgbClr val="6ED5D5"/>
          </a:solidFill>
        </p:spPr>
        <p:txBody>
          <a:bodyPr wrap="square" lIns="0" tIns="0" rIns="0" bIns="0" rtlCol="0"/>
          <a:lstStyle/>
          <a:p>
            <a:pPr defTabSz="1253277"/>
            <a:endParaRPr sz="2500">
              <a:solidFill>
                <a:prstClr val="black"/>
              </a:solidFill>
            </a:endParaRPr>
          </a:p>
        </p:txBody>
      </p:sp>
      <p:sp>
        <p:nvSpPr>
          <p:cNvPr id="20" name="bg object 20"/>
          <p:cNvSpPr/>
          <p:nvPr/>
        </p:nvSpPr>
        <p:spPr>
          <a:xfrm>
            <a:off x="11108931" y="1297478"/>
            <a:ext cx="315684" cy="341963"/>
          </a:xfrm>
          <a:prstGeom prst="rect">
            <a:avLst/>
          </a:prstGeom>
          <a:blipFill>
            <a:blip r:embed="rId2" cstate="print"/>
            <a:stretch>
              <a:fillRect/>
            </a:stretch>
          </a:blipFill>
        </p:spPr>
        <p:txBody>
          <a:bodyPr wrap="square" lIns="0" tIns="0" rIns="0" bIns="0" rtlCol="0"/>
          <a:lstStyle/>
          <a:p>
            <a:pPr defTabSz="1253277"/>
            <a:endParaRPr sz="2500">
              <a:solidFill>
                <a:prstClr val="black"/>
              </a:solidFill>
            </a:endParaRPr>
          </a:p>
        </p:txBody>
      </p:sp>
      <p:sp>
        <p:nvSpPr>
          <p:cNvPr id="21" name="bg object 21"/>
          <p:cNvSpPr/>
          <p:nvPr/>
        </p:nvSpPr>
        <p:spPr>
          <a:xfrm>
            <a:off x="11314007" y="3585359"/>
            <a:ext cx="373761" cy="268111"/>
          </a:xfrm>
          <a:custGeom>
            <a:avLst/>
            <a:gdLst/>
            <a:ahLst/>
            <a:cxnLst/>
            <a:rect l="l" t="t" r="r" b="b"/>
            <a:pathLst>
              <a:path w="276859" h="190500">
                <a:moveTo>
                  <a:pt x="237" y="0"/>
                </a:moveTo>
                <a:lnTo>
                  <a:pt x="22293" y="39624"/>
                </a:lnTo>
                <a:lnTo>
                  <a:pt x="57735" y="79004"/>
                </a:lnTo>
                <a:lnTo>
                  <a:pt x="96944" y="117530"/>
                </a:lnTo>
                <a:lnTo>
                  <a:pt x="130539" y="144780"/>
                </a:lnTo>
                <a:lnTo>
                  <a:pt x="175902" y="166659"/>
                </a:lnTo>
                <a:lnTo>
                  <a:pt x="229123" y="183515"/>
                </a:lnTo>
                <a:lnTo>
                  <a:pt x="269628" y="190178"/>
                </a:lnTo>
                <a:lnTo>
                  <a:pt x="276843" y="181482"/>
                </a:lnTo>
                <a:lnTo>
                  <a:pt x="216774" y="136017"/>
                </a:lnTo>
                <a:lnTo>
                  <a:pt x="166535" y="101842"/>
                </a:lnTo>
                <a:lnTo>
                  <a:pt x="112505" y="66390"/>
                </a:lnTo>
                <a:lnTo>
                  <a:pt x="61939" y="34424"/>
                </a:lnTo>
                <a:lnTo>
                  <a:pt x="22098" y="10706"/>
                </a:lnTo>
                <a:lnTo>
                  <a:pt x="237" y="0"/>
                </a:lnTo>
                <a:close/>
              </a:path>
            </a:pathLst>
          </a:custGeom>
          <a:solidFill>
            <a:srgbClr val="6ED5D5"/>
          </a:solidFill>
        </p:spPr>
        <p:txBody>
          <a:bodyPr wrap="square" lIns="0" tIns="0" rIns="0" bIns="0" rtlCol="0"/>
          <a:lstStyle/>
          <a:p>
            <a:pPr defTabSz="1253277"/>
            <a:endParaRPr sz="2500">
              <a:solidFill>
                <a:prstClr val="black"/>
              </a:solidFill>
            </a:endParaRPr>
          </a:p>
        </p:txBody>
      </p:sp>
      <p:sp>
        <p:nvSpPr>
          <p:cNvPr id="22" name="bg object 22"/>
          <p:cNvSpPr/>
          <p:nvPr/>
        </p:nvSpPr>
        <p:spPr>
          <a:xfrm>
            <a:off x="11192427" y="4480443"/>
            <a:ext cx="371189" cy="341395"/>
          </a:xfrm>
          <a:custGeom>
            <a:avLst/>
            <a:gdLst/>
            <a:ahLst/>
            <a:cxnLst/>
            <a:rect l="l" t="t" r="r" b="b"/>
            <a:pathLst>
              <a:path w="274954" h="242570">
                <a:moveTo>
                  <a:pt x="217235" y="0"/>
                </a:moveTo>
                <a:lnTo>
                  <a:pt x="172585" y="6564"/>
                </a:lnTo>
                <a:lnTo>
                  <a:pt x="140295" y="35401"/>
                </a:lnTo>
                <a:lnTo>
                  <a:pt x="130937" y="57820"/>
                </a:lnTo>
                <a:lnTo>
                  <a:pt x="115032" y="43445"/>
                </a:lnTo>
                <a:lnTo>
                  <a:pt x="64008" y="31658"/>
                </a:lnTo>
                <a:lnTo>
                  <a:pt x="6032" y="77077"/>
                </a:lnTo>
                <a:lnTo>
                  <a:pt x="0" y="114901"/>
                </a:lnTo>
                <a:lnTo>
                  <a:pt x="18161" y="154594"/>
                </a:lnTo>
                <a:lnTo>
                  <a:pt x="53510" y="189233"/>
                </a:lnTo>
                <a:lnTo>
                  <a:pt x="97504" y="217300"/>
                </a:lnTo>
                <a:lnTo>
                  <a:pt x="137925" y="235890"/>
                </a:lnTo>
                <a:lnTo>
                  <a:pt x="162560" y="242097"/>
                </a:lnTo>
                <a:lnTo>
                  <a:pt x="199286" y="215432"/>
                </a:lnTo>
                <a:lnTo>
                  <a:pt x="233165" y="179532"/>
                </a:lnTo>
                <a:lnTo>
                  <a:pt x="259705" y="137444"/>
                </a:lnTo>
                <a:lnTo>
                  <a:pt x="274413" y="92217"/>
                </a:lnTo>
                <a:lnTo>
                  <a:pt x="272796" y="46898"/>
                </a:lnTo>
                <a:lnTo>
                  <a:pt x="259720" y="23185"/>
                </a:lnTo>
                <a:lnTo>
                  <a:pt x="240395" y="7592"/>
                </a:lnTo>
                <a:lnTo>
                  <a:pt x="217235" y="0"/>
                </a:lnTo>
                <a:close/>
              </a:path>
            </a:pathLst>
          </a:custGeom>
          <a:solidFill>
            <a:srgbClr val="FFAF82"/>
          </a:solidFill>
        </p:spPr>
        <p:txBody>
          <a:bodyPr wrap="square" lIns="0" tIns="0" rIns="0" bIns="0" rtlCol="0"/>
          <a:lstStyle/>
          <a:p>
            <a:pPr defTabSz="1253277"/>
            <a:endParaRPr sz="2500">
              <a:solidFill>
                <a:prstClr val="black"/>
              </a:solidFill>
            </a:endParaRPr>
          </a:p>
        </p:txBody>
      </p:sp>
      <p:sp>
        <p:nvSpPr>
          <p:cNvPr id="23" name="bg object 23"/>
          <p:cNvSpPr/>
          <p:nvPr/>
        </p:nvSpPr>
        <p:spPr>
          <a:xfrm>
            <a:off x="11520168" y="2361522"/>
            <a:ext cx="392769" cy="396803"/>
          </a:xfrm>
          <a:prstGeom prst="rect">
            <a:avLst/>
          </a:prstGeom>
          <a:blipFill>
            <a:blip r:embed="rId3" cstate="print"/>
            <a:stretch>
              <a:fillRect/>
            </a:stretch>
          </a:blipFill>
        </p:spPr>
        <p:txBody>
          <a:bodyPr wrap="square" lIns="0" tIns="0" rIns="0" bIns="0" rtlCol="0"/>
          <a:lstStyle/>
          <a:p>
            <a:pPr defTabSz="1253277"/>
            <a:endParaRPr sz="2500">
              <a:solidFill>
                <a:prstClr val="black"/>
              </a:solidFill>
            </a:endParaRPr>
          </a:p>
        </p:txBody>
      </p:sp>
      <p:sp>
        <p:nvSpPr>
          <p:cNvPr id="24" name="bg object 24"/>
          <p:cNvSpPr/>
          <p:nvPr/>
        </p:nvSpPr>
        <p:spPr>
          <a:xfrm>
            <a:off x="5734488" y="1072718"/>
            <a:ext cx="372047" cy="330670"/>
          </a:xfrm>
          <a:custGeom>
            <a:avLst/>
            <a:gdLst/>
            <a:ahLst/>
            <a:cxnLst/>
            <a:rect l="l" t="t" r="r" b="b"/>
            <a:pathLst>
              <a:path w="275589" h="234950">
                <a:moveTo>
                  <a:pt x="61150" y="0"/>
                </a:moveTo>
                <a:lnTo>
                  <a:pt x="26257" y="14918"/>
                </a:lnTo>
                <a:lnTo>
                  <a:pt x="2936" y="45267"/>
                </a:lnTo>
                <a:lnTo>
                  <a:pt x="0" y="88832"/>
                </a:lnTo>
                <a:lnTo>
                  <a:pt x="14511" y="136134"/>
                </a:lnTo>
                <a:lnTo>
                  <a:pt x="39798" y="181780"/>
                </a:lnTo>
                <a:lnTo>
                  <a:pt x="66490" y="217402"/>
                </a:lnTo>
                <a:lnTo>
                  <a:pt x="85216" y="234628"/>
                </a:lnTo>
                <a:lnTo>
                  <a:pt x="130188" y="228714"/>
                </a:lnTo>
                <a:lnTo>
                  <a:pt x="177067" y="213314"/>
                </a:lnTo>
                <a:lnTo>
                  <a:pt x="220447" y="188972"/>
                </a:lnTo>
                <a:lnTo>
                  <a:pt x="254921" y="156229"/>
                </a:lnTo>
                <a:lnTo>
                  <a:pt x="275081" y="115629"/>
                </a:lnTo>
                <a:lnTo>
                  <a:pt x="274917" y="88513"/>
                </a:lnTo>
                <a:lnTo>
                  <a:pt x="248632" y="47853"/>
                </a:lnTo>
                <a:lnTo>
                  <a:pt x="206224" y="32390"/>
                </a:lnTo>
                <a:lnTo>
                  <a:pt x="164171" y="42364"/>
                </a:lnTo>
                <a:lnTo>
                  <a:pt x="145287" y="57590"/>
                </a:lnTo>
                <a:lnTo>
                  <a:pt x="138150" y="37337"/>
                </a:lnTo>
                <a:lnTo>
                  <a:pt x="127523" y="21586"/>
                </a:lnTo>
                <a:lnTo>
                  <a:pt x="114159" y="10120"/>
                </a:lnTo>
                <a:lnTo>
                  <a:pt x="98805" y="2726"/>
                </a:lnTo>
                <a:lnTo>
                  <a:pt x="61150" y="0"/>
                </a:lnTo>
                <a:close/>
              </a:path>
            </a:pathLst>
          </a:custGeom>
          <a:solidFill>
            <a:srgbClr val="FFC09C"/>
          </a:solidFill>
        </p:spPr>
        <p:txBody>
          <a:bodyPr wrap="square" lIns="0" tIns="0" rIns="0" bIns="0" rtlCol="0"/>
          <a:lstStyle/>
          <a:p>
            <a:pPr defTabSz="1253277"/>
            <a:endParaRPr sz="2500">
              <a:solidFill>
                <a:prstClr val="black"/>
              </a:solidFill>
            </a:endParaRPr>
          </a:p>
        </p:txBody>
      </p:sp>
      <p:sp>
        <p:nvSpPr>
          <p:cNvPr id="25" name="bg object 25"/>
          <p:cNvSpPr/>
          <p:nvPr/>
        </p:nvSpPr>
        <p:spPr>
          <a:xfrm>
            <a:off x="979321" y="933027"/>
            <a:ext cx="4872609" cy="5077131"/>
          </a:xfrm>
          <a:custGeom>
            <a:avLst/>
            <a:gdLst/>
            <a:ahLst/>
            <a:cxnLst/>
            <a:rect l="l" t="t" r="r" b="b"/>
            <a:pathLst>
              <a:path w="3609340" h="3607435">
                <a:moveTo>
                  <a:pt x="1804415" y="0"/>
                </a:moveTo>
                <a:lnTo>
                  <a:pt x="1756344" y="627"/>
                </a:lnTo>
                <a:lnTo>
                  <a:pt x="1708583" y="2499"/>
                </a:lnTo>
                <a:lnTo>
                  <a:pt x="1661148" y="5601"/>
                </a:lnTo>
                <a:lnTo>
                  <a:pt x="1614054" y="9916"/>
                </a:lnTo>
                <a:lnTo>
                  <a:pt x="1567317" y="15429"/>
                </a:lnTo>
                <a:lnTo>
                  <a:pt x="1520952" y="22125"/>
                </a:lnTo>
                <a:lnTo>
                  <a:pt x="1474976" y="29988"/>
                </a:lnTo>
                <a:lnTo>
                  <a:pt x="1429403" y="39002"/>
                </a:lnTo>
                <a:lnTo>
                  <a:pt x="1384250" y="49151"/>
                </a:lnTo>
                <a:lnTo>
                  <a:pt x="1339531" y="60421"/>
                </a:lnTo>
                <a:lnTo>
                  <a:pt x="1295263" y="72795"/>
                </a:lnTo>
                <a:lnTo>
                  <a:pt x="1251461" y="86259"/>
                </a:lnTo>
                <a:lnTo>
                  <a:pt x="1208140" y="100795"/>
                </a:lnTo>
                <a:lnTo>
                  <a:pt x="1165317" y="116390"/>
                </a:lnTo>
                <a:lnTo>
                  <a:pt x="1123006" y="133027"/>
                </a:lnTo>
                <a:lnTo>
                  <a:pt x="1081224" y="150691"/>
                </a:lnTo>
                <a:lnTo>
                  <a:pt x="1039986" y="169365"/>
                </a:lnTo>
                <a:lnTo>
                  <a:pt x="999307" y="189036"/>
                </a:lnTo>
                <a:lnTo>
                  <a:pt x="959203" y="209686"/>
                </a:lnTo>
                <a:lnTo>
                  <a:pt x="919690" y="231301"/>
                </a:lnTo>
                <a:lnTo>
                  <a:pt x="880784" y="253864"/>
                </a:lnTo>
                <a:lnTo>
                  <a:pt x="842499" y="277361"/>
                </a:lnTo>
                <a:lnTo>
                  <a:pt x="804852" y="301775"/>
                </a:lnTo>
                <a:lnTo>
                  <a:pt x="767858" y="327091"/>
                </a:lnTo>
                <a:lnTo>
                  <a:pt x="731532" y="353294"/>
                </a:lnTo>
                <a:lnTo>
                  <a:pt x="695891" y="380368"/>
                </a:lnTo>
                <a:lnTo>
                  <a:pt x="660950" y="408297"/>
                </a:lnTo>
                <a:lnTo>
                  <a:pt x="626724" y="437066"/>
                </a:lnTo>
                <a:lnTo>
                  <a:pt x="593229" y="466659"/>
                </a:lnTo>
                <a:lnTo>
                  <a:pt x="560480" y="497061"/>
                </a:lnTo>
                <a:lnTo>
                  <a:pt x="528494" y="528256"/>
                </a:lnTo>
                <a:lnTo>
                  <a:pt x="497286" y="560228"/>
                </a:lnTo>
                <a:lnTo>
                  <a:pt x="466871" y="592962"/>
                </a:lnTo>
                <a:lnTo>
                  <a:pt x="437264" y="626443"/>
                </a:lnTo>
                <a:lnTo>
                  <a:pt x="408483" y="660654"/>
                </a:lnTo>
                <a:lnTo>
                  <a:pt x="380541" y="695580"/>
                </a:lnTo>
                <a:lnTo>
                  <a:pt x="353455" y="731206"/>
                </a:lnTo>
                <a:lnTo>
                  <a:pt x="327241" y="767516"/>
                </a:lnTo>
                <a:lnTo>
                  <a:pt x="301913" y="804495"/>
                </a:lnTo>
                <a:lnTo>
                  <a:pt x="277488" y="842126"/>
                </a:lnTo>
                <a:lnTo>
                  <a:pt x="253980" y="880394"/>
                </a:lnTo>
                <a:lnTo>
                  <a:pt x="231407" y="919284"/>
                </a:lnTo>
                <a:lnTo>
                  <a:pt x="209782" y="958781"/>
                </a:lnTo>
                <a:lnTo>
                  <a:pt x="189123" y="998867"/>
                </a:lnTo>
                <a:lnTo>
                  <a:pt x="169443" y="1039529"/>
                </a:lnTo>
                <a:lnTo>
                  <a:pt x="150760" y="1080750"/>
                </a:lnTo>
                <a:lnTo>
                  <a:pt x="133089" y="1122515"/>
                </a:lnTo>
                <a:lnTo>
                  <a:pt x="116444" y="1164808"/>
                </a:lnTo>
                <a:lnTo>
                  <a:pt x="100842" y="1207614"/>
                </a:lnTo>
                <a:lnTo>
                  <a:pt x="86299" y="1250917"/>
                </a:lnTo>
                <a:lnTo>
                  <a:pt x="72829" y="1294701"/>
                </a:lnTo>
                <a:lnTo>
                  <a:pt x="60449" y="1338952"/>
                </a:lnTo>
                <a:lnTo>
                  <a:pt x="49174" y="1383652"/>
                </a:lnTo>
                <a:lnTo>
                  <a:pt x="39020" y="1428788"/>
                </a:lnTo>
                <a:lnTo>
                  <a:pt x="30002" y="1474342"/>
                </a:lnTo>
                <a:lnTo>
                  <a:pt x="22135" y="1520301"/>
                </a:lnTo>
                <a:lnTo>
                  <a:pt x="15437" y="1566647"/>
                </a:lnTo>
                <a:lnTo>
                  <a:pt x="9921" y="1613366"/>
                </a:lnTo>
                <a:lnTo>
                  <a:pt x="5604" y="1660441"/>
                </a:lnTo>
                <a:lnTo>
                  <a:pt x="2501" y="1707858"/>
                </a:lnTo>
                <a:lnTo>
                  <a:pt x="627" y="1755601"/>
                </a:lnTo>
                <a:lnTo>
                  <a:pt x="0" y="1803654"/>
                </a:lnTo>
                <a:lnTo>
                  <a:pt x="627" y="1851706"/>
                </a:lnTo>
                <a:lnTo>
                  <a:pt x="2501" y="1899449"/>
                </a:lnTo>
                <a:lnTo>
                  <a:pt x="5604" y="1946866"/>
                </a:lnTo>
                <a:lnTo>
                  <a:pt x="9921" y="1993941"/>
                </a:lnTo>
                <a:lnTo>
                  <a:pt x="15437" y="2040660"/>
                </a:lnTo>
                <a:lnTo>
                  <a:pt x="22135" y="2087006"/>
                </a:lnTo>
                <a:lnTo>
                  <a:pt x="30002" y="2132965"/>
                </a:lnTo>
                <a:lnTo>
                  <a:pt x="39020" y="2178519"/>
                </a:lnTo>
                <a:lnTo>
                  <a:pt x="49174" y="2223655"/>
                </a:lnTo>
                <a:lnTo>
                  <a:pt x="60449" y="2268355"/>
                </a:lnTo>
                <a:lnTo>
                  <a:pt x="72829" y="2312606"/>
                </a:lnTo>
                <a:lnTo>
                  <a:pt x="86299" y="2356390"/>
                </a:lnTo>
                <a:lnTo>
                  <a:pt x="100842" y="2399693"/>
                </a:lnTo>
                <a:lnTo>
                  <a:pt x="116444" y="2442499"/>
                </a:lnTo>
                <a:lnTo>
                  <a:pt x="133089" y="2484792"/>
                </a:lnTo>
                <a:lnTo>
                  <a:pt x="150760" y="2526557"/>
                </a:lnTo>
                <a:lnTo>
                  <a:pt x="169443" y="2567778"/>
                </a:lnTo>
                <a:lnTo>
                  <a:pt x="189123" y="2608440"/>
                </a:lnTo>
                <a:lnTo>
                  <a:pt x="209782" y="2648526"/>
                </a:lnTo>
                <a:lnTo>
                  <a:pt x="231407" y="2688023"/>
                </a:lnTo>
                <a:lnTo>
                  <a:pt x="253980" y="2726913"/>
                </a:lnTo>
                <a:lnTo>
                  <a:pt x="277488" y="2765181"/>
                </a:lnTo>
                <a:lnTo>
                  <a:pt x="301913" y="2802812"/>
                </a:lnTo>
                <a:lnTo>
                  <a:pt x="327241" y="2839791"/>
                </a:lnTo>
                <a:lnTo>
                  <a:pt x="353455" y="2876101"/>
                </a:lnTo>
                <a:lnTo>
                  <a:pt x="380541" y="2911727"/>
                </a:lnTo>
                <a:lnTo>
                  <a:pt x="408483" y="2946653"/>
                </a:lnTo>
                <a:lnTo>
                  <a:pt x="437264" y="2980864"/>
                </a:lnTo>
                <a:lnTo>
                  <a:pt x="466871" y="3014345"/>
                </a:lnTo>
                <a:lnTo>
                  <a:pt x="497286" y="3047079"/>
                </a:lnTo>
                <a:lnTo>
                  <a:pt x="528494" y="3079051"/>
                </a:lnTo>
                <a:lnTo>
                  <a:pt x="560480" y="3110246"/>
                </a:lnTo>
                <a:lnTo>
                  <a:pt x="593229" y="3140648"/>
                </a:lnTo>
                <a:lnTo>
                  <a:pt x="626724" y="3170241"/>
                </a:lnTo>
                <a:lnTo>
                  <a:pt x="660950" y="3199010"/>
                </a:lnTo>
                <a:lnTo>
                  <a:pt x="695891" y="3226939"/>
                </a:lnTo>
                <a:lnTo>
                  <a:pt x="731532" y="3254013"/>
                </a:lnTo>
                <a:lnTo>
                  <a:pt x="767858" y="3280216"/>
                </a:lnTo>
                <a:lnTo>
                  <a:pt x="804852" y="3305532"/>
                </a:lnTo>
                <a:lnTo>
                  <a:pt x="842499" y="3329946"/>
                </a:lnTo>
                <a:lnTo>
                  <a:pt x="880784" y="3353443"/>
                </a:lnTo>
                <a:lnTo>
                  <a:pt x="919690" y="3376006"/>
                </a:lnTo>
                <a:lnTo>
                  <a:pt x="959203" y="3397621"/>
                </a:lnTo>
                <a:lnTo>
                  <a:pt x="999307" y="3418271"/>
                </a:lnTo>
                <a:lnTo>
                  <a:pt x="1039986" y="3437942"/>
                </a:lnTo>
                <a:lnTo>
                  <a:pt x="1081224" y="3456616"/>
                </a:lnTo>
                <a:lnTo>
                  <a:pt x="1123006" y="3474280"/>
                </a:lnTo>
                <a:lnTo>
                  <a:pt x="1165317" y="3490917"/>
                </a:lnTo>
                <a:lnTo>
                  <a:pt x="1208140" y="3506512"/>
                </a:lnTo>
                <a:lnTo>
                  <a:pt x="1251461" y="3521048"/>
                </a:lnTo>
                <a:lnTo>
                  <a:pt x="1295263" y="3534512"/>
                </a:lnTo>
                <a:lnTo>
                  <a:pt x="1339531" y="3546886"/>
                </a:lnTo>
                <a:lnTo>
                  <a:pt x="1384250" y="3558156"/>
                </a:lnTo>
                <a:lnTo>
                  <a:pt x="1429403" y="3568305"/>
                </a:lnTo>
                <a:lnTo>
                  <a:pt x="1474976" y="3577319"/>
                </a:lnTo>
                <a:lnTo>
                  <a:pt x="1520952" y="3585182"/>
                </a:lnTo>
                <a:lnTo>
                  <a:pt x="1567317" y="3591878"/>
                </a:lnTo>
                <a:lnTo>
                  <a:pt x="1614054" y="3597391"/>
                </a:lnTo>
                <a:lnTo>
                  <a:pt x="1661148" y="3601706"/>
                </a:lnTo>
                <a:lnTo>
                  <a:pt x="1708583" y="3604808"/>
                </a:lnTo>
                <a:lnTo>
                  <a:pt x="1756344" y="3606680"/>
                </a:lnTo>
                <a:lnTo>
                  <a:pt x="1804415" y="3607308"/>
                </a:lnTo>
                <a:lnTo>
                  <a:pt x="1852487" y="3606680"/>
                </a:lnTo>
                <a:lnTo>
                  <a:pt x="1900248" y="3604808"/>
                </a:lnTo>
                <a:lnTo>
                  <a:pt x="1947683" y="3601706"/>
                </a:lnTo>
                <a:lnTo>
                  <a:pt x="1994777" y="3597391"/>
                </a:lnTo>
                <a:lnTo>
                  <a:pt x="2041514" y="3591878"/>
                </a:lnTo>
                <a:lnTo>
                  <a:pt x="2087879" y="3585182"/>
                </a:lnTo>
                <a:lnTo>
                  <a:pt x="2133855" y="3577319"/>
                </a:lnTo>
                <a:lnTo>
                  <a:pt x="2179428" y="3568305"/>
                </a:lnTo>
                <a:lnTo>
                  <a:pt x="2224581" y="3558156"/>
                </a:lnTo>
                <a:lnTo>
                  <a:pt x="2269300" y="3546886"/>
                </a:lnTo>
                <a:lnTo>
                  <a:pt x="2313568" y="3534512"/>
                </a:lnTo>
                <a:lnTo>
                  <a:pt x="2357370" y="3521048"/>
                </a:lnTo>
                <a:lnTo>
                  <a:pt x="2400691" y="3506512"/>
                </a:lnTo>
                <a:lnTo>
                  <a:pt x="2443514" y="3490917"/>
                </a:lnTo>
                <a:lnTo>
                  <a:pt x="2485825" y="3474280"/>
                </a:lnTo>
                <a:lnTo>
                  <a:pt x="2527607" y="3456616"/>
                </a:lnTo>
                <a:lnTo>
                  <a:pt x="2568845" y="3437942"/>
                </a:lnTo>
                <a:lnTo>
                  <a:pt x="2609524" y="3418271"/>
                </a:lnTo>
                <a:lnTo>
                  <a:pt x="2649628" y="3397621"/>
                </a:lnTo>
                <a:lnTo>
                  <a:pt x="2689141" y="3376006"/>
                </a:lnTo>
                <a:lnTo>
                  <a:pt x="2728047" y="3353443"/>
                </a:lnTo>
                <a:lnTo>
                  <a:pt x="2766332" y="3329946"/>
                </a:lnTo>
                <a:lnTo>
                  <a:pt x="2803979" y="3305532"/>
                </a:lnTo>
                <a:lnTo>
                  <a:pt x="2840973" y="3280216"/>
                </a:lnTo>
                <a:lnTo>
                  <a:pt x="2877299" y="3254013"/>
                </a:lnTo>
                <a:lnTo>
                  <a:pt x="2912940" y="3226939"/>
                </a:lnTo>
                <a:lnTo>
                  <a:pt x="2947881" y="3199010"/>
                </a:lnTo>
                <a:lnTo>
                  <a:pt x="2982107" y="3170241"/>
                </a:lnTo>
                <a:lnTo>
                  <a:pt x="3015602" y="3140648"/>
                </a:lnTo>
                <a:lnTo>
                  <a:pt x="3048351" y="3110246"/>
                </a:lnTo>
                <a:lnTo>
                  <a:pt x="3080337" y="3079051"/>
                </a:lnTo>
                <a:lnTo>
                  <a:pt x="3111545" y="3047079"/>
                </a:lnTo>
                <a:lnTo>
                  <a:pt x="3141960" y="3014345"/>
                </a:lnTo>
                <a:lnTo>
                  <a:pt x="3171567" y="2980864"/>
                </a:lnTo>
                <a:lnTo>
                  <a:pt x="3200348" y="2946653"/>
                </a:lnTo>
                <a:lnTo>
                  <a:pt x="3228290" y="2911727"/>
                </a:lnTo>
                <a:lnTo>
                  <a:pt x="3255376" y="2876101"/>
                </a:lnTo>
                <a:lnTo>
                  <a:pt x="3281590" y="2839791"/>
                </a:lnTo>
                <a:lnTo>
                  <a:pt x="3306918" y="2802812"/>
                </a:lnTo>
                <a:lnTo>
                  <a:pt x="3331343" y="2765181"/>
                </a:lnTo>
                <a:lnTo>
                  <a:pt x="3354851" y="2726913"/>
                </a:lnTo>
                <a:lnTo>
                  <a:pt x="3377424" y="2688023"/>
                </a:lnTo>
                <a:lnTo>
                  <a:pt x="3399049" y="2648526"/>
                </a:lnTo>
                <a:lnTo>
                  <a:pt x="3419708" y="2608440"/>
                </a:lnTo>
                <a:lnTo>
                  <a:pt x="3439388" y="2567778"/>
                </a:lnTo>
                <a:lnTo>
                  <a:pt x="3458071" y="2526557"/>
                </a:lnTo>
                <a:lnTo>
                  <a:pt x="3475742" y="2484792"/>
                </a:lnTo>
                <a:lnTo>
                  <a:pt x="3492387" y="2442499"/>
                </a:lnTo>
                <a:lnTo>
                  <a:pt x="3507989" y="2399693"/>
                </a:lnTo>
                <a:lnTo>
                  <a:pt x="3522532" y="2356390"/>
                </a:lnTo>
                <a:lnTo>
                  <a:pt x="3536002" y="2312606"/>
                </a:lnTo>
                <a:lnTo>
                  <a:pt x="3548382" y="2268355"/>
                </a:lnTo>
                <a:lnTo>
                  <a:pt x="3559657" y="2223655"/>
                </a:lnTo>
                <a:lnTo>
                  <a:pt x="3569811" y="2178519"/>
                </a:lnTo>
                <a:lnTo>
                  <a:pt x="3578829" y="2132965"/>
                </a:lnTo>
                <a:lnTo>
                  <a:pt x="3586696" y="2087006"/>
                </a:lnTo>
                <a:lnTo>
                  <a:pt x="3593394" y="2040660"/>
                </a:lnTo>
                <a:lnTo>
                  <a:pt x="3598910" y="1993941"/>
                </a:lnTo>
                <a:lnTo>
                  <a:pt x="3603227" y="1946866"/>
                </a:lnTo>
                <a:lnTo>
                  <a:pt x="3606330" y="1899449"/>
                </a:lnTo>
                <a:lnTo>
                  <a:pt x="3608204" y="1851706"/>
                </a:lnTo>
                <a:lnTo>
                  <a:pt x="3608831" y="1803654"/>
                </a:lnTo>
                <a:lnTo>
                  <a:pt x="3608204" y="1755601"/>
                </a:lnTo>
                <a:lnTo>
                  <a:pt x="3606330" y="1707858"/>
                </a:lnTo>
                <a:lnTo>
                  <a:pt x="3603227" y="1660441"/>
                </a:lnTo>
                <a:lnTo>
                  <a:pt x="3598910" y="1613366"/>
                </a:lnTo>
                <a:lnTo>
                  <a:pt x="3593394" y="1566647"/>
                </a:lnTo>
                <a:lnTo>
                  <a:pt x="3586696" y="1520301"/>
                </a:lnTo>
                <a:lnTo>
                  <a:pt x="3578829" y="1474342"/>
                </a:lnTo>
                <a:lnTo>
                  <a:pt x="3569811" y="1428788"/>
                </a:lnTo>
                <a:lnTo>
                  <a:pt x="3559657" y="1383652"/>
                </a:lnTo>
                <a:lnTo>
                  <a:pt x="3548382" y="1338952"/>
                </a:lnTo>
                <a:lnTo>
                  <a:pt x="3536002" y="1294701"/>
                </a:lnTo>
                <a:lnTo>
                  <a:pt x="3522532" y="1250917"/>
                </a:lnTo>
                <a:lnTo>
                  <a:pt x="3507989" y="1207614"/>
                </a:lnTo>
                <a:lnTo>
                  <a:pt x="3492387" y="1164808"/>
                </a:lnTo>
                <a:lnTo>
                  <a:pt x="3475742" y="1122515"/>
                </a:lnTo>
                <a:lnTo>
                  <a:pt x="3458071" y="1080750"/>
                </a:lnTo>
                <a:lnTo>
                  <a:pt x="3439388" y="1039529"/>
                </a:lnTo>
                <a:lnTo>
                  <a:pt x="3419708" y="998867"/>
                </a:lnTo>
                <a:lnTo>
                  <a:pt x="3399049" y="958781"/>
                </a:lnTo>
                <a:lnTo>
                  <a:pt x="3377424" y="919284"/>
                </a:lnTo>
                <a:lnTo>
                  <a:pt x="3354851" y="880394"/>
                </a:lnTo>
                <a:lnTo>
                  <a:pt x="3331343" y="842126"/>
                </a:lnTo>
                <a:lnTo>
                  <a:pt x="3306918" y="804495"/>
                </a:lnTo>
                <a:lnTo>
                  <a:pt x="3281590" y="767516"/>
                </a:lnTo>
                <a:lnTo>
                  <a:pt x="3255376" y="731206"/>
                </a:lnTo>
                <a:lnTo>
                  <a:pt x="3228290" y="695580"/>
                </a:lnTo>
                <a:lnTo>
                  <a:pt x="3200348" y="660654"/>
                </a:lnTo>
                <a:lnTo>
                  <a:pt x="3171567" y="626443"/>
                </a:lnTo>
                <a:lnTo>
                  <a:pt x="3141960" y="592962"/>
                </a:lnTo>
                <a:lnTo>
                  <a:pt x="3111545" y="560228"/>
                </a:lnTo>
                <a:lnTo>
                  <a:pt x="3080337" y="528256"/>
                </a:lnTo>
                <a:lnTo>
                  <a:pt x="3048351" y="497061"/>
                </a:lnTo>
                <a:lnTo>
                  <a:pt x="3015602" y="466659"/>
                </a:lnTo>
                <a:lnTo>
                  <a:pt x="2982107" y="437066"/>
                </a:lnTo>
                <a:lnTo>
                  <a:pt x="2947881" y="408297"/>
                </a:lnTo>
                <a:lnTo>
                  <a:pt x="2912940" y="380368"/>
                </a:lnTo>
                <a:lnTo>
                  <a:pt x="2877299" y="353294"/>
                </a:lnTo>
                <a:lnTo>
                  <a:pt x="2840973" y="327091"/>
                </a:lnTo>
                <a:lnTo>
                  <a:pt x="2803979" y="301775"/>
                </a:lnTo>
                <a:lnTo>
                  <a:pt x="2766332" y="277361"/>
                </a:lnTo>
                <a:lnTo>
                  <a:pt x="2728047" y="253864"/>
                </a:lnTo>
                <a:lnTo>
                  <a:pt x="2689141" y="231301"/>
                </a:lnTo>
                <a:lnTo>
                  <a:pt x="2649628" y="209686"/>
                </a:lnTo>
                <a:lnTo>
                  <a:pt x="2609524" y="189036"/>
                </a:lnTo>
                <a:lnTo>
                  <a:pt x="2568845" y="169365"/>
                </a:lnTo>
                <a:lnTo>
                  <a:pt x="2527607" y="150691"/>
                </a:lnTo>
                <a:lnTo>
                  <a:pt x="2485825" y="133027"/>
                </a:lnTo>
                <a:lnTo>
                  <a:pt x="2443514" y="116390"/>
                </a:lnTo>
                <a:lnTo>
                  <a:pt x="2400691" y="100795"/>
                </a:lnTo>
                <a:lnTo>
                  <a:pt x="2357370" y="86259"/>
                </a:lnTo>
                <a:lnTo>
                  <a:pt x="2313568" y="72795"/>
                </a:lnTo>
                <a:lnTo>
                  <a:pt x="2269300" y="60421"/>
                </a:lnTo>
                <a:lnTo>
                  <a:pt x="2224581" y="49151"/>
                </a:lnTo>
                <a:lnTo>
                  <a:pt x="2179428" y="39002"/>
                </a:lnTo>
                <a:lnTo>
                  <a:pt x="2133855" y="29988"/>
                </a:lnTo>
                <a:lnTo>
                  <a:pt x="2087879" y="22125"/>
                </a:lnTo>
                <a:lnTo>
                  <a:pt x="2041514" y="15429"/>
                </a:lnTo>
                <a:lnTo>
                  <a:pt x="1994777" y="9916"/>
                </a:lnTo>
                <a:lnTo>
                  <a:pt x="1947683" y="5601"/>
                </a:lnTo>
                <a:lnTo>
                  <a:pt x="1900248" y="2499"/>
                </a:lnTo>
                <a:lnTo>
                  <a:pt x="1852487" y="627"/>
                </a:lnTo>
                <a:lnTo>
                  <a:pt x="1804415" y="0"/>
                </a:lnTo>
                <a:close/>
              </a:path>
            </a:pathLst>
          </a:custGeom>
          <a:solidFill>
            <a:srgbClr val="FFFFFF"/>
          </a:solidFill>
        </p:spPr>
        <p:txBody>
          <a:bodyPr wrap="square" lIns="0" tIns="0" rIns="0" bIns="0" rtlCol="0"/>
          <a:lstStyle/>
          <a:p>
            <a:pPr defTabSz="1253277"/>
            <a:endParaRPr sz="2500">
              <a:solidFill>
                <a:prstClr val="black"/>
              </a:solidFill>
            </a:endParaRPr>
          </a:p>
        </p:txBody>
      </p:sp>
      <p:sp>
        <p:nvSpPr>
          <p:cNvPr id="26" name="bg object 26"/>
          <p:cNvSpPr/>
          <p:nvPr/>
        </p:nvSpPr>
        <p:spPr>
          <a:xfrm>
            <a:off x="5201108" y="0"/>
            <a:ext cx="7143464" cy="5812649"/>
          </a:xfrm>
          <a:custGeom>
            <a:avLst/>
            <a:gdLst/>
            <a:ahLst/>
            <a:cxnLst/>
            <a:rect l="l" t="t" r="r" b="b"/>
            <a:pathLst>
              <a:path w="5291455" h="4130040">
                <a:moveTo>
                  <a:pt x="5291328" y="0"/>
                </a:moveTo>
                <a:lnTo>
                  <a:pt x="961644" y="0"/>
                </a:lnTo>
                <a:lnTo>
                  <a:pt x="961644" y="268224"/>
                </a:lnTo>
                <a:lnTo>
                  <a:pt x="0" y="268224"/>
                </a:lnTo>
                <a:lnTo>
                  <a:pt x="0" y="1103376"/>
                </a:lnTo>
                <a:lnTo>
                  <a:pt x="961644" y="1103376"/>
                </a:lnTo>
                <a:lnTo>
                  <a:pt x="961644" y="4130040"/>
                </a:lnTo>
                <a:lnTo>
                  <a:pt x="5291328" y="4130040"/>
                </a:lnTo>
                <a:lnTo>
                  <a:pt x="5291328" y="0"/>
                </a:lnTo>
                <a:close/>
              </a:path>
            </a:pathLst>
          </a:custGeom>
          <a:solidFill>
            <a:srgbClr val="D1F8F8"/>
          </a:solidFill>
        </p:spPr>
        <p:txBody>
          <a:bodyPr wrap="square" lIns="0" tIns="0" rIns="0" bIns="0" rtlCol="0"/>
          <a:lstStyle/>
          <a:p>
            <a:pPr defTabSz="1253277"/>
            <a:endParaRPr sz="2500">
              <a:solidFill>
                <a:prstClr val="black"/>
              </a:solidFill>
            </a:endParaRPr>
          </a:p>
        </p:txBody>
      </p:sp>
      <p:sp>
        <p:nvSpPr>
          <p:cNvPr id="2" name="Holder 2"/>
          <p:cNvSpPr>
            <a:spLocks noGrp="1"/>
          </p:cNvSpPr>
          <p:nvPr>
            <p:ph type="ctrTitle"/>
          </p:nvPr>
        </p:nvSpPr>
        <p:spPr>
          <a:xfrm>
            <a:off x="193394" y="2168697"/>
            <a:ext cx="11957609" cy="584775"/>
          </a:xfrm>
          <a:prstGeom prst="rect">
            <a:avLst/>
          </a:prstGeom>
        </p:spPr>
        <p:txBody>
          <a:bodyPr wrap="square" lIns="0" tIns="0" rIns="0" bIns="0">
            <a:spAutoFit/>
          </a:bodyPr>
          <a:lstStyle>
            <a:lvl1pPr>
              <a:defRPr sz="3800" b="1" i="0">
                <a:solidFill>
                  <a:srgbClr val="0F1F1F"/>
                </a:solidFill>
                <a:latin typeface="Arial"/>
                <a:cs typeface="Arial"/>
              </a:defRPr>
            </a:lvl1pPr>
          </a:lstStyle>
          <a:p>
            <a:endParaRPr/>
          </a:p>
        </p:txBody>
      </p:sp>
      <p:sp>
        <p:nvSpPr>
          <p:cNvPr id="3" name="Holder 3"/>
          <p:cNvSpPr>
            <a:spLocks noGrp="1"/>
          </p:cNvSpPr>
          <p:nvPr>
            <p:ph type="subTitle" idx="4"/>
          </p:nvPr>
        </p:nvSpPr>
        <p:spPr>
          <a:xfrm>
            <a:off x="1851660" y="4053841"/>
            <a:ext cx="864108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212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335800" y="1443260"/>
            <a:ext cx="3672801" cy="507831"/>
          </a:xfrm>
        </p:spPr>
        <p:txBody>
          <a:bodyPr lIns="0" tIns="0" rIns="0" bIns="0"/>
          <a:lstStyle>
            <a:lvl1pPr>
              <a:defRPr sz="3300" b="0" i="0">
                <a:solidFill>
                  <a:schemeClr val="bg1"/>
                </a:solidFill>
                <a:latin typeface="Arial"/>
                <a:cs typeface="Arial"/>
              </a:defRPr>
            </a:lvl1pPr>
          </a:lstStyle>
          <a:p>
            <a:endParaRPr/>
          </a:p>
        </p:txBody>
      </p:sp>
      <p:sp>
        <p:nvSpPr>
          <p:cNvPr id="3" name="Holder 3"/>
          <p:cNvSpPr>
            <a:spLocks noGrp="1"/>
          </p:cNvSpPr>
          <p:nvPr>
            <p:ph type="body" idx="1"/>
          </p:nvPr>
        </p:nvSpPr>
        <p:spPr>
          <a:xfrm>
            <a:off x="3458831" y="2172057"/>
            <a:ext cx="5426735" cy="246221"/>
          </a:xfrm>
        </p:spPr>
        <p:txBody>
          <a:bodyPr lIns="0" tIns="0" rIns="0" bIns="0"/>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03201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335800" y="1443260"/>
            <a:ext cx="3672801" cy="507831"/>
          </a:xfrm>
        </p:spPr>
        <p:txBody>
          <a:bodyPr lIns="0" tIns="0" rIns="0" bIns="0"/>
          <a:lstStyle>
            <a:lvl1pPr>
              <a:defRPr sz="3300" b="0" i="0">
                <a:solidFill>
                  <a:schemeClr val="bg1"/>
                </a:solidFill>
                <a:latin typeface="Arial"/>
                <a:cs typeface="Arial"/>
              </a:defRPr>
            </a:lvl1pPr>
          </a:lstStyle>
          <a:p>
            <a:endParaRPr/>
          </a:p>
        </p:txBody>
      </p:sp>
      <p:sp>
        <p:nvSpPr>
          <p:cNvPr id="3" name="Holder 3"/>
          <p:cNvSpPr>
            <a:spLocks noGrp="1"/>
          </p:cNvSpPr>
          <p:nvPr>
            <p:ph sz="half" idx="2"/>
          </p:nvPr>
        </p:nvSpPr>
        <p:spPr>
          <a:xfrm>
            <a:off x="617220" y="1664970"/>
            <a:ext cx="5369814"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357366" y="1664970"/>
            <a:ext cx="5369814"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67509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335800" y="1443260"/>
            <a:ext cx="3672801" cy="507831"/>
          </a:xfrm>
        </p:spPr>
        <p:txBody>
          <a:bodyPr lIns="0" tIns="0" rIns="0" bIns="0"/>
          <a:lstStyle>
            <a:lvl1pPr>
              <a:defRPr sz="33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28722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9/19/2023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46929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30" y="288222"/>
            <a:ext cx="4061223" cy="1226608"/>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4826317" y="288225"/>
            <a:ext cx="6900863" cy="6178286"/>
          </a:xfrm>
        </p:spPr>
        <p:txBody>
          <a:bodyPr/>
          <a:lstStyle>
            <a:lvl1pPr>
              <a:defRPr sz="38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30" y="1514830"/>
            <a:ext cx="4061223" cy="4951679"/>
          </a:xfrm>
        </p:spPr>
        <p:txBody>
          <a:bodyPr/>
          <a:lstStyle>
            <a:lvl1pPr marL="0" indent="0">
              <a:buNone/>
              <a:defRPr sz="1600"/>
            </a:lvl1pPr>
            <a:lvl2pPr marL="559110" indent="0">
              <a:buNone/>
              <a:defRPr sz="1500"/>
            </a:lvl2pPr>
            <a:lvl3pPr marL="1118219" indent="0">
              <a:buNone/>
              <a:defRPr sz="1200"/>
            </a:lvl3pPr>
            <a:lvl4pPr marL="1677327" indent="0">
              <a:buNone/>
              <a:defRPr sz="1100"/>
            </a:lvl4pPr>
            <a:lvl5pPr marL="2236438" indent="0">
              <a:buNone/>
              <a:defRPr sz="1100"/>
            </a:lvl5pPr>
            <a:lvl6pPr marL="2795546" indent="0">
              <a:buNone/>
              <a:defRPr sz="1100"/>
            </a:lvl6pPr>
            <a:lvl7pPr marL="3354657" indent="0">
              <a:buNone/>
              <a:defRPr sz="1100"/>
            </a:lvl7pPr>
            <a:lvl8pPr marL="3913765" indent="0">
              <a:buNone/>
              <a:defRPr sz="1100"/>
            </a:lvl8pPr>
            <a:lvl9pPr marL="4472875"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5067306"/>
            <a:ext cx="7406640" cy="598223"/>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419589" y="646818"/>
            <a:ext cx="7406640" cy="4343400"/>
          </a:xfrm>
        </p:spPr>
        <p:txBody>
          <a:bodyPr/>
          <a:lstStyle>
            <a:lvl1pPr marL="0" indent="0">
              <a:buNone/>
              <a:defRPr sz="3800"/>
            </a:lvl1pPr>
            <a:lvl2pPr marL="559110" indent="0">
              <a:buNone/>
              <a:defRPr sz="3400"/>
            </a:lvl2pPr>
            <a:lvl3pPr marL="1118219" indent="0">
              <a:buNone/>
              <a:defRPr sz="2900"/>
            </a:lvl3pPr>
            <a:lvl4pPr marL="1677327" indent="0">
              <a:buNone/>
              <a:defRPr sz="2500"/>
            </a:lvl4pPr>
            <a:lvl5pPr marL="2236438" indent="0">
              <a:buNone/>
              <a:defRPr sz="2500"/>
            </a:lvl5pPr>
            <a:lvl6pPr marL="2795546" indent="0">
              <a:buNone/>
              <a:defRPr sz="2500"/>
            </a:lvl6pPr>
            <a:lvl7pPr marL="3354657" indent="0">
              <a:buNone/>
              <a:defRPr sz="2500"/>
            </a:lvl7pPr>
            <a:lvl8pPr marL="3913765" indent="0">
              <a:buNone/>
              <a:defRPr sz="2500"/>
            </a:lvl8pPr>
            <a:lvl9pPr marL="4472875" indent="0">
              <a:buNone/>
              <a:defRPr sz="2500"/>
            </a:lvl9pPr>
          </a:lstStyle>
          <a:p>
            <a:endParaRPr lang="en-US"/>
          </a:p>
        </p:txBody>
      </p:sp>
      <p:sp>
        <p:nvSpPr>
          <p:cNvPr id="4" name="Text Placeholder 3"/>
          <p:cNvSpPr>
            <a:spLocks noGrp="1"/>
          </p:cNvSpPr>
          <p:nvPr>
            <p:ph type="body" sz="half" idx="2"/>
          </p:nvPr>
        </p:nvSpPr>
        <p:spPr>
          <a:xfrm>
            <a:off x="2419589" y="5665529"/>
            <a:ext cx="7406640" cy="849577"/>
          </a:xfrm>
        </p:spPr>
        <p:txBody>
          <a:bodyPr/>
          <a:lstStyle>
            <a:lvl1pPr marL="0" indent="0">
              <a:buNone/>
              <a:defRPr sz="1600"/>
            </a:lvl1pPr>
            <a:lvl2pPr marL="559110" indent="0">
              <a:buNone/>
              <a:defRPr sz="1500"/>
            </a:lvl2pPr>
            <a:lvl3pPr marL="1118219" indent="0">
              <a:buNone/>
              <a:defRPr sz="1200"/>
            </a:lvl3pPr>
            <a:lvl4pPr marL="1677327" indent="0">
              <a:buNone/>
              <a:defRPr sz="1100"/>
            </a:lvl4pPr>
            <a:lvl5pPr marL="2236438" indent="0">
              <a:buNone/>
              <a:defRPr sz="1100"/>
            </a:lvl5pPr>
            <a:lvl6pPr marL="2795546" indent="0">
              <a:buNone/>
              <a:defRPr sz="1100"/>
            </a:lvl6pPr>
            <a:lvl7pPr marL="3354657" indent="0">
              <a:buNone/>
              <a:defRPr sz="1100"/>
            </a:lvl7pPr>
            <a:lvl8pPr marL="3913765" indent="0">
              <a:buNone/>
              <a:defRPr sz="1100"/>
            </a:lvl8pPr>
            <a:lvl9pPr marL="4472875"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3.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2.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6.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89896"/>
            <a:ext cx="11109960" cy="1206500"/>
          </a:xfrm>
          <a:prstGeom prst="rect">
            <a:avLst/>
          </a:prstGeom>
        </p:spPr>
        <p:txBody>
          <a:bodyPr vert="horz" lIns="111822" tIns="55911" rIns="111822" bIns="559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17220" y="1689107"/>
            <a:ext cx="11109960" cy="4777405"/>
          </a:xfrm>
          <a:prstGeom prst="rect">
            <a:avLst/>
          </a:prstGeom>
        </p:spPr>
        <p:txBody>
          <a:bodyPr vert="horz" lIns="111822" tIns="55911" rIns="111822" bIns="559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7220" y="6709486"/>
            <a:ext cx="2880360" cy="385410"/>
          </a:xfrm>
          <a:prstGeom prst="rect">
            <a:avLst/>
          </a:prstGeom>
        </p:spPr>
        <p:txBody>
          <a:bodyPr vert="horz" lIns="111822" tIns="55911" rIns="111822" bIns="55911" rtlCol="0" anchor="ctr"/>
          <a:lstStyle>
            <a:lvl1pPr algn="l">
              <a:defRPr sz="1500">
                <a:solidFill>
                  <a:schemeClr val="tx1">
                    <a:tint val="75000"/>
                  </a:schemeClr>
                </a:solidFill>
              </a:defRPr>
            </a:lvl1pPr>
          </a:lstStyle>
          <a:p>
            <a:fld id="{3103B6E6-C6E9-40D9-BFB7-0124447475D5}" type="datetimeFigureOut">
              <a:rPr lang="en-US" smtClean="0"/>
              <a:t>9/19/2023</a:t>
            </a:fld>
            <a:endParaRPr lang="en-US"/>
          </a:p>
        </p:txBody>
      </p:sp>
      <p:sp>
        <p:nvSpPr>
          <p:cNvPr id="5" name="Footer Placeholder 4"/>
          <p:cNvSpPr>
            <a:spLocks noGrp="1"/>
          </p:cNvSpPr>
          <p:nvPr>
            <p:ph type="ftr" sz="quarter" idx="3"/>
          </p:nvPr>
        </p:nvSpPr>
        <p:spPr>
          <a:xfrm>
            <a:off x="4217670" y="6709486"/>
            <a:ext cx="3909060" cy="385410"/>
          </a:xfrm>
          <a:prstGeom prst="rect">
            <a:avLst/>
          </a:prstGeom>
        </p:spPr>
        <p:txBody>
          <a:bodyPr vert="horz" lIns="111822" tIns="55911" rIns="111822" bIns="5591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709486"/>
            <a:ext cx="2880360" cy="385410"/>
          </a:xfrm>
          <a:prstGeom prst="rect">
            <a:avLst/>
          </a:prstGeom>
        </p:spPr>
        <p:txBody>
          <a:bodyPr vert="horz" lIns="111822" tIns="55911" rIns="111822" bIns="55911" rtlCol="0" anchor="ctr"/>
          <a:lstStyle>
            <a:lvl1pPr algn="r">
              <a:defRPr sz="15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18219" rtl="0" eaLnBrk="1" latinLnBrk="0" hangingPunct="1">
        <a:spcBef>
          <a:spcPct val="0"/>
        </a:spcBef>
        <a:buNone/>
        <a:defRPr sz="5300" kern="1200">
          <a:solidFill>
            <a:schemeClr val="tx1"/>
          </a:solidFill>
          <a:latin typeface="+mj-lt"/>
          <a:ea typeface="+mj-ea"/>
          <a:cs typeface="+mj-cs"/>
        </a:defRPr>
      </a:lvl1pPr>
    </p:titleStyle>
    <p:bodyStyle>
      <a:lvl1pPr marL="419332" indent="-419332" algn="l" defTabSz="1118219"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908550" indent="-349444" algn="l" defTabSz="1118219"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97774" indent="-279556" algn="l" defTabSz="1118219"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56882" indent="-279556" algn="l" defTabSz="1118219"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15994" indent="-279556" algn="l" defTabSz="1118219"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075101" indent="-279556" algn="l" defTabSz="111821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34210" indent="-279556" algn="l" defTabSz="111821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193319" indent="-279556" algn="l" defTabSz="111821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752429" indent="-279556" algn="l" defTabSz="1118219"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18219" rtl="0" eaLnBrk="1" latinLnBrk="0" hangingPunct="1">
        <a:defRPr sz="2200" kern="1200">
          <a:solidFill>
            <a:schemeClr val="tx1"/>
          </a:solidFill>
          <a:latin typeface="+mn-lt"/>
          <a:ea typeface="+mn-ea"/>
          <a:cs typeface="+mn-cs"/>
        </a:defRPr>
      </a:lvl1pPr>
      <a:lvl2pPr marL="559110" algn="l" defTabSz="1118219" rtl="0" eaLnBrk="1" latinLnBrk="0" hangingPunct="1">
        <a:defRPr sz="2200" kern="1200">
          <a:solidFill>
            <a:schemeClr val="tx1"/>
          </a:solidFill>
          <a:latin typeface="+mn-lt"/>
          <a:ea typeface="+mn-ea"/>
          <a:cs typeface="+mn-cs"/>
        </a:defRPr>
      </a:lvl2pPr>
      <a:lvl3pPr marL="1118219" algn="l" defTabSz="1118219" rtl="0" eaLnBrk="1" latinLnBrk="0" hangingPunct="1">
        <a:defRPr sz="2200" kern="1200">
          <a:solidFill>
            <a:schemeClr val="tx1"/>
          </a:solidFill>
          <a:latin typeface="+mn-lt"/>
          <a:ea typeface="+mn-ea"/>
          <a:cs typeface="+mn-cs"/>
        </a:defRPr>
      </a:lvl3pPr>
      <a:lvl4pPr marL="1677327" algn="l" defTabSz="1118219" rtl="0" eaLnBrk="1" latinLnBrk="0" hangingPunct="1">
        <a:defRPr sz="2200" kern="1200">
          <a:solidFill>
            <a:schemeClr val="tx1"/>
          </a:solidFill>
          <a:latin typeface="+mn-lt"/>
          <a:ea typeface="+mn-ea"/>
          <a:cs typeface="+mn-cs"/>
        </a:defRPr>
      </a:lvl4pPr>
      <a:lvl5pPr marL="2236438" algn="l" defTabSz="1118219" rtl="0" eaLnBrk="1" latinLnBrk="0" hangingPunct="1">
        <a:defRPr sz="2200" kern="1200">
          <a:solidFill>
            <a:schemeClr val="tx1"/>
          </a:solidFill>
          <a:latin typeface="+mn-lt"/>
          <a:ea typeface="+mn-ea"/>
          <a:cs typeface="+mn-cs"/>
        </a:defRPr>
      </a:lvl5pPr>
      <a:lvl6pPr marL="2795546" algn="l" defTabSz="1118219" rtl="0" eaLnBrk="1" latinLnBrk="0" hangingPunct="1">
        <a:defRPr sz="2200" kern="1200">
          <a:solidFill>
            <a:schemeClr val="tx1"/>
          </a:solidFill>
          <a:latin typeface="+mn-lt"/>
          <a:ea typeface="+mn-ea"/>
          <a:cs typeface="+mn-cs"/>
        </a:defRPr>
      </a:lvl6pPr>
      <a:lvl7pPr marL="3354657" algn="l" defTabSz="1118219" rtl="0" eaLnBrk="1" latinLnBrk="0" hangingPunct="1">
        <a:defRPr sz="2200" kern="1200">
          <a:solidFill>
            <a:schemeClr val="tx1"/>
          </a:solidFill>
          <a:latin typeface="+mn-lt"/>
          <a:ea typeface="+mn-ea"/>
          <a:cs typeface="+mn-cs"/>
        </a:defRPr>
      </a:lvl7pPr>
      <a:lvl8pPr marL="3913765" algn="l" defTabSz="1118219" rtl="0" eaLnBrk="1" latinLnBrk="0" hangingPunct="1">
        <a:defRPr sz="2200" kern="1200">
          <a:solidFill>
            <a:schemeClr val="tx1"/>
          </a:solidFill>
          <a:latin typeface="+mn-lt"/>
          <a:ea typeface="+mn-ea"/>
          <a:cs typeface="+mn-cs"/>
        </a:defRPr>
      </a:lvl8pPr>
      <a:lvl9pPr marL="4472875" algn="l" defTabSz="1118219"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7538" y="289896"/>
            <a:ext cx="11109326"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6530" tIns="63266" rIns="126530" bIns="6326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17538" y="1689103"/>
            <a:ext cx="11109326" cy="477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6530" tIns="63266" rIns="126530" bIns="6326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17538" y="6707805"/>
            <a:ext cx="2879726" cy="387085"/>
          </a:xfrm>
          <a:prstGeom prst="rect">
            <a:avLst/>
          </a:prstGeom>
        </p:spPr>
        <p:txBody>
          <a:bodyPr vert="horz" lIns="126530" tIns="63266" rIns="126530" bIns="63266" rtlCol="0" anchor="ctr"/>
          <a:lstStyle>
            <a:lvl1pPr algn="l" defTabSz="1265339" fontAlgn="auto">
              <a:spcBef>
                <a:spcPts val="0"/>
              </a:spcBef>
              <a:spcAft>
                <a:spcPts val="0"/>
              </a:spcAft>
              <a:defRPr sz="1600">
                <a:solidFill>
                  <a:prstClr val="black">
                    <a:tint val="75000"/>
                  </a:prstClr>
                </a:solidFill>
                <a:latin typeface="Calibri"/>
                <a:cs typeface="Arial" charset="0"/>
              </a:defRPr>
            </a:lvl1pPr>
          </a:lstStyle>
          <a:p>
            <a:pPr>
              <a:defRPr/>
            </a:pPr>
            <a:fld id="{A75877EE-2EFB-4430-9C17-5D3CEC868782}" type="datetimeFigureOut">
              <a:rPr lang="en-US"/>
              <a:pPr>
                <a:defRPr/>
              </a:pPr>
              <a:t>9/19/2023</a:t>
            </a:fld>
            <a:endParaRPr lang="en-US"/>
          </a:p>
        </p:txBody>
      </p:sp>
      <p:sp>
        <p:nvSpPr>
          <p:cNvPr id="5" name="Footer Placeholder 4"/>
          <p:cNvSpPr>
            <a:spLocks noGrp="1"/>
          </p:cNvSpPr>
          <p:nvPr>
            <p:ph type="ftr" sz="quarter" idx="3"/>
          </p:nvPr>
        </p:nvSpPr>
        <p:spPr>
          <a:xfrm>
            <a:off x="4217988" y="6707805"/>
            <a:ext cx="3908426" cy="387085"/>
          </a:xfrm>
          <a:prstGeom prst="rect">
            <a:avLst/>
          </a:prstGeom>
        </p:spPr>
        <p:txBody>
          <a:bodyPr vert="horz" lIns="126530" tIns="63266" rIns="126530" bIns="63266" rtlCol="0" anchor="ctr"/>
          <a:lstStyle>
            <a:lvl1pPr algn="ctr" defTabSz="1265339" fontAlgn="auto">
              <a:spcBef>
                <a:spcPts val="0"/>
              </a:spcBef>
              <a:spcAft>
                <a:spcPts val="0"/>
              </a:spcAft>
              <a:defRPr sz="16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847138" y="6707805"/>
            <a:ext cx="2879726" cy="387085"/>
          </a:xfrm>
          <a:prstGeom prst="rect">
            <a:avLst/>
          </a:prstGeom>
        </p:spPr>
        <p:txBody>
          <a:bodyPr vert="horz" lIns="126530" tIns="63266" rIns="126530" bIns="63266" rtlCol="0" anchor="ctr"/>
          <a:lstStyle>
            <a:lvl1pPr algn="r" defTabSz="1265339" fontAlgn="auto">
              <a:spcBef>
                <a:spcPts val="0"/>
              </a:spcBef>
              <a:spcAft>
                <a:spcPts val="0"/>
              </a:spcAft>
              <a:defRPr sz="1600">
                <a:solidFill>
                  <a:prstClr val="black">
                    <a:tint val="75000"/>
                  </a:prstClr>
                </a:solidFill>
                <a:latin typeface="Calibri"/>
                <a:cs typeface="Arial" charset="0"/>
              </a:defRPr>
            </a:lvl1pPr>
          </a:lstStyle>
          <a:p>
            <a:pPr>
              <a:defRPr/>
            </a:pPr>
            <a:fld id="{2CF78114-72BE-46A2-8586-9499F801B250}" type="slidenum">
              <a:rPr lang="en-US"/>
              <a:pPr>
                <a:defRPr/>
              </a:pPr>
              <a:t>‹#›</a:t>
            </a:fld>
            <a:endParaRPr lang="en-US"/>
          </a:p>
        </p:txBody>
      </p:sp>
    </p:spTree>
    <p:extLst>
      <p:ext uri="{BB962C8B-B14F-4D97-AF65-F5344CB8AC3E}">
        <p14:creationId xmlns:p14="http://schemas.microsoft.com/office/powerpoint/2010/main" val="2766893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6200" kern="1200">
          <a:solidFill>
            <a:schemeClr val="tx1"/>
          </a:solidFill>
          <a:latin typeface="+mj-lt"/>
          <a:ea typeface="+mj-ea"/>
          <a:cs typeface="+mj-cs"/>
        </a:defRPr>
      </a:lvl1pPr>
      <a:lvl2pPr algn="ctr" rtl="0" eaLnBrk="0" fontAlgn="base" hangingPunct="0">
        <a:spcBef>
          <a:spcPct val="0"/>
        </a:spcBef>
        <a:spcAft>
          <a:spcPct val="0"/>
        </a:spcAft>
        <a:defRPr sz="6200">
          <a:solidFill>
            <a:schemeClr val="tx1"/>
          </a:solidFill>
          <a:latin typeface="Arial" charset="0"/>
        </a:defRPr>
      </a:lvl2pPr>
      <a:lvl3pPr algn="ctr" rtl="0" eaLnBrk="0" fontAlgn="base" hangingPunct="0">
        <a:spcBef>
          <a:spcPct val="0"/>
        </a:spcBef>
        <a:spcAft>
          <a:spcPct val="0"/>
        </a:spcAft>
        <a:defRPr sz="6200">
          <a:solidFill>
            <a:schemeClr val="tx1"/>
          </a:solidFill>
          <a:latin typeface="Arial" charset="0"/>
        </a:defRPr>
      </a:lvl3pPr>
      <a:lvl4pPr algn="ctr" rtl="0" eaLnBrk="0" fontAlgn="base" hangingPunct="0">
        <a:spcBef>
          <a:spcPct val="0"/>
        </a:spcBef>
        <a:spcAft>
          <a:spcPct val="0"/>
        </a:spcAft>
        <a:defRPr sz="6200">
          <a:solidFill>
            <a:schemeClr val="tx1"/>
          </a:solidFill>
          <a:latin typeface="Arial" charset="0"/>
        </a:defRPr>
      </a:lvl4pPr>
      <a:lvl5pPr algn="ctr" rtl="0" eaLnBrk="0" fontAlgn="base" hangingPunct="0">
        <a:spcBef>
          <a:spcPct val="0"/>
        </a:spcBef>
        <a:spcAft>
          <a:spcPct val="0"/>
        </a:spcAft>
        <a:defRPr sz="6200">
          <a:solidFill>
            <a:schemeClr val="tx1"/>
          </a:solidFill>
          <a:latin typeface="Arial" charset="0"/>
        </a:defRPr>
      </a:lvl5pPr>
      <a:lvl6pPr marL="632669" algn="ctr" rtl="0" fontAlgn="base">
        <a:spcBef>
          <a:spcPct val="0"/>
        </a:spcBef>
        <a:spcAft>
          <a:spcPct val="0"/>
        </a:spcAft>
        <a:defRPr sz="6200">
          <a:solidFill>
            <a:schemeClr val="tx1"/>
          </a:solidFill>
          <a:latin typeface="Calibri" pitchFamily="34" charset="0"/>
        </a:defRPr>
      </a:lvl6pPr>
      <a:lvl7pPr marL="1265339" algn="ctr" rtl="0" fontAlgn="base">
        <a:spcBef>
          <a:spcPct val="0"/>
        </a:spcBef>
        <a:spcAft>
          <a:spcPct val="0"/>
        </a:spcAft>
        <a:defRPr sz="6200">
          <a:solidFill>
            <a:schemeClr val="tx1"/>
          </a:solidFill>
          <a:latin typeface="Calibri" pitchFamily="34" charset="0"/>
        </a:defRPr>
      </a:lvl7pPr>
      <a:lvl8pPr marL="1898007" algn="ctr" rtl="0" fontAlgn="base">
        <a:spcBef>
          <a:spcPct val="0"/>
        </a:spcBef>
        <a:spcAft>
          <a:spcPct val="0"/>
        </a:spcAft>
        <a:defRPr sz="6200">
          <a:solidFill>
            <a:schemeClr val="tx1"/>
          </a:solidFill>
          <a:latin typeface="Calibri" pitchFamily="34" charset="0"/>
        </a:defRPr>
      </a:lvl8pPr>
      <a:lvl9pPr marL="2530673" algn="ctr" rtl="0" fontAlgn="base">
        <a:spcBef>
          <a:spcPct val="0"/>
        </a:spcBef>
        <a:spcAft>
          <a:spcPct val="0"/>
        </a:spcAft>
        <a:defRPr sz="6200">
          <a:solidFill>
            <a:schemeClr val="tx1"/>
          </a:solidFill>
          <a:latin typeface="Calibri" pitchFamily="34" charset="0"/>
        </a:defRPr>
      </a:lvl9pPr>
    </p:titleStyle>
    <p:bodyStyle>
      <a:lvl1pPr marL="467868" indent="-467868" algn="l" rtl="0" eaLnBrk="0" fontAlgn="base" hangingPunct="0">
        <a:spcBef>
          <a:spcPct val="20000"/>
        </a:spcBef>
        <a:spcAft>
          <a:spcPct val="0"/>
        </a:spcAft>
        <a:buFont typeface="Arial" charset="0"/>
        <a:buChar char="•"/>
        <a:defRPr sz="4400" kern="1200">
          <a:solidFill>
            <a:schemeClr val="tx1"/>
          </a:solidFill>
          <a:latin typeface="+mn-lt"/>
          <a:ea typeface="+mn-ea"/>
          <a:cs typeface="+mn-cs"/>
        </a:defRPr>
      </a:lvl1pPr>
      <a:lvl2pPr marL="1023093" indent="-388270" algn="l" rtl="0" eaLnBrk="0" fontAlgn="base" hangingPunct="0">
        <a:spcBef>
          <a:spcPct val="20000"/>
        </a:spcBef>
        <a:spcAft>
          <a:spcPct val="0"/>
        </a:spcAft>
        <a:buFont typeface="Arial" charset="0"/>
        <a:buChar char="–"/>
        <a:defRPr sz="4000" kern="1200">
          <a:solidFill>
            <a:schemeClr val="tx1"/>
          </a:solidFill>
          <a:latin typeface="+mn-lt"/>
          <a:ea typeface="+mn-ea"/>
          <a:cs typeface="+mn-cs"/>
        </a:defRPr>
      </a:lvl2pPr>
      <a:lvl3pPr marL="1576376" indent="-308677" algn="l" rtl="0" eaLnBrk="0" fontAlgn="base" hangingPunct="0">
        <a:spcBef>
          <a:spcPct val="20000"/>
        </a:spcBef>
        <a:spcAft>
          <a:spcPct val="0"/>
        </a:spcAft>
        <a:buFont typeface="Arial" charset="0"/>
        <a:buChar char="•"/>
        <a:defRPr sz="3300" kern="1200">
          <a:solidFill>
            <a:schemeClr val="tx1"/>
          </a:solidFill>
          <a:latin typeface="+mn-lt"/>
          <a:ea typeface="+mn-ea"/>
          <a:cs typeface="+mn-cs"/>
        </a:defRPr>
      </a:lvl3pPr>
      <a:lvl4pPr marL="2209259" indent="-308677"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840200" indent="-308677"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479670" indent="-316330" algn="l" defTabSz="126533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2333" indent="-316330" algn="l" defTabSz="126533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745009" indent="-316330" algn="l" defTabSz="126533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77672" indent="-316330" algn="l" defTabSz="126533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65339" rtl="0" eaLnBrk="1" latinLnBrk="0" hangingPunct="1">
        <a:defRPr sz="2600" kern="1200">
          <a:solidFill>
            <a:schemeClr val="tx1"/>
          </a:solidFill>
          <a:latin typeface="+mn-lt"/>
          <a:ea typeface="+mn-ea"/>
          <a:cs typeface="+mn-cs"/>
        </a:defRPr>
      </a:lvl1pPr>
      <a:lvl2pPr marL="632669" algn="l" defTabSz="1265339" rtl="0" eaLnBrk="1" latinLnBrk="0" hangingPunct="1">
        <a:defRPr sz="2600" kern="1200">
          <a:solidFill>
            <a:schemeClr val="tx1"/>
          </a:solidFill>
          <a:latin typeface="+mn-lt"/>
          <a:ea typeface="+mn-ea"/>
          <a:cs typeface="+mn-cs"/>
        </a:defRPr>
      </a:lvl2pPr>
      <a:lvl3pPr marL="1265339" algn="l" defTabSz="1265339" rtl="0" eaLnBrk="1" latinLnBrk="0" hangingPunct="1">
        <a:defRPr sz="2600" kern="1200">
          <a:solidFill>
            <a:schemeClr val="tx1"/>
          </a:solidFill>
          <a:latin typeface="+mn-lt"/>
          <a:ea typeface="+mn-ea"/>
          <a:cs typeface="+mn-cs"/>
        </a:defRPr>
      </a:lvl3pPr>
      <a:lvl4pPr marL="1898007" algn="l" defTabSz="1265339" rtl="0" eaLnBrk="1" latinLnBrk="0" hangingPunct="1">
        <a:defRPr sz="2600" kern="1200">
          <a:solidFill>
            <a:schemeClr val="tx1"/>
          </a:solidFill>
          <a:latin typeface="+mn-lt"/>
          <a:ea typeface="+mn-ea"/>
          <a:cs typeface="+mn-cs"/>
        </a:defRPr>
      </a:lvl4pPr>
      <a:lvl5pPr marL="2530673" algn="l" defTabSz="1265339" rtl="0" eaLnBrk="1" latinLnBrk="0" hangingPunct="1">
        <a:defRPr sz="2600" kern="1200">
          <a:solidFill>
            <a:schemeClr val="tx1"/>
          </a:solidFill>
          <a:latin typeface="+mn-lt"/>
          <a:ea typeface="+mn-ea"/>
          <a:cs typeface="+mn-cs"/>
        </a:defRPr>
      </a:lvl5pPr>
      <a:lvl6pPr marL="3163339" algn="l" defTabSz="1265339" rtl="0" eaLnBrk="1" latinLnBrk="0" hangingPunct="1">
        <a:defRPr sz="2600" kern="1200">
          <a:solidFill>
            <a:schemeClr val="tx1"/>
          </a:solidFill>
          <a:latin typeface="+mn-lt"/>
          <a:ea typeface="+mn-ea"/>
          <a:cs typeface="+mn-cs"/>
        </a:defRPr>
      </a:lvl6pPr>
      <a:lvl7pPr marL="3796004" algn="l" defTabSz="1265339" rtl="0" eaLnBrk="1" latinLnBrk="0" hangingPunct="1">
        <a:defRPr sz="2600" kern="1200">
          <a:solidFill>
            <a:schemeClr val="tx1"/>
          </a:solidFill>
          <a:latin typeface="+mn-lt"/>
          <a:ea typeface="+mn-ea"/>
          <a:cs typeface="+mn-cs"/>
        </a:defRPr>
      </a:lvl7pPr>
      <a:lvl8pPr marL="4428674" algn="l" defTabSz="1265339" rtl="0" eaLnBrk="1" latinLnBrk="0" hangingPunct="1">
        <a:defRPr sz="2600" kern="1200">
          <a:solidFill>
            <a:schemeClr val="tx1"/>
          </a:solidFill>
          <a:latin typeface="+mn-lt"/>
          <a:ea typeface="+mn-ea"/>
          <a:cs typeface="+mn-cs"/>
        </a:defRPr>
      </a:lvl8pPr>
      <a:lvl9pPr marL="5061342" algn="l" defTabSz="1265339"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AB4E786-7636-4278-8595-D365D28A796A}"/>
              </a:ext>
            </a:extLst>
          </p:cNvPr>
          <p:cNvSpPr>
            <a:spLocks noGrp="1"/>
          </p:cNvSpPr>
          <p:nvPr>
            <p:ph type="title"/>
          </p:nvPr>
        </p:nvSpPr>
        <p:spPr>
          <a:xfrm>
            <a:off x="925830" y="1447808"/>
            <a:ext cx="10492740" cy="1253545"/>
          </a:xfrm>
          <a:prstGeom prst="rect">
            <a:avLst/>
          </a:prstGeom>
        </p:spPr>
        <p:txBody>
          <a:bodyPr vert="horz" lIns="95458" tIns="47730" rIns="95458" bIns="47730" rtlCol="0" anchor="t">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EA740849-7059-4C70-992B-5304D2EE9BAB}"/>
              </a:ext>
            </a:extLst>
          </p:cNvPr>
          <p:cNvSpPr>
            <a:spLocks noGrp="1"/>
          </p:cNvSpPr>
          <p:nvPr>
            <p:ph type="body" idx="1"/>
          </p:nvPr>
        </p:nvSpPr>
        <p:spPr>
          <a:xfrm>
            <a:off x="925829" y="2701354"/>
            <a:ext cx="10492740" cy="3570583"/>
          </a:xfrm>
          <a:prstGeom prst="rect">
            <a:avLst/>
          </a:prstGeom>
        </p:spPr>
        <p:txBody>
          <a:bodyPr vert="horz" lIns="95458" tIns="47730" rIns="95458" bIns="4773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D09FEBF6-CEA6-4332-87B3-697807571C84}"/>
              </a:ext>
            </a:extLst>
          </p:cNvPr>
          <p:cNvSpPr>
            <a:spLocks noGrp="1"/>
          </p:cNvSpPr>
          <p:nvPr>
            <p:ph type="dt" sz="half" idx="2"/>
          </p:nvPr>
        </p:nvSpPr>
        <p:spPr>
          <a:xfrm>
            <a:off x="924036" y="6709483"/>
            <a:ext cx="2777490" cy="385410"/>
          </a:xfrm>
          <a:prstGeom prst="rect">
            <a:avLst/>
          </a:prstGeom>
        </p:spPr>
        <p:txBody>
          <a:bodyPr vert="horz" lIns="95458" tIns="47730" rIns="95458" bIns="47730" rtlCol="0" anchor="ctr"/>
          <a:lstStyle>
            <a:lvl1pPr algn="l">
              <a:defRPr sz="1000" b="1" cap="all" spc="312" baseline="0">
                <a:solidFill>
                  <a:schemeClr val="tx1"/>
                </a:solidFill>
              </a:defRPr>
            </a:lvl1pPr>
          </a:lstStyle>
          <a:p>
            <a:pPr defTabSz="954571"/>
            <a:fld id="{F07CD3FD-BE54-4400-942B-C6C15AA73DFD}" type="datetimeFigureOut">
              <a:rPr lang="en-US" smtClean="0">
                <a:solidFill>
                  <a:srgbClr val="000000"/>
                </a:solidFill>
              </a:rPr>
              <a:pPr defTabSz="954571"/>
              <a:t>9/19/2023</a:t>
            </a:fld>
            <a:endParaRPr lang="en-US">
              <a:solidFill>
                <a:srgbClr val="000000"/>
              </a:solidFill>
            </a:endParaRPr>
          </a:p>
        </p:txBody>
      </p:sp>
      <p:sp>
        <p:nvSpPr>
          <p:cNvPr id="5" name="Footer Placeholder 4">
            <a:extLst>
              <a:ext uri="{FF2B5EF4-FFF2-40B4-BE49-F238E27FC236}">
                <a16:creationId xmlns="" xmlns:a16="http://schemas.microsoft.com/office/drawing/2014/main" id="{BC6BAF94-621C-43E1-BA0C-410A6899031B}"/>
              </a:ext>
            </a:extLst>
          </p:cNvPr>
          <p:cNvSpPr>
            <a:spLocks noGrp="1"/>
          </p:cNvSpPr>
          <p:nvPr>
            <p:ph type="ftr" sz="quarter" idx="3"/>
          </p:nvPr>
        </p:nvSpPr>
        <p:spPr>
          <a:xfrm>
            <a:off x="6852218" y="6709483"/>
            <a:ext cx="4090878" cy="385410"/>
          </a:xfrm>
          <a:prstGeom prst="rect">
            <a:avLst/>
          </a:prstGeom>
        </p:spPr>
        <p:txBody>
          <a:bodyPr vert="horz" lIns="95458" tIns="47730" rIns="95458" bIns="47730" rtlCol="0" anchor="ctr"/>
          <a:lstStyle>
            <a:lvl1pPr algn="r">
              <a:defRPr sz="1000" b="1" cap="all" spc="312" baseline="0">
                <a:solidFill>
                  <a:schemeClr val="tx1"/>
                </a:solidFill>
              </a:defRPr>
            </a:lvl1pPr>
          </a:lstStyle>
          <a:p>
            <a:pPr defTabSz="954571"/>
            <a:endParaRPr lang="en-US">
              <a:solidFill>
                <a:srgbClr val="000000"/>
              </a:solidFill>
            </a:endParaRPr>
          </a:p>
        </p:txBody>
      </p:sp>
      <p:sp>
        <p:nvSpPr>
          <p:cNvPr id="6" name="Slide Number Placeholder 5">
            <a:extLst>
              <a:ext uri="{FF2B5EF4-FFF2-40B4-BE49-F238E27FC236}">
                <a16:creationId xmlns="" xmlns:a16="http://schemas.microsoft.com/office/drawing/2014/main" id="{137D19E5-9E16-48C9-AAE2-0C70679A8D7B}"/>
              </a:ext>
            </a:extLst>
          </p:cNvPr>
          <p:cNvSpPr>
            <a:spLocks noGrp="1"/>
          </p:cNvSpPr>
          <p:nvPr>
            <p:ph type="sldNum" sz="quarter" idx="4"/>
          </p:nvPr>
        </p:nvSpPr>
        <p:spPr>
          <a:xfrm>
            <a:off x="10943095" y="6709483"/>
            <a:ext cx="732052" cy="385410"/>
          </a:xfrm>
          <a:prstGeom prst="rect">
            <a:avLst/>
          </a:prstGeom>
        </p:spPr>
        <p:txBody>
          <a:bodyPr vert="horz" lIns="95458" tIns="47730" rIns="95458" bIns="47730" rtlCol="0" anchor="ctr"/>
          <a:lstStyle>
            <a:lvl1pPr algn="r">
              <a:defRPr sz="1000" b="1" cap="all" spc="312" baseline="0">
                <a:solidFill>
                  <a:schemeClr val="tx1"/>
                </a:solidFill>
              </a:defRPr>
            </a:lvl1pPr>
          </a:lstStyle>
          <a:p>
            <a:pPr defTabSz="954571"/>
            <a:fld id="{A4C0CD32-A6C8-4BA5-B3DF-D8325E32CAA4}" type="slidenum">
              <a:rPr lang="en-US" smtClean="0">
                <a:solidFill>
                  <a:srgbClr val="000000"/>
                </a:solidFill>
              </a:rPr>
              <a:pPr defTabSz="954571"/>
              <a:t>‹#›</a:t>
            </a:fld>
            <a:endParaRPr lang="en-US">
              <a:solidFill>
                <a:srgbClr val="000000"/>
              </a:solidFill>
            </a:endParaRPr>
          </a:p>
        </p:txBody>
      </p:sp>
      <p:cxnSp>
        <p:nvCxnSpPr>
          <p:cNvPr id="7" name="Straight Connector 6">
            <a:extLst>
              <a:ext uri="{FF2B5EF4-FFF2-40B4-BE49-F238E27FC236}">
                <a16:creationId xmlns="" xmlns:a16="http://schemas.microsoft.com/office/drawing/2014/main" id="{F209B62C-3402-4623-9A7C-AA048B56F8C3}"/>
              </a:ext>
            </a:extLst>
          </p:cNvPr>
          <p:cNvCxnSpPr>
            <a:cxnSpLocks/>
          </p:cNvCxnSpPr>
          <p:nvPr/>
        </p:nvCxnSpPr>
        <p:spPr>
          <a:xfrm>
            <a:off x="1002984" y="1088279"/>
            <a:ext cx="99109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3599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54571" rtl="0" eaLnBrk="1" latinLnBrk="0" hangingPunct="1">
        <a:lnSpc>
          <a:spcPct val="100000"/>
        </a:lnSpc>
        <a:spcBef>
          <a:spcPct val="0"/>
        </a:spcBef>
        <a:buNone/>
        <a:defRPr sz="4200" kern="1200">
          <a:solidFill>
            <a:schemeClr val="tx1"/>
          </a:solidFill>
          <a:latin typeface="+mj-lt"/>
          <a:ea typeface="+mj-ea"/>
          <a:cs typeface="+mj-cs"/>
        </a:defRPr>
      </a:lvl1pPr>
    </p:titleStyle>
    <p:bodyStyle>
      <a:lvl1pPr marL="238643" indent="-238643" algn="l" defTabSz="954571" rtl="0" eaLnBrk="1" latinLnBrk="0" hangingPunct="1">
        <a:lnSpc>
          <a:spcPct val="120000"/>
        </a:lnSpc>
        <a:spcBef>
          <a:spcPts val="1044"/>
        </a:spcBef>
        <a:buSzPct val="87000"/>
        <a:buFont typeface="Arial" panose="020B0604020202020204" pitchFamily="34" charset="0"/>
        <a:buChar char="•"/>
        <a:defRPr sz="2100" kern="1200">
          <a:solidFill>
            <a:schemeClr val="tx1"/>
          </a:solidFill>
          <a:latin typeface="+mn-lt"/>
          <a:ea typeface="+mn-ea"/>
          <a:cs typeface="+mn-cs"/>
        </a:defRPr>
      </a:lvl1pPr>
      <a:lvl2pPr marL="515468" indent="-238643" algn="l" defTabSz="954571" rtl="0" eaLnBrk="1" latinLnBrk="0" hangingPunct="1">
        <a:lnSpc>
          <a:spcPct val="120000"/>
        </a:lnSpc>
        <a:spcBef>
          <a:spcPts val="522"/>
        </a:spcBef>
        <a:buSzPct val="87000"/>
        <a:buFont typeface="Arial" panose="020B0604020202020204" pitchFamily="34" charset="0"/>
        <a:buChar char="•"/>
        <a:defRPr sz="1900" kern="1200">
          <a:solidFill>
            <a:schemeClr val="tx1"/>
          </a:solidFill>
          <a:latin typeface="+mn-lt"/>
          <a:ea typeface="+mn-ea"/>
          <a:cs typeface="+mn-cs"/>
        </a:defRPr>
      </a:lvl2pPr>
      <a:lvl3pPr marL="763657" indent="-238643" algn="l" defTabSz="954571" rtl="0" eaLnBrk="1" latinLnBrk="0" hangingPunct="1">
        <a:lnSpc>
          <a:spcPct val="120000"/>
        </a:lnSpc>
        <a:spcBef>
          <a:spcPts val="522"/>
        </a:spcBef>
        <a:buSzPct val="87000"/>
        <a:buFont typeface="Arial" panose="020B0604020202020204" pitchFamily="34" charset="0"/>
        <a:buChar char="•"/>
        <a:defRPr sz="1600" kern="1200">
          <a:solidFill>
            <a:schemeClr val="tx1"/>
          </a:solidFill>
          <a:latin typeface="+mn-lt"/>
          <a:ea typeface="+mn-ea"/>
          <a:cs typeface="+mn-cs"/>
        </a:defRPr>
      </a:lvl3pPr>
      <a:lvl4pPr marL="1097756" indent="-298304" algn="l" defTabSz="954571" rtl="0" eaLnBrk="1" latinLnBrk="0" hangingPunct="1">
        <a:lnSpc>
          <a:spcPct val="120000"/>
        </a:lnSpc>
        <a:spcBef>
          <a:spcPts val="522"/>
        </a:spcBef>
        <a:buSzPct val="87000"/>
        <a:buFont typeface="Arial" panose="020B0604020202020204" pitchFamily="34" charset="0"/>
        <a:buChar char="•"/>
        <a:defRPr sz="1500" kern="1200">
          <a:solidFill>
            <a:schemeClr val="tx1"/>
          </a:solidFill>
          <a:latin typeface="+mn-lt"/>
          <a:ea typeface="+mn-ea"/>
          <a:cs typeface="+mn-cs"/>
        </a:defRPr>
      </a:lvl4pPr>
      <a:lvl5pPr marL="1355492" indent="-238643" algn="l" defTabSz="954571" rtl="0" eaLnBrk="1" latinLnBrk="0" hangingPunct="1">
        <a:lnSpc>
          <a:spcPct val="120000"/>
        </a:lnSpc>
        <a:spcBef>
          <a:spcPts val="522"/>
        </a:spcBef>
        <a:buSzPct val="87000"/>
        <a:buFont typeface="Arial" panose="020B0604020202020204" pitchFamily="34" charset="0"/>
        <a:buChar char="•"/>
        <a:defRPr sz="1500" kern="1200">
          <a:solidFill>
            <a:schemeClr val="tx1"/>
          </a:solidFill>
          <a:latin typeface="+mn-lt"/>
          <a:ea typeface="+mn-ea"/>
          <a:cs typeface="+mn-cs"/>
        </a:defRPr>
      </a:lvl5pPr>
      <a:lvl6pPr marL="2625069" indent="-238643" algn="l" defTabSz="954571" rtl="0" eaLnBrk="1" latinLnBrk="0" hangingPunct="1">
        <a:lnSpc>
          <a:spcPct val="90000"/>
        </a:lnSpc>
        <a:spcBef>
          <a:spcPts val="522"/>
        </a:spcBef>
        <a:buFont typeface="Arial" panose="020B0604020202020204" pitchFamily="34" charset="0"/>
        <a:buChar char="•"/>
        <a:defRPr sz="1900" kern="1200">
          <a:solidFill>
            <a:schemeClr val="tx1"/>
          </a:solidFill>
          <a:latin typeface="+mn-lt"/>
          <a:ea typeface="+mn-ea"/>
          <a:cs typeface="+mn-cs"/>
        </a:defRPr>
      </a:lvl6pPr>
      <a:lvl7pPr marL="3102353" indent="-238643" algn="l" defTabSz="954571" rtl="0" eaLnBrk="1" latinLnBrk="0" hangingPunct="1">
        <a:lnSpc>
          <a:spcPct val="90000"/>
        </a:lnSpc>
        <a:spcBef>
          <a:spcPts val="522"/>
        </a:spcBef>
        <a:buFont typeface="Arial" panose="020B0604020202020204" pitchFamily="34" charset="0"/>
        <a:buChar char="•"/>
        <a:defRPr sz="1900" kern="1200">
          <a:solidFill>
            <a:schemeClr val="tx1"/>
          </a:solidFill>
          <a:latin typeface="+mn-lt"/>
          <a:ea typeface="+mn-ea"/>
          <a:cs typeface="+mn-cs"/>
        </a:defRPr>
      </a:lvl7pPr>
      <a:lvl8pPr marL="3579639" indent="-238643" algn="l" defTabSz="954571" rtl="0" eaLnBrk="1" latinLnBrk="0" hangingPunct="1">
        <a:lnSpc>
          <a:spcPct val="90000"/>
        </a:lnSpc>
        <a:spcBef>
          <a:spcPts val="522"/>
        </a:spcBef>
        <a:buFont typeface="Arial" panose="020B0604020202020204" pitchFamily="34" charset="0"/>
        <a:buChar char="•"/>
        <a:defRPr sz="1900" kern="1200">
          <a:solidFill>
            <a:schemeClr val="tx1"/>
          </a:solidFill>
          <a:latin typeface="+mn-lt"/>
          <a:ea typeface="+mn-ea"/>
          <a:cs typeface="+mn-cs"/>
        </a:defRPr>
      </a:lvl8pPr>
      <a:lvl9pPr marL="4056925" indent="-238643" algn="l" defTabSz="954571" rtl="0" eaLnBrk="1" latinLnBrk="0" hangingPunct="1">
        <a:lnSpc>
          <a:spcPct val="90000"/>
        </a:lnSpc>
        <a:spcBef>
          <a:spcPts val="522"/>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54571" rtl="0" eaLnBrk="1" latinLnBrk="0" hangingPunct="1">
        <a:defRPr sz="1900" kern="1200">
          <a:solidFill>
            <a:schemeClr val="tx1"/>
          </a:solidFill>
          <a:latin typeface="+mn-lt"/>
          <a:ea typeface="+mn-ea"/>
          <a:cs typeface="+mn-cs"/>
        </a:defRPr>
      </a:lvl1pPr>
      <a:lvl2pPr marL="477284" algn="l" defTabSz="954571" rtl="0" eaLnBrk="1" latinLnBrk="0" hangingPunct="1">
        <a:defRPr sz="1900" kern="1200">
          <a:solidFill>
            <a:schemeClr val="tx1"/>
          </a:solidFill>
          <a:latin typeface="+mn-lt"/>
          <a:ea typeface="+mn-ea"/>
          <a:cs typeface="+mn-cs"/>
        </a:defRPr>
      </a:lvl2pPr>
      <a:lvl3pPr marL="954571" algn="l" defTabSz="954571" rtl="0" eaLnBrk="1" latinLnBrk="0" hangingPunct="1">
        <a:defRPr sz="1900" kern="1200">
          <a:solidFill>
            <a:schemeClr val="tx1"/>
          </a:solidFill>
          <a:latin typeface="+mn-lt"/>
          <a:ea typeface="+mn-ea"/>
          <a:cs typeface="+mn-cs"/>
        </a:defRPr>
      </a:lvl3pPr>
      <a:lvl4pPr marL="1431856" algn="l" defTabSz="954571" rtl="0" eaLnBrk="1" latinLnBrk="0" hangingPunct="1">
        <a:defRPr sz="1900" kern="1200">
          <a:solidFill>
            <a:schemeClr val="tx1"/>
          </a:solidFill>
          <a:latin typeface="+mn-lt"/>
          <a:ea typeface="+mn-ea"/>
          <a:cs typeface="+mn-cs"/>
        </a:defRPr>
      </a:lvl4pPr>
      <a:lvl5pPr marL="1909142" algn="l" defTabSz="954571" rtl="0" eaLnBrk="1" latinLnBrk="0" hangingPunct="1">
        <a:defRPr sz="1900" kern="1200">
          <a:solidFill>
            <a:schemeClr val="tx1"/>
          </a:solidFill>
          <a:latin typeface="+mn-lt"/>
          <a:ea typeface="+mn-ea"/>
          <a:cs typeface="+mn-cs"/>
        </a:defRPr>
      </a:lvl5pPr>
      <a:lvl6pPr marL="2386427" algn="l" defTabSz="954571" rtl="0" eaLnBrk="1" latinLnBrk="0" hangingPunct="1">
        <a:defRPr sz="1900" kern="1200">
          <a:solidFill>
            <a:schemeClr val="tx1"/>
          </a:solidFill>
          <a:latin typeface="+mn-lt"/>
          <a:ea typeface="+mn-ea"/>
          <a:cs typeface="+mn-cs"/>
        </a:defRPr>
      </a:lvl6pPr>
      <a:lvl7pPr marL="2863710" algn="l" defTabSz="954571" rtl="0" eaLnBrk="1" latinLnBrk="0" hangingPunct="1">
        <a:defRPr sz="1900" kern="1200">
          <a:solidFill>
            <a:schemeClr val="tx1"/>
          </a:solidFill>
          <a:latin typeface="+mn-lt"/>
          <a:ea typeface="+mn-ea"/>
          <a:cs typeface="+mn-cs"/>
        </a:defRPr>
      </a:lvl7pPr>
      <a:lvl8pPr marL="3340998" algn="l" defTabSz="954571" rtl="0" eaLnBrk="1" latinLnBrk="0" hangingPunct="1">
        <a:defRPr sz="1900" kern="1200">
          <a:solidFill>
            <a:schemeClr val="tx1"/>
          </a:solidFill>
          <a:latin typeface="+mn-lt"/>
          <a:ea typeface="+mn-ea"/>
          <a:cs typeface="+mn-cs"/>
        </a:defRPr>
      </a:lvl8pPr>
      <a:lvl9pPr marL="3818282" algn="l" defTabSz="954571"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3444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 xmlns:a16="http://schemas.microsoft.com/office/drawing/2014/main" id="{6C513F38-DA04-FF4F-8FF5-2057FA278566}"/>
              </a:ext>
            </a:extLst>
          </p:cNvPr>
          <p:cNvSpPr>
            <a:spLocks noGrp="1"/>
          </p:cNvSpPr>
          <p:nvPr>
            <p:ph type="title"/>
          </p:nvPr>
        </p:nvSpPr>
        <p:spPr>
          <a:xfrm>
            <a:off x="925830" y="653521"/>
            <a:ext cx="10492740" cy="1684073"/>
          </a:xfrm>
          <a:prstGeom prst="rect">
            <a:avLst/>
          </a:prstGeom>
        </p:spPr>
        <p:txBody>
          <a:bodyPr vert="horz" lIns="95458" tIns="47730" rIns="95458" bIns="4773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C8CC913E-8F67-3C4C-A532-B64FF6BBC2D9}"/>
              </a:ext>
            </a:extLst>
          </p:cNvPr>
          <p:cNvSpPr>
            <a:spLocks noGrp="1"/>
          </p:cNvSpPr>
          <p:nvPr>
            <p:ph type="body" idx="1"/>
          </p:nvPr>
        </p:nvSpPr>
        <p:spPr>
          <a:xfrm>
            <a:off x="925830" y="2498470"/>
            <a:ext cx="10492740" cy="3614471"/>
          </a:xfrm>
          <a:prstGeom prst="rect">
            <a:avLst/>
          </a:prstGeom>
        </p:spPr>
        <p:txBody>
          <a:bodyPr vert="horz" lIns="95458" tIns="47730" rIns="95458" bIns="477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8C83D2BD-7BB2-BD4E-BB54-C78F768CF2F4}"/>
              </a:ext>
            </a:extLst>
          </p:cNvPr>
          <p:cNvSpPr>
            <a:spLocks noGrp="1"/>
          </p:cNvSpPr>
          <p:nvPr>
            <p:ph type="dt" sz="half" idx="2"/>
          </p:nvPr>
        </p:nvSpPr>
        <p:spPr>
          <a:xfrm>
            <a:off x="7774723" y="6210125"/>
            <a:ext cx="2777490" cy="385410"/>
          </a:xfrm>
          <a:prstGeom prst="rect">
            <a:avLst/>
          </a:prstGeom>
        </p:spPr>
        <p:txBody>
          <a:bodyPr vert="horz" lIns="95458" tIns="47730" rIns="95458" bIns="47730" rtlCol="0" anchor="ctr"/>
          <a:lstStyle>
            <a:lvl1pPr algn="r" eaLnBrk="1" fontAlgn="auto" hangingPunct="1">
              <a:spcBef>
                <a:spcPts val="0"/>
              </a:spcBef>
              <a:spcAft>
                <a:spcPts val="0"/>
              </a:spcAft>
              <a:defRPr sz="1000">
                <a:solidFill>
                  <a:srgbClr val="000000"/>
                </a:solidFill>
                <a:latin typeface="+mn-lt"/>
                <a:ea typeface="+mn-ea"/>
                <a:cs typeface="+mn-cs"/>
              </a:defRPr>
            </a:lvl1pPr>
          </a:lstStyle>
          <a:p>
            <a:pPr defTabSz="954571">
              <a:defRPr/>
            </a:pPr>
            <a:fld id="{37372769-8A3C-0A4D-8C95-22CABE556BE6}" type="datetimeFigureOut">
              <a:rPr lang="en-US" smtClean="0"/>
              <a:pPr defTabSz="954571">
                <a:defRPr/>
              </a:pPr>
              <a:t>9/19/2023</a:t>
            </a:fld>
            <a:endParaRPr lang="en-US"/>
          </a:p>
        </p:txBody>
      </p:sp>
      <p:sp>
        <p:nvSpPr>
          <p:cNvPr id="5" name="Footer Placeholder 4">
            <a:extLst>
              <a:ext uri="{FF2B5EF4-FFF2-40B4-BE49-F238E27FC236}">
                <a16:creationId xmlns="" xmlns:a16="http://schemas.microsoft.com/office/drawing/2014/main" id="{AA45F756-23BA-924C-8C38-B688C58C536C}"/>
              </a:ext>
            </a:extLst>
          </p:cNvPr>
          <p:cNvSpPr>
            <a:spLocks noGrp="1"/>
          </p:cNvSpPr>
          <p:nvPr>
            <p:ph type="ftr" sz="quarter" idx="3"/>
          </p:nvPr>
        </p:nvSpPr>
        <p:spPr>
          <a:xfrm>
            <a:off x="925833" y="6210125"/>
            <a:ext cx="6755666" cy="385410"/>
          </a:xfrm>
          <a:prstGeom prst="rect">
            <a:avLst/>
          </a:prstGeom>
        </p:spPr>
        <p:txBody>
          <a:bodyPr vert="horz" lIns="95458" tIns="47730" rIns="95458" bIns="47730" rtlCol="0" anchor="ctr"/>
          <a:lstStyle>
            <a:lvl1pPr algn="l" eaLnBrk="1" fontAlgn="auto" hangingPunct="1">
              <a:spcBef>
                <a:spcPts val="0"/>
              </a:spcBef>
              <a:spcAft>
                <a:spcPts val="0"/>
              </a:spcAft>
              <a:defRPr sz="1000">
                <a:solidFill>
                  <a:srgbClr val="000000"/>
                </a:solidFill>
                <a:latin typeface="+mn-lt"/>
                <a:ea typeface="+mn-ea"/>
                <a:cs typeface="+mn-cs"/>
              </a:defRPr>
            </a:lvl1pPr>
          </a:lstStyle>
          <a:p>
            <a:pPr defTabSz="954571">
              <a:defRPr/>
            </a:pPr>
            <a:endParaRPr lang="en-US"/>
          </a:p>
        </p:txBody>
      </p:sp>
      <p:sp>
        <p:nvSpPr>
          <p:cNvPr id="6" name="Slide Number Placeholder 5">
            <a:extLst>
              <a:ext uri="{FF2B5EF4-FFF2-40B4-BE49-F238E27FC236}">
                <a16:creationId xmlns="" xmlns:a16="http://schemas.microsoft.com/office/drawing/2014/main" id="{3D974979-C2E1-064F-808D-FD7C0585A0AA}"/>
              </a:ext>
            </a:extLst>
          </p:cNvPr>
          <p:cNvSpPr>
            <a:spLocks noGrp="1"/>
          </p:cNvSpPr>
          <p:nvPr>
            <p:ph type="sldNum" sz="quarter" idx="4"/>
          </p:nvPr>
        </p:nvSpPr>
        <p:spPr>
          <a:xfrm>
            <a:off x="10645440" y="6210125"/>
            <a:ext cx="773132" cy="385410"/>
          </a:xfrm>
          <a:prstGeom prst="rect">
            <a:avLst/>
          </a:prstGeom>
        </p:spPr>
        <p:txBody>
          <a:bodyPr vert="horz" wrap="square" lIns="95458" tIns="47730" rIns="95458" bIns="47730" numCol="1" anchor="ctr" anchorCtr="0" compatLnSpc="1">
            <a:prstTxWarp prst="textNoShape">
              <a:avLst/>
            </a:prstTxWarp>
          </a:bodyPr>
          <a:lstStyle>
            <a:lvl1pPr algn="r" eaLnBrk="1" hangingPunct="1">
              <a:defRPr sz="1000" smtClean="0">
                <a:solidFill>
                  <a:srgbClr val="000000"/>
                </a:solidFill>
                <a:latin typeface="Tw Cen MT" panose="020B0602020104020603" pitchFamily="34" charset="0"/>
              </a:defRPr>
            </a:lvl1pPr>
          </a:lstStyle>
          <a:p>
            <a:pPr defTabSz="954571">
              <a:defRPr/>
            </a:pPr>
            <a:fld id="{0864D616-F1BD-E74E-8895-D66C7BB46AC1}" type="slidenum">
              <a:rPr lang="en-US" altLang="en-US" smtClean="0"/>
              <a:pPr defTabSz="954571">
                <a:defRPr/>
              </a:pPr>
              <a:t>‹#›</a:t>
            </a:fld>
            <a:endParaRPr lang="en-US" altLang="en-US"/>
          </a:p>
        </p:txBody>
      </p:sp>
    </p:spTree>
    <p:extLst>
      <p:ext uri="{BB962C8B-B14F-4D97-AF65-F5344CB8AC3E}">
        <p14:creationId xmlns:p14="http://schemas.microsoft.com/office/powerpoint/2010/main" val="87101728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txStyles>
    <p:titleStyle>
      <a:lvl1pPr algn="ctr" rtl="0" eaLnBrk="0" fontAlgn="base" hangingPunct="0">
        <a:lnSpc>
          <a:spcPct val="90000"/>
        </a:lnSpc>
        <a:spcBef>
          <a:spcPct val="0"/>
        </a:spcBef>
        <a:spcAft>
          <a:spcPct val="0"/>
        </a:spcAft>
        <a:defRPr sz="38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38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38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38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3800">
          <a:solidFill>
            <a:schemeClr val="tx1"/>
          </a:solidFill>
          <a:latin typeface="Tw Cen MT" panose="020B0602020104020603" pitchFamily="34" charset="0"/>
          <a:ea typeface="SimSun" panose="02010600030101010101" pitchFamily="2" charset="-122"/>
        </a:defRPr>
      </a:lvl5pPr>
      <a:lvl6pPr marL="477284" algn="ctr" rtl="0" fontAlgn="base">
        <a:lnSpc>
          <a:spcPct val="90000"/>
        </a:lnSpc>
        <a:spcBef>
          <a:spcPct val="0"/>
        </a:spcBef>
        <a:spcAft>
          <a:spcPct val="0"/>
        </a:spcAft>
        <a:defRPr sz="3800">
          <a:solidFill>
            <a:schemeClr val="tx1"/>
          </a:solidFill>
          <a:latin typeface="Tw Cen MT" panose="020B0602020104020603" pitchFamily="34" charset="0"/>
          <a:ea typeface="SimSun" panose="02010600030101010101" pitchFamily="2" charset="-122"/>
        </a:defRPr>
      </a:lvl6pPr>
      <a:lvl7pPr marL="954571" algn="ctr" rtl="0" fontAlgn="base">
        <a:lnSpc>
          <a:spcPct val="90000"/>
        </a:lnSpc>
        <a:spcBef>
          <a:spcPct val="0"/>
        </a:spcBef>
        <a:spcAft>
          <a:spcPct val="0"/>
        </a:spcAft>
        <a:defRPr sz="3800">
          <a:solidFill>
            <a:schemeClr val="tx1"/>
          </a:solidFill>
          <a:latin typeface="Tw Cen MT" panose="020B0602020104020603" pitchFamily="34" charset="0"/>
          <a:ea typeface="SimSun" panose="02010600030101010101" pitchFamily="2" charset="-122"/>
        </a:defRPr>
      </a:lvl7pPr>
      <a:lvl8pPr marL="1431856" algn="ctr" rtl="0" fontAlgn="base">
        <a:lnSpc>
          <a:spcPct val="90000"/>
        </a:lnSpc>
        <a:spcBef>
          <a:spcPct val="0"/>
        </a:spcBef>
        <a:spcAft>
          <a:spcPct val="0"/>
        </a:spcAft>
        <a:defRPr sz="3800">
          <a:solidFill>
            <a:schemeClr val="tx1"/>
          </a:solidFill>
          <a:latin typeface="Tw Cen MT" panose="020B0602020104020603" pitchFamily="34" charset="0"/>
          <a:ea typeface="SimSun" panose="02010600030101010101" pitchFamily="2" charset="-122"/>
        </a:defRPr>
      </a:lvl8pPr>
      <a:lvl9pPr marL="1909142" algn="ctr" rtl="0" fontAlgn="base">
        <a:lnSpc>
          <a:spcPct val="90000"/>
        </a:lnSpc>
        <a:spcBef>
          <a:spcPct val="0"/>
        </a:spcBef>
        <a:spcAft>
          <a:spcPct val="0"/>
        </a:spcAft>
        <a:defRPr sz="3800">
          <a:solidFill>
            <a:schemeClr val="tx1"/>
          </a:solidFill>
          <a:latin typeface="Tw Cen MT" panose="020B0602020104020603" pitchFamily="34" charset="0"/>
          <a:ea typeface="SimSun" panose="02010600030101010101" pitchFamily="2" charset="-122"/>
        </a:defRPr>
      </a:lvl9pPr>
    </p:titleStyle>
    <p:bodyStyle>
      <a:lvl1pPr marL="238643" indent="-238643" algn="l" rtl="0" eaLnBrk="0" fontAlgn="base" hangingPunct="0">
        <a:lnSpc>
          <a:spcPct val="120000"/>
        </a:lnSpc>
        <a:spcBef>
          <a:spcPts val="1044"/>
        </a:spcBef>
        <a:spcAft>
          <a:spcPct val="0"/>
        </a:spcAft>
        <a:buClr>
          <a:schemeClr val="tx1"/>
        </a:buClr>
        <a:buFont typeface="Arial" panose="020B0604020202020204" pitchFamily="34" charset="0"/>
        <a:buChar char="•"/>
        <a:defRPr sz="2100" kern="1200" cap="all">
          <a:solidFill>
            <a:schemeClr val="tx1"/>
          </a:solidFill>
          <a:latin typeface="+mn-lt"/>
          <a:ea typeface="SimSun" panose="02010600030101010101" pitchFamily="2" charset="-122"/>
          <a:cs typeface="+mn-cs"/>
        </a:defRPr>
      </a:lvl1pPr>
      <a:lvl2pPr marL="715927" indent="-238643" algn="l" rtl="0" eaLnBrk="0" fontAlgn="base" hangingPunct="0">
        <a:lnSpc>
          <a:spcPct val="120000"/>
        </a:lnSpc>
        <a:spcBef>
          <a:spcPts val="522"/>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193214" indent="-238643" algn="l" rtl="0" eaLnBrk="0" fontAlgn="base" hangingPunct="0">
        <a:lnSpc>
          <a:spcPct val="120000"/>
        </a:lnSpc>
        <a:spcBef>
          <a:spcPts val="522"/>
        </a:spcBef>
        <a:spcAft>
          <a:spcPct val="0"/>
        </a:spcAft>
        <a:buClr>
          <a:schemeClr val="tx1"/>
        </a:buClr>
        <a:buFont typeface="Arial" panose="020B0604020202020204" pitchFamily="34" charset="0"/>
        <a:buChar char="•"/>
        <a:defRPr sz="1600" kern="1200" cap="all">
          <a:solidFill>
            <a:schemeClr val="tx1"/>
          </a:solidFill>
          <a:latin typeface="+mn-lt"/>
          <a:ea typeface="SimSun" panose="02010600030101010101" pitchFamily="2" charset="-122"/>
          <a:cs typeface="+mn-cs"/>
        </a:defRPr>
      </a:lvl3pPr>
      <a:lvl4pPr marL="1670498" indent="-238643" algn="l" rtl="0" eaLnBrk="0" fontAlgn="base" hangingPunct="0">
        <a:lnSpc>
          <a:spcPct val="120000"/>
        </a:lnSpc>
        <a:spcBef>
          <a:spcPts val="522"/>
        </a:spcBef>
        <a:spcAft>
          <a:spcPct val="0"/>
        </a:spcAft>
        <a:buClr>
          <a:schemeClr val="tx1"/>
        </a:buClr>
        <a:buFont typeface="Arial" panose="020B0604020202020204" pitchFamily="34" charset="0"/>
        <a:buChar char="•"/>
        <a:defRPr sz="1500" kern="1200" cap="all">
          <a:solidFill>
            <a:schemeClr val="tx1"/>
          </a:solidFill>
          <a:latin typeface="+mn-lt"/>
          <a:ea typeface="SimSun" panose="02010600030101010101" pitchFamily="2" charset="-122"/>
          <a:cs typeface="+mn-cs"/>
        </a:defRPr>
      </a:lvl4pPr>
      <a:lvl5pPr marL="2147782" indent="-238643" algn="l" rtl="0" eaLnBrk="0" fontAlgn="base" hangingPunct="0">
        <a:lnSpc>
          <a:spcPct val="120000"/>
        </a:lnSpc>
        <a:spcBef>
          <a:spcPts val="522"/>
        </a:spcBef>
        <a:spcAft>
          <a:spcPct val="0"/>
        </a:spcAft>
        <a:buClr>
          <a:schemeClr val="tx1"/>
        </a:buClr>
        <a:buFont typeface="Arial" panose="020B0604020202020204" pitchFamily="34" charset="0"/>
        <a:buChar char="•"/>
        <a:defRPr sz="1500" kern="1200" cap="all">
          <a:solidFill>
            <a:schemeClr val="tx1"/>
          </a:solidFill>
          <a:latin typeface="+mn-lt"/>
          <a:ea typeface="SimSun" panose="02010600030101010101" pitchFamily="2" charset="-122"/>
          <a:cs typeface="+mn-cs"/>
        </a:defRPr>
      </a:lvl5pPr>
      <a:lvl6pPr marL="2625069" indent="-238643" algn="l" defTabSz="954571" rtl="0" eaLnBrk="1" latinLnBrk="0" hangingPunct="1">
        <a:lnSpc>
          <a:spcPct val="120000"/>
        </a:lnSpc>
        <a:spcBef>
          <a:spcPts val="522"/>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6pPr>
      <a:lvl7pPr marL="3102353" indent="-238643" algn="l" defTabSz="954571" rtl="0" eaLnBrk="1" latinLnBrk="0" hangingPunct="1">
        <a:lnSpc>
          <a:spcPct val="120000"/>
        </a:lnSpc>
        <a:spcBef>
          <a:spcPts val="522"/>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7pPr>
      <a:lvl8pPr marL="3579639" indent="-238643" algn="l" defTabSz="954571" rtl="0" eaLnBrk="1" latinLnBrk="0" hangingPunct="1">
        <a:lnSpc>
          <a:spcPct val="120000"/>
        </a:lnSpc>
        <a:spcBef>
          <a:spcPts val="522"/>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8pPr>
      <a:lvl9pPr marL="4056925" indent="-238643" algn="l" defTabSz="954571" rtl="0" eaLnBrk="1" latinLnBrk="0" hangingPunct="1">
        <a:lnSpc>
          <a:spcPct val="120000"/>
        </a:lnSpc>
        <a:spcBef>
          <a:spcPts val="522"/>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9pPr>
    </p:bodyStyle>
    <p:otherStyle>
      <a:defPPr>
        <a:defRPr lang="en-US"/>
      </a:defPPr>
      <a:lvl1pPr marL="0" algn="l" defTabSz="954571" rtl="0" eaLnBrk="1" latinLnBrk="0" hangingPunct="1">
        <a:defRPr sz="1900" kern="1200">
          <a:solidFill>
            <a:schemeClr val="tx1"/>
          </a:solidFill>
          <a:latin typeface="+mn-lt"/>
          <a:ea typeface="+mn-ea"/>
          <a:cs typeface="+mn-cs"/>
        </a:defRPr>
      </a:lvl1pPr>
      <a:lvl2pPr marL="477284" algn="l" defTabSz="954571" rtl="0" eaLnBrk="1" latinLnBrk="0" hangingPunct="1">
        <a:defRPr sz="1900" kern="1200">
          <a:solidFill>
            <a:schemeClr val="tx1"/>
          </a:solidFill>
          <a:latin typeface="+mn-lt"/>
          <a:ea typeface="+mn-ea"/>
          <a:cs typeface="+mn-cs"/>
        </a:defRPr>
      </a:lvl2pPr>
      <a:lvl3pPr marL="954571" algn="l" defTabSz="954571" rtl="0" eaLnBrk="1" latinLnBrk="0" hangingPunct="1">
        <a:defRPr sz="1900" kern="1200">
          <a:solidFill>
            <a:schemeClr val="tx1"/>
          </a:solidFill>
          <a:latin typeface="+mn-lt"/>
          <a:ea typeface="+mn-ea"/>
          <a:cs typeface="+mn-cs"/>
        </a:defRPr>
      </a:lvl3pPr>
      <a:lvl4pPr marL="1431856" algn="l" defTabSz="954571" rtl="0" eaLnBrk="1" latinLnBrk="0" hangingPunct="1">
        <a:defRPr sz="1900" kern="1200">
          <a:solidFill>
            <a:schemeClr val="tx1"/>
          </a:solidFill>
          <a:latin typeface="+mn-lt"/>
          <a:ea typeface="+mn-ea"/>
          <a:cs typeface="+mn-cs"/>
        </a:defRPr>
      </a:lvl4pPr>
      <a:lvl5pPr marL="1909142" algn="l" defTabSz="954571" rtl="0" eaLnBrk="1" latinLnBrk="0" hangingPunct="1">
        <a:defRPr sz="1900" kern="1200">
          <a:solidFill>
            <a:schemeClr val="tx1"/>
          </a:solidFill>
          <a:latin typeface="+mn-lt"/>
          <a:ea typeface="+mn-ea"/>
          <a:cs typeface="+mn-cs"/>
        </a:defRPr>
      </a:lvl5pPr>
      <a:lvl6pPr marL="2386427" algn="l" defTabSz="954571" rtl="0" eaLnBrk="1" latinLnBrk="0" hangingPunct="1">
        <a:defRPr sz="1900" kern="1200">
          <a:solidFill>
            <a:schemeClr val="tx1"/>
          </a:solidFill>
          <a:latin typeface="+mn-lt"/>
          <a:ea typeface="+mn-ea"/>
          <a:cs typeface="+mn-cs"/>
        </a:defRPr>
      </a:lvl6pPr>
      <a:lvl7pPr marL="2863710" algn="l" defTabSz="954571" rtl="0" eaLnBrk="1" latinLnBrk="0" hangingPunct="1">
        <a:defRPr sz="1900" kern="1200">
          <a:solidFill>
            <a:schemeClr val="tx1"/>
          </a:solidFill>
          <a:latin typeface="+mn-lt"/>
          <a:ea typeface="+mn-ea"/>
          <a:cs typeface="+mn-cs"/>
        </a:defRPr>
      </a:lvl7pPr>
      <a:lvl8pPr marL="3340998" algn="l" defTabSz="954571" rtl="0" eaLnBrk="1" latinLnBrk="0" hangingPunct="1">
        <a:defRPr sz="1900" kern="1200">
          <a:solidFill>
            <a:schemeClr val="tx1"/>
          </a:solidFill>
          <a:latin typeface="+mn-lt"/>
          <a:ea typeface="+mn-ea"/>
          <a:cs typeface="+mn-cs"/>
        </a:defRPr>
      </a:lvl8pPr>
      <a:lvl9pPr marL="3818282" algn="l" defTabSz="954571"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344400" cy="7239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D1F8F8"/>
          </a:solidFill>
        </p:spPr>
        <p:txBody>
          <a:bodyPr wrap="square" lIns="0" tIns="0" rIns="0" bIns="0" rtlCol="0"/>
          <a:lstStyle/>
          <a:p>
            <a:pPr defTabSz="1252723"/>
            <a:endParaRPr sz="2500">
              <a:solidFill>
                <a:prstClr val="black"/>
              </a:solidFill>
            </a:endParaRPr>
          </a:p>
        </p:txBody>
      </p:sp>
      <p:sp>
        <p:nvSpPr>
          <p:cNvPr id="2" name="Holder 2"/>
          <p:cNvSpPr>
            <a:spLocks noGrp="1"/>
          </p:cNvSpPr>
          <p:nvPr>
            <p:ph type="title"/>
          </p:nvPr>
        </p:nvSpPr>
        <p:spPr>
          <a:xfrm>
            <a:off x="4335804" y="1443260"/>
            <a:ext cx="3672801" cy="369332"/>
          </a:xfrm>
          <a:prstGeom prst="rect">
            <a:avLst/>
          </a:prstGeom>
        </p:spPr>
        <p:txBody>
          <a:bodyPr wrap="square" lIns="0" tIns="0" rIns="0" bIns="0">
            <a:spAutoFit/>
          </a:bodyPr>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a:xfrm>
            <a:off x="3458831" y="2172058"/>
            <a:ext cx="5426735" cy="184666"/>
          </a:xfrm>
          <a:prstGeom prst="rect">
            <a:avLst/>
          </a:prstGeom>
        </p:spPr>
        <p:txBody>
          <a:bodyPr wrap="square" lIns="0" tIns="0" rIns="0" bIns="0">
            <a:spAutoFit/>
          </a:bodyPr>
          <a:lstStyle>
            <a:lvl1pPr>
              <a:defRPr sz="12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97096" y="6732272"/>
            <a:ext cx="3950208" cy="389850"/>
          </a:xfrm>
          <a:prstGeom prst="rect">
            <a:avLst/>
          </a:prstGeom>
        </p:spPr>
        <p:txBody>
          <a:bodyPr wrap="square" lIns="0" tIns="0" rIns="0" bIns="0">
            <a:spAutoFit/>
          </a:bodyPr>
          <a:lstStyle>
            <a:lvl1pPr algn="ctr">
              <a:defRPr>
                <a:solidFill>
                  <a:schemeClr val="tx1">
                    <a:tint val="75000"/>
                  </a:schemeClr>
                </a:solidFill>
              </a:defRPr>
            </a:lvl1pPr>
          </a:lstStyle>
          <a:p>
            <a:pPr defTabSz="1252723"/>
            <a:endParaRPr lang="en-US" sz="2500">
              <a:solidFill>
                <a:prstClr val="black">
                  <a:tint val="75000"/>
                </a:prstClr>
              </a:solidFill>
            </a:endParaRPr>
          </a:p>
        </p:txBody>
      </p:sp>
      <p:sp>
        <p:nvSpPr>
          <p:cNvPr id="5" name="Holder 5"/>
          <p:cNvSpPr>
            <a:spLocks noGrp="1"/>
          </p:cNvSpPr>
          <p:nvPr>
            <p:ph type="dt" sz="half" idx="6"/>
          </p:nvPr>
        </p:nvSpPr>
        <p:spPr>
          <a:xfrm>
            <a:off x="617220" y="6732272"/>
            <a:ext cx="2839212" cy="389850"/>
          </a:xfrm>
          <a:prstGeom prst="rect">
            <a:avLst/>
          </a:prstGeom>
        </p:spPr>
        <p:txBody>
          <a:bodyPr wrap="square" lIns="0" tIns="0" rIns="0" bIns="0">
            <a:spAutoFit/>
          </a:bodyPr>
          <a:lstStyle>
            <a:lvl1pPr algn="l">
              <a:defRPr>
                <a:solidFill>
                  <a:schemeClr val="tx1">
                    <a:tint val="75000"/>
                  </a:schemeClr>
                </a:solidFill>
              </a:defRPr>
            </a:lvl1pPr>
          </a:lstStyle>
          <a:p>
            <a:pPr defTabSz="1252723"/>
            <a:fld id="{1D8BD707-D9CF-40AE-B4C6-C98DA3205C09}" type="datetimeFigureOut">
              <a:rPr lang="en-US" sz="2500" smtClean="0">
                <a:solidFill>
                  <a:prstClr val="black">
                    <a:tint val="75000"/>
                  </a:prstClr>
                </a:solidFill>
              </a:rPr>
              <a:pPr defTabSz="1252723"/>
              <a:t>9/19/2023</a:t>
            </a:fld>
            <a:endParaRPr lang="en-US" sz="2500">
              <a:solidFill>
                <a:prstClr val="black">
                  <a:tint val="75000"/>
                </a:prstClr>
              </a:solidFill>
            </a:endParaRPr>
          </a:p>
        </p:txBody>
      </p:sp>
      <p:sp>
        <p:nvSpPr>
          <p:cNvPr id="6" name="Holder 6"/>
          <p:cNvSpPr>
            <a:spLocks noGrp="1"/>
          </p:cNvSpPr>
          <p:nvPr>
            <p:ph type="sldNum" sz="quarter" idx="7"/>
          </p:nvPr>
        </p:nvSpPr>
        <p:spPr>
          <a:xfrm>
            <a:off x="8887968" y="6732272"/>
            <a:ext cx="2839212" cy="389850"/>
          </a:xfrm>
          <a:prstGeom prst="rect">
            <a:avLst/>
          </a:prstGeom>
        </p:spPr>
        <p:txBody>
          <a:bodyPr wrap="square" lIns="0" tIns="0" rIns="0" bIns="0">
            <a:spAutoFit/>
          </a:bodyPr>
          <a:lstStyle>
            <a:lvl1pPr algn="r">
              <a:defRPr>
                <a:solidFill>
                  <a:schemeClr val="tx1">
                    <a:tint val="75000"/>
                  </a:schemeClr>
                </a:solidFill>
              </a:defRPr>
            </a:lvl1pPr>
          </a:lstStyle>
          <a:p>
            <a:pPr defTabSz="1252723"/>
            <a:fld id="{B6F15528-21DE-4FAA-801E-634DDDAF4B2B}" type="slidenum">
              <a:rPr lang="en-US" sz="2500" smtClean="0">
                <a:solidFill>
                  <a:prstClr val="black">
                    <a:tint val="75000"/>
                  </a:prstClr>
                </a:solidFill>
              </a:rPr>
              <a:pPr defTabSz="1252723"/>
              <a:t>‹#›</a:t>
            </a:fld>
            <a:endParaRPr lang="en-US" sz="2500">
              <a:solidFill>
                <a:prstClr val="black">
                  <a:tint val="75000"/>
                </a:prstClr>
              </a:solidFill>
            </a:endParaRPr>
          </a:p>
        </p:txBody>
      </p:sp>
    </p:spTree>
    <p:extLst>
      <p:ext uri="{BB962C8B-B14F-4D97-AF65-F5344CB8AC3E}">
        <p14:creationId xmlns:p14="http://schemas.microsoft.com/office/powerpoint/2010/main" val="8226745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xStyles>
    <p:titleStyle>
      <a:lvl1pPr>
        <a:defRPr>
          <a:latin typeface="+mj-lt"/>
          <a:ea typeface="+mj-ea"/>
          <a:cs typeface="+mj-cs"/>
        </a:defRPr>
      </a:lvl1pPr>
    </p:titleStyle>
    <p:bodyStyle>
      <a:lvl1pPr marL="0">
        <a:defRPr>
          <a:latin typeface="+mn-lt"/>
          <a:ea typeface="+mn-ea"/>
          <a:cs typeface="+mn-cs"/>
        </a:defRPr>
      </a:lvl1pPr>
      <a:lvl2pPr marL="626360">
        <a:defRPr>
          <a:latin typeface="+mn-lt"/>
          <a:ea typeface="+mn-ea"/>
          <a:cs typeface="+mn-cs"/>
        </a:defRPr>
      </a:lvl2pPr>
      <a:lvl3pPr marL="1252723">
        <a:defRPr>
          <a:latin typeface="+mn-lt"/>
          <a:ea typeface="+mn-ea"/>
          <a:cs typeface="+mn-cs"/>
        </a:defRPr>
      </a:lvl3pPr>
      <a:lvl4pPr marL="1879084">
        <a:defRPr>
          <a:latin typeface="+mn-lt"/>
          <a:ea typeface="+mn-ea"/>
          <a:cs typeface="+mn-cs"/>
        </a:defRPr>
      </a:lvl4pPr>
      <a:lvl5pPr marL="2505444">
        <a:defRPr>
          <a:latin typeface="+mn-lt"/>
          <a:ea typeface="+mn-ea"/>
          <a:cs typeface="+mn-cs"/>
        </a:defRPr>
      </a:lvl5pPr>
      <a:lvl6pPr marL="3131807">
        <a:defRPr>
          <a:latin typeface="+mn-lt"/>
          <a:ea typeface="+mn-ea"/>
          <a:cs typeface="+mn-cs"/>
        </a:defRPr>
      </a:lvl6pPr>
      <a:lvl7pPr marL="3758169">
        <a:defRPr>
          <a:latin typeface="+mn-lt"/>
          <a:ea typeface="+mn-ea"/>
          <a:cs typeface="+mn-cs"/>
        </a:defRPr>
      </a:lvl7pPr>
      <a:lvl8pPr marL="4384527">
        <a:defRPr>
          <a:latin typeface="+mn-lt"/>
          <a:ea typeface="+mn-ea"/>
          <a:cs typeface="+mn-cs"/>
        </a:defRPr>
      </a:lvl8pPr>
      <a:lvl9pPr marL="5010892">
        <a:defRPr>
          <a:latin typeface="+mn-lt"/>
          <a:ea typeface="+mn-ea"/>
          <a:cs typeface="+mn-cs"/>
        </a:defRPr>
      </a:lvl9pPr>
    </p:bodyStyle>
    <p:otherStyle>
      <a:lvl1pPr marL="0">
        <a:defRPr>
          <a:latin typeface="+mn-lt"/>
          <a:ea typeface="+mn-ea"/>
          <a:cs typeface="+mn-cs"/>
        </a:defRPr>
      </a:lvl1pPr>
      <a:lvl2pPr marL="626360">
        <a:defRPr>
          <a:latin typeface="+mn-lt"/>
          <a:ea typeface="+mn-ea"/>
          <a:cs typeface="+mn-cs"/>
        </a:defRPr>
      </a:lvl2pPr>
      <a:lvl3pPr marL="1252723">
        <a:defRPr>
          <a:latin typeface="+mn-lt"/>
          <a:ea typeface="+mn-ea"/>
          <a:cs typeface="+mn-cs"/>
        </a:defRPr>
      </a:lvl3pPr>
      <a:lvl4pPr marL="1879084">
        <a:defRPr>
          <a:latin typeface="+mn-lt"/>
          <a:ea typeface="+mn-ea"/>
          <a:cs typeface="+mn-cs"/>
        </a:defRPr>
      </a:lvl4pPr>
      <a:lvl5pPr marL="2505444">
        <a:defRPr>
          <a:latin typeface="+mn-lt"/>
          <a:ea typeface="+mn-ea"/>
          <a:cs typeface="+mn-cs"/>
        </a:defRPr>
      </a:lvl5pPr>
      <a:lvl6pPr marL="3131807">
        <a:defRPr>
          <a:latin typeface="+mn-lt"/>
          <a:ea typeface="+mn-ea"/>
          <a:cs typeface="+mn-cs"/>
        </a:defRPr>
      </a:lvl6pPr>
      <a:lvl7pPr marL="3758169">
        <a:defRPr>
          <a:latin typeface="+mn-lt"/>
          <a:ea typeface="+mn-ea"/>
          <a:cs typeface="+mn-cs"/>
        </a:defRPr>
      </a:lvl7pPr>
      <a:lvl8pPr marL="4384527">
        <a:defRPr>
          <a:latin typeface="+mn-lt"/>
          <a:ea typeface="+mn-ea"/>
          <a:cs typeface="+mn-cs"/>
        </a:defRPr>
      </a:lvl8pPr>
      <a:lvl9pPr marL="501089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344400" cy="7239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D1F8F8"/>
          </a:solidFill>
        </p:spPr>
        <p:txBody>
          <a:bodyPr wrap="square" lIns="0" tIns="0" rIns="0" bIns="0" rtlCol="0"/>
          <a:lstStyle/>
          <a:p>
            <a:pPr defTabSz="1253277"/>
            <a:endParaRPr sz="2500">
              <a:solidFill>
                <a:prstClr val="black"/>
              </a:solidFill>
            </a:endParaRPr>
          </a:p>
        </p:txBody>
      </p:sp>
      <p:sp>
        <p:nvSpPr>
          <p:cNvPr id="2" name="Holder 2"/>
          <p:cNvSpPr>
            <a:spLocks noGrp="1"/>
          </p:cNvSpPr>
          <p:nvPr>
            <p:ph type="title"/>
          </p:nvPr>
        </p:nvSpPr>
        <p:spPr>
          <a:xfrm>
            <a:off x="4335800" y="1443260"/>
            <a:ext cx="3672801" cy="369332"/>
          </a:xfrm>
          <a:prstGeom prst="rect">
            <a:avLst/>
          </a:prstGeom>
        </p:spPr>
        <p:txBody>
          <a:bodyPr wrap="square" lIns="0" tIns="0" rIns="0" bIns="0">
            <a:spAutoFit/>
          </a:bodyPr>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a:xfrm>
            <a:off x="3458831" y="2172057"/>
            <a:ext cx="5426735" cy="184666"/>
          </a:xfrm>
          <a:prstGeom prst="rect">
            <a:avLst/>
          </a:prstGeom>
        </p:spPr>
        <p:txBody>
          <a:bodyPr wrap="square" lIns="0" tIns="0" rIns="0" bIns="0">
            <a:spAutoFit/>
          </a:bodyPr>
          <a:lstStyle>
            <a:lvl1pPr>
              <a:defRPr sz="12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97096" y="6732271"/>
            <a:ext cx="3950208" cy="384721"/>
          </a:xfrm>
          <a:prstGeom prst="rect">
            <a:avLst/>
          </a:prstGeom>
        </p:spPr>
        <p:txBody>
          <a:bodyPr wrap="square" lIns="0" tIns="0" rIns="0" bIns="0">
            <a:spAutoFit/>
          </a:bodyPr>
          <a:lstStyle>
            <a:lvl1pPr algn="ctr">
              <a:defRPr>
                <a:solidFill>
                  <a:schemeClr val="tx1">
                    <a:tint val="75000"/>
                  </a:schemeClr>
                </a:solidFill>
              </a:defRPr>
            </a:lvl1pPr>
          </a:lstStyle>
          <a:p>
            <a:pPr defTabSz="1253277"/>
            <a:endParaRPr sz="2500">
              <a:solidFill>
                <a:prstClr val="black">
                  <a:tint val="75000"/>
                </a:prstClr>
              </a:solidFill>
            </a:endParaRPr>
          </a:p>
        </p:txBody>
      </p:sp>
      <p:sp>
        <p:nvSpPr>
          <p:cNvPr id="5" name="Holder 5"/>
          <p:cNvSpPr>
            <a:spLocks noGrp="1"/>
          </p:cNvSpPr>
          <p:nvPr>
            <p:ph type="dt" sz="half" idx="6"/>
          </p:nvPr>
        </p:nvSpPr>
        <p:spPr>
          <a:xfrm>
            <a:off x="617220" y="6732271"/>
            <a:ext cx="2839212" cy="384721"/>
          </a:xfrm>
          <a:prstGeom prst="rect">
            <a:avLst/>
          </a:prstGeom>
        </p:spPr>
        <p:txBody>
          <a:bodyPr wrap="square" lIns="0" tIns="0" rIns="0" bIns="0">
            <a:spAutoFit/>
          </a:bodyPr>
          <a:lstStyle>
            <a:lvl1pPr algn="l">
              <a:defRPr>
                <a:solidFill>
                  <a:schemeClr val="tx1">
                    <a:tint val="75000"/>
                  </a:schemeClr>
                </a:solidFill>
              </a:defRPr>
            </a:lvl1pPr>
          </a:lstStyle>
          <a:p>
            <a:pPr defTabSz="1253277"/>
            <a:fld id="{1D8BD707-D9CF-40AE-B4C6-C98DA3205C09}" type="datetimeFigureOut">
              <a:rPr lang="en-US" sz="2500">
                <a:solidFill>
                  <a:prstClr val="black">
                    <a:tint val="75000"/>
                  </a:prstClr>
                </a:solidFill>
              </a:rPr>
              <a:pPr defTabSz="1253277"/>
              <a:t>9/19/2023</a:t>
            </a:fld>
            <a:endParaRPr lang="en-US" sz="2500">
              <a:solidFill>
                <a:prstClr val="black">
                  <a:tint val="75000"/>
                </a:prstClr>
              </a:solidFill>
            </a:endParaRPr>
          </a:p>
        </p:txBody>
      </p:sp>
      <p:sp>
        <p:nvSpPr>
          <p:cNvPr id="6" name="Holder 6"/>
          <p:cNvSpPr>
            <a:spLocks noGrp="1"/>
          </p:cNvSpPr>
          <p:nvPr>
            <p:ph type="sldNum" sz="quarter" idx="7"/>
          </p:nvPr>
        </p:nvSpPr>
        <p:spPr>
          <a:xfrm>
            <a:off x="8887968" y="6732271"/>
            <a:ext cx="2839212" cy="384721"/>
          </a:xfrm>
          <a:prstGeom prst="rect">
            <a:avLst/>
          </a:prstGeom>
        </p:spPr>
        <p:txBody>
          <a:bodyPr wrap="square" lIns="0" tIns="0" rIns="0" bIns="0">
            <a:spAutoFit/>
          </a:bodyPr>
          <a:lstStyle>
            <a:lvl1pPr algn="r">
              <a:defRPr>
                <a:solidFill>
                  <a:schemeClr val="tx1">
                    <a:tint val="75000"/>
                  </a:schemeClr>
                </a:solidFill>
              </a:defRPr>
            </a:lvl1pPr>
          </a:lstStyle>
          <a:p>
            <a:pPr defTabSz="1253277"/>
            <a:fld id="{B6F15528-21DE-4FAA-801E-634DDDAF4B2B}" type="slidenum">
              <a:rPr sz="2500">
                <a:solidFill>
                  <a:prstClr val="black">
                    <a:tint val="75000"/>
                  </a:prstClr>
                </a:solidFill>
              </a:rPr>
              <a:pPr defTabSz="1253277"/>
              <a:t>‹#›</a:t>
            </a:fld>
            <a:endParaRPr sz="2500">
              <a:solidFill>
                <a:prstClr val="black">
                  <a:tint val="75000"/>
                </a:prstClr>
              </a:solidFill>
            </a:endParaRPr>
          </a:p>
        </p:txBody>
      </p:sp>
    </p:spTree>
    <p:extLst>
      <p:ext uri="{BB962C8B-B14F-4D97-AF65-F5344CB8AC3E}">
        <p14:creationId xmlns:p14="http://schemas.microsoft.com/office/powerpoint/2010/main" val="24327641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defRPr>
          <a:latin typeface="+mj-lt"/>
          <a:ea typeface="+mj-ea"/>
          <a:cs typeface="+mj-cs"/>
        </a:defRPr>
      </a:lvl1pPr>
    </p:titleStyle>
    <p:bodyStyle>
      <a:lvl1pPr marL="0">
        <a:defRPr>
          <a:latin typeface="+mn-lt"/>
          <a:ea typeface="+mn-ea"/>
          <a:cs typeface="+mn-cs"/>
        </a:defRPr>
      </a:lvl1pPr>
      <a:lvl2pPr marL="626638">
        <a:defRPr>
          <a:latin typeface="+mn-lt"/>
          <a:ea typeface="+mn-ea"/>
          <a:cs typeface="+mn-cs"/>
        </a:defRPr>
      </a:lvl2pPr>
      <a:lvl3pPr marL="1253277">
        <a:defRPr>
          <a:latin typeface="+mn-lt"/>
          <a:ea typeface="+mn-ea"/>
          <a:cs typeface="+mn-cs"/>
        </a:defRPr>
      </a:lvl3pPr>
      <a:lvl4pPr marL="1879915">
        <a:defRPr>
          <a:latin typeface="+mn-lt"/>
          <a:ea typeface="+mn-ea"/>
          <a:cs typeface="+mn-cs"/>
        </a:defRPr>
      </a:lvl4pPr>
      <a:lvl5pPr marL="2506553">
        <a:defRPr>
          <a:latin typeface="+mn-lt"/>
          <a:ea typeface="+mn-ea"/>
          <a:cs typeface="+mn-cs"/>
        </a:defRPr>
      </a:lvl5pPr>
      <a:lvl6pPr marL="3133192">
        <a:defRPr>
          <a:latin typeface="+mn-lt"/>
          <a:ea typeface="+mn-ea"/>
          <a:cs typeface="+mn-cs"/>
        </a:defRPr>
      </a:lvl6pPr>
      <a:lvl7pPr marL="3759830">
        <a:defRPr>
          <a:latin typeface="+mn-lt"/>
          <a:ea typeface="+mn-ea"/>
          <a:cs typeface="+mn-cs"/>
        </a:defRPr>
      </a:lvl7pPr>
      <a:lvl8pPr marL="4386468">
        <a:defRPr>
          <a:latin typeface="+mn-lt"/>
          <a:ea typeface="+mn-ea"/>
          <a:cs typeface="+mn-cs"/>
        </a:defRPr>
      </a:lvl8pPr>
      <a:lvl9pPr marL="5013107">
        <a:defRPr>
          <a:latin typeface="+mn-lt"/>
          <a:ea typeface="+mn-ea"/>
          <a:cs typeface="+mn-cs"/>
        </a:defRPr>
      </a:lvl9pPr>
    </p:bodyStyle>
    <p:otherStyle>
      <a:lvl1pPr marL="0">
        <a:defRPr>
          <a:latin typeface="+mn-lt"/>
          <a:ea typeface="+mn-ea"/>
          <a:cs typeface="+mn-cs"/>
        </a:defRPr>
      </a:lvl1pPr>
      <a:lvl2pPr marL="626638">
        <a:defRPr>
          <a:latin typeface="+mn-lt"/>
          <a:ea typeface="+mn-ea"/>
          <a:cs typeface="+mn-cs"/>
        </a:defRPr>
      </a:lvl2pPr>
      <a:lvl3pPr marL="1253277">
        <a:defRPr>
          <a:latin typeface="+mn-lt"/>
          <a:ea typeface="+mn-ea"/>
          <a:cs typeface="+mn-cs"/>
        </a:defRPr>
      </a:lvl3pPr>
      <a:lvl4pPr marL="1879915">
        <a:defRPr>
          <a:latin typeface="+mn-lt"/>
          <a:ea typeface="+mn-ea"/>
          <a:cs typeface="+mn-cs"/>
        </a:defRPr>
      </a:lvl4pPr>
      <a:lvl5pPr marL="2506553">
        <a:defRPr>
          <a:latin typeface="+mn-lt"/>
          <a:ea typeface="+mn-ea"/>
          <a:cs typeface="+mn-cs"/>
        </a:defRPr>
      </a:lvl5pPr>
      <a:lvl6pPr marL="3133192">
        <a:defRPr>
          <a:latin typeface="+mn-lt"/>
          <a:ea typeface="+mn-ea"/>
          <a:cs typeface="+mn-cs"/>
        </a:defRPr>
      </a:lvl6pPr>
      <a:lvl7pPr marL="3759830">
        <a:defRPr>
          <a:latin typeface="+mn-lt"/>
          <a:ea typeface="+mn-ea"/>
          <a:cs typeface="+mn-cs"/>
        </a:defRPr>
      </a:lvl7pPr>
      <a:lvl8pPr marL="4386468">
        <a:defRPr>
          <a:latin typeface="+mn-lt"/>
          <a:ea typeface="+mn-ea"/>
          <a:cs typeface="+mn-cs"/>
        </a:defRPr>
      </a:lvl8pPr>
      <a:lvl9pPr marL="501310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4.png"/><Relationship Id="rId7" Type="http://schemas.openxmlformats.org/officeDocument/2006/relationships/diagramQuickStyle" Target="../diagrams/quickStyle3.xm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6.png"/><Relationship Id="rId4" Type="http://schemas.openxmlformats.org/officeDocument/2006/relationships/image" Target="../media/image35.jpe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4.png"/><Relationship Id="rId7" Type="http://schemas.openxmlformats.org/officeDocument/2006/relationships/diagramQuickStyle" Target="../diagrams/quickStyle4.xm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6.png"/><Relationship Id="rId4" Type="http://schemas.openxmlformats.org/officeDocument/2006/relationships/image" Target="../media/image35.jpe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35.jpeg"/><Relationship Id="rId9" Type="http://schemas.openxmlformats.org/officeDocument/2006/relationships/image" Target="../media/image51.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35.jpe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41523" y="1535714"/>
            <a:ext cx="4118951" cy="4294106"/>
          </a:xfrm>
          <a:prstGeom prst="rect">
            <a:avLst/>
          </a:prstGeom>
          <a:blipFill>
            <a:blip r:embed="rId2" cstate="print"/>
            <a:stretch>
              <a:fillRect/>
            </a:stretch>
          </a:blipFill>
        </p:spPr>
        <p:txBody>
          <a:bodyPr wrap="square" lIns="0" tIns="0" rIns="0" bIns="0" rtlCol="0"/>
          <a:lstStyle/>
          <a:p>
            <a:pPr defTabSz="1253093"/>
            <a:endParaRPr sz="2500">
              <a:solidFill>
                <a:prstClr val="black"/>
              </a:solidFill>
            </a:endParaRPr>
          </a:p>
        </p:txBody>
      </p:sp>
      <p:sp>
        <p:nvSpPr>
          <p:cNvPr id="3" name="object 3"/>
          <p:cNvSpPr txBox="1"/>
          <p:nvPr/>
        </p:nvSpPr>
        <p:spPr>
          <a:xfrm>
            <a:off x="5285802" y="3488305"/>
            <a:ext cx="1714500" cy="448841"/>
          </a:xfrm>
          <a:prstGeom prst="rect">
            <a:avLst/>
          </a:prstGeom>
        </p:spPr>
        <p:txBody>
          <a:bodyPr vert="horz" wrap="square" lIns="0" tIns="0" rIns="0" bIns="0" rtlCol="0">
            <a:spAutoFit/>
          </a:bodyPr>
          <a:lstStyle/>
          <a:p>
            <a:pPr defTabSz="1253093">
              <a:lnSpc>
                <a:spcPts val="3480"/>
              </a:lnSpc>
            </a:pPr>
            <a:r>
              <a:rPr sz="3700" b="1" spc="-314" dirty="0">
                <a:solidFill>
                  <a:srgbClr val="FFFFFF"/>
                </a:solidFill>
                <a:latin typeface="Arial"/>
                <a:cs typeface="Arial"/>
              </a:rPr>
              <a:t>CÓ </a:t>
            </a:r>
            <a:r>
              <a:rPr sz="3700" b="1" spc="-151" dirty="0">
                <a:solidFill>
                  <a:srgbClr val="FFFFFF"/>
                </a:solidFill>
                <a:latin typeface="Arial"/>
                <a:cs typeface="Arial"/>
              </a:rPr>
              <a:t>GÌ</a:t>
            </a:r>
            <a:r>
              <a:rPr sz="3700" b="1" spc="-117" dirty="0">
                <a:solidFill>
                  <a:srgbClr val="FFFFFF"/>
                </a:solidFill>
                <a:latin typeface="Arial"/>
                <a:cs typeface="Arial"/>
              </a:rPr>
              <a:t> </a:t>
            </a:r>
            <a:r>
              <a:rPr sz="3700" b="1" spc="-466" dirty="0">
                <a:solidFill>
                  <a:srgbClr val="FFFFFF"/>
                </a:solidFill>
                <a:latin typeface="Arial"/>
                <a:cs typeface="Arial"/>
              </a:rPr>
              <a:t>Ở</a:t>
            </a:r>
            <a:endParaRPr sz="3700">
              <a:solidFill>
                <a:prstClr val="black"/>
              </a:solidFill>
              <a:latin typeface="Arial"/>
              <a:cs typeface="Arial"/>
            </a:endParaRPr>
          </a:p>
        </p:txBody>
      </p:sp>
      <p:sp>
        <p:nvSpPr>
          <p:cNvPr id="4" name="object 4"/>
          <p:cNvSpPr/>
          <p:nvPr/>
        </p:nvSpPr>
        <p:spPr>
          <a:xfrm>
            <a:off x="26913" y="2"/>
            <a:ext cx="12354499" cy="8490184"/>
          </a:xfrm>
          <a:prstGeom prst="rect">
            <a:avLst/>
          </a:prstGeom>
          <a:blipFill>
            <a:blip r:embed="rId3" cstate="print"/>
            <a:stretch>
              <a:fillRect/>
            </a:stretch>
          </a:blipFill>
        </p:spPr>
        <p:txBody>
          <a:bodyPr wrap="square" lIns="0" tIns="0" rIns="0" bIns="0" rtlCol="0"/>
          <a:lstStyle/>
          <a:p>
            <a:pPr defTabSz="1253093"/>
            <a:endParaRPr sz="2500">
              <a:solidFill>
                <a:prstClr val="black"/>
              </a:solidFill>
            </a:endParaRPr>
          </a:p>
        </p:txBody>
      </p:sp>
      <p:sp>
        <p:nvSpPr>
          <p:cNvPr id="5" name="object 5"/>
          <p:cNvSpPr/>
          <p:nvPr/>
        </p:nvSpPr>
        <p:spPr>
          <a:xfrm>
            <a:off x="0" y="0"/>
            <a:ext cx="12344400" cy="7239000"/>
          </a:xfrm>
          <a:custGeom>
            <a:avLst/>
            <a:gdLst/>
            <a:ahLst/>
            <a:cxnLst/>
            <a:rect l="l" t="t" r="r" b="b"/>
            <a:pathLst>
              <a:path w="9144000" h="5143500">
                <a:moveTo>
                  <a:pt x="9143987" y="0"/>
                </a:moveTo>
                <a:lnTo>
                  <a:pt x="4937747" y="0"/>
                </a:lnTo>
                <a:lnTo>
                  <a:pt x="4450080" y="0"/>
                </a:lnTo>
                <a:lnTo>
                  <a:pt x="0" y="0"/>
                </a:lnTo>
                <a:lnTo>
                  <a:pt x="0" y="5143500"/>
                </a:lnTo>
                <a:lnTo>
                  <a:pt x="4450080" y="5143500"/>
                </a:lnTo>
                <a:lnTo>
                  <a:pt x="4937747" y="5143500"/>
                </a:lnTo>
                <a:lnTo>
                  <a:pt x="9143987" y="5143500"/>
                </a:lnTo>
                <a:lnTo>
                  <a:pt x="9143987" y="0"/>
                </a:lnTo>
                <a:close/>
              </a:path>
            </a:pathLst>
          </a:custGeom>
          <a:solidFill>
            <a:srgbClr val="404040"/>
          </a:solidFill>
        </p:spPr>
        <p:txBody>
          <a:bodyPr wrap="square" lIns="0" tIns="0" rIns="0" bIns="0" rtlCol="0"/>
          <a:lstStyle/>
          <a:p>
            <a:pPr defTabSz="1253093"/>
            <a:endParaRPr sz="2500">
              <a:solidFill>
                <a:prstClr val="black"/>
              </a:solidFill>
            </a:endParaRPr>
          </a:p>
        </p:txBody>
      </p:sp>
      <p:grpSp>
        <p:nvGrpSpPr>
          <p:cNvPr id="6" name="object 6"/>
          <p:cNvGrpSpPr/>
          <p:nvPr/>
        </p:nvGrpSpPr>
        <p:grpSpPr>
          <a:xfrm>
            <a:off x="1769364" y="1072446"/>
            <a:ext cx="10276713" cy="5094111"/>
            <a:chOff x="1310639" y="762000"/>
            <a:chExt cx="7612380" cy="3619500"/>
          </a:xfrm>
        </p:grpSpPr>
        <p:sp>
          <p:nvSpPr>
            <p:cNvPr id="7" name="object 7"/>
            <p:cNvSpPr/>
            <p:nvPr/>
          </p:nvSpPr>
          <p:spPr>
            <a:xfrm>
              <a:off x="2857500" y="800100"/>
              <a:ext cx="3543300" cy="3543300"/>
            </a:xfrm>
            <a:custGeom>
              <a:avLst/>
              <a:gdLst/>
              <a:ahLst/>
              <a:cxnLst/>
              <a:rect l="l" t="t" r="r" b="b"/>
              <a:pathLst>
                <a:path w="3543300" h="3543300">
                  <a:moveTo>
                    <a:pt x="0" y="1771650"/>
                  </a:moveTo>
                  <a:lnTo>
                    <a:pt x="338327" y="676655"/>
                  </a:lnTo>
                  <a:lnTo>
                    <a:pt x="1224152" y="0"/>
                  </a:lnTo>
                  <a:lnTo>
                    <a:pt x="2319147" y="0"/>
                  </a:lnTo>
                  <a:lnTo>
                    <a:pt x="3204972" y="676655"/>
                  </a:lnTo>
                  <a:lnTo>
                    <a:pt x="3543300" y="1771650"/>
                  </a:lnTo>
                  <a:lnTo>
                    <a:pt x="3204972" y="2866644"/>
                  </a:lnTo>
                  <a:lnTo>
                    <a:pt x="2319147" y="3543300"/>
                  </a:lnTo>
                  <a:lnTo>
                    <a:pt x="1224152" y="3543300"/>
                  </a:lnTo>
                  <a:lnTo>
                    <a:pt x="338327" y="2866644"/>
                  </a:lnTo>
                  <a:lnTo>
                    <a:pt x="0" y="1771650"/>
                  </a:lnTo>
                  <a:close/>
                </a:path>
              </a:pathLst>
            </a:custGeom>
            <a:ln w="76200">
              <a:solidFill>
                <a:srgbClr val="FFFFFF"/>
              </a:solidFill>
            </a:ln>
          </p:spPr>
          <p:txBody>
            <a:bodyPr wrap="square" lIns="0" tIns="0" rIns="0" bIns="0" rtlCol="0"/>
            <a:lstStyle/>
            <a:p>
              <a:pPr defTabSz="1253093"/>
              <a:endParaRPr sz="2500">
                <a:solidFill>
                  <a:prstClr val="black"/>
                </a:solidFill>
              </a:endParaRPr>
            </a:p>
          </p:txBody>
        </p:sp>
        <p:sp>
          <p:nvSpPr>
            <p:cNvPr id="8" name="object 8"/>
            <p:cNvSpPr/>
            <p:nvPr/>
          </p:nvSpPr>
          <p:spPr>
            <a:xfrm>
              <a:off x="3314700" y="1257300"/>
              <a:ext cx="2628900" cy="2628900"/>
            </a:xfrm>
            <a:custGeom>
              <a:avLst/>
              <a:gdLst/>
              <a:ahLst/>
              <a:cxnLst/>
              <a:rect l="l" t="t" r="r" b="b"/>
              <a:pathLst>
                <a:path w="2628900" h="2628900">
                  <a:moveTo>
                    <a:pt x="1314450" y="0"/>
                  </a:moveTo>
                  <a:lnTo>
                    <a:pt x="1266263" y="866"/>
                  </a:lnTo>
                  <a:lnTo>
                    <a:pt x="1218512" y="3447"/>
                  </a:lnTo>
                  <a:lnTo>
                    <a:pt x="1171229" y="7713"/>
                  </a:lnTo>
                  <a:lnTo>
                    <a:pt x="1124442" y="13633"/>
                  </a:lnTo>
                  <a:lnTo>
                    <a:pt x="1078180" y="21178"/>
                  </a:lnTo>
                  <a:lnTo>
                    <a:pt x="1032475" y="30318"/>
                  </a:lnTo>
                  <a:lnTo>
                    <a:pt x="987354" y="41024"/>
                  </a:lnTo>
                  <a:lnTo>
                    <a:pt x="942849" y="53265"/>
                  </a:lnTo>
                  <a:lnTo>
                    <a:pt x="898989" y="67013"/>
                  </a:lnTo>
                  <a:lnTo>
                    <a:pt x="855803" y="82237"/>
                  </a:lnTo>
                  <a:lnTo>
                    <a:pt x="813321" y="98908"/>
                  </a:lnTo>
                  <a:lnTo>
                    <a:pt x="771573" y="116996"/>
                  </a:lnTo>
                  <a:lnTo>
                    <a:pt x="730589" y="136471"/>
                  </a:lnTo>
                  <a:lnTo>
                    <a:pt x="690398" y="157304"/>
                  </a:lnTo>
                  <a:lnTo>
                    <a:pt x="651030" y="179465"/>
                  </a:lnTo>
                  <a:lnTo>
                    <a:pt x="612514" y="202924"/>
                  </a:lnTo>
                  <a:lnTo>
                    <a:pt x="574881" y="227651"/>
                  </a:lnTo>
                  <a:lnTo>
                    <a:pt x="538160" y="253617"/>
                  </a:lnTo>
                  <a:lnTo>
                    <a:pt x="502381" y="280793"/>
                  </a:lnTo>
                  <a:lnTo>
                    <a:pt x="467574" y="309148"/>
                  </a:lnTo>
                  <a:lnTo>
                    <a:pt x="433767" y="338652"/>
                  </a:lnTo>
                  <a:lnTo>
                    <a:pt x="400992" y="369277"/>
                  </a:lnTo>
                  <a:lnTo>
                    <a:pt x="369277" y="400992"/>
                  </a:lnTo>
                  <a:lnTo>
                    <a:pt x="338652" y="433767"/>
                  </a:lnTo>
                  <a:lnTo>
                    <a:pt x="309148" y="467574"/>
                  </a:lnTo>
                  <a:lnTo>
                    <a:pt x="280793" y="502381"/>
                  </a:lnTo>
                  <a:lnTo>
                    <a:pt x="253617" y="538160"/>
                  </a:lnTo>
                  <a:lnTo>
                    <a:pt x="227651" y="574881"/>
                  </a:lnTo>
                  <a:lnTo>
                    <a:pt x="202924" y="612514"/>
                  </a:lnTo>
                  <a:lnTo>
                    <a:pt x="179465" y="651030"/>
                  </a:lnTo>
                  <a:lnTo>
                    <a:pt x="157304" y="690398"/>
                  </a:lnTo>
                  <a:lnTo>
                    <a:pt x="136471" y="730589"/>
                  </a:lnTo>
                  <a:lnTo>
                    <a:pt x="116996" y="771573"/>
                  </a:lnTo>
                  <a:lnTo>
                    <a:pt x="98908" y="813321"/>
                  </a:lnTo>
                  <a:lnTo>
                    <a:pt x="82237" y="855803"/>
                  </a:lnTo>
                  <a:lnTo>
                    <a:pt x="67013" y="898989"/>
                  </a:lnTo>
                  <a:lnTo>
                    <a:pt x="53265" y="942849"/>
                  </a:lnTo>
                  <a:lnTo>
                    <a:pt x="41024" y="987354"/>
                  </a:lnTo>
                  <a:lnTo>
                    <a:pt x="30318" y="1032475"/>
                  </a:lnTo>
                  <a:lnTo>
                    <a:pt x="21178" y="1078180"/>
                  </a:lnTo>
                  <a:lnTo>
                    <a:pt x="13633" y="1124442"/>
                  </a:lnTo>
                  <a:lnTo>
                    <a:pt x="7713" y="1171229"/>
                  </a:lnTo>
                  <a:lnTo>
                    <a:pt x="3447" y="1218512"/>
                  </a:lnTo>
                  <a:lnTo>
                    <a:pt x="866" y="1266263"/>
                  </a:lnTo>
                  <a:lnTo>
                    <a:pt x="0" y="1314450"/>
                  </a:lnTo>
                  <a:lnTo>
                    <a:pt x="866" y="1362636"/>
                  </a:lnTo>
                  <a:lnTo>
                    <a:pt x="3447" y="1410387"/>
                  </a:lnTo>
                  <a:lnTo>
                    <a:pt x="7713" y="1457670"/>
                  </a:lnTo>
                  <a:lnTo>
                    <a:pt x="13633" y="1504457"/>
                  </a:lnTo>
                  <a:lnTo>
                    <a:pt x="21178" y="1550719"/>
                  </a:lnTo>
                  <a:lnTo>
                    <a:pt x="30318" y="1596424"/>
                  </a:lnTo>
                  <a:lnTo>
                    <a:pt x="41024" y="1641545"/>
                  </a:lnTo>
                  <a:lnTo>
                    <a:pt x="53265" y="1686050"/>
                  </a:lnTo>
                  <a:lnTo>
                    <a:pt x="67013" y="1729910"/>
                  </a:lnTo>
                  <a:lnTo>
                    <a:pt x="82237" y="1773096"/>
                  </a:lnTo>
                  <a:lnTo>
                    <a:pt x="98908" y="1815578"/>
                  </a:lnTo>
                  <a:lnTo>
                    <a:pt x="116996" y="1857326"/>
                  </a:lnTo>
                  <a:lnTo>
                    <a:pt x="136471" y="1898310"/>
                  </a:lnTo>
                  <a:lnTo>
                    <a:pt x="157304" y="1938501"/>
                  </a:lnTo>
                  <a:lnTo>
                    <a:pt x="179465" y="1977869"/>
                  </a:lnTo>
                  <a:lnTo>
                    <a:pt x="202924" y="2016385"/>
                  </a:lnTo>
                  <a:lnTo>
                    <a:pt x="227651" y="2054018"/>
                  </a:lnTo>
                  <a:lnTo>
                    <a:pt x="253617" y="2090739"/>
                  </a:lnTo>
                  <a:lnTo>
                    <a:pt x="280793" y="2126518"/>
                  </a:lnTo>
                  <a:lnTo>
                    <a:pt x="309148" y="2161325"/>
                  </a:lnTo>
                  <a:lnTo>
                    <a:pt x="338652" y="2195132"/>
                  </a:lnTo>
                  <a:lnTo>
                    <a:pt x="369277" y="2227907"/>
                  </a:lnTo>
                  <a:lnTo>
                    <a:pt x="400992" y="2259622"/>
                  </a:lnTo>
                  <a:lnTo>
                    <a:pt x="433767" y="2290247"/>
                  </a:lnTo>
                  <a:lnTo>
                    <a:pt x="467574" y="2319751"/>
                  </a:lnTo>
                  <a:lnTo>
                    <a:pt x="502381" y="2348106"/>
                  </a:lnTo>
                  <a:lnTo>
                    <a:pt x="538160" y="2375282"/>
                  </a:lnTo>
                  <a:lnTo>
                    <a:pt x="574881" y="2401248"/>
                  </a:lnTo>
                  <a:lnTo>
                    <a:pt x="612514" y="2425975"/>
                  </a:lnTo>
                  <a:lnTo>
                    <a:pt x="651030" y="2449434"/>
                  </a:lnTo>
                  <a:lnTo>
                    <a:pt x="690398" y="2471595"/>
                  </a:lnTo>
                  <a:lnTo>
                    <a:pt x="730589" y="2492428"/>
                  </a:lnTo>
                  <a:lnTo>
                    <a:pt x="771573" y="2511903"/>
                  </a:lnTo>
                  <a:lnTo>
                    <a:pt x="813321" y="2529991"/>
                  </a:lnTo>
                  <a:lnTo>
                    <a:pt x="855803" y="2546662"/>
                  </a:lnTo>
                  <a:lnTo>
                    <a:pt x="898989" y="2561886"/>
                  </a:lnTo>
                  <a:lnTo>
                    <a:pt x="942849" y="2575634"/>
                  </a:lnTo>
                  <a:lnTo>
                    <a:pt x="987354" y="2587875"/>
                  </a:lnTo>
                  <a:lnTo>
                    <a:pt x="1032475" y="2598581"/>
                  </a:lnTo>
                  <a:lnTo>
                    <a:pt x="1078180" y="2607721"/>
                  </a:lnTo>
                  <a:lnTo>
                    <a:pt x="1124442" y="2615266"/>
                  </a:lnTo>
                  <a:lnTo>
                    <a:pt x="1171229" y="2621186"/>
                  </a:lnTo>
                  <a:lnTo>
                    <a:pt x="1218512" y="2625452"/>
                  </a:lnTo>
                  <a:lnTo>
                    <a:pt x="1266263" y="2628033"/>
                  </a:lnTo>
                  <a:lnTo>
                    <a:pt x="1314450" y="2628900"/>
                  </a:lnTo>
                  <a:lnTo>
                    <a:pt x="1362636" y="2628033"/>
                  </a:lnTo>
                  <a:lnTo>
                    <a:pt x="1410387" y="2625452"/>
                  </a:lnTo>
                  <a:lnTo>
                    <a:pt x="1457670" y="2621186"/>
                  </a:lnTo>
                  <a:lnTo>
                    <a:pt x="1504457" y="2615266"/>
                  </a:lnTo>
                  <a:lnTo>
                    <a:pt x="1550719" y="2607721"/>
                  </a:lnTo>
                  <a:lnTo>
                    <a:pt x="1596424" y="2598581"/>
                  </a:lnTo>
                  <a:lnTo>
                    <a:pt x="1641545" y="2587875"/>
                  </a:lnTo>
                  <a:lnTo>
                    <a:pt x="1686050" y="2575634"/>
                  </a:lnTo>
                  <a:lnTo>
                    <a:pt x="1729910" y="2561886"/>
                  </a:lnTo>
                  <a:lnTo>
                    <a:pt x="1773096" y="2546662"/>
                  </a:lnTo>
                  <a:lnTo>
                    <a:pt x="1815578" y="2529991"/>
                  </a:lnTo>
                  <a:lnTo>
                    <a:pt x="1857326" y="2511903"/>
                  </a:lnTo>
                  <a:lnTo>
                    <a:pt x="1898310" y="2492428"/>
                  </a:lnTo>
                  <a:lnTo>
                    <a:pt x="1938501" y="2471595"/>
                  </a:lnTo>
                  <a:lnTo>
                    <a:pt x="1977869" y="2449434"/>
                  </a:lnTo>
                  <a:lnTo>
                    <a:pt x="2016385" y="2425975"/>
                  </a:lnTo>
                  <a:lnTo>
                    <a:pt x="2054018" y="2401248"/>
                  </a:lnTo>
                  <a:lnTo>
                    <a:pt x="2090739" y="2375282"/>
                  </a:lnTo>
                  <a:lnTo>
                    <a:pt x="2126518" y="2348106"/>
                  </a:lnTo>
                  <a:lnTo>
                    <a:pt x="2161325" y="2319751"/>
                  </a:lnTo>
                  <a:lnTo>
                    <a:pt x="2195132" y="2290247"/>
                  </a:lnTo>
                  <a:lnTo>
                    <a:pt x="2227907" y="2259622"/>
                  </a:lnTo>
                  <a:lnTo>
                    <a:pt x="2259622" y="2227907"/>
                  </a:lnTo>
                  <a:lnTo>
                    <a:pt x="2290247" y="2195132"/>
                  </a:lnTo>
                  <a:lnTo>
                    <a:pt x="2319751" y="2161325"/>
                  </a:lnTo>
                  <a:lnTo>
                    <a:pt x="2348106" y="2126518"/>
                  </a:lnTo>
                  <a:lnTo>
                    <a:pt x="2375282" y="2090739"/>
                  </a:lnTo>
                  <a:lnTo>
                    <a:pt x="2401248" y="2054018"/>
                  </a:lnTo>
                  <a:lnTo>
                    <a:pt x="2425975" y="2016385"/>
                  </a:lnTo>
                  <a:lnTo>
                    <a:pt x="2449434" y="1977869"/>
                  </a:lnTo>
                  <a:lnTo>
                    <a:pt x="2471595" y="1938501"/>
                  </a:lnTo>
                  <a:lnTo>
                    <a:pt x="2492428" y="1898310"/>
                  </a:lnTo>
                  <a:lnTo>
                    <a:pt x="2511903" y="1857326"/>
                  </a:lnTo>
                  <a:lnTo>
                    <a:pt x="2529991" y="1815578"/>
                  </a:lnTo>
                  <a:lnTo>
                    <a:pt x="2546662" y="1773096"/>
                  </a:lnTo>
                  <a:lnTo>
                    <a:pt x="2561886" y="1729910"/>
                  </a:lnTo>
                  <a:lnTo>
                    <a:pt x="2575634" y="1686050"/>
                  </a:lnTo>
                  <a:lnTo>
                    <a:pt x="2587875" y="1641545"/>
                  </a:lnTo>
                  <a:lnTo>
                    <a:pt x="2598581" y="1596424"/>
                  </a:lnTo>
                  <a:lnTo>
                    <a:pt x="2607721" y="1550719"/>
                  </a:lnTo>
                  <a:lnTo>
                    <a:pt x="2615266" y="1504457"/>
                  </a:lnTo>
                  <a:lnTo>
                    <a:pt x="2621186" y="1457670"/>
                  </a:lnTo>
                  <a:lnTo>
                    <a:pt x="2625452" y="1410387"/>
                  </a:lnTo>
                  <a:lnTo>
                    <a:pt x="2628033" y="1362636"/>
                  </a:lnTo>
                  <a:lnTo>
                    <a:pt x="2628900" y="1314450"/>
                  </a:lnTo>
                  <a:lnTo>
                    <a:pt x="2628033" y="1266263"/>
                  </a:lnTo>
                  <a:lnTo>
                    <a:pt x="2625452" y="1218512"/>
                  </a:lnTo>
                  <a:lnTo>
                    <a:pt x="2621186" y="1171229"/>
                  </a:lnTo>
                  <a:lnTo>
                    <a:pt x="2615266" y="1124442"/>
                  </a:lnTo>
                  <a:lnTo>
                    <a:pt x="2607721" y="1078180"/>
                  </a:lnTo>
                  <a:lnTo>
                    <a:pt x="2598581" y="1032475"/>
                  </a:lnTo>
                  <a:lnTo>
                    <a:pt x="2587875" y="987354"/>
                  </a:lnTo>
                  <a:lnTo>
                    <a:pt x="2575634" y="942849"/>
                  </a:lnTo>
                  <a:lnTo>
                    <a:pt x="2561886" y="898989"/>
                  </a:lnTo>
                  <a:lnTo>
                    <a:pt x="2546662" y="855803"/>
                  </a:lnTo>
                  <a:lnTo>
                    <a:pt x="2529991" y="813321"/>
                  </a:lnTo>
                  <a:lnTo>
                    <a:pt x="2511903" y="771573"/>
                  </a:lnTo>
                  <a:lnTo>
                    <a:pt x="2492428" y="730589"/>
                  </a:lnTo>
                  <a:lnTo>
                    <a:pt x="2471595" y="690398"/>
                  </a:lnTo>
                  <a:lnTo>
                    <a:pt x="2449434" y="651030"/>
                  </a:lnTo>
                  <a:lnTo>
                    <a:pt x="2425975" y="612514"/>
                  </a:lnTo>
                  <a:lnTo>
                    <a:pt x="2401248" y="574881"/>
                  </a:lnTo>
                  <a:lnTo>
                    <a:pt x="2375282" y="538160"/>
                  </a:lnTo>
                  <a:lnTo>
                    <a:pt x="2348106" y="502381"/>
                  </a:lnTo>
                  <a:lnTo>
                    <a:pt x="2319751" y="467574"/>
                  </a:lnTo>
                  <a:lnTo>
                    <a:pt x="2290247" y="433767"/>
                  </a:lnTo>
                  <a:lnTo>
                    <a:pt x="2259622" y="400992"/>
                  </a:lnTo>
                  <a:lnTo>
                    <a:pt x="2227907" y="369277"/>
                  </a:lnTo>
                  <a:lnTo>
                    <a:pt x="2195132" y="338652"/>
                  </a:lnTo>
                  <a:lnTo>
                    <a:pt x="2161325" y="309148"/>
                  </a:lnTo>
                  <a:lnTo>
                    <a:pt x="2126518" y="280793"/>
                  </a:lnTo>
                  <a:lnTo>
                    <a:pt x="2090739" y="253617"/>
                  </a:lnTo>
                  <a:lnTo>
                    <a:pt x="2054018" y="227651"/>
                  </a:lnTo>
                  <a:lnTo>
                    <a:pt x="2016385" y="202924"/>
                  </a:lnTo>
                  <a:lnTo>
                    <a:pt x="1977869" y="179465"/>
                  </a:lnTo>
                  <a:lnTo>
                    <a:pt x="1938501" y="157304"/>
                  </a:lnTo>
                  <a:lnTo>
                    <a:pt x="1898310" y="136471"/>
                  </a:lnTo>
                  <a:lnTo>
                    <a:pt x="1857326" y="116996"/>
                  </a:lnTo>
                  <a:lnTo>
                    <a:pt x="1815578" y="98908"/>
                  </a:lnTo>
                  <a:lnTo>
                    <a:pt x="1773096" y="82237"/>
                  </a:lnTo>
                  <a:lnTo>
                    <a:pt x="1729910" y="67013"/>
                  </a:lnTo>
                  <a:lnTo>
                    <a:pt x="1686050" y="53265"/>
                  </a:lnTo>
                  <a:lnTo>
                    <a:pt x="1641545" y="41024"/>
                  </a:lnTo>
                  <a:lnTo>
                    <a:pt x="1596424" y="30318"/>
                  </a:lnTo>
                  <a:lnTo>
                    <a:pt x="1550719" y="21178"/>
                  </a:lnTo>
                  <a:lnTo>
                    <a:pt x="1504457" y="13633"/>
                  </a:lnTo>
                  <a:lnTo>
                    <a:pt x="1457670" y="7713"/>
                  </a:lnTo>
                  <a:lnTo>
                    <a:pt x="1410387" y="3447"/>
                  </a:lnTo>
                  <a:lnTo>
                    <a:pt x="1362636" y="866"/>
                  </a:lnTo>
                  <a:lnTo>
                    <a:pt x="1314450" y="0"/>
                  </a:lnTo>
                  <a:close/>
                </a:path>
              </a:pathLst>
            </a:custGeom>
            <a:solidFill>
              <a:srgbClr val="FDB500"/>
            </a:solidFill>
          </p:spPr>
          <p:txBody>
            <a:bodyPr wrap="square" lIns="0" tIns="0" rIns="0" bIns="0" rtlCol="0"/>
            <a:lstStyle/>
            <a:p>
              <a:pPr defTabSz="1253093"/>
              <a:endParaRPr sz="2500">
                <a:solidFill>
                  <a:prstClr val="black"/>
                </a:solidFill>
              </a:endParaRPr>
            </a:p>
          </p:txBody>
        </p:sp>
        <p:sp>
          <p:nvSpPr>
            <p:cNvPr id="9" name="object 9"/>
            <p:cNvSpPr/>
            <p:nvPr/>
          </p:nvSpPr>
          <p:spPr>
            <a:xfrm>
              <a:off x="1310639" y="1708403"/>
              <a:ext cx="3784091" cy="182879"/>
            </a:xfrm>
            <a:prstGeom prst="rect">
              <a:avLst/>
            </a:prstGeom>
            <a:blipFill>
              <a:blip r:embed="rId4" cstate="print"/>
              <a:stretch>
                <a:fillRect/>
              </a:stretch>
            </a:blipFill>
          </p:spPr>
          <p:txBody>
            <a:bodyPr wrap="square" lIns="0" tIns="0" rIns="0" bIns="0" rtlCol="0"/>
            <a:lstStyle/>
            <a:p>
              <a:pPr defTabSz="1253093"/>
              <a:endParaRPr sz="2500">
                <a:solidFill>
                  <a:prstClr val="black"/>
                </a:solidFill>
              </a:endParaRPr>
            </a:p>
          </p:txBody>
        </p:sp>
        <p:sp>
          <p:nvSpPr>
            <p:cNvPr id="10" name="object 10"/>
            <p:cNvSpPr/>
            <p:nvPr/>
          </p:nvSpPr>
          <p:spPr>
            <a:xfrm>
              <a:off x="1429511" y="1772411"/>
              <a:ext cx="3600450" cy="0"/>
            </a:xfrm>
            <a:custGeom>
              <a:avLst/>
              <a:gdLst/>
              <a:ahLst/>
              <a:cxnLst/>
              <a:rect l="l" t="t" r="r" b="b"/>
              <a:pathLst>
                <a:path w="3600450">
                  <a:moveTo>
                    <a:pt x="0" y="0"/>
                  </a:moveTo>
                  <a:lnTo>
                    <a:pt x="3600450" y="0"/>
                  </a:lnTo>
                </a:path>
              </a:pathLst>
            </a:custGeom>
            <a:ln w="76200">
              <a:solidFill>
                <a:srgbClr val="FFFFFF"/>
              </a:solidFill>
            </a:ln>
          </p:spPr>
          <p:txBody>
            <a:bodyPr wrap="square" lIns="0" tIns="0" rIns="0" bIns="0" rtlCol="0"/>
            <a:lstStyle/>
            <a:p>
              <a:pPr defTabSz="1253093"/>
              <a:endParaRPr sz="2500">
                <a:solidFill>
                  <a:prstClr val="black"/>
                </a:solidFill>
              </a:endParaRPr>
            </a:p>
          </p:txBody>
        </p:sp>
        <p:sp>
          <p:nvSpPr>
            <p:cNvPr id="11" name="object 11"/>
            <p:cNvSpPr/>
            <p:nvPr/>
          </p:nvSpPr>
          <p:spPr>
            <a:xfrm>
              <a:off x="5138927" y="3364992"/>
              <a:ext cx="3784091" cy="182879"/>
            </a:xfrm>
            <a:prstGeom prst="rect">
              <a:avLst/>
            </a:prstGeom>
            <a:blipFill>
              <a:blip r:embed="rId4" cstate="print"/>
              <a:stretch>
                <a:fillRect/>
              </a:stretch>
            </a:blipFill>
          </p:spPr>
          <p:txBody>
            <a:bodyPr wrap="square" lIns="0" tIns="0" rIns="0" bIns="0" rtlCol="0"/>
            <a:lstStyle/>
            <a:p>
              <a:pPr defTabSz="1253093"/>
              <a:endParaRPr sz="2500">
                <a:solidFill>
                  <a:prstClr val="black"/>
                </a:solidFill>
              </a:endParaRPr>
            </a:p>
          </p:txBody>
        </p:sp>
        <p:sp>
          <p:nvSpPr>
            <p:cNvPr id="12" name="object 12"/>
            <p:cNvSpPr/>
            <p:nvPr/>
          </p:nvSpPr>
          <p:spPr>
            <a:xfrm>
              <a:off x="5257799" y="3429000"/>
              <a:ext cx="3600450" cy="0"/>
            </a:xfrm>
            <a:custGeom>
              <a:avLst/>
              <a:gdLst/>
              <a:ahLst/>
              <a:cxnLst/>
              <a:rect l="l" t="t" r="r" b="b"/>
              <a:pathLst>
                <a:path w="3600450">
                  <a:moveTo>
                    <a:pt x="0" y="0"/>
                  </a:moveTo>
                  <a:lnTo>
                    <a:pt x="3600450" y="0"/>
                  </a:lnTo>
                </a:path>
              </a:pathLst>
            </a:custGeom>
            <a:ln w="76200">
              <a:solidFill>
                <a:srgbClr val="FFFFFF"/>
              </a:solidFill>
            </a:ln>
          </p:spPr>
          <p:txBody>
            <a:bodyPr wrap="square" lIns="0" tIns="0" rIns="0" bIns="0" rtlCol="0"/>
            <a:lstStyle/>
            <a:p>
              <a:pPr defTabSz="1253093"/>
              <a:endParaRPr sz="2500">
                <a:solidFill>
                  <a:prstClr val="black"/>
                </a:solidFill>
              </a:endParaRPr>
            </a:p>
          </p:txBody>
        </p:sp>
        <p:sp>
          <p:nvSpPr>
            <p:cNvPr id="13" name="object 13"/>
            <p:cNvSpPr/>
            <p:nvPr/>
          </p:nvSpPr>
          <p:spPr>
            <a:xfrm>
              <a:off x="2991611" y="2048255"/>
              <a:ext cx="3157728" cy="1066800"/>
            </a:xfrm>
            <a:prstGeom prst="rect">
              <a:avLst/>
            </a:prstGeom>
            <a:blipFill>
              <a:blip r:embed="rId5" cstate="print"/>
              <a:stretch>
                <a:fillRect/>
              </a:stretch>
            </a:blipFill>
          </p:spPr>
          <p:txBody>
            <a:bodyPr wrap="square" lIns="0" tIns="0" rIns="0" bIns="0" rtlCol="0"/>
            <a:lstStyle/>
            <a:p>
              <a:pPr defTabSz="1253093"/>
              <a:endParaRPr sz="2500">
                <a:solidFill>
                  <a:prstClr val="black"/>
                </a:solidFill>
              </a:endParaRPr>
            </a:p>
          </p:txBody>
        </p:sp>
      </p:grpSp>
      <p:sp>
        <p:nvSpPr>
          <p:cNvPr id="14" name="object 14"/>
          <p:cNvSpPr txBox="1">
            <a:spLocks noGrp="1"/>
          </p:cNvSpPr>
          <p:nvPr>
            <p:ph type="title"/>
          </p:nvPr>
        </p:nvSpPr>
        <p:spPr>
          <a:xfrm>
            <a:off x="4517020" y="3104299"/>
            <a:ext cx="3413570" cy="797747"/>
          </a:xfrm>
          <a:prstGeom prst="rect">
            <a:avLst/>
          </a:prstGeom>
        </p:spPr>
        <p:txBody>
          <a:bodyPr vert="horz" wrap="square" lIns="0" tIns="17404" rIns="0" bIns="0" rtlCol="0">
            <a:spAutoFit/>
          </a:bodyPr>
          <a:lstStyle/>
          <a:p>
            <a:pPr marL="17404">
              <a:spcBef>
                <a:spcPts val="137"/>
              </a:spcBef>
            </a:pPr>
            <a:r>
              <a:rPr sz="4900" b="1" spc="-254" dirty="0"/>
              <a:t>KHỞI</a:t>
            </a:r>
            <a:r>
              <a:rPr sz="4900" b="1" spc="156" dirty="0"/>
              <a:t> </a:t>
            </a:r>
            <a:r>
              <a:rPr sz="4900" b="1" spc="-288" dirty="0"/>
              <a:t>ĐỘNG</a:t>
            </a:r>
            <a:endParaRPr sz="4900"/>
          </a:p>
        </p:txBody>
      </p:sp>
    </p:spTree>
    <p:extLst>
      <p:ext uri="{BB962C8B-B14F-4D97-AF65-F5344CB8AC3E}">
        <p14:creationId xmlns:p14="http://schemas.microsoft.com/office/powerpoint/2010/main" val="2579846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1790700"/>
            <a:ext cx="11734799" cy="4800600"/>
          </a:xfrm>
          <a:solidFill>
            <a:schemeClr val="bg1"/>
          </a:solidFill>
        </p:spPr>
        <p:txBody>
          <a:bodyPr>
            <a:noAutofit/>
          </a:bodyPr>
          <a:lstStyle/>
          <a:p>
            <a:pPr marL="0" indent="0" algn="just">
              <a:buNone/>
            </a:pPr>
            <a:r>
              <a:rPr lang="vi-VN" sz="3200" b="1" dirty="0">
                <a:solidFill>
                  <a:srgbClr val="0070C0"/>
                </a:solidFill>
                <a:latin typeface="Arial" panose="020B0604020202020204" pitchFamily="34" charset="0"/>
                <a:cs typeface="Arial" panose="020B0604020202020204" pitchFamily="34" charset="0"/>
              </a:rPr>
              <a:t>Câu </a:t>
            </a:r>
            <a:r>
              <a:rPr lang="en-US" sz="3200" b="1" dirty="0" smtClean="0">
                <a:solidFill>
                  <a:srgbClr val="0070C0"/>
                </a:solidFill>
                <a:latin typeface="Arial" panose="020B0604020202020204" pitchFamily="34" charset="0"/>
                <a:cs typeface="Arial" panose="020B0604020202020204" pitchFamily="34" charset="0"/>
              </a:rPr>
              <a:t>2</a:t>
            </a:r>
            <a:r>
              <a:rPr lang="vi-VN" sz="3200" b="1" dirty="0" smtClean="0">
                <a:solidFill>
                  <a:srgbClr val="0070C0"/>
                </a:solidFill>
                <a:latin typeface="Arial" panose="020B0604020202020204" pitchFamily="34" charset="0"/>
                <a:cs typeface="Arial" panose="020B0604020202020204" pitchFamily="34" charset="0"/>
              </a:rPr>
              <a:t>:</a:t>
            </a:r>
            <a:r>
              <a:rPr lang="vi-VN" sz="3200" b="1" dirty="0">
                <a:solidFill>
                  <a:srgbClr val="0070C0"/>
                </a:solidFill>
                <a:latin typeface="Arial" panose="020B0604020202020204" pitchFamily="34" charset="0"/>
                <a:cs typeface="Arial" panose="020B0604020202020204" pitchFamily="34" charset="0"/>
              </a:rPr>
              <a:t> </a:t>
            </a:r>
            <a:r>
              <a:rPr lang="vi-VN" sz="3200" b="1" cap="none" dirty="0" smtClean="0">
                <a:solidFill>
                  <a:srgbClr val="0070C0"/>
                </a:solidFill>
                <a:latin typeface="Arial" panose="020B0604020202020204" pitchFamily="34" charset="0"/>
                <a:cs typeface="Arial" panose="020B0604020202020204" pitchFamily="34" charset="0"/>
              </a:rPr>
              <a:t>Nước ta </a:t>
            </a:r>
            <a:r>
              <a:rPr lang="en-US" sz="3200" b="1" cap="none" dirty="0" err="1" smtClean="0">
                <a:solidFill>
                  <a:srgbClr val="0070C0"/>
                </a:solidFill>
                <a:latin typeface="Arial" panose="020B0604020202020204" pitchFamily="34" charset="0"/>
                <a:cs typeface="Arial" panose="020B0604020202020204" pitchFamily="34" charset="0"/>
              </a:rPr>
              <a:t>đã</a:t>
            </a:r>
            <a:r>
              <a:rPr lang="en-US" sz="3200" b="1" cap="none" dirty="0" smtClean="0">
                <a:solidFill>
                  <a:srgbClr val="0070C0"/>
                </a:solidFill>
                <a:latin typeface="Arial" panose="020B0604020202020204" pitchFamily="34" charset="0"/>
                <a:cs typeface="Arial" panose="020B0604020202020204" pitchFamily="34" charset="0"/>
              </a:rPr>
              <a:t> </a:t>
            </a:r>
            <a:r>
              <a:rPr lang="en-US" sz="3200" b="1" cap="none" dirty="0" err="1" smtClean="0">
                <a:solidFill>
                  <a:srgbClr val="0070C0"/>
                </a:solidFill>
                <a:latin typeface="Arial" panose="020B0604020202020204" pitchFamily="34" charset="0"/>
                <a:cs typeface="Arial" panose="020B0604020202020204" pitchFamily="34" charset="0"/>
              </a:rPr>
              <a:t>xác</a:t>
            </a:r>
            <a:r>
              <a:rPr lang="en-US" sz="3200" b="1" cap="none" dirty="0" smtClean="0">
                <a:solidFill>
                  <a:srgbClr val="0070C0"/>
                </a:solidFill>
                <a:latin typeface="Arial" panose="020B0604020202020204" pitchFamily="34" charset="0"/>
                <a:cs typeface="Arial" panose="020B0604020202020204" pitchFamily="34" charset="0"/>
              </a:rPr>
              <a:t> </a:t>
            </a:r>
            <a:r>
              <a:rPr lang="en-US" sz="3200" b="1" cap="none" dirty="0" err="1" smtClean="0">
                <a:solidFill>
                  <a:srgbClr val="0070C0"/>
                </a:solidFill>
                <a:latin typeface="Arial" panose="020B0604020202020204" pitchFamily="34" charset="0"/>
                <a:cs typeface="Arial" panose="020B0604020202020204" pitchFamily="34" charset="0"/>
              </a:rPr>
              <a:t>định</a:t>
            </a:r>
            <a:r>
              <a:rPr lang="en-US" sz="3200" b="1" cap="none" dirty="0" smtClean="0">
                <a:solidFill>
                  <a:srgbClr val="0070C0"/>
                </a:solidFill>
                <a:latin typeface="Arial" panose="020B0604020202020204" pitchFamily="34" charset="0"/>
                <a:cs typeface="Arial" panose="020B0604020202020204" pitchFamily="34" charset="0"/>
              </a:rPr>
              <a:t> </a:t>
            </a:r>
            <a:r>
              <a:rPr lang="en-US" sz="3200" b="1" cap="none" dirty="0" err="1" smtClean="0">
                <a:solidFill>
                  <a:srgbClr val="0070C0"/>
                </a:solidFill>
                <a:latin typeface="Arial" panose="020B0604020202020204" pitchFamily="34" charset="0"/>
                <a:cs typeface="Arial" panose="020B0604020202020204" pitchFamily="34" charset="0"/>
              </a:rPr>
              <a:t>được</a:t>
            </a:r>
            <a:r>
              <a:rPr lang="en-US" sz="3200" b="1" cap="none" dirty="0">
                <a:solidFill>
                  <a:srgbClr val="0070C0"/>
                </a:solidFill>
                <a:latin typeface="Arial" panose="020B0604020202020204" pitchFamily="34" charset="0"/>
                <a:cs typeface="Arial" panose="020B0604020202020204" pitchFamily="34" charset="0"/>
              </a:rPr>
              <a:t> </a:t>
            </a:r>
            <a:r>
              <a:rPr lang="en-US" sz="3200" b="1" cap="none" dirty="0" err="1" smtClean="0">
                <a:solidFill>
                  <a:srgbClr val="0070C0"/>
                </a:solidFill>
                <a:latin typeface="Arial" panose="020B0604020202020204" pitchFamily="34" charset="0"/>
                <a:cs typeface="Arial" panose="020B0604020202020204" pitchFamily="34" charset="0"/>
              </a:rPr>
              <a:t>trên</a:t>
            </a:r>
            <a:r>
              <a:rPr lang="en-US" sz="3200" b="1" cap="none" dirty="0" smtClean="0">
                <a:solidFill>
                  <a:srgbClr val="0070C0"/>
                </a:solidFill>
                <a:latin typeface="Arial" panose="020B0604020202020204" pitchFamily="34" charset="0"/>
                <a:cs typeface="Arial" panose="020B0604020202020204" pitchFamily="34" charset="0"/>
              </a:rPr>
              <a:t>.</a:t>
            </a:r>
            <a:endParaRPr lang="vi-VN" sz="3200" b="1" cap="none" dirty="0" smtClean="0">
              <a:solidFill>
                <a:srgbClr val="0070C0"/>
              </a:solidFill>
              <a:latin typeface="Arial" panose="020B0604020202020204" pitchFamily="34" charset="0"/>
              <a:cs typeface="Arial" panose="020B0604020202020204" pitchFamily="34" charset="0"/>
            </a:endParaRPr>
          </a:p>
          <a:p>
            <a:pPr marL="0" indent="0" algn="just">
              <a:buNone/>
            </a:pPr>
            <a:r>
              <a:rPr lang="vi-VN" sz="3200" dirty="0" smtClean="0">
                <a:solidFill>
                  <a:srgbClr val="002060"/>
                </a:solidFill>
                <a:latin typeface="Arial" panose="020B0604020202020204" pitchFamily="34" charset="0"/>
                <a:cs typeface="Arial" panose="020B0604020202020204" pitchFamily="34" charset="0"/>
              </a:rPr>
              <a:t>A</a:t>
            </a:r>
            <a:r>
              <a:rPr lang="vi-VN" sz="3200" cap="none" dirty="0" smtClean="0">
                <a:solidFill>
                  <a:srgbClr val="0070C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5000 </a:t>
            </a:r>
            <a:r>
              <a:rPr lang="en-US" sz="3200" cap="none" dirty="0" err="1" smtClean="0">
                <a:solidFill>
                  <a:srgbClr val="002060"/>
                </a:solidFill>
                <a:latin typeface="Arial" panose="020B0604020202020204" pitchFamily="34" charset="0"/>
                <a:cs typeface="Arial" panose="020B0604020202020204" pitchFamily="34" charset="0"/>
              </a:rPr>
              <a:t>mỏ</a:t>
            </a:r>
            <a:r>
              <a:rPr lang="en-US" sz="3200" cap="none" dirty="0" smtClean="0">
                <a:solidFill>
                  <a:srgbClr val="002060"/>
                </a:solidFill>
                <a:latin typeface="Arial" panose="020B0604020202020204" pitchFamily="34" charset="0"/>
                <a:cs typeface="Arial" panose="020B0604020202020204" pitchFamily="34" charset="0"/>
              </a:rPr>
              <a:t> </a:t>
            </a:r>
            <a:r>
              <a:rPr lang="en-US" sz="3200" cap="none" dirty="0" err="1" smtClean="0">
                <a:solidFill>
                  <a:srgbClr val="002060"/>
                </a:solidFill>
                <a:latin typeface="Arial" panose="020B0604020202020204" pitchFamily="34" charset="0"/>
                <a:cs typeface="Arial" panose="020B0604020202020204" pitchFamily="34" charset="0"/>
              </a:rPr>
              <a:t>và</a:t>
            </a:r>
            <a:r>
              <a:rPr lang="en-US" sz="3200" cap="none" dirty="0" smtClean="0">
                <a:solidFill>
                  <a:srgbClr val="00206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điểm quặng</a:t>
            </a:r>
            <a:r>
              <a:rPr lang="en-US" sz="3200" cap="none" dirty="0" smtClean="0">
                <a:solidFill>
                  <a:srgbClr val="002060"/>
                </a:solidFill>
                <a:latin typeface="Arial" panose="020B0604020202020204" pitchFamily="34" charset="0"/>
                <a:cs typeface="Arial" panose="020B0604020202020204" pitchFamily="34" charset="0"/>
              </a:rPr>
              <a:t> </a:t>
            </a:r>
            <a:r>
              <a:rPr lang="en-US" sz="3200" cap="none" dirty="0" err="1" smtClean="0">
                <a:solidFill>
                  <a:srgbClr val="002060"/>
                </a:solidFill>
                <a:latin typeface="Arial" panose="020B0604020202020204" pitchFamily="34" charset="0"/>
                <a:cs typeface="Arial" panose="020B0604020202020204" pitchFamily="34" charset="0"/>
              </a:rPr>
              <a:t>của</a:t>
            </a:r>
            <a:r>
              <a:rPr lang="en-US" sz="3200" cap="none" dirty="0" smtClean="0">
                <a:solidFill>
                  <a:srgbClr val="00206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50 loại khoáng sản khác nhau.</a:t>
            </a:r>
          </a:p>
          <a:p>
            <a:pPr marL="0" indent="0" algn="just">
              <a:buNone/>
            </a:pPr>
            <a:r>
              <a:rPr lang="vi-VN" sz="3200" cap="none" dirty="0" smtClean="0">
                <a:solidFill>
                  <a:srgbClr val="002060"/>
                </a:solidFill>
                <a:latin typeface="Arial" panose="020B0604020202020204" pitchFamily="34" charset="0"/>
                <a:cs typeface="Arial" panose="020B0604020202020204" pitchFamily="34" charset="0"/>
              </a:rPr>
              <a:t>B. </a:t>
            </a:r>
            <a:r>
              <a:rPr lang="en-US" sz="3200" cap="none" dirty="0">
                <a:solidFill>
                  <a:srgbClr val="00206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5000 </a:t>
            </a:r>
            <a:r>
              <a:rPr lang="en-US" sz="3200" cap="none" dirty="0" err="1">
                <a:solidFill>
                  <a:srgbClr val="002060"/>
                </a:solidFill>
                <a:latin typeface="Arial" panose="020B0604020202020204" pitchFamily="34" charset="0"/>
                <a:cs typeface="Arial" panose="020B0604020202020204" pitchFamily="34" charset="0"/>
              </a:rPr>
              <a:t>mỏ</a:t>
            </a:r>
            <a:r>
              <a:rPr lang="en-US" sz="3200" cap="none" dirty="0">
                <a:solidFill>
                  <a:srgbClr val="002060"/>
                </a:solidFill>
                <a:latin typeface="Arial" panose="020B0604020202020204" pitchFamily="34" charset="0"/>
                <a:cs typeface="Arial" panose="020B0604020202020204" pitchFamily="34" charset="0"/>
              </a:rPr>
              <a:t> </a:t>
            </a:r>
            <a:r>
              <a:rPr lang="en-US" sz="3200" cap="none" dirty="0" err="1">
                <a:solidFill>
                  <a:srgbClr val="002060"/>
                </a:solidFill>
                <a:latin typeface="Arial" panose="020B0604020202020204" pitchFamily="34" charset="0"/>
                <a:cs typeface="Arial" panose="020B0604020202020204" pitchFamily="34" charset="0"/>
              </a:rPr>
              <a:t>và</a:t>
            </a:r>
            <a:r>
              <a:rPr lang="en-US" sz="3200" cap="none" dirty="0">
                <a:solidFill>
                  <a:srgbClr val="002060"/>
                </a:solidFill>
                <a:latin typeface="Arial" panose="020B0604020202020204" pitchFamily="34" charset="0"/>
                <a:cs typeface="Arial" panose="020B0604020202020204" pitchFamily="34" charset="0"/>
              </a:rPr>
              <a:t> </a:t>
            </a:r>
            <a:r>
              <a:rPr lang="vi-VN" sz="3200" cap="none" dirty="0">
                <a:solidFill>
                  <a:srgbClr val="002060"/>
                </a:solidFill>
                <a:latin typeface="Arial" panose="020B0604020202020204" pitchFamily="34" charset="0"/>
                <a:cs typeface="Arial" panose="020B0604020202020204" pitchFamily="34" charset="0"/>
              </a:rPr>
              <a:t>điểm quặng</a:t>
            </a:r>
            <a:r>
              <a:rPr lang="en-US" sz="3200" cap="none" dirty="0">
                <a:solidFill>
                  <a:srgbClr val="002060"/>
                </a:solidFill>
                <a:latin typeface="Arial" panose="020B0604020202020204" pitchFamily="34" charset="0"/>
                <a:cs typeface="Arial" panose="020B0604020202020204" pitchFamily="34" charset="0"/>
              </a:rPr>
              <a:t> </a:t>
            </a:r>
            <a:r>
              <a:rPr lang="en-US" sz="3200" cap="none" dirty="0" err="1">
                <a:solidFill>
                  <a:srgbClr val="002060"/>
                </a:solidFill>
                <a:latin typeface="Arial" panose="020B0604020202020204" pitchFamily="34" charset="0"/>
                <a:cs typeface="Arial" panose="020B0604020202020204" pitchFamily="34" charset="0"/>
              </a:rPr>
              <a:t>của</a:t>
            </a:r>
            <a:r>
              <a:rPr lang="en-US" sz="3200" cap="none" dirty="0">
                <a:solidFill>
                  <a:srgbClr val="00206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60 loại khoáng sản khác nhau.</a:t>
            </a:r>
          </a:p>
          <a:p>
            <a:pPr marL="0" indent="0" algn="just">
              <a:buNone/>
            </a:pPr>
            <a:r>
              <a:rPr lang="vi-VN" sz="3200" cap="none" dirty="0" smtClean="0">
                <a:solidFill>
                  <a:srgbClr val="002060"/>
                </a:solidFill>
                <a:latin typeface="Arial" panose="020B0604020202020204" pitchFamily="34" charset="0"/>
                <a:cs typeface="Arial" panose="020B0604020202020204" pitchFamily="34" charset="0"/>
              </a:rPr>
              <a:t>C. </a:t>
            </a:r>
            <a:r>
              <a:rPr lang="en-US" sz="3200" cap="none" dirty="0">
                <a:solidFill>
                  <a:srgbClr val="00206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5000 </a:t>
            </a:r>
            <a:r>
              <a:rPr lang="en-US" sz="3200" cap="none" dirty="0" err="1">
                <a:solidFill>
                  <a:srgbClr val="002060"/>
                </a:solidFill>
                <a:latin typeface="Arial" panose="020B0604020202020204" pitchFamily="34" charset="0"/>
                <a:cs typeface="Arial" panose="020B0604020202020204" pitchFamily="34" charset="0"/>
              </a:rPr>
              <a:t>mỏ</a:t>
            </a:r>
            <a:r>
              <a:rPr lang="en-US" sz="3200" cap="none" dirty="0">
                <a:solidFill>
                  <a:srgbClr val="002060"/>
                </a:solidFill>
                <a:latin typeface="Arial" panose="020B0604020202020204" pitchFamily="34" charset="0"/>
                <a:cs typeface="Arial" panose="020B0604020202020204" pitchFamily="34" charset="0"/>
              </a:rPr>
              <a:t> </a:t>
            </a:r>
            <a:r>
              <a:rPr lang="en-US" sz="3200" cap="none" dirty="0" err="1">
                <a:solidFill>
                  <a:srgbClr val="002060"/>
                </a:solidFill>
                <a:latin typeface="Arial" panose="020B0604020202020204" pitchFamily="34" charset="0"/>
                <a:cs typeface="Arial" panose="020B0604020202020204" pitchFamily="34" charset="0"/>
              </a:rPr>
              <a:t>và</a:t>
            </a:r>
            <a:r>
              <a:rPr lang="en-US" sz="3200" cap="none" dirty="0">
                <a:solidFill>
                  <a:srgbClr val="002060"/>
                </a:solidFill>
                <a:latin typeface="Arial" panose="020B0604020202020204" pitchFamily="34" charset="0"/>
                <a:cs typeface="Arial" panose="020B0604020202020204" pitchFamily="34" charset="0"/>
              </a:rPr>
              <a:t> </a:t>
            </a:r>
            <a:r>
              <a:rPr lang="vi-VN" sz="3200" cap="none" dirty="0">
                <a:solidFill>
                  <a:srgbClr val="002060"/>
                </a:solidFill>
                <a:latin typeface="Arial" panose="020B0604020202020204" pitchFamily="34" charset="0"/>
                <a:cs typeface="Arial" panose="020B0604020202020204" pitchFamily="34" charset="0"/>
              </a:rPr>
              <a:t>điểm quặng</a:t>
            </a:r>
            <a:r>
              <a:rPr lang="en-US" sz="3200" cap="none" dirty="0">
                <a:solidFill>
                  <a:srgbClr val="002060"/>
                </a:solidFill>
                <a:latin typeface="Arial" panose="020B0604020202020204" pitchFamily="34" charset="0"/>
                <a:cs typeface="Arial" panose="020B0604020202020204" pitchFamily="34" charset="0"/>
              </a:rPr>
              <a:t> </a:t>
            </a:r>
            <a:r>
              <a:rPr lang="en-US" sz="3200" cap="none" dirty="0" err="1">
                <a:solidFill>
                  <a:srgbClr val="002060"/>
                </a:solidFill>
                <a:latin typeface="Arial" panose="020B0604020202020204" pitchFamily="34" charset="0"/>
                <a:cs typeface="Arial" panose="020B0604020202020204" pitchFamily="34" charset="0"/>
              </a:rPr>
              <a:t>của</a:t>
            </a:r>
            <a:r>
              <a:rPr lang="en-US" sz="3200" cap="none" dirty="0">
                <a:solidFill>
                  <a:srgbClr val="00206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70 loại khoáng sản khác nhau.</a:t>
            </a:r>
          </a:p>
          <a:p>
            <a:pPr marL="0" indent="0" algn="just">
              <a:buNone/>
            </a:pPr>
            <a:r>
              <a:rPr lang="vi-VN" sz="3200" cap="none" dirty="0" smtClean="0">
                <a:solidFill>
                  <a:srgbClr val="002060"/>
                </a:solidFill>
                <a:latin typeface="Arial" panose="020B0604020202020204" pitchFamily="34" charset="0"/>
                <a:cs typeface="Arial" panose="020B0604020202020204" pitchFamily="34" charset="0"/>
              </a:rPr>
              <a:t>D. </a:t>
            </a:r>
            <a:r>
              <a:rPr lang="en-US" sz="3200" cap="none" dirty="0">
                <a:solidFill>
                  <a:srgbClr val="00206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5000 </a:t>
            </a:r>
            <a:r>
              <a:rPr lang="en-US" sz="3200" cap="none" dirty="0" err="1">
                <a:solidFill>
                  <a:srgbClr val="002060"/>
                </a:solidFill>
                <a:latin typeface="Arial" panose="020B0604020202020204" pitchFamily="34" charset="0"/>
                <a:cs typeface="Arial" panose="020B0604020202020204" pitchFamily="34" charset="0"/>
              </a:rPr>
              <a:t>mỏ</a:t>
            </a:r>
            <a:r>
              <a:rPr lang="en-US" sz="3200" cap="none" dirty="0">
                <a:solidFill>
                  <a:srgbClr val="002060"/>
                </a:solidFill>
                <a:latin typeface="Arial" panose="020B0604020202020204" pitchFamily="34" charset="0"/>
                <a:cs typeface="Arial" panose="020B0604020202020204" pitchFamily="34" charset="0"/>
              </a:rPr>
              <a:t> </a:t>
            </a:r>
            <a:r>
              <a:rPr lang="en-US" sz="3200" cap="none" dirty="0" err="1">
                <a:solidFill>
                  <a:srgbClr val="002060"/>
                </a:solidFill>
                <a:latin typeface="Arial" panose="020B0604020202020204" pitchFamily="34" charset="0"/>
                <a:cs typeface="Arial" panose="020B0604020202020204" pitchFamily="34" charset="0"/>
              </a:rPr>
              <a:t>và</a:t>
            </a:r>
            <a:r>
              <a:rPr lang="en-US" sz="3200" cap="none" dirty="0">
                <a:solidFill>
                  <a:srgbClr val="002060"/>
                </a:solidFill>
                <a:latin typeface="Arial" panose="020B0604020202020204" pitchFamily="34" charset="0"/>
                <a:cs typeface="Arial" panose="020B0604020202020204" pitchFamily="34" charset="0"/>
              </a:rPr>
              <a:t> </a:t>
            </a:r>
            <a:r>
              <a:rPr lang="vi-VN" sz="3200" cap="none" dirty="0">
                <a:solidFill>
                  <a:srgbClr val="002060"/>
                </a:solidFill>
                <a:latin typeface="Arial" panose="020B0604020202020204" pitchFamily="34" charset="0"/>
                <a:cs typeface="Arial" panose="020B0604020202020204" pitchFamily="34" charset="0"/>
              </a:rPr>
              <a:t>điểm quặng</a:t>
            </a:r>
            <a:r>
              <a:rPr lang="en-US" sz="3200" cap="none" dirty="0">
                <a:solidFill>
                  <a:srgbClr val="002060"/>
                </a:solidFill>
                <a:latin typeface="Arial" panose="020B0604020202020204" pitchFamily="34" charset="0"/>
                <a:cs typeface="Arial" panose="020B0604020202020204" pitchFamily="34" charset="0"/>
              </a:rPr>
              <a:t> </a:t>
            </a:r>
            <a:r>
              <a:rPr lang="en-US" sz="3200" cap="none" dirty="0" err="1">
                <a:solidFill>
                  <a:srgbClr val="002060"/>
                </a:solidFill>
                <a:latin typeface="Arial" panose="020B0604020202020204" pitchFamily="34" charset="0"/>
                <a:cs typeface="Arial" panose="020B0604020202020204" pitchFamily="34" charset="0"/>
              </a:rPr>
              <a:t>của</a:t>
            </a:r>
            <a:r>
              <a:rPr lang="en-US" sz="3200" cap="none" dirty="0">
                <a:solidFill>
                  <a:srgbClr val="002060"/>
                </a:solidFill>
                <a:latin typeface="Arial" panose="020B0604020202020204" pitchFamily="34" charset="0"/>
                <a:cs typeface="Arial" panose="020B0604020202020204" pitchFamily="34" charset="0"/>
              </a:rPr>
              <a:t> </a:t>
            </a:r>
            <a:r>
              <a:rPr lang="vi-VN" sz="3200" cap="none" dirty="0" smtClean="0">
                <a:solidFill>
                  <a:srgbClr val="002060"/>
                </a:solidFill>
                <a:latin typeface="Arial" panose="020B0604020202020204" pitchFamily="34" charset="0"/>
                <a:cs typeface="Arial" panose="020B0604020202020204" pitchFamily="34" charset="0"/>
              </a:rPr>
              <a:t>80 loại khoáng sản khác nhau.</a:t>
            </a:r>
          </a:p>
        </p:txBody>
      </p:sp>
    </p:spTree>
    <p:extLst>
      <p:ext uri="{BB962C8B-B14F-4D97-AF65-F5344CB8AC3E}">
        <p14:creationId xmlns:p14="http://schemas.microsoft.com/office/powerpoint/2010/main" val="19755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1104900"/>
            <a:ext cx="5169851" cy="5562600"/>
          </a:xfrm>
          <a:solidFill>
            <a:schemeClr val="bg1"/>
          </a:solidFill>
        </p:spPr>
        <p:txBody>
          <a:bodyPr>
            <a:noAutofit/>
          </a:bodyPr>
          <a:lstStyle/>
          <a:p>
            <a:pPr marL="0" lvl="0" indent="0">
              <a:lnSpc>
                <a:spcPct val="150000"/>
              </a:lnSpc>
              <a:buClr>
                <a:srgbClr val="000000"/>
              </a:buClr>
              <a:buNone/>
            </a:pPr>
            <a:r>
              <a:rPr lang="en-US" sz="3600" b="1" cap="none" dirty="0" smtClean="0">
                <a:solidFill>
                  <a:srgbClr val="0070C0"/>
                </a:solidFill>
                <a:latin typeface="Arial" panose="020B0604020202020204" pitchFamily="34" charset="0"/>
                <a:ea typeface="Times New Roman"/>
                <a:cs typeface="Arial" panose="020B0604020202020204" pitchFamily="34" charset="0"/>
              </a:rPr>
              <a:t>A.1</a:t>
            </a:r>
          </a:p>
          <a:p>
            <a:pPr marL="0" lvl="0" indent="0">
              <a:lnSpc>
                <a:spcPct val="150000"/>
              </a:lnSpc>
              <a:buClr>
                <a:srgbClr val="000000"/>
              </a:buClr>
              <a:buNone/>
            </a:pPr>
            <a:r>
              <a:rPr lang="en-US" sz="3600" b="1" cap="none" dirty="0" smtClean="0">
                <a:solidFill>
                  <a:srgbClr val="0070C0"/>
                </a:solidFill>
                <a:latin typeface="Arial" panose="020B0604020202020204" pitchFamily="34" charset="0"/>
                <a:ea typeface="Times New Roman"/>
                <a:cs typeface="Arial" panose="020B0604020202020204" pitchFamily="34" charset="0"/>
              </a:rPr>
              <a:t>B.2.</a:t>
            </a:r>
          </a:p>
          <a:p>
            <a:pPr marL="0" lvl="0" indent="0">
              <a:lnSpc>
                <a:spcPct val="150000"/>
              </a:lnSpc>
              <a:buClr>
                <a:srgbClr val="000000"/>
              </a:buClr>
              <a:buNone/>
            </a:pPr>
            <a:r>
              <a:rPr lang="en-US" sz="3600" b="1" cap="none" dirty="0" smtClean="0">
                <a:solidFill>
                  <a:srgbClr val="0070C0"/>
                </a:solidFill>
                <a:latin typeface="Arial" panose="020B0604020202020204" pitchFamily="34" charset="0"/>
                <a:ea typeface="Times New Roman"/>
                <a:cs typeface="Arial" panose="020B0604020202020204" pitchFamily="34" charset="0"/>
              </a:rPr>
              <a:t>C.3</a:t>
            </a:r>
          </a:p>
          <a:p>
            <a:pPr marL="0" lvl="0" indent="0">
              <a:lnSpc>
                <a:spcPct val="150000"/>
              </a:lnSpc>
              <a:buClr>
                <a:srgbClr val="000000"/>
              </a:buClr>
              <a:buNone/>
            </a:pPr>
            <a:r>
              <a:rPr lang="en-US" sz="3600" b="1" cap="none" dirty="0" smtClean="0">
                <a:solidFill>
                  <a:srgbClr val="0070C0"/>
                </a:solidFill>
                <a:latin typeface="Arial" panose="020B0604020202020204" pitchFamily="34" charset="0"/>
                <a:ea typeface="Times New Roman"/>
                <a:cs typeface="Arial" panose="020B0604020202020204" pitchFamily="34" charset="0"/>
              </a:rPr>
              <a:t>D.4</a:t>
            </a:r>
            <a:r>
              <a:rPr lang="en-US" sz="3600" b="1" cap="none" dirty="0">
                <a:solidFill>
                  <a:srgbClr val="0070C0"/>
                </a:solidFill>
                <a:latin typeface="Arial" panose="020B0604020202020204" pitchFamily="34" charset="0"/>
                <a:ea typeface="Times New Roman"/>
                <a:cs typeface="Arial" panose="020B0604020202020204" pitchFamily="34" charset="0"/>
              </a:rPr>
              <a:t/>
            </a:r>
            <a:br>
              <a:rPr lang="en-US" sz="3600" b="1" cap="none" dirty="0">
                <a:solidFill>
                  <a:srgbClr val="0070C0"/>
                </a:solidFill>
                <a:latin typeface="Arial" panose="020B0604020202020204" pitchFamily="34" charset="0"/>
                <a:ea typeface="Times New Roman"/>
                <a:cs typeface="Arial" panose="020B0604020202020204" pitchFamily="34" charset="0"/>
              </a:rPr>
            </a:br>
            <a:endParaRPr lang="en-US" sz="3600" dirty="0">
              <a:solidFill>
                <a:srgbClr val="000000"/>
              </a:solidFill>
              <a:latin typeface="Arial" panose="020B0604020202020204" pitchFamily="34" charset="0"/>
              <a:cs typeface="Arial" panose="020B0604020202020204" pitchFamily="34" charset="0"/>
            </a:endParaRPr>
          </a:p>
          <a:p>
            <a:pPr>
              <a:lnSpc>
                <a:spcPct val="150000"/>
              </a:lnSpc>
            </a:pPr>
            <a:endParaRPr lang="en-US" sz="36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910684" y="1104900"/>
            <a:ext cx="4519316" cy="5715000"/>
          </a:xfrm>
        </p:spPr>
      </p:pic>
      <p:sp>
        <p:nvSpPr>
          <p:cNvPr id="6" name="Title 1"/>
          <p:cNvSpPr>
            <a:spLocks noGrp="1"/>
          </p:cNvSpPr>
          <p:nvPr>
            <p:ph type="title"/>
          </p:nvPr>
        </p:nvSpPr>
        <p:spPr>
          <a:xfrm>
            <a:off x="304800" y="190500"/>
            <a:ext cx="10962008" cy="1137820"/>
          </a:xfrm>
          <a:solidFill>
            <a:schemeClr val="bg1"/>
          </a:solidFill>
        </p:spPr>
        <p:txBody>
          <a:bodyPr/>
          <a:lstStyle/>
          <a:p>
            <a:pPr algn="l"/>
            <a:r>
              <a:rPr lang="vi-VN" sz="3600" b="1" dirty="0">
                <a:solidFill>
                  <a:srgbClr val="0D30DD"/>
                </a:solidFill>
                <a:latin typeface="Arial" panose="020B0604020202020204" pitchFamily="34" charset="0"/>
                <a:cs typeface="Arial" panose="020B0604020202020204" pitchFamily="34" charset="0"/>
              </a:rPr>
              <a:t>Câu </a:t>
            </a:r>
            <a:r>
              <a:rPr lang="en-US" sz="3600" b="1" dirty="0">
                <a:solidFill>
                  <a:srgbClr val="0D30DD"/>
                </a:solidFill>
                <a:latin typeface="Arial" panose="020B0604020202020204" pitchFamily="34" charset="0"/>
                <a:cs typeface="Arial" panose="020B0604020202020204" pitchFamily="34" charset="0"/>
              </a:rPr>
              <a:t>3. </a:t>
            </a:r>
            <a:r>
              <a:rPr lang="en-US" sz="3600" b="1" cap="none" dirty="0" err="1">
                <a:solidFill>
                  <a:srgbClr val="0070C0"/>
                </a:solidFill>
                <a:latin typeface="Arial" panose="020B0604020202020204" pitchFamily="34" charset="0"/>
                <a:ea typeface="Times New Roman"/>
                <a:cs typeface="Arial" panose="020B0604020202020204" pitchFamily="34" charset="0"/>
              </a:rPr>
              <a:t>Khoáng</a:t>
            </a:r>
            <a:r>
              <a:rPr lang="en-US" sz="3600" b="1" cap="none" dirty="0">
                <a:solidFill>
                  <a:srgbClr val="0070C0"/>
                </a:solidFill>
                <a:latin typeface="Arial" panose="020B0604020202020204" pitchFamily="34" charset="0"/>
                <a:ea typeface="Times New Roman"/>
                <a:cs typeface="Arial" panose="020B0604020202020204" pitchFamily="34" charset="0"/>
              </a:rPr>
              <a:t> </a:t>
            </a:r>
            <a:r>
              <a:rPr lang="en-US" sz="3600" b="1" cap="none" dirty="0" err="1">
                <a:solidFill>
                  <a:srgbClr val="0070C0"/>
                </a:solidFill>
                <a:latin typeface="Arial" panose="020B0604020202020204" pitchFamily="34" charset="0"/>
                <a:ea typeface="Times New Roman"/>
                <a:cs typeface="Arial" panose="020B0604020202020204" pitchFamily="34" charset="0"/>
              </a:rPr>
              <a:t>sản</a:t>
            </a:r>
            <a:r>
              <a:rPr lang="en-US" sz="3600" b="1" cap="none" dirty="0">
                <a:solidFill>
                  <a:srgbClr val="0070C0"/>
                </a:solidFill>
                <a:latin typeface="Arial" panose="020B0604020202020204" pitchFamily="34" charset="0"/>
                <a:ea typeface="Times New Roman"/>
                <a:cs typeface="Arial" panose="020B0604020202020204" pitchFamily="34" charset="0"/>
              </a:rPr>
              <a:t> </a:t>
            </a:r>
            <a:r>
              <a:rPr lang="en-US" sz="3600" b="1" cap="none" dirty="0" err="1">
                <a:solidFill>
                  <a:srgbClr val="0070C0"/>
                </a:solidFill>
                <a:latin typeface="Arial" panose="020B0604020202020204" pitchFamily="34" charset="0"/>
                <a:ea typeface="Times New Roman"/>
                <a:cs typeface="Arial" panose="020B0604020202020204" pitchFamily="34" charset="0"/>
              </a:rPr>
              <a:t>nước</a:t>
            </a:r>
            <a:r>
              <a:rPr lang="en-US" sz="3600" b="1" cap="none" dirty="0">
                <a:solidFill>
                  <a:srgbClr val="0070C0"/>
                </a:solidFill>
                <a:latin typeface="Arial" panose="020B0604020202020204" pitchFamily="34" charset="0"/>
                <a:ea typeface="Times New Roman"/>
                <a:cs typeface="Arial" panose="020B0604020202020204" pitchFamily="34" charset="0"/>
              </a:rPr>
              <a:t> ta chia </a:t>
            </a:r>
            <a:r>
              <a:rPr lang="en-US" sz="3600" b="1" cap="none" dirty="0" err="1">
                <a:solidFill>
                  <a:srgbClr val="0070C0"/>
                </a:solidFill>
                <a:latin typeface="Arial" panose="020B0604020202020204" pitchFamily="34" charset="0"/>
                <a:ea typeface="Times New Roman"/>
                <a:cs typeface="Arial" panose="020B0604020202020204" pitchFamily="34" charset="0"/>
              </a:rPr>
              <a:t>làm</a:t>
            </a:r>
            <a:r>
              <a:rPr lang="en-US" sz="3600" b="1" cap="none" dirty="0">
                <a:solidFill>
                  <a:srgbClr val="0070C0"/>
                </a:solidFill>
                <a:latin typeface="Arial" panose="020B0604020202020204" pitchFamily="34" charset="0"/>
                <a:ea typeface="Times New Roman"/>
                <a:cs typeface="Arial" panose="020B0604020202020204" pitchFamily="34" charset="0"/>
              </a:rPr>
              <a:t> </a:t>
            </a:r>
            <a:r>
              <a:rPr lang="en-US" sz="3600" b="1" cap="none" dirty="0" err="1">
                <a:solidFill>
                  <a:srgbClr val="0070C0"/>
                </a:solidFill>
                <a:latin typeface="Arial" panose="020B0604020202020204" pitchFamily="34" charset="0"/>
                <a:ea typeface="Times New Roman"/>
                <a:cs typeface="Arial" panose="020B0604020202020204" pitchFamily="34" charset="0"/>
              </a:rPr>
              <a:t>mấy</a:t>
            </a:r>
            <a:r>
              <a:rPr lang="en-US" sz="3600" b="1" cap="none" dirty="0">
                <a:solidFill>
                  <a:srgbClr val="0070C0"/>
                </a:solidFill>
                <a:latin typeface="Arial" panose="020B0604020202020204" pitchFamily="34" charset="0"/>
                <a:ea typeface="Times New Roman"/>
                <a:cs typeface="Arial" panose="020B0604020202020204" pitchFamily="34" charset="0"/>
              </a:rPr>
              <a:t> </a:t>
            </a:r>
            <a:r>
              <a:rPr lang="en-US" sz="3600" b="1" cap="none" dirty="0" err="1">
                <a:solidFill>
                  <a:srgbClr val="0070C0"/>
                </a:solidFill>
                <a:latin typeface="Arial" panose="020B0604020202020204" pitchFamily="34" charset="0"/>
                <a:ea typeface="Times New Roman"/>
                <a:cs typeface="Arial" panose="020B0604020202020204" pitchFamily="34" charset="0"/>
              </a:rPr>
              <a:t>nhóm</a:t>
            </a:r>
            <a:r>
              <a:rPr lang="en-US" sz="3600" b="1" cap="none" dirty="0">
                <a:solidFill>
                  <a:srgbClr val="0070C0"/>
                </a:solidFill>
                <a:latin typeface="Arial" panose="020B0604020202020204" pitchFamily="34" charset="0"/>
                <a:ea typeface="Times New Roman"/>
                <a:cs typeface="Arial" panose="020B0604020202020204" pitchFamily="34" charset="0"/>
              </a:rPr>
              <a:t>?</a:t>
            </a:r>
            <a:br>
              <a:rPr lang="en-US" sz="3600" b="1" cap="none" dirty="0">
                <a:solidFill>
                  <a:srgbClr val="0070C0"/>
                </a:solidFill>
                <a:latin typeface="Arial" panose="020B0604020202020204" pitchFamily="34" charset="0"/>
                <a:ea typeface="Times New Roman"/>
                <a:cs typeface="Arial" panose="020B0604020202020204" pitchFamily="34" charset="0"/>
              </a:rPr>
            </a:br>
            <a:endParaRPr lang="en-US" dirty="0"/>
          </a:p>
        </p:txBody>
      </p:sp>
    </p:spTree>
    <p:extLst>
      <p:ext uri="{BB962C8B-B14F-4D97-AF65-F5344CB8AC3E}">
        <p14:creationId xmlns:p14="http://schemas.microsoft.com/office/powerpoint/2010/main" val="349567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45948558"/>
              </p:ext>
            </p:extLst>
          </p:nvPr>
        </p:nvGraphicFramePr>
        <p:xfrm>
          <a:off x="838200" y="1028700"/>
          <a:ext cx="10896600" cy="4800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501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7700"/>
            <a:ext cx="10492740" cy="1684073"/>
          </a:xfrm>
          <a:solidFill>
            <a:schemeClr val="bg1"/>
          </a:solidFill>
        </p:spPr>
        <p:txBody>
          <a:bodyPr>
            <a:normAutofit/>
          </a:bodyPr>
          <a:lstStyle/>
          <a:p>
            <a:pPr algn="l"/>
            <a:r>
              <a:rPr lang="vi-VN" sz="3600" b="1" dirty="0">
                <a:solidFill>
                  <a:srgbClr val="0D30DD"/>
                </a:solidFill>
                <a:latin typeface="Arial" panose="020B0604020202020204" pitchFamily="34" charset="0"/>
                <a:cs typeface="Arial" panose="020B0604020202020204" pitchFamily="34" charset="0"/>
              </a:rPr>
              <a:t>Câu </a:t>
            </a:r>
            <a:r>
              <a:rPr lang="en-US" sz="3600" b="1" dirty="0" smtClean="0">
                <a:solidFill>
                  <a:srgbClr val="0D30DD"/>
                </a:solidFill>
                <a:latin typeface="Arial" panose="020B0604020202020204" pitchFamily="34" charset="0"/>
                <a:cs typeface="Arial" panose="020B0604020202020204" pitchFamily="34" charset="0"/>
              </a:rPr>
              <a:t>4</a:t>
            </a:r>
            <a:r>
              <a:rPr lang="vi-VN" sz="3600" b="1" dirty="0" smtClean="0">
                <a:solidFill>
                  <a:srgbClr val="0D30DD"/>
                </a:solidFill>
                <a:latin typeface="Arial" panose="020B0604020202020204" pitchFamily="34" charset="0"/>
                <a:cs typeface="Arial" panose="020B0604020202020204" pitchFamily="34" charset="0"/>
              </a:rPr>
              <a:t>:</a:t>
            </a:r>
            <a:r>
              <a:rPr lang="vi-VN" sz="3600" b="1" dirty="0">
                <a:solidFill>
                  <a:srgbClr val="0D30DD"/>
                </a:solidFill>
                <a:latin typeface="Arial" panose="020B0604020202020204" pitchFamily="34" charset="0"/>
                <a:cs typeface="Arial" panose="020B0604020202020204" pitchFamily="34" charset="0"/>
              </a:rPr>
              <a:t> </a:t>
            </a:r>
            <a:r>
              <a:rPr lang="vi-VN" sz="3600" dirty="0">
                <a:solidFill>
                  <a:srgbClr val="0D30DD"/>
                </a:solidFill>
                <a:latin typeface="Arial" panose="020B0604020202020204" pitchFamily="34" charset="0"/>
                <a:cs typeface="Arial" panose="020B0604020202020204" pitchFamily="34" charset="0"/>
              </a:rPr>
              <a:t>Nguồn tài nguyên khoáng sản nước ta phần lớn có trữ lượng</a:t>
            </a:r>
            <a:endParaRPr lang="en-US" sz="5300" dirty="0">
              <a:solidFill>
                <a:srgbClr val="0D30DD"/>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838200" y="2595965"/>
            <a:ext cx="10493373" cy="3614335"/>
          </a:xfrm>
          <a:solidFill>
            <a:schemeClr val="bg1"/>
          </a:solidFill>
        </p:spPr>
        <p:txBody>
          <a:bodyPr>
            <a:normAutofit/>
          </a:bodyPr>
          <a:lstStyle/>
          <a:p>
            <a:pPr marL="0" indent="0" algn="just">
              <a:buNone/>
            </a:pPr>
            <a:r>
              <a:rPr lang="vi-VN" sz="3600" dirty="0">
                <a:solidFill>
                  <a:srgbClr val="0D30DD"/>
                </a:solidFill>
                <a:latin typeface="Arial" panose="020B0604020202020204" pitchFamily="34" charset="0"/>
                <a:cs typeface="Arial" panose="020B0604020202020204" pitchFamily="34" charset="0"/>
              </a:rPr>
              <a:t>A. Nhỏ</a:t>
            </a:r>
          </a:p>
          <a:p>
            <a:pPr marL="0" indent="0" algn="just">
              <a:buNone/>
            </a:pPr>
            <a:r>
              <a:rPr lang="vi-VN" sz="3600" dirty="0">
                <a:solidFill>
                  <a:srgbClr val="0D30DD"/>
                </a:solidFill>
                <a:latin typeface="Arial" panose="020B0604020202020204" pitchFamily="34" charset="0"/>
                <a:cs typeface="Arial" panose="020B0604020202020204" pitchFamily="34" charset="0"/>
              </a:rPr>
              <a:t>B. Vừa và nhỏ</a:t>
            </a:r>
          </a:p>
          <a:p>
            <a:pPr marL="0" indent="0" algn="just">
              <a:buNone/>
            </a:pPr>
            <a:r>
              <a:rPr lang="vi-VN" sz="3600" dirty="0">
                <a:solidFill>
                  <a:srgbClr val="0D30DD"/>
                </a:solidFill>
                <a:latin typeface="Arial" panose="020B0604020202020204" pitchFamily="34" charset="0"/>
                <a:cs typeface="Arial" panose="020B0604020202020204" pitchFamily="34" charset="0"/>
              </a:rPr>
              <a:t>C. Lớn</a:t>
            </a:r>
          </a:p>
          <a:p>
            <a:pPr marL="0" indent="0" algn="just">
              <a:buNone/>
            </a:pPr>
            <a:r>
              <a:rPr lang="vi-VN" sz="3600" dirty="0">
                <a:solidFill>
                  <a:srgbClr val="0D30DD"/>
                </a:solidFill>
                <a:latin typeface="Arial" panose="020B0604020202020204" pitchFamily="34" charset="0"/>
                <a:cs typeface="Arial" panose="020B0604020202020204" pitchFamily="34" charset="0"/>
              </a:rPr>
              <a:t>D. Rất lớn</a:t>
            </a:r>
          </a:p>
          <a:p>
            <a:pPr marL="0" indent="0">
              <a:buNone/>
            </a:pPr>
            <a:endParaRPr lang="en-US" sz="3600" dirty="0">
              <a:solidFill>
                <a:srgbClr val="0D30D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65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647700"/>
            <a:ext cx="11483973" cy="6096000"/>
          </a:xfrm>
          <a:solidFill>
            <a:schemeClr val="bg1"/>
          </a:solidFill>
        </p:spPr>
        <p:txBody>
          <a:bodyPr>
            <a:noAutofit/>
          </a:bodyPr>
          <a:lstStyle/>
          <a:p>
            <a:pPr marL="0" indent="0">
              <a:buNone/>
            </a:pPr>
            <a:r>
              <a:rPr lang="vi-VN" sz="2800" b="1" cap="none" dirty="0" smtClean="0">
                <a:solidFill>
                  <a:srgbClr val="0070C0"/>
                </a:solidFill>
                <a:latin typeface="Arial" panose="020B0604020202020204" pitchFamily="34" charset="0"/>
                <a:cs typeface="Arial" panose="020B0604020202020204" pitchFamily="34" charset="0"/>
              </a:rPr>
              <a:t>Câu </a:t>
            </a:r>
            <a:r>
              <a:rPr lang="en-US" sz="2800" b="1" cap="none" dirty="0" smtClean="0">
                <a:solidFill>
                  <a:srgbClr val="0070C0"/>
                </a:solidFill>
                <a:latin typeface="Arial" panose="020B0604020202020204" pitchFamily="34" charset="0"/>
                <a:cs typeface="Arial" panose="020B0604020202020204" pitchFamily="34" charset="0"/>
              </a:rPr>
              <a:t>5</a:t>
            </a:r>
            <a:r>
              <a:rPr lang="vi-VN" sz="2800" b="1" cap="none" dirty="0" smtClean="0">
                <a:solidFill>
                  <a:srgbClr val="0070C0"/>
                </a:solidFill>
                <a:latin typeface="Arial" panose="020B0604020202020204" pitchFamily="34" charset="0"/>
                <a:cs typeface="Arial" panose="020B0604020202020204" pitchFamily="34" charset="0"/>
              </a:rPr>
              <a:t>: </a:t>
            </a:r>
            <a:r>
              <a:rPr lang="en-US" sz="2800" b="1" cap="none" dirty="0" smtClean="0">
                <a:solidFill>
                  <a:srgbClr val="0070C0"/>
                </a:solidFill>
                <a:latin typeface="Arial" panose="020B0604020202020204" pitchFamily="34" charset="0"/>
                <a:cs typeface="Arial" panose="020B0604020202020204" pitchFamily="34" charset="0"/>
              </a:rPr>
              <a:t>N</a:t>
            </a:r>
            <a:r>
              <a:rPr lang="vi-VN" sz="2800" b="1" cap="none" dirty="0" smtClean="0">
                <a:solidFill>
                  <a:srgbClr val="0070C0"/>
                </a:solidFill>
                <a:latin typeface="Arial" panose="020B0604020202020204" pitchFamily="34" charset="0"/>
                <a:cs typeface="Arial" panose="020B0604020202020204" pitchFamily="34" charset="0"/>
              </a:rPr>
              <a:t>hận xét nào sau đây </a:t>
            </a:r>
            <a:r>
              <a:rPr lang="vi-VN" sz="2800" b="1" cap="none" dirty="0" smtClean="0">
                <a:solidFill>
                  <a:srgbClr val="C00000"/>
                </a:solidFill>
                <a:latin typeface="Arial" panose="020B0604020202020204" pitchFamily="34" charset="0"/>
                <a:cs typeface="Arial" panose="020B0604020202020204" pitchFamily="34" charset="0"/>
              </a:rPr>
              <a:t>đúng và đầy đủ </a:t>
            </a:r>
            <a:r>
              <a:rPr lang="vi-VN" sz="2800" b="1" cap="none" dirty="0" smtClean="0">
                <a:solidFill>
                  <a:srgbClr val="0070C0"/>
                </a:solidFill>
                <a:latin typeface="Arial" panose="020B0604020202020204" pitchFamily="34" charset="0"/>
                <a:cs typeface="Arial" panose="020B0604020202020204" pitchFamily="34" charset="0"/>
              </a:rPr>
              <a:t>về tài nguyên khoáng sản của nước ta:</a:t>
            </a:r>
          </a:p>
          <a:p>
            <a:pPr marL="0" indent="0">
              <a:buNone/>
            </a:pPr>
            <a:r>
              <a:rPr lang="vi-VN" sz="2800" cap="none" dirty="0" smtClean="0">
                <a:solidFill>
                  <a:srgbClr val="0070C0"/>
                </a:solidFill>
                <a:latin typeface="Arial" panose="020B0604020202020204" pitchFamily="34" charset="0"/>
                <a:cs typeface="Arial" panose="020B0604020202020204" pitchFamily="34" charset="0"/>
              </a:rPr>
              <a:t>A. Việt nam là một quốc gia giàu tài nguyên khoáng sản.</a:t>
            </a:r>
          </a:p>
          <a:p>
            <a:pPr marL="0" indent="0">
              <a:buNone/>
            </a:pPr>
            <a:r>
              <a:rPr lang="vi-VN" sz="2800" cap="none" dirty="0" smtClean="0">
                <a:solidFill>
                  <a:srgbClr val="0070C0"/>
                </a:solidFill>
                <a:latin typeface="Arial" panose="020B0604020202020204" pitchFamily="34" charset="0"/>
                <a:cs typeface="Arial" panose="020B0604020202020204" pitchFamily="34" charset="0"/>
              </a:rPr>
              <a:t>B. Việt nam là một quốc gia nghèo tài nguyên khoáng sản, nhưng có có một số mỏ khoáng sản với trữ lượng lớn.</a:t>
            </a:r>
          </a:p>
          <a:p>
            <a:pPr marL="0" indent="0">
              <a:buNone/>
            </a:pPr>
            <a:r>
              <a:rPr lang="vi-VN" sz="2800" cap="none" dirty="0" smtClean="0">
                <a:solidFill>
                  <a:srgbClr val="0070C0"/>
                </a:solidFill>
                <a:latin typeface="Arial" panose="020B0604020202020204" pitchFamily="34" charset="0"/>
                <a:cs typeface="Arial" panose="020B0604020202020204" pitchFamily="34" charset="0"/>
              </a:rPr>
              <a:t>C. Việt nam là một quốc gia giàu tài nguyên khoáng sản nhưng chủ yếu là các khoáng sản có trữ lượng vừa và nhỏ</a:t>
            </a:r>
            <a:r>
              <a:rPr lang="en-US" sz="2800" cap="none" dirty="0" smtClean="0">
                <a:solidFill>
                  <a:srgbClr val="0070C0"/>
                </a:solidFill>
                <a:latin typeface="Arial" panose="020B0604020202020204" pitchFamily="34" charset="0"/>
                <a:cs typeface="Arial" panose="020B0604020202020204" pitchFamily="34" charset="0"/>
              </a:rPr>
              <a:t> </a:t>
            </a:r>
            <a:r>
              <a:rPr lang="en-US" sz="2800" cap="none" dirty="0" err="1" smtClean="0">
                <a:solidFill>
                  <a:srgbClr val="0070C0"/>
                </a:solidFill>
                <a:latin typeface="Arial" panose="020B0604020202020204" pitchFamily="34" charset="0"/>
                <a:cs typeface="Arial" panose="020B0604020202020204" pitchFamily="34" charset="0"/>
              </a:rPr>
              <a:t>và</a:t>
            </a:r>
            <a:r>
              <a:rPr lang="en-US" sz="2800" cap="none" dirty="0" smtClean="0">
                <a:solidFill>
                  <a:srgbClr val="0070C0"/>
                </a:solidFill>
                <a:latin typeface="Arial" panose="020B0604020202020204" pitchFamily="34" charset="0"/>
                <a:cs typeface="Arial" panose="020B0604020202020204" pitchFamily="34" charset="0"/>
              </a:rPr>
              <a:t>  k</a:t>
            </a:r>
            <a:r>
              <a:rPr lang="vi-VN" sz="2800" cap="none" dirty="0" smtClean="0">
                <a:solidFill>
                  <a:srgbClr val="0070C0"/>
                </a:solidFill>
                <a:latin typeface="Arial" panose="020B0604020202020204" pitchFamily="34" charset="0"/>
                <a:cs typeface="Arial" panose="020B0604020202020204" pitchFamily="34" charset="0"/>
              </a:rPr>
              <a:t>hoáng </a:t>
            </a:r>
            <a:r>
              <a:rPr lang="vi-VN" sz="2800" cap="none" dirty="0">
                <a:solidFill>
                  <a:srgbClr val="0070C0"/>
                </a:solidFill>
                <a:latin typeface="Arial" panose="020B0604020202020204" pitchFamily="34" charset="0"/>
                <a:cs typeface="Arial" panose="020B0604020202020204" pitchFamily="34" charset="0"/>
              </a:rPr>
              <a:t>sản nước ta phân bố rộng khắp trên cả nước</a:t>
            </a:r>
            <a:endParaRPr lang="vi-VN" sz="2800" cap="none" dirty="0" smtClean="0">
              <a:solidFill>
                <a:srgbClr val="0070C0"/>
              </a:solidFill>
              <a:latin typeface="Arial" panose="020B0604020202020204" pitchFamily="34" charset="0"/>
              <a:cs typeface="Arial" panose="020B0604020202020204" pitchFamily="34" charset="0"/>
            </a:endParaRPr>
          </a:p>
          <a:p>
            <a:pPr marL="0" indent="0">
              <a:buNone/>
            </a:pPr>
            <a:r>
              <a:rPr lang="vi-VN" sz="2800" cap="none" dirty="0" smtClean="0">
                <a:solidFill>
                  <a:srgbClr val="0070C0"/>
                </a:solidFill>
                <a:latin typeface="Arial" panose="020B0604020202020204" pitchFamily="34" charset="0"/>
                <a:cs typeface="Arial" panose="020B0604020202020204" pitchFamily="34" charset="0"/>
              </a:rPr>
              <a:t>D. Tài nguyên khoáng sản nước ta phân bố rộng khắp trên cả nước.</a:t>
            </a:r>
          </a:p>
        </p:txBody>
      </p:sp>
    </p:spTree>
    <p:extLst>
      <p:ext uri="{BB962C8B-B14F-4D97-AF65-F5344CB8AC3E}">
        <p14:creationId xmlns:p14="http://schemas.microsoft.com/office/powerpoint/2010/main" val="25311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3" end="3"/>
                                            </p:txEl>
                                          </p:spTgt>
                                        </p:tgtEl>
                                        <p:attrNameLst>
                                          <p:attrName>style.color</p:attrName>
                                        </p:attrNameLst>
                                      </p:cBhvr>
                                      <p:to>
                                        <a:schemeClr val="accent2"/>
                                      </p:to>
                                    </p:animClr>
                                    <p:animClr clrSpc="rgb" dir="cw">
                                      <p:cBhvr>
                                        <p:cTn id="7" dur="500" fill="hold"/>
                                        <p:tgtEl>
                                          <p:spTgt spid="3">
                                            <p:txEl>
                                              <p:pRg st="3" end="3"/>
                                            </p:txEl>
                                          </p:spTgt>
                                        </p:tgtEl>
                                        <p:attrNameLst>
                                          <p:attrName>fillcolor</p:attrName>
                                        </p:attrNameLst>
                                      </p:cBhvr>
                                      <p:to>
                                        <a:schemeClr val="accent2"/>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1500"/>
            <a:ext cx="11658600" cy="1684073"/>
          </a:xfrm>
          <a:solidFill>
            <a:schemeClr val="bg1"/>
          </a:solidFill>
        </p:spPr>
        <p:txBody>
          <a:bodyPr>
            <a:normAutofit/>
          </a:bodyPr>
          <a:lstStyle/>
          <a:p>
            <a:pPr algn="l">
              <a:spcBef>
                <a:spcPts val="600"/>
              </a:spcBef>
              <a:spcAft>
                <a:spcPts val="0"/>
              </a:spcAft>
            </a:pPr>
            <a:r>
              <a:rPr lang="en-US" sz="3200" b="1" cap="none" dirty="0" err="1" smtClean="0">
                <a:solidFill>
                  <a:srgbClr val="0070C0"/>
                </a:solidFill>
                <a:latin typeface="Arial" panose="020B0604020202020204" pitchFamily="34" charset="0"/>
                <a:ea typeface="Times New Roman"/>
                <a:cs typeface="Arial" panose="020B0604020202020204" pitchFamily="34" charset="0"/>
              </a:rPr>
              <a:t>Câu</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smtClean="0">
                <a:solidFill>
                  <a:srgbClr val="0070C0"/>
                </a:solidFill>
                <a:latin typeface="Arial" panose="020B0604020202020204" pitchFamily="34" charset="0"/>
                <a:ea typeface="Times New Roman"/>
                <a:cs typeface="Arial" panose="020B0604020202020204" pitchFamily="34" charset="0"/>
              </a:rPr>
              <a:t>6.Khoáng </a:t>
            </a:r>
            <a:r>
              <a:rPr lang="en-US" sz="3200" b="1" cap="none" dirty="0" err="1" smtClean="0">
                <a:solidFill>
                  <a:srgbClr val="0070C0"/>
                </a:solidFill>
                <a:latin typeface="Arial" panose="020B0604020202020204" pitchFamily="34" charset="0"/>
                <a:ea typeface="Times New Roman"/>
                <a:cs typeface="Arial" panose="020B0604020202020204" pitchFamily="34" charset="0"/>
              </a:rPr>
              <a:t>sản</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nước</a:t>
            </a:r>
            <a:r>
              <a:rPr lang="en-US" sz="3200" b="1" cap="none" dirty="0" smtClean="0">
                <a:solidFill>
                  <a:srgbClr val="0070C0"/>
                </a:solidFill>
                <a:latin typeface="Arial" panose="020B0604020202020204" pitchFamily="34" charset="0"/>
                <a:ea typeface="Times New Roman"/>
                <a:cs typeface="Arial" panose="020B0604020202020204" pitchFamily="34" charset="0"/>
              </a:rPr>
              <a:t> ta </a:t>
            </a:r>
            <a:r>
              <a:rPr lang="en-US" sz="3200" b="1" cap="none" dirty="0" err="1" smtClean="0">
                <a:solidFill>
                  <a:srgbClr val="0070C0"/>
                </a:solidFill>
                <a:latin typeface="Arial" panose="020B0604020202020204" pitchFamily="34" charset="0"/>
                <a:ea typeface="Times New Roman"/>
                <a:cs typeface="Arial" panose="020B0604020202020204" pitchFamily="34" charset="0"/>
              </a:rPr>
              <a:t>lại</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phong</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phú</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đa</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dạng</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và</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phân</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bố</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tương</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đối</a:t>
            </a:r>
            <a:r>
              <a:rPr lang="en-US" sz="3200" b="1" cap="none" dirty="0" smtClean="0">
                <a:solidFill>
                  <a:srgbClr val="0070C0"/>
                </a:solidFill>
                <a:latin typeface="Arial" panose="020B0604020202020204" pitchFamily="34" charset="0"/>
                <a:ea typeface="Times New Roman"/>
                <a:cs typeface="Arial" panose="020B0604020202020204" pitchFamily="34" charset="0"/>
              </a:rPr>
              <a:t> </a:t>
            </a:r>
            <a:r>
              <a:rPr lang="en-US" sz="3200" b="1" cap="none" dirty="0" err="1" smtClean="0">
                <a:solidFill>
                  <a:srgbClr val="0070C0"/>
                </a:solidFill>
                <a:latin typeface="Arial" panose="020B0604020202020204" pitchFamily="34" charset="0"/>
                <a:ea typeface="Times New Roman"/>
                <a:cs typeface="Arial" panose="020B0604020202020204" pitchFamily="34" charset="0"/>
              </a:rPr>
              <a:t>rộng</a:t>
            </a:r>
            <a:r>
              <a:rPr lang="en-US" sz="3200" b="1" cap="none" dirty="0" smtClean="0">
                <a:solidFill>
                  <a:srgbClr val="0070C0"/>
                </a:solidFill>
                <a:latin typeface="Arial" panose="020B0604020202020204" pitchFamily="34" charset="0"/>
                <a:ea typeface="Times New Roman"/>
                <a:cs typeface="Arial" panose="020B0604020202020204" pitchFamily="34" charset="0"/>
              </a:rPr>
              <a:t>?</a:t>
            </a:r>
            <a:endParaRPr lang="en-US" sz="3200" b="1" cap="none"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381000" y="2498600"/>
            <a:ext cx="11734799" cy="3614335"/>
          </a:xfrm>
          <a:solidFill>
            <a:schemeClr val="bg1"/>
          </a:solidFill>
        </p:spPr>
        <p:txBody>
          <a:bodyPr>
            <a:noAutofit/>
          </a:bodyPr>
          <a:lstStyle/>
          <a:p>
            <a:pPr marL="342900" lvl="0" indent="-342900">
              <a:buAutoNum type="alphaUcPeriod"/>
            </a:pPr>
            <a:r>
              <a:rPr lang="vi-VN" sz="3600" cap="none" dirty="0" smtClean="0">
                <a:latin typeface="Arial" panose="020B0604020202020204" pitchFamily="34" charset="0"/>
                <a:ea typeface="Cambria" pitchFamily="18" charset="0"/>
                <a:cs typeface="Arial" panose="020B0604020202020204" pitchFamily="34" charset="0"/>
              </a:rPr>
              <a:t>Lịch sử phát triển địa chất lâu dài và phức tạp qua 3 giai đoạn: tiền cambri, cổ kiến tạo và tân kiến tạo</a:t>
            </a:r>
            <a:r>
              <a:rPr lang="en-US" sz="3600" cap="none" dirty="0" smtClean="0">
                <a:latin typeface="Arial" panose="020B0604020202020204" pitchFamily="34" charset="0"/>
                <a:ea typeface="Cambria" pitchFamily="18" charset="0"/>
                <a:cs typeface="Arial" panose="020B0604020202020204" pitchFamily="34" charset="0"/>
              </a:rPr>
              <a:t>.</a:t>
            </a:r>
          </a:p>
          <a:p>
            <a:pPr marL="342900" lvl="0" indent="-342900">
              <a:buAutoNum type="alphaUcPeriod"/>
            </a:pPr>
            <a:r>
              <a:rPr lang="vi-VN" sz="3600" cap="none" dirty="0" smtClean="0">
                <a:latin typeface="Arial" panose="020B0604020202020204" pitchFamily="34" charset="0"/>
                <a:ea typeface="Cambria" pitchFamily="18" charset="0"/>
                <a:cs typeface="Arial" panose="020B0604020202020204" pitchFamily="34" charset="0"/>
              </a:rPr>
              <a:t>Vị trí địa lí nước ta nằm ở nơi giao nhau giữa 2 vành đai sinh khoáng lớn là thái bình dương và địa trung hả</a:t>
            </a:r>
            <a:r>
              <a:rPr lang="en-US" sz="3600" cap="none" dirty="0" err="1" smtClean="0">
                <a:latin typeface="Arial" panose="020B0604020202020204" pitchFamily="34" charset="0"/>
                <a:ea typeface="Cambria" pitchFamily="18" charset="0"/>
                <a:cs typeface="Arial" panose="020B0604020202020204" pitchFamily="34" charset="0"/>
              </a:rPr>
              <a:t>i</a:t>
            </a:r>
            <a:endParaRPr lang="en-US" sz="3600" cap="none" dirty="0" smtClean="0">
              <a:latin typeface="Arial" panose="020B0604020202020204" pitchFamily="34" charset="0"/>
              <a:ea typeface="Cambria" pitchFamily="18" charset="0"/>
              <a:cs typeface="Arial" panose="020B0604020202020204" pitchFamily="34" charset="0"/>
            </a:endParaRPr>
          </a:p>
          <a:p>
            <a:pPr marL="342900" lvl="0" indent="-342900">
              <a:buAutoNum type="alphaUcPeriod"/>
            </a:pPr>
            <a:r>
              <a:rPr lang="en-US" sz="3600" cap="none" dirty="0" smtClean="0">
                <a:latin typeface="Arial" panose="020B0604020202020204" pitchFamily="34" charset="0"/>
                <a:ea typeface="Cambria" pitchFamily="18" charset="0"/>
                <a:cs typeface="Arial" panose="020B0604020202020204" pitchFamily="34" charset="0"/>
              </a:rPr>
              <a:t>Do </a:t>
            </a:r>
            <a:r>
              <a:rPr lang="en-US" sz="3600" cap="none" dirty="0" err="1" smtClean="0">
                <a:latin typeface="Arial" panose="020B0604020202020204" pitchFamily="34" charset="0"/>
                <a:ea typeface="Cambria" pitchFamily="18" charset="0"/>
                <a:cs typeface="Arial" panose="020B0604020202020204" pitchFamily="34" charset="0"/>
              </a:rPr>
              <a:t>khí</a:t>
            </a:r>
            <a:r>
              <a:rPr lang="en-US" sz="3600" cap="none" dirty="0" smtClean="0">
                <a:latin typeface="Arial" panose="020B0604020202020204" pitchFamily="34" charset="0"/>
                <a:ea typeface="Cambria" pitchFamily="18" charset="0"/>
                <a:cs typeface="Arial" panose="020B0604020202020204" pitchFamily="34" charset="0"/>
              </a:rPr>
              <a:t> </a:t>
            </a:r>
            <a:r>
              <a:rPr lang="en-US" sz="3600" cap="none" dirty="0" err="1" smtClean="0">
                <a:latin typeface="Arial" panose="020B0604020202020204" pitchFamily="34" charset="0"/>
                <a:ea typeface="Cambria" pitchFamily="18" charset="0"/>
                <a:cs typeface="Arial" panose="020B0604020202020204" pitchFamily="34" charset="0"/>
              </a:rPr>
              <a:t>hậu</a:t>
            </a:r>
            <a:r>
              <a:rPr lang="en-US" sz="3600" cap="none" dirty="0" smtClean="0">
                <a:latin typeface="Arial" panose="020B0604020202020204" pitchFamily="34" charset="0"/>
                <a:ea typeface="Cambria" pitchFamily="18" charset="0"/>
                <a:cs typeface="Arial" panose="020B0604020202020204" pitchFamily="34" charset="0"/>
              </a:rPr>
              <a:t>.</a:t>
            </a:r>
          </a:p>
          <a:p>
            <a:pPr marL="342900" lvl="0" indent="-342900">
              <a:buAutoNum type="alphaUcPeriod"/>
            </a:pPr>
            <a:r>
              <a:rPr lang="en-US" sz="3600" cap="none" dirty="0" err="1" smtClean="0">
                <a:latin typeface="Arial" panose="020B0604020202020204" pitchFamily="34" charset="0"/>
                <a:ea typeface="Cambria" pitchFamily="18" charset="0"/>
                <a:cs typeface="Arial" panose="020B0604020202020204" pitchFamily="34" charset="0"/>
              </a:rPr>
              <a:t>Đáp</a:t>
            </a:r>
            <a:r>
              <a:rPr lang="en-US" sz="3600" cap="none" dirty="0" smtClean="0">
                <a:latin typeface="Arial" panose="020B0604020202020204" pitchFamily="34" charset="0"/>
                <a:ea typeface="Cambria" pitchFamily="18" charset="0"/>
                <a:cs typeface="Arial" panose="020B0604020202020204" pitchFamily="34" charset="0"/>
              </a:rPr>
              <a:t> </a:t>
            </a:r>
            <a:r>
              <a:rPr lang="en-US" sz="3600" cap="none" dirty="0" err="1" smtClean="0">
                <a:latin typeface="Arial" panose="020B0604020202020204" pitchFamily="34" charset="0"/>
                <a:ea typeface="Cambria" pitchFamily="18" charset="0"/>
                <a:cs typeface="Arial" panose="020B0604020202020204" pitchFamily="34" charset="0"/>
              </a:rPr>
              <a:t>án</a:t>
            </a:r>
            <a:r>
              <a:rPr lang="en-US" sz="3600" cap="none" dirty="0" smtClean="0">
                <a:latin typeface="Arial" panose="020B0604020202020204" pitchFamily="34" charset="0"/>
                <a:ea typeface="Cambria" pitchFamily="18" charset="0"/>
                <a:cs typeface="Arial" panose="020B0604020202020204" pitchFamily="34" charset="0"/>
              </a:rPr>
              <a:t>  a </a:t>
            </a:r>
            <a:r>
              <a:rPr lang="en-US" sz="3600" cap="none" dirty="0" err="1" smtClean="0">
                <a:latin typeface="Arial" panose="020B0604020202020204" pitchFamily="34" charset="0"/>
                <a:ea typeface="Cambria" pitchFamily="18" charset="0"/>
                <a:cs typeface="Arial" panose="020B0604020202020204" pitchFamily="34" charset="0"/>
              </a:rPr>
              <a:t>và</a:t>
            </a:r>
            <a:r>
              <a:rPr lang="en-US" sz="3600" cap="none" dirty="0" smtClean="0">
                <a:latin typeface="Arial" panose="020B0604020202020204" pitchFamily="34" charset="0"/>
                <a:ea typeface="Cambria" pitchFamily="18" charset="0"/>
                <a:cs typeface="Arial" panose="020B0604020202020204" pitchFamily="34" charset="0"/>
              </a:rPr>
              <a:t> b</a:t>
            </a:r>
          </a:p>
          <a:p>
            <a:pPr marL="342900" lvl="0" indent="-342900">
              <a:buAutoNum type="alphaUcPeriod"/>
            </a:pPr>
            <a:endParaRPr lang="en-US" sz="3600" cap="none" dirty="0" smtClean="0">
              <a:latin typeface="Arial" panose="020B0604020202020204" pitchFamily="34" charset="0"/>
              <a:ea typeface="Cambria" pitchFamily="18" charset="0"/>
              <a:cs typeface="Arial" panose="020B0604020202020204" pitchFamily="34" charset="0"/>
            </a:endParaRPr>
          </a:p>
          <a:p>
            <a:pPr marL="0" lvl="0" indent="0">
              <a:buNone/>
            </a:pPr>
            <a:endParaRPr lang="en-US" sz="40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509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404331" y="-212635"/>
            <a:ext cx="9951003" cy="7958160"/>
          </a:xfrm>
          <a:prstGeom prst="rect">
            <a:avLst/>
          </a:prstGeom>
        </p:spPr>
      </p:pic>
      <p:pic>
        <p:nvPicPr>
          <p:cNvPr id="3" name="图片 13">
            <a:extLst>
              <a:ext uri="{FF2B5EF4-FFF2-40B4-BE49-F238E27FC236}">
                <a16:creationId xmlns=""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80881" y="5196152"/>
            <a:ext cx="1078159" cy="1124006"/>
          </a:xfrm>
          <a:prstGeom prst="rect">
            <a:avLst/>
          </a:prstGeom>
        </p:spPr>
      </p:pic>
      <p:pic>
        <p:nvPicPr>
          <p:cNvPr id="13" name="图片 18">
            <a:extLst>
              <a:ext uri="{FF2B5EF4-FFF2-40B4-BE49-F238E27FC236}">
                <a16:creationId xmlns=""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8" y="-524785"/>
            <a:ext cx="2022939" cy="2277679"/>
          </a:xfrm>
          <a:prstGeom prst="rect">
            <a:avLst/>
          </a:prstGeom>
        </p:spPr>
      </p:pic>
      <p:pic>
        <p:nvPicPr>
          <p:cNvPr id="14" name="图片 20">
            <a:extLst>
              <a:ext uri="{FF2B5EF4-FFF2-40B4-BE49-F238E27FC236}">
                <a16:creationId xmlns=""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184" y="-2345"/>
            <a:ext cx="1498993" cy="1993567"/>
          </a:xfrm>
          <a:prstGeom prst="rect">
            <a:avLst/>
          </a:prstGeom>
        </p:spPr>
      </p:pic>
      <p:pic>
        <p:nvPicPr>
          <p:cNvPr id="15" name="图片 17">
            <a:extLst>
              <a:ext uri="{FF2B5EF4-FFF2-40B4-BE49-F238E27FC236}">
                <a16:creationId xmlns=""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561" y="5244010"/>
            <a:ext cx="2425336" cy="2118092"/>
          </a:xfrm>
          <a:prstGeom prst="rect">
            <a:avLst/>
          </a:prstGeom>
        </p:spPr>
      </p:pic>
      <p:pic>
        <p:nvPicPr>
          <p:cNvPr id="16" name="图片 19">
            <a:extLst>
              <a:ext uri="{FF2B5EF4-FFF2-40B4-BE49-F238E27FC236}">
                <a16:creationId xmlns=""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7419" y="5259772"/>
            <a:ext cx="2655573" cy="2154461"/>
          </a:xfrm>
          <a:prstGeom prst="rect">
            <a:avLst/>
          </a:prstGeom>
        </p:spPr>
      </p:pic>
      <p:sp>
        <p:nvSpPr>
          <p:cNvPr id="4" name="Rectangle 3">
            <a:extLst>
              <a:ext uri="{FF2B5EF4-FFF2-40B4-BE49-F238E27FC236}">
                <a16:creationId xmlns="" xmlns:a16="http://schemas.microsoft.com/office/drawing/2014/main" id="{8267DBBC-A944-4546-B31A-69D788E55C9B}"/>
              </a:ext>
            </a:extLst>
          </p:cNvPr>
          <p:cNvSpPr/>
          <p:nvPr/>
        </p:nvSpPr>
        <p:spPr>
          <a:xfrm rot="21056320">
            <a:off x="2819400" y="994438"/>
            <a:ext cx="5969157" cy="2404702"/>
          </a:xfrm>
          <a:prstGeom prst="rect">
            <a:avLst/>
          </a:prstGeom>
          <a:noFill/>
        </p:spPr>
        <p:txBody>
          <a:bodyPr wrap="square" lIns="95446" tIns="47723" rIns="95446" bIns="47723">
            <a:spAutoFit/>
          </a:bodyPr>
          <a:lstStyle/>
          <a:p>
            <a:pPr algn="ctr" defTabSz="954460">
              <a:defRPr/>
            </a:pPr>
            <a:r>
              <a:rPr lang="en-US" sz="75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KHÁM </a:t>
            </a:r>
            <a:r>
              <a:rPr lang="en-US" sz="7500" b="1"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PHÁ</a:t>
            </a:r>
          </a:p>
          <a:p>
            <a:pPr algn="ctr" defTabSz="954460">
              <a:defRPr/>
            </a:pPr>
            <a:r>
              <a:rPr lang="en-US" sz="7500" b="1"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BẢN THÂN</a:t>
            </a:r>
            <a:endParaRPr lang="en-US" sz="75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381183" y="857848"/>
            <a:ext cx="2895417" cy="962096"/>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defTabSz="954460">
              <a:defRPr/>
            </a:pPr>
            <a:r>
              <a:rPr lang="en-US" sz="3600" b="1" dirty="0">
                <a:solidFill>
                  <a:srgbClr val="0D30DD"/>
                </a:solidFill>
                <a:latin typeface="Arial" panose="020B0604020202020204" pitchFamily="34" charset="0"/>
                <a:cs typeface="Arial" panose="020B0604020202020204" pitchFamily="34" charset="0"/>
              </a:rPr>
              <a:t>1. Than</a:t>
            </a:r>
          </a:p>
        </p:txBody>
      </p:sp>
      <p:sp>
        <p:nvSpPr>
          <p:cNvPr id="6" name="Flowchart: Terminator 5"/>
          <p:cNvSpPr/>
          <p:nvPr/>
        </p:nvSpPr>
        <p:spPr>
          <a:xfrm>
            <a:off x="252465" y="1961671"/>
            <a:ext cx="3024135" cy="129540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defTabSz="954460">
              <a:defRPr/>
            </a:pPr>
            <a:r>
              <a:rPr lang="en-US" sz="3600" b="1" dirty="0" smtClean="0">
                <a:solidFill>
                  <a:srgbClr val="0D30DD"/>
                </a:solidFill>
                <a:latin typeface="Arial" panose="020B0604020202020204" pitchFamily="34" charset="0"/>
                <a:cs typeface="Arial" panose="020B0604020202020204" pitchFamily="34" charset="0"/>
              </a:rPr>
              <a:t>2.</a:t>
            </a:r>
            <a:r>
              <a:rPr lang="vi-VN" sz="3600" b="1" dirty="0">
                <a:solidFill>
                  <a:srgbClr val="0D30DD"/>
                </a:solidFill>
                <a:latin typeface="Arial" panose="020B0604020202020204" pitchFamily="34" charset="0"/>
                <a:cs typeface="Arial" panose="020B0604020202020204" pitchFamily="34" charset="0"/>
              </a:rPr>
              <a:t> Dầu mỏ và khí </a:t>
            </a:r>
            <a:r>
              <a:rPr lang="vi-VN" sz="3600" b="1" dirty="0" smtClean="0">
                <a:solidFill>
                  <a:srgbClr val="0D30DD"/>
                </a:solidFill>
                <a:latin typeface="Arial" panose="020B0604020202020204" pitchFamily="34" charset="0"/>
                <a:cs typeface="Arial" panose="020B0604020202020204" pitchFamily="34" charset="0"/>
              </a:rPr>
              <a:t>đố</a:t>
            </a:r>
            <a:r>
              <a:rPr lang="en-US" sz="3600" b="1" dirty="0" smtClean="0">
                <a:solidFill>
                  <a:srgbClr val="0D30DD"/>
                </a:solidFill>
                <a:latin typeface="Arial" panose="020B0604020202020204" pitchFamily="34" charset="0"/>
                <a:cs typeface="Arial" panose="020B0604020202020204" pitchFamily="34" charset="0"/>
              </a:rPr>
              <a:t>t</a:t>
            </a:r>
            <a:endParaRPr lang="en-US" sz="3600" b="1" dirty="0">
              <a:solidFill>
                <a:srgbClr val="0D30DD"/>
              </a:solidFill>
              <a:latin typeface="Arial" panose="020B0604020202020204" pitchFamily="34" charset="0"/>
              <a:cs typeface="Arial" panose="020B0604020202020204" pitchFamily="34" charset="0"/>
            </a:endParaRPr>
          </a:p>
        </p:txBody>
      </p:sp>
      <p:sp>
        <p:nvSpPr>
          <p:cNvPr id="7" name="Flowchart: Terminator 6"/>
          <p:cNvSpPr/>
          <p:nvPr/>
        </p:nvSpPr>
        <p:spPr>
          <a:xfrm>
            <a:off x="129163" y="3416365"/>
            <a:ext cx="3147437" cy="1056684"/>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defTabSz="954460">
              <a:defRPr/>
            </a:pPr>
            <a:r>
              <a:rPr lang="en-US" sz="3600" b="1" dirty="0" smtClean="0">
                <a:solidFill>
                  <a:srgbClr val="0D30DD"/>
                </a:solidFill>
                <a:latin typeface="Arial" panose="020B0604020202020204" pitchFamily="34" charset="0"/>
                <a:cs typeface="Arial" panose="020B0604020202020204" pitchFamily="34" charset="0"/>
              </a:rPr>
              <a:t>3</a:t>
            </a:r>
            <a:r>
              <a:rPr lang="en-US" sz="3600" b="1" dirty="0">
                <a:solidFill>
                  <a:srgbClr val="0D30DD"/>
                </a:solidFill>
                <a:latin typeface="Arial" panose="020B0604020202020204" pitchFamily="34" charset="0"/>
                <a:cs typeface="Arial" panose="020B0604020202020204" pitchFamily="34" charset="0"/>
              </a:rPr>
              <a:t> </a:t>
            </a:r>
            <a:r>
              <a:rPr lang="en-US" sz="3600" b="1" dirty="0" err="1" smtClean="0">
                <a:solidFill>
                  <a:srgbClr val="0D30DD"/>
                </a:solidFill>
                <a:latin typeface="Arial" panose="020B0604020202020204" pitchFamily="34" charset="0"/>
                <a:cs typeface="Arial" panose="020B0604020202020204" pitchFamily="34" charset="0"/>
              </a:rPr>
              <a:t>Bô</a:t>
            </a:r>
            <a:r>
              <a:rPr lang="en-US" sz="3600" b="1" dirty="0" smtClean="0">
                <a:solidFill>
                  <a:srgbClr val="0D30DD"/>
                </a:solidFill>
                <a:latin typeface="Arial" panose="020B0604020202020204" pitchFamily="34" charset="0"/>
                <a:cs typeface="Arial" panose="020B0604020202020204" pitchFamily="34" charset="0"/>
              </a:rPr>
              <a:t> </a:t>
            </a:r>
            <a:r>
              <a:rPr lang="en-US" sz="3600" b="1" dirty="0" err="1">
                <a:solidFill>
                  <a:srgbClr val="0D30DD"/>
                </a:solidFill>
                <a:latin typeface="Arial" panose="020B0604020202020204" pitchFamily="34" charset="0"/>
                <a:cs typeface="Arial" panose="020B0604020202020204" pitchFamily="34" charset="0"/>
              </a:rPr>
              <a:t>xít</a:t>
            </a:r>
            <a:r>
              <a:rPr lang="en-US" sz="3600" b="1" dirty="0" smtClean="0">
                <a:solidFill>
                  <a:srgbClr val="0D30DD"/>
                </a:solidFill>
                <a:latin typeface="Arial" panose="020B0604020202020204" pitchFamily="34" charset="0"/>
                <a:cs typeface="Arial" panose="020B0604020202020204" pitchFamily="34" charset="0"/>
              </a:rPr>
              <a:t>.</a:t>
            </a:r>
            <a:endParaRPr lang="en-US" sz="3600" b="1" dirty="0">
              <a:solidFill>
                <a:srgbClr val="0D30DD"/>
              </a:solidFill>
              <a:latin typeface="Arial" panose="020B0604020202020204" pitchFamily="34" charset="0"/>
              <a:cs typeface="Arial" panose="020B0604020202020204" pitchFamily="34" charset="0"/>
            </a:endParaRPr>
          </a:p>
        </p:txBody>
      </p:sp>
      <p:sp>
        <p:nvSpPr>
          <p:cNvPr id="8" name="Flowchart: Terminator 7"/>
          <p:cNvSpPr/>
          <p:nvPr/>
        </p:nvSpPr>
        <p:spPr>
          <a:xfrm>
            <a:off x="242142" y="4613618"/>
            <a:ext cx="2882060" cy="1004363"/>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defTabSz="954460">
              <a:defRPr/>
            </a:pPr>
            <a:r>
              <a:rPr lang="en-US" sz="3600" b="1" dirty="0">
                <a:solidFill>
                  <a:srgbClr val="0D30DD"/>
                </a:solidFill>
                <a:latin typeface="Arial" panose="020B0604020202020204" pitchFamily="34" charset="0"/>
                <a:cs typeface="Arial" panose="020B0604020202020204" pitchFamily="34" charset="0"/>
              </a:rPr>
              <a:t>4</a:t>
            </a:r>
            <a:r>
              <a:rPr lang="en-US" sz="3600" b="1" dirty="0" smtClean="0">
                <a:solidFill>
                  <a:srgbClr val="0D30DD"/>
                </a:solidFill>
                <a:latin typeface="Arial" panose="020B0604020202020204" pitchFamily="34" charset="0"/>
                <a:cs typeface="Arial" panose="020B0604020202020204" pitchFamily="34" charset="0"/>
              </a:rPr>
              <a:t>.</a:t>
            </a:r>
            <a:r>
              <a:rPr lang="en-US" sz="3600" b="1" dirty="0">
                <a:solidFill>
                  <a:srgbClr val="0D30DD"/>
                </a:solidFill>
                <a:latin typeface="Arial" panose="020B0604020202020204" pitchFamily="34" charset="0"/>
                <a:cs typeface="Arial" panose="020B0604020202020204" pitchFamily="34" charset="0"/>
              </a:rPr>
              <a:t> </a:t>
            </a:r>
            <a:r>
              <a:rPr lang="en-US" sz="3600" b="1" dirty="0" err="1" smtClean="0">
                <a:solidFill>
                  <a:srgbClr val="0D30DD"/>
                </a:solidFill>
                <a:latin typeface="Arial" panose="020B0604020202020204" pitchFamily="34" charset="0"/>
                <a:cs typeface="Arial" panose="020B0604020202020204" pitchFamily="34" charset="0"/>
              </a:rPr>
              <a:t>Apatit</a:t>
            </a:r>
            <a:r>
              <a:rPr lang="en-US" sz="3600" b="1" dirty="0" smtClean="0">
                <a:solidFill>
                  <a:srgbClr val="0D30DD"/>
                </a:solidFill>
                <a:latin typeface="Arial" panose="020B0604020202020204" pitchFamily="34" charset="0"/>
                <a:cs typeface="Arial" panose="020B0604020202020204" pitchFamily="34" charset="0"/>
              </a:rPr>
              <a:t> </a:t>
            </a:r>
            <a:endParaRPr lang="en-US" sz="3600" b="1" dirty="0">
              <a:solidFill>
                <a:srgbClr val="0D30DD"/>
              </a:solidFill>
              <a:latin typeface="Arial" panose="020B0604020202020204" pitchFamily="34" charset="0"/>
              <a:cs typeface="Arial" panose="020B0604020202020204" pitchFamily="34" charset="0"/>
            </a:endParaRPr>
          </a:p>
        </p:txBody>
      </p:sp>
      <p:sp>
        <p:nvSpPr>
          <p:cNvPr id="21" name="Flowchart: Terminator 20"/>
          <p:cNvSpPr/>
          <p:nvPr/>
        </p:nvSpPr>
        <p:spPr>
          <a:xfrm>
            <a:off x="8839200" y="887062"/>
            <a:ext cx="3238112" cy="903668"/>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r>
              <a:rPr lang="en-US" sz="2400" b="1" dirty="0">
                <a:solidFill>
                  <a:schemeClr val="bg1"/>
                </a:solidFill>
                <a:latin typeface="Arial" panose="020B0604020202020204" pitchFamily="34" charset="0"/>
                <a:cs typeface="Arial" panose="020B0604020202020204" pitchFamily="34" charset="0"/>
              </a:rPr>
              <a:t>A </a:t>
            </a:r>
            <a:r>
              <a:rPr lang="en-US" sz="2400" b="1" dirty="0" err="1">
                <a:solidFill>
                  <a:schemeClr val="bg1"/>
                </a:solidFill>
                <a:latin typeface="Arial" panose="020B0604020202020204" pitchFamily="34" charset="0"/>
                <a:cs typeface="Arial" panose="020B0604020202020204" pitchFamily="34" charset="0"/>
              </a:rPr>
              <a:t>Tây</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Nguyên</a:t>
            </a:r>
            <a:endParaRPr lang="en-US" sz="2400" b="1" dirty="0">
              <a:solidFill>
                <a:schemeClr val="bg1"/>
              </a:solidFill>
              <a:latin typeface="Arial" panose="020B0604020202020204" pitchFamily="34" charset="0"/>
              <a:cs typeface="Arial" panose="020B0604020202020204" pitchFamily="34" charset="0"/>
            </a:endParaRPr>
          </a:p>
        </p:txBody>
      </p:sp>
      <p:sp>
        <p:nvSpPr>
          <p:cNvPr id="22" name="Flowchart: Terminator 21"/>
          <p:cNvSpPr/>
          <p:nvPr/>
        </p:nvSpPr>
        <p:spPr>
          <a:xfrm>
            <a:off x="8610599" y="4484457"/>
            <a:ext cx="3624512" cy="1014965"/>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r>
              <a:rPr lang="en-US" sz="2400" b="1" dirty="0" smtClean="0">
                <a:solidFill>
                  <a:schemeClr val="bg1"/>
                </a:solidFill>
                <a:latin typeface="Arial" panose="020B0604020202020204" pitchFamily="34" charset="0"/>
                <a:cs typeface="Arial" panose="020B0604020202020204" pitchFamily="34" charset="0"/>
              </a:rPr>
              <a:t>D. </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Thềm</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lục</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địa</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phía</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nam</a:t>
            </a:r>
            <a:endParaRPr lang="en-US" sz="2400" b="1" dirty="0">
              <a:solidFill>
                <a:schemeClr val="bg1"/>
              </a:solidFill>
              <a:latin typeface="Arial" panose="020B0604020202020204" pitchFamily="34" charset="0"/>
              <a:cs typeface="Arial" panose="020B0604020202020204" pitchFamily="34" charset="0"/>
            </a:endParaRPr>
          </a:p>
        </p:txBody>
      </p:sp>
      <p:sp>
        <p:nvSpPr>
          <p:cNvPr id="23" name="Flowchart: Terminator 22"/>
          <p:cNvSpPr/>
          <p:nvPr/>
        </p:nvSpPr>
        <p:spPr>
          <a:xfrm>
            <a:off x="8839200" y="3416365"/>
            <a:ext cx="3305188" cy="844713"/>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r>
              <a:rPr lang="en-US" sz="2400" b="1" dirty="0" smtClean="0">
                <a:solidFill>
                  <a:schemeClr val="bg1"/>
                </a:solidFill>
                <a:latin typeface="Arial" panose="020B0604020202020204" pitchFamily="34" charset="0"/>
                <a:cs typeface="Arial" panose="020B0604020202020204" pitchFamily="34" charset="0"/>
              </a:rPr>
              <a:t>C.  </a:t>
            </a:r>
            <a:r>
              <a:rPr lang="en-US" sz="2400" b="1" dirty="0" err="1">
                <a:solidFill>
                  <a:schemeClr val="bg1"/>
                </a:solidFill>
                <a:latin typeface="Arial" panose="020B0604020202020204" pitchFamily="34" charset="0"/>
                <a:cs typeface="Arial" panose="020B0604020202020204" pitchFamily="34" charset="0"/>
              </a:rPr>
              <a:t>Đông</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cs typeface="Arial" panose="020B0604020202020204" pitchFamily="34" charset="0"/>
            </a:endParaRPr>
          </a:p>
        </p:txBody>
      </p:sp>
      <p:sp>
        <p:nvSpPr>
          <p:cNvPr id="24" name="Flowchart: Terminator 23"/>
          <p:cNvSpPr/>
          <p:nvPr/>
        </p:nvSpPr>
        <p:spPr>
          <a:xfrm>
            <a:off x="8610600" y="5733498"/>
            <a:ext cx="3624511" cy="1200987"/>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defTabSz="954460">
              <a:defRPr/>
            </a:pPr>
            <a:r>
              <a:rPr lang="en-US" sz="2400" b="1" dirty="0" smtClean="0">
                <a:solidFill>
                  <a:schemeClr val="bg1"/>
                </a:solidFill>
                <a:latin typeface="Arial" panose="020B0604020202020204" pitchFamily="34" charset="0"/>
                <a:cs typeface="Arial" panose="020B0604020202020204" pitchFamily="34" charset="0"/>
              </a:rPr>
              <a:t> E. </a:t>
            </a:r>
            <a:r>
              <a:rPr lang="en-US" sz="2400" b="1" dirty="0" err="1" smtClean="0">
                <a:solidFill>
                  <a:schemeClr val="bg1"/>
                </a:solidFill>
                <a:latin typeface="Arial" panose="020B0604020202020204" pitchFamily="34" charset="0"/>
                <a:cs typeface="Arial" panose="020B0604020202020204" pitchFamily="34" charset="0"/>
              </a:rPr>
              <a:t>Thạch</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khê</a:t>
            </a:r>
            <a:endParaRPr lang="en-US" sz="2400" b="1" dirty="0" smtClean="0">
              <a:solidFill>
                <a:schemeClr val="bg1"/>
              </a:solidFill>
              <a:latin typeface="Arial" panose="020B0604020202020204" pitchFamily="34" charset="0"/>
              <a:cs typeface="Arial" panose="020B0604020202020204" pitchFamily="34" charset="0"/>
            </a:endParaRPr>
          </a:p>
          <a:p>
            <a:pPr defTabSz="954460">
              <a:defRPr/>
            </a:pP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Hà</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Tĩnh</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grpSp>
        <p:nvGrpSpPr>
          <p:cNvPr id="40" name="Group 39"/>
          <p:cNvGrpSpPr/>
          <p:nvPr/>
        </p:nvGrpSpPr>
        <p:grpSpPr>
          <a:xfrm>
            <a:off x="1753664" y="-15129"/>
            <a:ext cx="9332558" cy="846386"/>
            <a:chOff x="1" y="-22452"/>
            <a:chExt cx="6179475" cy="801839"/>
          </a:xfrm>
        </p:grpSpPr>
        <p:sp>
          <p:nvSpPr>
            <p:cNvPr id="35" name="TextBox 34"/>
            <p:cNvSpPr txBox="1"/>
            <p:nvPr/>
          </p:nvSpPr>
          <p:spPr>
            <a:xfrm>
              <a:off x="1" y="-22452"/>
              <a:ext cx="6179475" cy="801839"/>
            </a:xfrm>
            <a:prstGeom prst="rect">
              <a:avLst/>
            </a:prstGeom>
            <a:noFill/>
          </p:spPr>
          <p:txBody>
            <a:bodyPr wrap="square" rtlCol="0">
              <a:spAutoFit/>
            </a:bodyPr>
            <a:lstStyle/>
            <a:p>
              <a:pPr defTabSz="954460">
                <a:defRPr/>
              </a:pPr>
              <a:r>
                <a:rPr lang="en-US" sz="4900" b="1" dirty="0" err="1">
                  <a:solidFill>
                    <a:srgbClr val="FF0000"/>
                  </a:solidFill>
                  <a:latin typeface="Times New Roman" panose="02020603050405020304" pitchFamily="18" charset="0"/>
                  <a:cs typeface="Times New Roman" panose="02020603050405020304" pitchFamily="18" charset="0"/>
                </a:rPr>
                <a:t>Nối</a:t>
              </a:r>
              <a:r>
                <a:rPr lang="en-US"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cột</a:t>
              </a:r>
              <a:r>
                <a:rPr lang="en-US"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và</a:t>
              </a:r>
              <a:r>
                <a:rPr lang="en-US"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sao</a:t>
              </a:r>
              <a:r>
                <a:rPr lang="en-US"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cho</a:t>
              </a:r>
              <a:r>
                <a:rPr lang="en-US"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hợp</a:t>
              </a:r>
              <a:r>
                <a:rPr lang="en-US"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lí</a:t>
              </a:r>
              <a:r>
                <a:rPr lang="en-US" sz="4900" b="1" dirty="0">
                  <a:solidFill>
                    <a:srgbClr val="FF0000"/>
                  </a:solidFill>
                  <a:latin typeface="Times New Roman" panose="02020603050405020304" pitchFamily="18" charset="0"/>
                  <a:cs typeface="Times New Roman" panose="02020603050405020304" pitchFamily="18" charset="0"/>
                </a:rPr>
                <a:t>:</a:t>
              </a:r>
            </a:p>
          </p:txBody>
        </p:sp>
        <p:sp>
          <p:nvSpPr>
            <p:cNvPr id="36" name="Freeform 454"/>
            <p:cNvSpPr/>
            <p:nvPr/>
          </p:nvSpPr>
          <p:spPr>
            <a:xfrm>
              <a:off x="1414014" y="223405"/>
              <a:ext cx="394835" cy="39460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4460">
                <a:defRPr/>
              </a:pPr>
              <a:endParaRPr lang="en-US" sz="4200" b="1">
                <a:solidFill>
                  <a:srgbClr val="FF0000"/>
                </a:solidFill>
                <a:latin typeface="Arial"/>
              </a:endParaRPr>
            </a:p>
          </p:txBody>
        </p:sp>
        <p:sp>
          <p:nvSpPr>
            <p:cNvPr id="37" name="Freeform 417"/>
            <p:cNvSpPr/>
            <p:nvPr/>
          </p:nvSpPr>
          <p:spPr>
            <a:xfrm>
              <a:off x="2360598" y="275254"/>
              <a:ext cx="540192" cy="39646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4460">
                <a:defRPr/>
              </a:pPr>
              <a:endParaRPr lang="en-US" sz="4200" b="1">
                <a:solidFill>
                  <a:srgbClr val="FF0000"/>
                </a:solidFill>
                <a:latin typeface="Arial"/>
              </a:endParaRPr>
            </a:p>
          </p:txBody>
        </p:sp>
      </p:grpSp>
      <p:sp>
        <p:nvSpPr>
          <p:cNvPr id="38" name="Freeform 417"/>
          <p:cNvSpPr/>
          <p:nvPr/>
        </p:nvSpPr>
        <p:spPr>
          <a:xfrm>
            <a:off x="11123008" y="80485"/>
            <a:ext cx="744911" cy="551232"/>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algn="ctr" defTabSz="954460">
              <a:defRPr/>
            </a:pPr>
            <a:endParaRPr lang="en-US" sz="1400">
              <a:solidFill>
                <a:srgbClr val="0070C0"/>
              </a:solidFill>
              <a:latin typeface="Arial"/>
            </a:endParaRPr>
          </a:p>
        </p:txBody>
      </p:sp>
      <p:sp>
        <p:nvSpPr>
          <p:cNvPr id="45" name="Freeform 454">
            <a:extLst>
              <a:ext uri="{FF2B5EF4-FFF2-40B4-BE49-F238E27FC236}">
                <a16:creationId xmlns="" xmlns:a16="http://schemas.microsoft.com/office/drawing/2014/main" id="{F8030C32-AC59-664E-B4F0-CC1765A060C3}"/>
              </a:ext>
            </a:extLst>
          </p:cNvPr>
          <p:cNvSpPr/>
          <p:nvPr/>
        </p:nvSpPr>
        <p:spPr>
          <a:xfrm rot="18795937">
            <a:off x="409166" y="179652"/>
            <a:ext cx="548278" cy="52797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algn="ctr" defTabSz="954460">
              <a:defRPr/>
            </a:pPr>
            <a:endParaRPr lang="en-US" sz="1400">
              <a:solidFill>
                <a:srgbClr val="0070C0"/>
              </a:solidFill>
              <a:latin typeface="Arial"/>
            </a:endParaRPr>
          </a:p>
        </p:txBody>
      </p:sp>
      <p:sp>
        <p:nvSpPr>
          <p:cNvPr id="50" name="Flowchart: Terminator 49"/>
          <p:cNvSpPr/>
          <p:nvPr/>
        </p:nvSpPr>
        <p:spPr>
          <a:xfrm>
            <a:off x="303357" y="5831811"/>
            <a:ext cx="2820844" cy="1004363"/>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defTabSz="954460">
              <a:defRPr/>
            </a:pPr>
            <a:r>
              <a:rPr lang="en-US" sz="3600" b="1" dirty="0" smtClean="0">
                <a:solidFill>
                  <a:srgbClr val="0D30DD"/>
                </a:solidFill>
                <a:latin typeface="Arial" panose="020B0604020202020204" pitchFamily="34" charset="0"/>
                <a:cs typeface="Arial" panose="020B0604020202020204" pitchFamily="34" charset="0"/>
              </a:rPr>
              <a:t>5. </a:t>
            </a:r>
            <a:r>
              <a:rPr lang="en-US" sz="3600" b="1" dirty="0" err="1" smtClean="0">
                <a:solidFill>
                  <a:srgbClr val="0D30DD"/>
                </a:solidFill>
                <a:latin typeface="Arial" panose="020B0604020202020204" pitchFamily="34" charset="0"/>
                <a:cs typeface="Arial" panose="020B0604020202020204" pitchFamily="34" charset="0"/>
              </a:rPr>
              <a:t>Sắt</a:t>
            </a:r>
            <a:r>
              <a:rPr lang="en-US" sz="3600" b="1" dirty="0" smtClean="0">
                <a:solidFill>
                  <a:srgbClr val="0D30DD"/>
                </a:solidFill>
                <a:latin typeface="Arial" panose="020B0604020202020204" pitchFamily="34" charset="0"/>
                <a:cs typeface="Arial" panose="020B0604020202020204" pitchFamily="34" charset="0"/>
              </a:rPr>
              <a:t> </a:t>
            </a:r>
            <a:endParaRPr lang="en-US" sz="3600" b="1" dirty="0">
              <a:solidFill>
                <a:srgbClr val="0D30DD"/>
              </a:solidFill>
              <a:latin typeface="Arial" panose="020B0604020202020204" pitchFamily="34" charset="0"/>
              <a:cs typeface="Arial" panose="020B0604020202020204" pitchFamily="34" charset="0"/>
            </a:endParaRPr>
          </a:p>
        </p:txBody>
      </p:sp>
      <p:sp>
        <p:nvSpPr>
          <p:cNvPr id="51" name="Flowchart: Terminator 50"/>
          <p:cNvSpPr/>
          <p:nvPr/>
        </p:nvSpPr>
        <p:spPr>
          <a:xfrm>
            <a:off x="8839200" y="1961671"/>
            <a:ext cx="3395911" cy="1200987"/>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defTabSz="954460">
              <a:defRPr/>
            </a:pPr>
            <a:r>
              <a:rPr lang="en-US" sz="2400" b="1" dirty="0" smtClean="0">
                <a:solidFill>
                  <a:schemeClr val="bg1"/>
                </a:solidFill>
                <a:latin typeface="Arial" panose="020B0604020202020204" pitchFamily="34" charset="0"/>
                <a:cs typeface="Arial" panose="020B0604020202020204" pitchFamily="34" charset="0"/>
              </a:rPr>
              <a:t> B. Cam </a:t>
            </a:r>
            <a:r>
              <a:rPr lang="en-US" sz="2400" b="1" dirty="0" err="1" smtClean="0">
                <a:solidFill>
                  <a:schemeClr val="bg1"/>
                </a:solidFill>
                <a:latin typeface="Arial" panose="020B0604020202020204" pitchFamily="34" charset="0"/>
                <a:cs typeface="Arial" panose="020B0604020202020204" pitchFamily="34" charset="0"/>
              </a:rPr>
              <a:t>đường</a:t>
            </a:r>
            <a:endParaRPr lang="en-US" sz="2400" b="1" dirty="0" smtClean="0">
              <a:solidFill>
                <a:schemeClr val="bg1"/>
              </a:solidFill>
              <a:latin typeface="Arial" panose="020B0604020202020204" pitchFamily="34" charset="0"/>
              <a:cs typeface="Arial" panose="020B0604020202020204" pitchFamily="34" charset="0"/>
            </a:endParaRPr>
          </a:p>
          <a:p>
            <a:pPr defTabSz="954460">
              <a:defRPr/>
            </a:pP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Lào</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t>
            </a:r>
            <a:r>
              <a:rPr lang="en-US" sz="2400" b="1" dirty="0" err="1" smtClean="0">
                <a:solidFill>
                  <a:schemeClr val="bg1"/>
                </a:solidFill>
                <a:latin typeface="Arial" panose="020B0604020202020204" pitchFamily="34" charset="0"/>
                <a:cs typeface="Arial" panose="020B0604020202020204" pitchFamily="34" charset="0"/>
              </a:rPr>
              <a:t>ai</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pic>
        <p:nvPicPr>
          <p:cNvPr id="41"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57600" y="1081008"/>
            <a:ext cx="4724400" cy="58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lowchart: Terminator 26"/>
          <p:cNvSpPr/>
          <p:nvPr/>
        </p:nvSpPr>
        <p:spPr>
          <a:xfrm>
            <a:off x="394542" y="4766019"/>
            <a:ext cx="2882060" cy="733404"/>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446" tIns="47723" rIns="95446" bIns="47723" rtlCol="0" anchor="ctr"/>
          <a:lstStyle/>
          <a:p>
            <a:pPr defTabSz="954460">
              <a:defRPr/>
            </a:pPr>
            <a:r>
              <a:rPr lang="en-US" sz="3600" b="1" dirty="0">
                <a:solidFill>
                  <a:srgbClr val="0D30DD"/>
                </a:solidFill>
                <a:latin typeface="Arial" panose="020B0604020202020204" pitchFamily="34" charset="0"/>
                <a:cs typeface="Arial" panose="020B0604020202020204" pitchFamily="34" charset="0"/>
              </a:rPr>
              <a:t>4</a:t>
            </a:r>
            <a:r>
              <a:rPr lang="en-US" sz="3600" b="1" dirty="0" smtClean="0">
                <a:solidFill>
                  <a:srgbClr val="0D30DD"/>
                </a:solidFill>
                <a:latin typeface="Arial" panose="020B0604020202020204" pitchFamily="34" charset="0"/>
                <a:cs typeface="Arial" panose="020B0604020202020204" pitchFamily="34" charset="0"/>
              </a:rPr>
              <a:t>.</a:t>
            </a:r>
            <a:r>
              <a:rPr lang="en-US" sz="3600" b="1" dirty="0">
                <a:solidFill>
                  <a:srgbClr val="0D30DD"/>
                </a:solidFill>
                <a:latin typeface="Arial" panose="020B0604020202020204" pitchFamily="34" charset="0"/>
                <a:cs typeface="Arial" panose="020B0604020202020204" pitchFamily="34" charset="0"/>
              </a:rPr>
              <a:t> </a:t>
            </a:r>
            <a:r>
              <a:rPr lang="en-US" sz="3600" b="1" dirty="0" err="1" smtClean="0">
                <a:solidFill>
                  <a:srgbClr val="0D30DD"/>
                </a:solidFill>
                <a:latin typeface="Arial" panose="020B0604020202020204" pitchFamily="34" charset="0"/>
                <a:cs typeface="Arial" panose="020B0604020202020204" pitchFamily="34" charset="0"/>
              </a:rPr>
              <a:t>Apatit</a:t>
            </a:r>
            <a:r>
              <a:rPr lang="en-US" sz="3600" b="1" dirty="0" smtClean="0">
                <a:solidFill>
                  <a:srgbClr val="0D30DD"/>
                </a:solidFill>
                <a:latin typeface="Arial" panose="020B0604020202020204" pitchFamily="34" charset="0"/>
                <a:cs typeface="Arial" panose="020B0604020202020204" pitchFamily="34" charset="0"/>
              </a:rPr>
              <a:t> </a:t>
            </a:r>
            <a:endParaRPr lang="en-US" sz="3600" b="1" dirty="0">
              <a:solidFill>
                <a:srgbClr val="0D30D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99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90500"/>
            <a:ext cx="4612295" cy="685931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16552" y="190500"/>
            <a:ext cx="5342617" cy="6781800"/>
          </a:xfrm>
        </p:spPr>
      </p:pic>
      <p:sp>
        <p:nvSpPr>
          <p:cNvPr id="7" name="Oval 6"/>
          <p:cNvSpPr/>
          <p:nvPr/>
        </p:nvSpPr>
        <p:spPr>
          <a:xfrm>
            <a:off x="7530661" y="723900"/>
            <a:ext cx="914400" cy="914400"/>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randview Display"/>
            </a:endParaRPr>
          </a:p>
        </p:txBody>
      </p:sp>
      <p:sp>
        <p:nvSpPr>
          <p:cNvPr id="8" name="Oval 7"/>
          <p:cNvSpPr/>
          <p:nvPr/>
        </p:nvSpPr>
        <p:spPr>
          <a:xfrm>
            <a:off x="7704080" y="5524500"/>
            <a:ext cx="1287519" cy="1219200"/>
          </a:xfrm>
          <a:prstGeom prst="ellipse">
            <a:avLst/>
          </a:prstGeom>
          <a:noFill/>
          <a:ln w="5715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randview Display"/>
            </a:endParaRPr>
          </a:p>
        </p:txBody>
      </p:sp>
      <p:sp>
        <p:nvSpPr>
          <p:cNvPr id="9" name="Oval 8"/>
          <p:cNvSpPr/>
          <p:nvPr/>
        </p:nvSpPr>
        <p:spPr>
          <a:xfrm>
            <a:off x="7987861" y="3848100"/>
            <a:ext cx="817178" cy="1371600"/>
          </a:xfrm>
          <a:prstGeom prst="ellipse">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randview Display"/>
            </a:endParaRPr>
          </a:p>
        </p:txBody>
      </p:sp>
      <p:sp>
        <p:nvSpPr>
          <p:cNvPr id="10" name="Oval 9"/>
          <p:cNvSpPr/>
          <p:nvPr/>
        </p:nvSpPr>
        <p:spPr>
          <a:xfrm>
            <a:off x="6400800" y="723900"/>
            <a:ext cx="457200" cy="457200"/>
          </a:xfrm>
          <a:prstGeom prst="ellipse">
            <a:avLst/>
          </a:prstGeom>
          <a:noFill/>
          <a:ln w="5715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randview Display"/>
            </a:endParaRPr>
          </a:p>
        </p:txBody>
      </p:sp>
      <p:sp>
        <p:nvSpPr>
          <p:cNvPr id="11" name="Flowchart: Terminator 10"/>
          <p:cNvSpPr/>
          <p:nvPr/>
        </p:nvSpPr>
        <p:spPr>
          <a:xfrm>
            <a:off x="9309559" y="4160573"/>
            <a:ext cx="2706175" cy="624949"/>
          </a:xfrm>
          <a:prstGeom prst="flowChartTerminator">
            <a:avLst/>
          </a:prstGeom>
          <a:solidFill>
            <a:srgbClr val="E850D0">
              <a:lumMod val="40000"/>
              <a:lumOff val="60000"/>
            </a:srgbClr>
          </a:solidFill>
          <a:ln w="12700" cap="flat" cmpd="sng" algn="ctr">
            <a:noFill/>
            <a:prstDash val="solid"/>
            <a:miter lim="800000"/>
          </a:ln>
          <a:effectLst/>
        </p:spPr>
        <p:txBody>
          <a:bodyPr lIns="95446" tIns="47723" rIns="95446" bIns="47723" rtlCol="0" anchor="ctr"/>
          <a:lstStyle/>
          <a:p>
            <a:pPr marL="0" marR="0" lvl="0" indent="0" defTabSz="95446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3</a:t>
            </a:r>
            <a:r>
              <a:rPr kumimoji="0" lang="en-US" sz="3600" b="1" i="0" u="none" strike="noStrike" kern="0" cap="none" spc="0" normalizeH="0" baseline="0" noProof="0" dirty="0">
                <a:ln>
                  <a:noFill/>
                </a:ln>
                <a:solidFill>
                  <a:srgbClr val="0D30DD"/>
                </a:solidFill>
                <a:effectLst/>
                <a:uLnTx/>
                <a:uFillTx/>
                <a:latin typeface="Grandview Display"/>
                <a:cs typeface="Arial" panose="020B0604020202020204" pitchFamily="34" charset="0"/>
              </a:rPr>
              <a:t> </a:t>
            </a:r>
            <a:r>
              <a:rPr kumimoji="0" lang="en-US" sz="3600" b="1" i="0" u="none" strike="noStrike" kern="0" cap="none" spc="0" normalizeH="0" baseline="0" noProof="0" dirty="0" err="1" smtClean="0">
                <a:ln>
                  <a:noFill/>
                </a:ln>
                <a:solidFill>
                  <a:srgbClr val="0D30DD"/>
                </a:solidFill>
                <a:effectLst/>
                <a:uLnTx/>
                <a:uFillTx/>
                <a:latin typeface="Grandview Display"/>
                <a:cs typeface="Arial" panose="020B0604020202020204" pitchFamily="34" charset="0"/>
              </a:rPr>
              <a:t>Bô</a:t>
            </a:r>
            <a:r>
              <a:rPr kumimoji="0" lang="en-US" sz="36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 </a:t>
            </a:r>
            <a:r>
              <a:rPr kumimoji="0" lang="en-US" sz="3600" b="1" i="0" u="none" strike="noStrike" kern="0" cap="none" spc="0" normalizeH="0" baseline="0" noProof="0" dirty="0" err="1" smtClean="0">
                <a:ln>
                  <a:noFill/>
                </a:ln>
                <a:solidFill>
                  <a:srgbClr val="0D30DD"/>
                </a:solidFill>
                <a:effectLst/>
                <a:uLnTx/>
                <a:uFillTx/>
                <a:latin typeface="Grandview Display"/>
                <a:cs typeface="Arial" panose="020B0604020202020204" pitchFamily="34" charset="0"/>
              </a:rPr>
              <a:t>xít</a:t>
            </a:r>
            <a:r>
              <a:rPr lang="en-US" sz="3600" b="1" kern="0" dirty="0" smtClean="0">
                <a:solidFill>
                  <a:srgbClr val="0D30DD"/>
                </a:solidFill>
                <a:latin typeface="Grandview Display"/>
                <a:cs typeface="Arial" panose="020B0604020202020204" pitchFamily="34" charset="0"/>
              </a:rPr>
              <a:t>-A</a:t>
            </a:r>
            <a:endParaRPr kumimoji="0" lang="en-US" sz="3600" b="1" i="0" u="none" strike="noStrike" kern="0" cap="none" spc="0" normalizeH="0" baseline="0" noProof="0" dirty="0">
              <a:ln>
                <a:noFill/>
              </a:ln>
              <a:solidFill>
                <a:srgbClr val="0D30DD"/>
              </a:solidFill>
              <a:effectLst/>
              <a:uLnTx/>
              <a:uFillTx/>
              <a:latin typeface="Grandview Display"/>
              <a:cs typeface="Arial" panose="020B0604020202020204" pitchFamily="34" charset="0"/>
            </a:endParaRPr>
          </a:p>
        </p:txBody>
      </p:sp>
      <p:sp>
        <p:nvSpPr>
          <p:cNvPr id="13" name="Flowchart: Terminator 12"/>
          <p:cNvSpPr/>
          <p:nvPr/>
        </p:nvSpPr>
        <p:spPr>
          <a:xfrm>
            <a:off x="5076898" y="190500"/>
            <a:ext cx="2771702" cy="463142"/>
          </a:xfrm>
          <a:prstGeom prst="flowChartTerminator">
            <a:avLst/>
          </a:prstGeom>
          <a:solidFill>
            <a:srgbClr val="E850D0">
              <a:lumMod val="40000"/>
              <a:lumOff val="60000"/>
            </a:srgbClr>
          </a:solidFill>
          <a:ln w="12700" cap="flat" cmpd="sng" algn="ctr">
            <a:noFill/>
            <a:prstDash val="solid"/>
            <a:miter lim="800000"/>
          </a:ln>
          <a:effectLst/>
        </p:spPr>
        <p:txBody>
          <a:bodyPr lIns="95446" tIns="47723" rIns="95446" bIns="47723" rtlCol="0" anchor="ctr"/>
          <a:lstStyle/>
          <a:p>
            <a:pPr marL="0" marR="0" lvl="0" indent="0" defTabSz="95446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D30DD"/>
                </a:solidFill>
                <a:effectLst/>
                <a:uLnTx/>
                <a:uFillTx/>
                <a:latin typeface="Grandview Display"/>
                <a:cs typeface="Arial" panose="020B0604020202020204" pitchFamily="34" charset="0"/>
              </a:rPr>
              <a:t>4</a:t>
            </a:r>
            <a:r>
              <a:rPr kumimoji="0" lang="en-US" sz="36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a:t>
            </a:r>
            <a:r>
              <a:rPr kumimoji="0" lang="en-US" sz="3600" b="1" i="0" u="none" strike="noStrike" kern="0" cap="none" spc="0" normalizeH="0" baseline="0" noProof="0" dirty="0">
                <a:ln>
                  <a:noFill/>
                </a:ln>
                <a:solidFill>
                  <a:srgbClr val="0D30DD"/>
                </a:solidFill>
                <a:effectLst/>
                <a:uLnTx/>
                <a:uFillTx/>
                <a:latin typeface="Grandview Display"/>
                <a:cs typeface="Arial" panose="020B0604020202020204" pitchFamily="34" charset="0"/>
              </a:rPr>
              <a:t> </a:t>
            </a:r>
            <a:r>
              <a:rPr kumimoji="0" lang="en-US" sz="3600" b="1" i="0" u="none" strike="noStrike" kern="0" cap="none" spc="0" normalizeH="0" baseline="0" noProof="0" dirty="0" err="1" smtClean="0">
                <a:ln>
                  <a:noFill/>
                </a:ln>
                <a:solidFill>
                  <a:srgbClr val="0D30DD"/>
                </a:solidFill>
                <a:effectLst/>
                <a:uLnTx/>
                <a:uFillTx/>
                <a:latin typeface="Grandview Display"/>
                <a:cs typeface="Arial" panose="020B0604020202020204" pitchFamily="34" charset="0"/>
              </a:rPr>
              <a:t>Apatit</a:t>
            </a:r>
            <a:r>
              <a:rPr kumimoji="0" lang="en-US" sz="36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-B </a:t>
            </a:r>
            <a:endParaRPr kumimoji="0" lang="en-US" sz="3600" b="1" i="0" u="none" strike="noStrike" kern="0" cap="none" spc="0" normalizeH="0" baseline="0" noProof="0" dirty="0">
              <a:ln>
                <a:noFill/>
              </a:ln>
              <a:solidFill>
                <a:srgbClr val="0D30DD"/>
              </a:solidFill>
              <a:effectLst/>
              <a:uLnTx/>
              <a:uFillTx/>
              <a:latin typeface="Grandview Display"/>
              <a:cs typeface="Arial" panose="020B0604020202020204" pitchFamily="34" charset="0"/>
            </a:endParaRPr>
          </a:p>
        </p:txBody>
      </p:sp>
      <p:sp>
        <p:nvSpPr>
          <p:cNvPr id="14" name="Flowchart: Terminator 13"/>
          <p:cNvSpPr/>
          <p:nvPr/>
        </p:nvSpPr>
        <p:spPr>
          <a:xfrm>
            <a:off x="8445061" y="952500"/>
            <a:ext cx="2603939" cy="481048"/>
          </a:xfrm>
          <a:prstGeom prst="flowChartTerminator">
            <a:avLst/>
          </a:prstGeom>
          <a:solidFill>
            <a:srgbClr val="E850D0">
              <a:lumMod val="40000"/>
              <a:lumOff val="60000"/>
            </a:srgbClr>
          </a:solidFill>
          <a:ln w="12700" cap="flat" cmpd="sng" algn="ctr">
            <a:noFill/>
            <a:prstDash val="solid"/>
            <a:miter lim="800000"/>
          </a:ln>
          <a:effectLst/>
        </p:spPr>
        <p:txBody>
          <a:bodyPr lIns="95446" tIns="47723" rIns="95446" bIns="47723" rtlCol="0" anchor="ctr"/>
          <a:lstStyle/>
          <a:p>
            <a:pPr marL="0" marR="0" lvl="0" indent="0" defTabSz="95446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D30DD"/>
                </a:solidFill>
                <a:effectLst/>
                <a:uLnTx/>
                <a:uFillTx/>
                <a:latin typeface="Grandview Display"/>
                <a:cs typeface="Arial" panose="020B0604020202020204" pitchFamily="34" charset="0"/>
              </a:rPr>
              <a:t>1. </a:t>
            </a:r>
            <a:r>
              <a:rPr kumimoji="0" lang="en-US" sz="36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Than-C</a:t>
            </a:r>
            <a:endParaRPr kumimoji="0" lang="en-US" sz="3600" b="1" i="0" u="none" strike="noStrike" kern="0" cap="none" spc="0" normalizeH="0" baseline="0" noProof="0" dirty="0">
              <a:ln>
                <a:noFill/>
              </a:ln>
              <a:solidFill>
                <a:srgbClr val="0D30DD"/>
              </a:solidFill>
              <a:effectLst/>
              <a:uLnTx/>
              <a:uFillTx/>
              <a:latin typeface="Grandview Display"/>
              <a:cs typeface="Arial" panose="020B0604020202020204" pitchFamily="34" charset="0"/>
            </a:endParaRPr>
          </a:p>
        </p:txBody>
      </p:sp>
      <p:sp>
        <p:nvSpPr>
          <p:cNvPr id="15" name="Flowchart: Terminator 14"/>
          <p:cNvSpPr/>
          <p:nvPr/>
        </p:nvSpPr>
        <p:spPr>
          <a:xfrm>
            <a:off x="8991599" y="5486400"/>
            <a:ext cx="3024135" cy="1295400"/>
          </a:xfrm>
          <a:prstGeom prst="flowChartTerminator">
            <a:avLst/>
          </a:prstGeom>
          <a:solidFill>
            <a:srgbClr val="E850D0">
              <a:lumMod val="40000"/>
              <a:lumOff val="60000"/>
            </a:srgbClr>
          </a:solidFill>
          <a:ln w="12700" cap="flat" cmpd="sng" algn="ctr">
            <a:noFill/>
            <a:prstDash val="solid"/>
            <a:miter lim="800000"/>
          </a:ln>
          <a:effectLst/>
        </p:spPr>
        <p:txBody>
          <a:bodyPr lIns="95446" tIns="47723" rIns="95446" bIns="47723" rtlCol="0" anchor="ctr"/>
          <a:lstStyle/>
          <a:p>
            <a:pPr marL="0" marR="0" lvl="0" indent="0" defTabSz="95446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2.</a:t>
            </a:r>
            <a:r>
              <a:rPr kumimoji="0" lang="vi-VN" sz="3200" b="1" i="0" u="none" strike="noStrike" kern="0" cap="none" spc="0" normalizeH="0" baseline="0" noProof="0" dirty="0">
                <a:ln>
                  <a:noFill/>
                </a:ln>
                <a:solidFill>
                  <a:srgbClr val="0D30DD"/>
                </a:solidFill>
                <a:effectLst/>
                <a:uLnTx/>
                <a:uFillTx/>
                <a:latin typeface="Grandview Display"/>
                <a:cs typeface="Arial" panose="020B0604020202020204" pitchFamily="34" charset="0"/>
              </a:rPr>
              <a:t> Dầu mỏ và khí </a:t>
            </a:r>
            <a:r>
              <a:rPr kumimoji="0" lang="vi-VN" sz="32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đố</a:t>
            </a:r>
            <a:r>
              <a:rPr kumimoji="0" lang="en-US" sz="32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t-D</a:t>
            </a:r>
            <a:endParaRPr kumimoji="0" lang="en-US" sz="3200" b="1" i="0" u="none" strike="noStrike" kern="0" cap="none" spc="0" normalizeH="0" baseline="0" noProof="0" dirty="0">
              <a:ln>
                <a:noFill/>
              </a:ln>
              <a:solidFill>
                <a:srgbClr val="0D30DD"/>
              </a:solidFill>
              <a:effectLst/>
              <a:uLnTx/>
              <a:uFillTx/>
              <a:latin typeface="Grandview Display"/>
              <a:cs typeface="Arial" panose="020B0604020202020204" pitchFamily="34" charset="0"/>
            </a:endParaRPr>
          </a:p>
        </p:txBody>
      </p:sp>
      <p:sp>
        <p:nvSpPr>
          <p:cNvPr id="17" name="Oval 16"/>
          <p:cNvSpPr/>
          <p:nvPr/>
        </p:nvSpPr>
        <p:spPr>
          <a:xfrm>
            <a:off x="7246880" y="2095500"/>
            <a:ext cx="457200" cy="457200"/>
          </a:xfrm>
          <a:prstGeom prst="ellipse">
            <a:avLst/>
          </a:prstGeom>
          <a:noFill/>
          <a:ln w="57150" cap="flat" cmpd="sng" algn="ctr">
            <a:solidFill>
              <a:srgbClr val="0099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randview Display"/>
            </a:endParaRPr>
          </a:p>
        </p:txBody>
      </p:sp>
      <p:sp>
        <p:nvSpPr>
          <p:cNvPr id="18" name="Flowchart: Terminator 17"/>
          <p:cNvSpPr/>
          <p:nvPr/>
        </p:nvSpPr>
        <p:spPr>
          <a:xfrm>
            <a:off x="7730356" y="1821918"/>
            <a:ext cx="2328044" cy="1004363"/>
          </a:xfrm>
          <a:prstGeom prst="flowChartTerminator">
            <a:avLst/>
          </a:prstGeom>
          <a:solidFill>
            <a:srgbClr val="E850D0">
              <a:lumMod val="40000"/>
              <a:lumOff val="60000"/>
            </a:srgbClr>
          </a:solidFill>
          <a:ln w="12700" cap="flat" cmpd="sng" algn="ctr">
            <a:noFill/>
            <a:prstDash val="solid"/>
            <a:miter lim="800000"/>
          </a:ln>
          <a:effectLst/>
        </p:spPr>
        <p:txBody>
          <a:bodyPr lIns="95446" tIns="47723" rIns="95446" bIns="47723" rtlCol="0" anchor="ctr"/>
          <a:lstStyle/>
          <a:p>
            <a:pPr marL="0" marR="0" lvl="0" indent="0" defTabSz="95446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5. </a:t>
            </a:r>
            <a:r>
              <a:rPr kumimoji="0" lang="en-US" sz="3600" b="1" i="0" u="none" strike="noStrike" kern="0" cap="none" spc="0" normalizeH="0" baseline="0" noProof="0" dirty="0" err="1" smtClean="0">
                <a:ln>
                  <a:noFill/>
                </a:ln>
                <a:solidFill>
                  <a:srgbClr val="0D30DD"/>
                </a:solidFill>
                <a:effectLst/>
                <a:uLnTx/>
                <a:uFillTx/>
                <a:latin typeface="Grandview Display"/>
                <a:cs typeface="Arial" panose="020B0604020202020204" pitchFamily="34" charset="0"/>
              </a:rPr>
              <a:t>Sắt</a:t>
            </a:r>
            <a:r>
              <a:rPr kumimoji="0" lang="en-US" sz="3600" b="1" i="0" u="none" strike="noStrike" kern="0" cap="none" spc="0" normalizeH="0" baseline="0" noProof="0" dirty="0" smtClean="0">
                <a:ln>
                  <a:noFill/>
                </a:ln>
                <a:solidFill>
                  <a:srgbClr val="0D30DD"/>
                </a:solidFill>
                <a:effectLst/>
                <a:uLnTx/>
                <a:uFillTx/>
                <a:latin typeface="Grandview Display"/>
                <a:cs typeface="Arial" panose="020B0604020202020204" pitchFamily="34" charset="0"/>
              </a:rPr>
              <a:t>-E </a:t>
            </a:r>
            <a:endParaRPr kumimoji="0" lang="en-US" sz="3600" b="1" i="0" u="none" strike="noStrike" kern="0" cap="none" spc="0" normalizeH="0" baseline="0" noProof="0" dirty="0">
              <a:ln>
                <a:noFill/>
              </a:ln>
              <a:solidFill>
                <a:srgbClr val="0D30DD"/>
              </a:solidFill>
              <a:effectLst/>
              <a:uLnTx/>
              <a:uFillTx/>
              <a:latin typeface="Grandview Display"/>
              <a:cs typeface="Arial" panose="020B0604020202020204" pitchFamily="34" charset="0"/>
            </a:endParaRPr>
          </a:p>
        </p:txBody>
      </p:sp>
    </p:spTree>
    <p:extLst>
      <p:ext uri="{BB962C8B-B14F-4D97-AF65-F5344CB8AC3E}">
        <p14:creationId xmlns:p14="http://schemas.microsoft.com/office/powerpoint/2010/main" val="6007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 y="190500"/>
            <a:ext cx="10515600" cy="1491741"/>
          </a:xfrm>
        </p:spPr>
        <p:txBody>
          <a:bodyPr>
            <a:noAutofit/>
          </a:bodyPr>
          <a:lstStyle/>
          <a:p>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sơ</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đồ</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đặc</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chung</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nguyên</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khoáng</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sản</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Nam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gợi</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dưới</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đây</a:t>
            </a:r>
            <a:r>
              <a:rPr lang="en-GB" sz="2800" b="1"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800" b="1" dirty="0">
                <a:solidFill>
                  <a:srgbClr val="002060"/>
                </a:solidFill>
                <a:latin typeface="Arial" panose="020B0604020202020204" pitchFamily="34" charset="0"/>
                <a:cs typeface="Arial" panose="020B0604020202020204" pitchFamily="34" charset="0"/>
              </a:rPr>
              <a:t/>
            </a:r>
            <a:br>
              <a:rPr lang="en-US" sz="2800" b="1" dirty="0">
                <a:solidFill>
                  <a:srgbClr val="002060"/>
                </a:solidFill>
                <a:latin typeface="Arial" panose="020B0604020202020204" pitchFamily="34" charset="0"/>
                <a:cs typeface="Arial" panose="020B0604020202020204" pitchFamily="34" charset="0"/>
              </a:rPr>
            </a:br>
            <a:endParaRPr lang="en-US" sz="4000" dirty="0">
              <a:solidFill>
                <a:srgbClr val="00206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7228043"/>
              </p:ext>
            </p:extLst>
          </p:nvPr>
        </p:nvGraphicFramePr>
        <p:xfrm>
          <a:off x="914400" y="1790700"/>
          <a:ext cx="11277600" cy="4246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2291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933366"/>
            <a:ext cx="11624310" cy="916605"/>
          </a:xfrm>
        </p:spPr>
        <p:txBody>
          <a:bodyPr>
            <a:normAutofit fontScale="92500" lnSpcReduction="10000"/>
          </a:bodyPr>
          <a:lstStyle/>
          <a:p>
            <a:pPr marL="0" indent="0" algn="just">
              <a:buNone/>
            </a:pPr>
            <a:r>
              <a:rPr lang="en-US" sz="2900" i="1" dirty="0" err="1">
                <a:solidFill>
                  <a:srgbClr val="FF0000"/>
                </a:solidFill>
                <a:latin typeface="Cambria" pitchFamily="18" charset="0"/>
                <a:ea typeface="Cambria" pitchFamily="18" charset="0"/>
              </a:rPr>
              <a:t>Quan</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sát</a:t>
            </a:r>
            <a:r>
              <a:rPr lang="en-US" sz="2900" i="1" dirty="0">
                <a:solidFill>
                  <a:srgbClr val="FF0000"/>
                </a:solidFill>
                <a:latin typeface="Cambria" pitchFamily="18" charset="0"/>
                <a:ea typeface="Cambria" pitchFamily="18" charset="0"/>
              </a:rPr>
              <a:t> video clip, </a:t>
            </a:r>
            <a:r>
              <a:rPr lang="en-US" sz="2900" i="1" dirty="0" err="1">
                <a:solidFill>
                  <a:srgbClr val="FF0000"/>
                </a:solidFill>
                <a:latin typeface="Cambria" pitchFamily="18" charset="0"/>
                <a:ea typeface="Cambria" pitchFamily="18" charset="0"/>
              </a:rPr>
              <a:t>hãy</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cho</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biết</a:t>
            </a:r>
            <a:r>
              <a:rPr lang="en-US" sz="2900" i="1" dirty="0">
                <a:solidFill>
                  <a:srgbClr val="FF0000"/>
                </a:solidFill>
                <a:latin typeface="Cambria" pitchFamily="18" charset="0"/>
                <a:ea typeface="Cambria" pitchFamily="18" charset="0"/>
              </a:rPr>
              <a:t> video clip </a:t>
            </a:r>
            <a:r>
              <a:rPr lang="en-US" sz="2900" i="1" dirty="0" err="1">
                <a:solidFill>
                  <a:srgbClr val="FF0000"/>
                </a:solidFill>
                <a:latin typeface="Cambria" pitchFamily="18" charset="0"/>
                <a:ea typeface="Cambria" pitchFamily="18" charset="0"/>
              </a:rPr>
              <a:t>nói</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đến</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việc</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khai</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thác</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loại</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khoáng</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sản</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nào</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Loại</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khoáng</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sản</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này</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phân</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bố</a:t>
            </a:r>
            <a:r>
              <a:rPr lang="en-US" sz="2900" i="1" dirty="0">
                <a:solidFill>
                  <a:srgbClr val="FF0000"/>
                </a:solidFill>
                <a:latin typeface="Cambria" pitchFamily="18" charset="0"/>
                <a:ea typeface="Cambria" pitchFamily="18" charset="0"/>
              </a:rPr>
              <a:t> ở </a:t>
            </a:r>
            <a:r>
              <a:rPr lang="en-US" sz="2900" i="1" dirty="0" err="1">
                <a:solidFill>
                  <a:srgbClr val="FF0000"/>
                </a:solidFill>
                <a:latin typeface="Cambria" pitchFamily="18" charset="0"/>
                <a:ea typeface="Cambria" pitchFamily="18" charset="0"/>
              </a:rPr>
              <a:t>vùng</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nào</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của</a:t>
            </a:r>
            <a:r>
              <a:rPr lang="en-US" sz="2900" i="1" dirty="0">
                <a:solidFill>
                  <a:srgbClr val="FF0000"/>
                </a:solidFill>
                <a:latin typeface="Cambria" pitchFamily="18" charset="0"/>
                <a:ea typeface="Cambria" pitchFamily="18" charset="0"/>
              </a:rPr>
              <a:t> </a:t>
            </a:r>
            <a:r>
              <a:rPr lang="en-US" sz="2900" i="1" dirty="0" err="1">
                <a:solidFill>
                  <a:srgbClr val="FF0000"/>
                </a:solidFill>
                <a:latin typeface="Cambria" pitchFamily="18" charset="0"/>
                <a:ea typeface="Cambria" pitchFamily="18" charset="0"/>
              </a:rPr>
              <a:t>nước</a:t>
            </a:r>
            <a:r>
              <a:rPr lang="en-US" sz="29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70" y="9"/>
            <a:ext cx="2859615" cy="98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8610" y="6595541"/>
            <a:ext cx="11830050" cy="570840"/>
          </a:xfrm>
          <a:prstGeom prst="rect">
            <a:avLst/>
          </a:prstGeom>
          <a:noFill/>
        </p:spPr>
        <p:txBody>
          <a:bodyPr wrap="square" lIns="111822" tIns="55911" rIns="111822" bIns="55911" rtlCol="0">
            <a:spAutoFit/>
          </a:bodyPr>
          <a:lstStyle/>
          <a:p>
            <a:pPr algn="ctr"/>
            <a:r>
              <a:rPr lang="en-US" sz="29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4350" y="1849968"/>
            <a:ext cx="11315700" cy="4745567"/>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95300"/>
            <a:ext cx="9482979" cy="805941"/>
          </a:xfrm>
        </p:spPr>
        <p:txBody>
          <a:bodyPr>
            <a:normAutofit fontScale="90000"/>
          </a:bodyPr>
          <a:lstStyle/>
          <a:p>
            <a:r>
              <a:rPr lang="en-GB" sz="3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1.Điểm </a:t>
            </a:r>
            <a:r>
              <a:rPr lang="en-GB"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chung</a:t>
            </a:r>
            <a:r>
              <a:rPr lang="en-GB"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en-GB"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tài</a:t>
            </a:r>
            <a:r>
              <a:rPr lang="en-GB"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nguyên</a:t>
            </a:r>
            <a:r>
              <a:rPr lang="en-GB"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khoáng</a:t>
            </a:r>
            <a:r>
              <a:rPr lang="en-GB"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en-GB"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Việt</a:t>
            </a:r>
            <a:r>
              <a:rPr lang="en-GB" sz="3600" b="1" dirty="0">
                <a:solidFill>
                  <a:srgbClr val="FF0000"/>
                </a:solidFill>
                <a:latin typeface="Arial" panose="020B0604020202020204" pitchFamily="34" charset="0"/>
                <a:ea typeface="Calibri" panose="020F0502020204030204" pitchFamily="34" charset="0"/>
                <a:cs typeface="Arial" panose="020B0604020202020204" pitchFamily="34" charset="0"/>
              </a:rPr>
              <a:t> Nam</a:t>
            </a:r>
            <a:endParaRPr lang="en-US" dirty="0"/>
          </a:p>
        </p:txBody>
      </p:sp>
      <p:pic>
        <p:nvPicPr>
          <p:cNvPr id="4" name="Content Placeholder 3" descr="Hoàn thành sơ đồ thể hiện các đặc điểm chung về tài nguyên khoáng sản Việt Nam"/>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866900"/>
            <a:ext cx="11125200" cy="4953000"/>
          </a:xfrm>
          <a:prstGeom prst="rect">
            <a:avLst/>
          </a:prstGeom>
          <a:noFill/>
          <a:ln>
            <a:noFill/>
          </a:ln>
        </p:spPr>
      </p:pic>
    </p:spTree>
    <p:extLst>
      <p:ext uri="{BB962C8B-B14F-4D97-AF65-F5344CB8AC3E}">
        <p14:creationId xmlns:p14="http://schemas.microsoft.com/office/powerpoint/2010/main" val="8734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05100"/>
            <a:ext cx="11277600" cy="1684073"/>
          </a:xfrm>
          <a:solidFill>
            <a:schemeClr val="bg1"/>
          </a:solidFill>
        </p:spPr>
        <p:txBody>
          <a:bodyPr>
            <a:normAutofit/>
          </a:bodyPr>
          <a:lstStyle/>
          <a:p>
            <a:pPr algn="l"/>
            <a:r>
              <a:rPr lang="vi-VN" sz="3600" b="1" cap="none" dirty="0" smtClean="0">
                <a:solidFill>
                  <a:srgbClr val="0D30DD"/>
                </a:solidFill>
                <a:latin typeface="Arial" panose="020B0604020202020204" pitchFamily="34" charset="0"/>
                <a:cs typeface="Arial" panose="020B0604020202020204" pitchFamily="34" charset="0"/>
              </a:rPr>
              <a:t>Câu </a:t>
            </a:r>
            <a:r>
              <a:rPr lang="en-US" sz="3600" b="1" cap="none" dirty="0">
                <a:solidFill>
                  <a:srgbClr val="0D30DD"/>
                </a:solidFill>
                <a:latin typeface="Arial" panose="020B0604020202020204" pitchFamily="34" charset="0"/>
                <a:cs typeface="Arial" panose="020B0604020202020204" pitchFamily="34" charset="0"/>
              </a:rPr>
              <a:t>8</a:t>
            </a:r>
            <a:r>
              <a:rPr lang="vi-VN" sz="3600" b="1" cap="none" dirty="0" smtClean="0">
                <a:solidFill>
                  <a:srgbClr val="0D30DD"/>
                </a:solidFill>
                <a:latin typeface="Arial" panose="020B0604020202020204" pitchFamily="34" charset="0"/>
                <a:cs typeface="Arial" panose="020B0604020202020204" pitchFamily="34" charset="0"/>
              </a:rPr>
              <a:t>: </a:t>
            </a:r>
            <a:r>
              <a:rPr lang="en-US" sz="3600" cap="none" dirty="0">
                <a:solidFill>
                  <a:srgbClr val="0D30DD"/>
                </a:solidFill>
                <a:latin typeface="Arial" panose="020B0604020202020204" pitchFamily="34" charset="0"/>
                <a:cs typeface="Arial" panose="020B0604020202020204" pitchFamily="34" charset="0"/>
              </a:rPr>
              <a:t>T</a:t>
            </a:r>
            <a:r>
              <a:rPr lang="vi-VN" sz="3600" cap="none" dirty="0" smtClean="0">
                <a:solidFill>
                  <a:srgbClr val="0D30DD"/>
                </a:solidFill>
                <a:latin typeface="Arial" panose="020B0604020202020204" pitchFamily="34" charset="0"/>
                <a:cs typeface="Arial" panose="020B0604020202020204" pitchFamily="34" charset="0"/>
              </a:rPr>
              <a:t>ài nguyên khoáng sản </a:t>
            </a:r>
            <a:r>
              <a:rPr lang="en-US" sz="3600" cap="none" dirty="0" err="1" smtClean="0">
                <a:solidFill>
                  <a:srgbClr val="0D30DD"/>
                </a:solidFill>
                <a:latin typeface="Arial" panose="020B0604020202020204" pitchFamily="34" charset="0"/>
                <a:cs typeface="Arial" panose="020B0604020202020204" pitchFamily="34" charset="0"/>
              </a:rPr>
              <a:t>là</a:t>
            </a:r>
            <a:r>
              <a:rPr lang="en-US" sz="3600" cap="none" dirty="0" smtClean="0">
                <a:solidFill>
                  <a:srgbClr val="0D30DD"/>
                </a:solidFill>
                <a:latin typeface="Arial" panose="020B0604020202020204" pitchFamily="34" charset="0"/>
                <a:cs typeface="Arial" panose="020B0604020202020204" pitchFamily="34" charset="0"/>
              </a:rPr>
              <a:t> </a:t>
            </a:r>
            <a:r>
              <a:rPr lang="en-US" sz="3600" cap="none" dirty="0" err="1" smtClean="0">
                <a:solidFill>
                  <a:srgbClr val="0D30DD"/>
                </a:solidFill>
                <a:latin typeface="Arial" panose="020B0604020202020204" pitchFamily="34" charset="0"/>
                <a:cs typeface="Arial" panose="020B0604020202020204" pitchFamily="34" charset="0"/>
              </a:rPr>
              <a:t>tài</a:t>
            </a:r>
            <a:r>
              <a:rPr lang="en-US" sz="3600" cap="none" dirty="0" smtClean="0">
                <a:solidFill>
                  <a:srgbClr val="0D30DD"/>
                </a:solidFill>
                <a:latin typeface="Arial" panose="020B0604020202020204" pitchFamily="34" charset="0"/>
                <a:cs typeface="Arial" panose="020B0604020202020204" pitchFamily="34" charset="0"/>
              </a:rPr>
              <a:t> </a:t>
            </a:r>
            <a:r>
              <a:rPr lang="en-US" sz="3600" cap="none" dirty="0" err="1" smtClean="0">
                <a:solidFill>
                  <a:srgbClr val="0D30DD"/>
                </a:solidFill>
                <a:latin typeface="Arial" panose="020B0604020202020204" pitchFamily="34" charset="0"/>
                <a:cs typeface="Arial" panose="020B0604020202020204" pitchFamily="34" charset="0"/>
              </a:rPr>
              <a:t>nguyên</a:t>
            </a:r>
            <a:r>
              <a:rPr lang="en-US" sz="3600" cap="none" dirty="0" smtClean="0">
                <a:solidFill>
                  <a:srgbClr val="0D30DD"/>
                </a:solidFill>
                <a:latin typeface="Arial" panose="020B0604020202020204" pitchFamily="34" charset="0"/>
                <a:cs typeface="Arial" panose="020B0604020202020204" pitchFamily="34" charset="0"/>
              </a:rPr>
              <a:t> </a:t>
            </a:r>
            <a:r>
              <a:rPr lang="en-US" sz="3600" cap="none" dirty="0" err="1" smtClean="0">
                <a:solidFill>
                  <a:srgbClr val="0D30DD"/>
                </a:solidFill>
                <a:latin typeface="Arial" panose="020B0604020202020204" pitchFamily="34" charset="0"/>
                <a:cs typeface="Arial" panose="020B0604020202020204" pitchFamily="34" charset="0"/>
              </a:rPr>
              <a:t>vô</a:t>
            </a:r>
            <a:r>
              <a:rPr lang="en-US" sz="3600" cap="none" dirty="0" smtClean="0">
                <a:solidFill>
                  <a:srgbClr val="0D30DD"/>
                </a:solidFill>
                <a:latin typeface="Arial" panose="020B0604020202020204" pitchFamily="34" charset="0"/>
                <a:cs typeface="Arial" panose="020B0604020202020204" pitchFamily="34" charset="0"/>
              </a:rPr>
              <a:t> </a:t>
            </a:r>
            <a:r>
              <a:rPr lang="en-US" sz="3600" cap="none" dirty="0" err="1" smtClean="0">
                <a:solidFill>
                  <a:srgbClr val="0D30DD"/>
                </a:solidFill>
                <a:latin typeface="Arial" panose="020B0604020202020204" pitchFamily="34" charset="0"/>
                <a:cs typeface="Arial" panose="020B0604020202020204" pitchFamily="34" charset="0"/>
              </a:rPr>
              <a:t>tận</a:t>
            </a:r>
            <a:r>
              <a:rPr lang="en-US" sz="3600" cap="none" dirty="0" smtClean="0">
                <a:solidFill>
                  <a:srgbClr val="0D30DD"/>
                </a:solidFill>
                <a:latin typeface="Arial" panose="020B0604020202020204" pitchFamily="34" charset="0"/>
                <a:cs typeface="Arial" panose="020B0604020202020204" pitchFamily="34" charset="0"/>
              </a:rPr>
              <a:t>?</a:t>
            </a:r>
            <a:endParaRPr lang="en-US" sz="5300" cap="none" dirty="0">
              <a:solidFill>
                <a:srgbClr val="0D30D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474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993" y="1140867"/>
            <a:ext cx="12174926" cy="601770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0442" y="1206502"/>
            <a:ext cx="11917097" cy="5839734"/>
          </a:xfrm>
          <a:prstGeom prst="roundRect">
            <a:avLst>
              <a:gd name="adj" fmla="val 2792"/>
            </a:avLst>
          </a:prstGeom>
          <a:blipFill>
            <a:blip r:embed="rId3"/>
            <a:stretch>
              <a:fillRect/>
            </a:stretch>
          </a:blipFill>
          <a:ln>
            <a:noFill/>
          </a:ln>
          <a:effectLst/>
        </p:spPr>
      </p:pic>
      <p:sp>
        <p:nvSpPr>
          <p:cNvPr id="6" name="Rounded Rectangle 5"/>
          <p:cNvSpPr/>
          <p:nvPr/>
        </p:nvSpPr>
        <p:spPr>
          <a:xfrm>
            <a:off x="61214" y="55304"/>
            <a:ext cx="12180316" cy="990331"/>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766" y="133861"/>
            <a:ext cx="1633605" cy="837990"/>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90739" y="134056"/>
            <a:ext cx="1866660" cy="837792"/>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2" name="Rectangle 11"/>
          <p:cNvSpPr/>
          <p:nvPr/>
        </p:nvSpPr>
        <p:spPr>
          <a:xfrm>
            <a:off x="102880" y="133861"/>
            <a:ext cx="1954529" cy="837990"/>
          </a:xfrm>
          <a:prstGeom prst="rect">
            <a:avLst/>
          </a:prstGeom>
          <a:noFill/>
          <a:ln>
            <a:noFill/>
          </a:ln>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r>
              <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4</a:t>
            </a:r>
            <a:endPar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90740" y="1206506"/>
            <a:ext cx="11915775" cy="585655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90507" y="141356"/>
            <a:ext cx="9958911" cy="830490"/>
          </a:xfrm>
          <a:prstGeom prst="roundRect">
            <a:avLst>
              <a:gd name="adj" fmla="val 2792"/>
            </a:avLst>
          </a:prstGeom>
          <a:blipFill>
            <a:blip r:embed="rId3"/>
            <a:stretch>
              <a:fillRect/>
            </a:stretch>
          </a:blipFill>
          <a:ln>
            <a:noFill/>
          </a:ln>
          <a:effectLst/>
        </p:spPr>
      </p:pic>
      <p:sp>
        <p:nvSpPr>
          <p:cNvPr id="29" name="Rounded Rectangle 28"/>
          <p:cNvSpPr/>
          <p:nvPr/>
        </p:nvSpPr>
        <p:spPr>
          <a:xfrm>
            <a:off x="2171794" y="141359"/>
            <a:ext cx="9977614" cy="83049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33" name="Rounded Rectangle 32"/>
          <p:cNvSpPr/>
          <p:nvPr/>
        </p:nvSpPr>
        <p:spPr>
          <a:xfrm>
            <a:off x="2322122" y="214044"/>
            <a:ext cx="661110" cy="670723"/>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r>
              <a:rPr lang="vi-VN" sz="3700" b="1" dirty="0">
                <a:effectLst>
                  <a:outerShdw blurRad="38100" dist="38100" dir="2700000" algn="tl">
                    <a:srgbClr val="000000">
                      <a:alpha val="43137"/>
                    </a:srgbClr>
                  </a:outerShdw>
                </a:effectLst>
                <a:latin typeface="Cambria" pitchFamily="18" charset="0"/>
              </a:rPr>
              <a:t>2</a:t>
            </a:r>
            <a:endParaRPr lang="en-US" sz="37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73955" y="654180"/>
            <a:ext cx="233100" cy="30861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sp>
        <p:nvSpPr>
          <p:cNvPr id="10" name="Oval 9"/>
          <p:cNvSpPr/>
          <p:nvPr/>
        </p:nvSpPr>
        <p:spPr>
          <a:xfrm rot="11180550">
            <a:off x="276233" y="1250536"/>
            <a:ext cx="298123" cy="2413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1" name="Block Arc 10"/>
          <p:cNvSpPr/>
          <p:nvPr/>
        </p:nvSpPr>
        <p:spPr>
          <a:xfrm rot="16200000">
            <a:off x="43983" y="939114"/>
            <a:ext cx="575594" cy="314338"/>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lIns="111822" tIns="55911" rIns="111822" bIns="55911" anchor="ctr"/>
          <a:lstStyle/>
          <a:p>
            <a:pPr algn="ctr">
              <a:defRPr/>
            </a:pPr>
            <a:endParaRPr lang="en-US">
              <a:solidFill>
                <a:prstClr val="black"/>
              </a:solidFill>
            </a:endParaRPr>
          </a:p>
        </p:txBody>
      </p:sp>
      <p:sp>
        <p:nvSpPr>
          <p:cNvPr id="21" name="Title 1"/>
          <p:cNvSpPr txBox="1">
            <a:spLocks/>
          </p:cNvSpPr>
          <p:nvPr/>
        </p:nvSpPr>
        <p:spPr>
          <a:xfrm>
            <a:off x="3104260" y="281517"/>
            <a:ext cx="9960230"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900" b="1" dirty="0">
                <a:solidFill>
                  <a:srgbClr val="0D30DD"/>
                </a:solidFill>
                <a:latin typeface="Cambria" pitchFamily="18" charset="0"/>
              </a:rPr>
              <a:t>SỬ DỤNG HỢP LÍ TÀI NGUYÊN KHOÁNG SẢN</a:t>
            </a:r>
          </a:p>
        </p:txBody>
      </p:sp>
      <p:sp>
        <p:nvSpPr>
          <p:cNvPr id="22" name="Rectangle 21"/>
          <p:cNvSpPr/>
          <p:nvPr/>
        </p:nvSpPr>
        <p:spPr>
          <a:xfrm>
            <a:off x="308612" y="1361905"/>
            <a:ext cx="5397752" cy="5883725"/>
          </a:xfrm>
          <a:prstGeom prst="rect">
            <a:avLst/>
          </a:prstGeom>
          <a:solidFill>
            <a:srgbClr val="BCFCD4"/>
          </a:solidFill>
          <a:ln>
            <a:solidFill>
              <a:srgbClr val="00B050"/>
            </a:solidFill>
          </a:ln>
        </p:spPr>
        <p:txBody>
          <a:bodyPr wrap="square" lIns="111822" tIns="55911" rIns="111822" bIns="55911">
            <a:spAutoFit/>
          </a:bodyPr>
          <a:lstStyle/>
          <a:p>
            <a:pPr algn="ctr"/>
            <a:r>
              <a:rPr lang="en-US" sz="2500" b="1" dirty="0">
                <a:solidFill>
                  <a:srgbClr val="00B050"/>
                </a:solidFill>
                <a:latin typeface="Cambria" panose="02040503050406030204" pitchFamily="18" charset="0"/>
                <a:ea typeface="Cambria" panose="02040503050406030204" pitchFamily="18" charset="0"/>
              </a:rPr>
              <a:t>HOẠT ĐỘNG NHÓM</a:t>
            </a:r>
          </a:p>
          <a:p>
            <a:pPr algn="ctr"/>
            <a:r>
              <a:rPr lang="en-US" sz="2500" b="1" dirty="0" err="1">
                <a:solidFill>
                  <a:srgbClr val="00B050"/>
                </a:solidFill>
                <a:latin typeface="Cambria" panose="02040503050406030204" pitchFamily="18" charset="0"/>
                <a:ea typeface="Cambria" panose="02040503050406030204" pitchFamily="18" charset="0"/>
              </a:rPr>
              <a:t>Thời</a:t>
            </a:r>
            <a:r>
              <a:rPr lang="en-US" sz="2500" b="1" dirty="0">
                <a:solidFill>
                  <a:srgbClr val="00B050"/>
                </a:solidFill>
                <a:latin typeface="Cambria" panose="02040503050406030204" pitchFamily="18" charset="0"/>
                <a:ea typeface="Cambria" panose="02040503050406030204" pitchFamily="18" charset="0"/>
              </a:rPr>
              <a:t> </a:t>
            </a:r>
            <a:r>
              <a:rPr lang="en-US" sz="2500" b="1" dirty="0" err="1">
                <a:solidFill>
                  <a:srgbClr val="00B050"/>
                </a:solidFill>
                <a:latin typeface="Cambria" panose="02040503050406030204" pitchFamily="18" charset="0"/>
                <a:ea typeface="Cambria" panose="02040503050406030204" pitchFamily="18" charset="0"/>
              </a:rPr>
              <a:t>gian</a:t>
            </a:r>
            <a:r>
              <a:rPr lang="en-US" sz="2500" b="1" dirty="0">
                <a:solidFill>
                  <a:srgbClr val="00B050"/>
                </a:solidFill>
                <a:latin typeface="Cambria" panose="02040503050406030204" pitchFamily="18" charset="0"/>
                <a:ea typeface="Cambria" panose="02040503050406030204" pitchFamily="18" charset="0"/>
              </a:rPr>
              <a:t>: 5 </a:t>
            </a:r>
            <a:r>
              <a:rPr lang="en-US" sz="2500" b="1" dirty="0" err="1">
                <a:solidFill>
                  <a:srgbClr val="00B050"/>
                </a:solidFill>
                <a:latin typeface="Cambria" panose="02040503050406030204" pitchFamily="18" charset="0"/>
                <a:ea typeface="Cambria" panose="02040503050406030204" pitchFamily="18" charset="0"/>
              </a:rPr>
              <a:t>phút</a:t>
            </a:r>
            <a:endParaRPr lang="en-US" sz="2500" b="1" dirty="0">
              <a:solidFill>
                <a:srgbClr val="00B050"/>
              </a:solidFill>
              <a:latin typeface="Cambria" panose="02040503050406030204" pitchFamily="18" charset="0"/>
              <a:ea typeface="Cambria" panose="02040503050406030204" pitchFamily="18" charset="0"/>
            </a:endParaRPr>
          </a:p>
          <a:p>
            <a:pPr algn="ctr"/>
            <a:r>
              <a:rPr lang="en-US" sz="2500" b="1" dirty="0">
                <a:solidFill>
                  <a:srgbClr val="FF0000"/>
                </a:solidFill>
                <a:latin typeface="Cambria" panose="02040503050406030204" pitchFamily="18" charset="0"/>
                <a:ea typeface="Cambria" panose="02040503050406030204" pitchFamily="18" charset="0"/>
              </a:rPr>
              <a:t>NHIỆM VỤ</a:t>
            </a:r>
          </a:p>
          <a:p>
            <a:pPr algn="just"/>
            <a:r>
              <a:rPr lang="en-US" sz="2500" b="1" dirty="0">
                <a:solidFill>
                  <a:srgbClr val="00B050"/>
                </a:solidFill>
                <a:latin typeface="Cambria" panose="02040503050406030204" pitchFamily="18" charset="0"/>
                <a:ea typeface="Cambria" panose="02040503050406030204" pitchFamily="18" charset="0"/>
              </a:rPr>
              <a:t>* NHÓM 1, 2, </a:t>
            </a:r>
            <a:r>
              <a:rPr lang="en-US" sz="2500" b="1" dirty="0" smtClean="0">
                <a:solidFill>
                  <a:srgbClr val="00B05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Quan</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sát</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các</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hình</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ảnh</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và</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kênh</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chữ</a:t>
            </a:r>
            <a:r>
              <a:rPr lang="en-US" sz="2500" i="1" dirty="0">
                <a:solidFill>
                  <a:srgbClr val="FF0000"/>
                </a:solidFill>
                <a:latin typeface="Cambria" panose="02040503050406030204" pitchFamily="18" charset="0"/>
                <a:ea typeface="Cambria" panose="02040503050406030204" pitchFamily="18" charset="0"/>
              </a:rPr>
              <a:t> SGK, </a:t>
            </a:r>
            <a:r>
              <a:rPr lang="vi-VN" sz="2500" i="1" dirty="0">
                <a:solidFill>
                  <a:srgbClr val="FF0000"/>
                </a:solidFill>
                <a:latin typeface="Cambria" panose="02040503050406030204" pitchFamily="18" charset="0"/>
                <a:ea typeface="Cambria" panose="02040503050406030204" pitchFamily="18" charset="0"/>
              </a:rPr>
              <a:t>Nêu vai trò của tài nguyên khoáng sản</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hiện</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trạng</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khai</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thác</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và</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sử</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dụng</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tài</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nguyên</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khoáng</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sản</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nước</a:t>
            </a:r>
            <a:r>
              <a:rPr lang="en-US" sz="2500" i="1" dirty="0">
                <a:solidFill>
                  <a:srgbClr val="FF0000"/>
                </a:solidFill>
                <a:latin typeface="Cambria" panose="02040503050406030204" pitchFamily="18" charset="0"/>
                <a:ea typeface="Cambria" panose="02040503050406030204" pitchFamily="18" charset="0"/>
              </a:rPr>
              <a:t> ta. </a:t>
            </a:r>
            <a:r>
              <a:rPr lang="en-US" sz="2500" i="1" dirty="0" err="1">
                <a:solidFill>
                  <a:srgbClr val="FF0000"/>
                </a:solidFill>
                <a:latin typeface="Cambria" panose="02040503050406030204" pitchFamily="18" charset="0"/>
                <a:ea typeface="Cambria" panose="02040503050406030204" pitchFamily="18" charset="0"/>
              </a:rPr>
              <a:t>Giải</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thích</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nguyên</a:t>
            </a:r>
            <a:r>
              <a:rPr lang="en-US" sz="2500" i="1" dirty="0">
                <a:solidFill>
                  <a:srgbClr val="FF0000"/>
                </a:solidFill>
                <a:latin typeface="Cambria" panose="02040503050406030204" pitchFamily="18" charset="0"/>
                <a:ea typeface="Cambria" panose="02040503050406030204" pitchFamily="18" charset="0"/>
              </a:rPr>
              <a:t> </a:t>
            </a:r>
            <a:r>
              <a:rPr lang="en-US" sz="2500" i="1" dirty="0" err="1">
                <a:solidFill>
                  <a:srgbClr val="FF0000"/>
                </a:solidFill>
                <a:latin typeface="Cambria" panose="02040503050406030204" pitchFamily="18" charset="0"/>
                <a:ea typeface="Cambria" panose="02040503050406030204" pitchFamily="18" charset="0"/>
              </a:rPr>
              <a:t>nhân</a:t>
            </a:r>
            <a:r>
              <a:rPr lang="en-US" sz="2500" i="1" dirty="0">
                <a:solidFill>
                  <a:srgbClr val="FF0000"/>
                </a:solidFill>
                <a:latin typeface="Cambria" panose="02040503050406030204" pitchFamily="18" charset="0"/>
                <a:ea typeface="Cambria" panose="02040503050406030204" pitchFamily="18" charset="0"/>
              </a:rPr>
              <a:t>.</a:t>
            </a:r>
          </a:p>
          <a:p>
            <a:pPr algn="just"/>
            <a:r>
              <a:rPr lang="en-US" sz="2500" b="1" dirty="0">
                <a:solidFill>
                  <a:srgbClr val="00B050"/>
                </a:solidFill>
                <a:latin typeface="Cambria" panose="02040503050406030204" pitchFamily="18" charset="0"/>
                <a:ea typeface="Cambria" panose="02040503050406030204" pitchFamily="18" charset="0"/>
              </a:rPr>
              <a:t>* NHÓM </a:t>
            </a:r>
            <a:r>
              <a:rPr lang="en-US" sz="2500" b="1" dirty="0" smtClean="0">
                <a:solidFill>
                  <a:srgbClr val="00B050"/>
                </a:solidFill>
                <a:latin typeface="Cambria" panose="02040503050406030204" pitchFamily="18" charset="0"/>
                <a:ea typeface="Cambria" panose="02040503050406030204" pitchFamily="18" charset="0"/>
              </a:rPr>
              <a:t>3-4: </a:t>
            </a:r>
            <a:r>
              <a:rPr lang="vi-VN" sz="2500" i="1" dirty="0">
                <a:solidFill>
                  <a:srgbClr val="FF0000"/>
                </a:solidFill>
                <a:latin typeface="Cambria" panose="02040503050406030204" pitchFamily="18" charset="0"/>
                <a:ea typeface="Cambria" panose="02040503050406030204" pitchFamily="18" charset="0"/>
              </a:rPr>
              <a:t>Quan sát các hình ảnh và kênh chữ SGK, </a:t>
            </a:r>
            <a:r>
              <a:rPr lang="en-US" sz="2500" i="1" dirty="0">
                <a:solidFill>
                  <a:srgbClr val="FF0000"/>
                </a:solidFill>
                <a:latin typeface="Cambria" panose="02040503050406030204" pitchFamily="18" charset="0"/>
                <a:ea typeface="Cambria" panose="02040503050406030204" pitchFamily="18" charset="0"/>
              </a:rPr>
              <a:t>v</a:t>
            </a:r>
            <a:r>
              <a:rPr lang="vi-VN" sz="2500"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gì? Lấy ví dụ cụ thể để chứng minh.</a:t>
            </a:r>
            <a:r>
              <a:rPr lang="en-US" sz="2500" i="1" dirty="0">
                <a:solidFill>
                  <a:srgbClr val="FF0000"/>
                </a:solidFill>
                <a:latin typeface="Cambria" panose="02040503050406030204" pitchFamily="18" charset="0"/>
                <a:ea typeface="Cambria" panose="02040503050406030204" pitchFamily="18" charset="0"/>
              </a:rPr>
              <a:t> </a:t>
            </a:r>
            <a:r>
              <a:rPr lang="vi-VN" sz="25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500" i="1" dirty="0">
                <a:solidFill>
                  <a:srgbClr val="FF0000"/>
                </a:solidFill>
                <a:latin typeface="Cambria" panose="02040503050406030204" pitchFamily="18" charset="0"/>
                <a:ea typeface="Cambria" panose="02040503050406030204" pitchFamily="18" charset="0"/>
              </a:rPr>
              <a:t>     </a:t>
            </a:r>
            <a:r>
              <a:rPr lang="vi-VN" sz="2500" i="1" dirty="0">
                <a:solidFill>
                  <a:srgbClr val="FF0000"/>
                </a:solidFill>
                <a:latin typeface="Cambria" panose="02040503050406030204" pitchFamily="18" charset="0"/>
                <a:ea typeface="Cambria" panose="02040503050406030204" pitchFamily="18" charset="0"/>
              </a:rPr>
              <a:t>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1" y="1447801"/>
            <a:ext cx="871471" cy="920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5760720" y="3539072"/>
            <a:ext cx="3080797" cy="765765"/>
          </a:xfrm>
          <a:prstGeom prst="rect">
            <a:avLst/>
          </a:prstGeom>
          <a:noFill/>
        </p:spPr>
        <p:txBody>
          <a:bodyPr wrap="square" lIns="111822" tIns="55911" rIns="111822" bIns="55911" rtlCol="0">
            <a:spAutoFit/>
          </a:bodyPr>
          <a:lstStyle/>
          <a:p>
            <a:pPr algn="ctr"/>
            <a:r>
              <a:rPr lang="en-US" sz="2100" dirty="0" err="1">
                <a:latin typeface="Cambria" pitchFamily="18" charset="0"/>
                <a:ea typeface="Cambria" pitchFamily="18" charset="0"/>
              </a:rPr>
              <a:t>Bình</a:t>
            </a:r>
            <a:r>
              <a:rPr lang="en-US" sz="2100" dirty="0">
                <a:latin typeface="Cambria" pitchFamily="18" charset="0"/>
                <a:ea typeface="Cambria" pitchFamily="18" charset="0"/>
              </a:rPr>
              <a:t> </a:t>
            </a:r>
            <a:r>
              <a:rPr lang="en-US" sz="2100" dirty="0" err="1">
                <a:latin typeface="Cambria" pitchFamily="18" charset="0"/>
                <a:ea typeface="Cambria" pitchFamily="18" charset="0"/>
              </a:rPr>
              <a:t>gốm</a:t>
            </a:r>
            <a:r>
              <a:rPr lang="en-US" sz="2100" dirty="0">
                <a:latin typeface="Cambria" pitchFamily="18" charset="0"/>
                <a:ea typeface="Cambria" pitchFamily="18" charset="0"/>
              </a:rPr>
              <a:t> </a:t>
            </a:r>
            <a:r>
              <a:rPr lang="en-US" sz="2100" dirty="0" err="1">
                <a:latin typeface="Cambria" pitchFamily="18" charset="0"/>
                <a:ea typeface="Cambria" pitchFamily="18" charset="0"/>
              </a:rPr>
              <a:t>làm</a:t>
            </a:r>
            <a:r>
              <a:rPr lang="en-US" sz="2100" dirty="0">
                <a:latin typeface="Cambria" pitchFamily="18" charset="0"/>
                <a:ea typeface="Cambria" pitchFamily="18" charset="0"/>
              </a:rPr>
              <a:t> </a:t>
            </a:r>
            <a:r>
              <a:rPr lang="en-US" sz="2100" dirty="0" err="1">
                <a:latin typeface="Cambria" pitchFamily="18" charset="0"/>
                <a:ea typeface="Cambria" pitchFamily="18" charset="0"/>
              </a:rPr>
              <a:t>bằng</a:t>
            </a:r>
            <a:r>
              <a:rPr lang="en-US" sz="2100" dirty="0">
                <a:latin typeface="Cambria" pitchFamily="18" charset="0"/>
                <a:ea typeface="Cambria" pitchFamily="18" charset="0"/>
              </a:rPr>
              <a:t> </a:t>
            </a:r>
          </a:p>
          <a:p>
            <a:pPr algn="ctr"/>
            <a:r>
              <a:rPr lang="en-US" sz="2100" dirty="0" err="1">
                <a:latin typeface="Cambria" pitchFamily="18" charset="0"/>
                <a:ea typeface="Cambria" pitchFamily="18" charset="0"/>
              </a:rPr>
              <a:t>đá</a:t>
            </a:r>
            <a:r>
              <a:rPr lang="en-US" sz="2100" dirty="0">
                <a:latin typeface="Cambria" pitchFamily="18" charset="0"/>
                <a:ea typeface="Cambria" pitchFamily="18" charset="0"/>
              </a:rPr>
              <a:t> </a:t>
            </a:r>
            <a:r>
              <a:rPr lang="en-US" sz="2100" dirty="0" err="1">
                <a:latin typeface="Cambria" pitchFamily="18" charset="0"/>
                <a:ea typeface="Cambria" pitchFamily="18" charset="0"/>
              </a:rPr>
              <a:t>vôi</a:t>
            </a:r>
            <a:endParaRPr lang="en-US" sz="2100" dirty="0">
              <a:latin typeface="Cambria" pitchFamily="18" charset="0"/>
              <a:ea typeface="Cambria" pitchFamily="18" charset="0"/>
            </a:endParaRPr>
          </a:p>
        </p:txBody>
      </p:sp>
      <p:sp>
        <p:nvSpPr>
          <p:cNvPr id="25" name="TextBox 24"/>
          <p:cNvSpPr txBox="1"/>
          <p:nvPr/>
        </p:nvSpPr>
        <p:spPr>
          <a:xfrm>
            <a:off x="8846820" y="3539072"/>
            <a:ext cx="3188970" cy="765765"/>
          </a:xfrm>
          <a:prstGeom prst="rect">
            <a:avLst/>
          </a:prstGeom>
          <a:noFill/>
        </p:spPr>
        <p:txBody>
          <a:bodyPr wrap="square" lIns="111822" tIns="55911" rIns="111822" bIns="55911" rtlCol="0">
            <a:spAutoFit/>
          </a:bodyPr>
          <a:lstStyle/>
          <a:p>
            <a:pPr algn="ctr"/>
            <a:r>
              <a:rPr lang="en-US" sz="2100" dirty="0" err="1">
                <a:latin typeface="Cambria" pitchFamily="18" charset="0"/>
                <a:ea typeface="Cambria" pitchFamily="18" charset="0"/>
              </a:rPr>
              <a:t>Khai</a:t>
            </a:r>
            <a:r>
              <a:rPr lang="en-US" sz="2100" dirty="0">
                <a:latin typeface="Cambria" pitchFamily="18" charset="0"/>
                <a:ea typeface="Cambria" pitchFamily="18" charset="0"/>
              </a:rPr>
              <a:t> </a:t>
            </a:r>
            <a:r>
              <a:rPr lang="en-US" sz="2100" dirty="0" err="1">
                <a:latin typeface="Cambria" pitchFamily="18" charset="0"/>
                <a:ea typeface="Cambria" pitchFamily="18" charset="0"/>
              </a:rPr>
              <a:t>thác</a:t>
            </a:r>
            <a:r>
              <a:rPr lang="en-US" sz="2100" dirty="0">
                <a:latin typeface="Cambria" pitchFamily="18" charset="0"/>
                <a:ea typeface="Cambria" pitchFamily="18" charset="0"/>
              </a:rPr>
              <a:t> </a:t>
            </a:r>
            <a:r>
              <a:rPr lang="en-US" sz="2100" dirty="0" err="1">
                <a:latin typeface="Cambria" pitchFamily="18" charset="0"/>
                <a:ea typeface="Cambria" pitchFamily="18" charset="0"/>
              </a:rPr>
              <a:t>Bô-xít</a:t>
            </a:r>
            <a:r>
              <a:rPr lang="en-US" sz="2100" dirty="0">
                <a:latin typeface="Cambria" pitchFamily="18" charset="0"/>
                <a:ea typeface="Cambria" pitchFamily="18" charset="0"/>
              </a:rPr>
              <a:t> </a:t>
            </a:r>
            <a:r>
              <a:rPr lang="en-US" sz="2100" dirty="0" err="1">
                <a:latin typeface="Cambria" pitchFamily="18" charset="0"/>
                <a:ea typeface="Cambria" pitchFamily="18" charset="0"/>
              </a:rPr>
              <a:t>trái</a:t>
            </a:r>
            <a:r>
              <a:rPr lang="en-US" sz="2100" dirty="0">
                <a:latin typeface="Cambria" pitchFamily="18" charset="0"/>
                <a:ea typeface="Cambria" pitchFamily="18" charset="0"/>
              </a:rPr>
              <a:t> </a:t>
            </a:r>
            <a:r>
              <a:rPr lang="en-US" sz="2100" dirty="0" err="1">
                <a:latin typeface="Cambria" pitchFamily="18" charset="0"/>
                <a:ea typeface="Cambria" pitchFamily="18" charset="0"/>
              </a:rPr>
              <a:t>phép</a:t>
            </a:r>
            <a:r>
              <a:rPr lang="en-US" sz="2100" dirty="0">
                <a:latin typeface="Cambria" pitchFamily="18" charset="0"/>
                <a:ea typeface="Cambria" pitchFamily="18" charset="0"/>
              </a:rPr>
              <a:t> ở </a:t>
            </a:r>
            <a:r>
              <a:rPr lang="en-US" sz="2100" dirty="0" err="1">
                <a:latin typeface="Cambria" pitchFamily="18" charset="0"/>
                <a:ea typeface="Cambria" pitchFamily="18" charset="0"/>
              </a:rPr>
              <a:t>Tây</a:t>
            </a:r>
            <a:r>
              <a:rPr lang="en-US" sz="2100" dirty="0">
                <a:latin typeface="Cambria" pitchFamily="18" charset="0"/>
                <a:ea typeface="Cambria" pitchFamily="18" charset="0"/>
              </a:rPr>
              <a:t> </a:t>
            </a:r>
            <a:r>
              <a:rPr lang="en-US" sz="2100" dirty="0" err="1">
                <a:latin typeface="Cambria" pitchFamily="18" charset="0"/>
                <a:ea typeface="Cambria" pitchFamily="18" charset="0"/>
              </a:rPr>
              <a:t>Nguyên</a:t>
            </a:r>
            <a:endParaRPr lang="en-US" sz="2100" dirty="0">
              <a:latin typeface="Cambria" pitchFamily="18" charset="0"/>
              <a:ea typeface="Cambria" pitchFamily="18" charset="0"/>
            </a:endParaRPr>
          </a:p>
        </p:txBody>
      </p:sp>
      <p:sp>
        <p:nvSpPr>
          <p:cNvPr id="27" name="TextBox 26"/>
          <p:cNvSpPr txBox="1"/>
          <p:nvPr/>
        </p:nvSpPr>
        <p:spPr>
          <a:xfrm>
            <a:off x="6045756" y="6434672"/>
            <a:ext cx="2492454" cy="765765"/>
          </a:xfrm>
          <a:prstGeom prst="rect">
            <a:avLst/>
          </a:prstGeom>
          <a:noFill/>
        </p:spPr>
        <p:txBody>
          <a:bodyPr wrap="square" lIns="111822" tIns="55911" rIns="111822" bIns="55911" rtlCol="0">
            <a:spAutoFit/>
          </a:bodyPr>
          <a:lstStyle/>
          <a:p>
            <a:pPr algn="ctr"/>
            <a:r>
              <a:rPr lang="en-US" sz="2100" dirty="0" err="1">
                <a:latin typeface="Cambria" pitchFamily="18" charset="0"/>
                <a:ea typeface="Cambria" pitchFamily="18" charset="0"/>
              </a:rPr>
              <a:t>Sạt</a:t>
            </a:r>
            <a:r>
              <a:rPr lang="en-US" sz="2100" dirty="0">
                <a:latin typeface="Cambria" pitchFamily="18" charset="0"/>
                <a:ea typeface="Cambria" pitchFamily="18" charset="0"/>
              </a:rPr>
              <a:t> </a:t>
            </a:r>
            <a:r>
              <a:rPr lang="en-US" sz="2100" dirty="0" err="1">
                <a:latin typeface="Cambria" pitchFamily="18" charset="0"/>
                <a:ea typeface="Cambria" pitchFamily="18" charset="0"/>
              </a:rPr>
              <a:t>lở</a:t>
            </a:r>
            <a:r>
              <a:rPr lang="en-US" sz="2100" dirty="0">
                <a:latin typeface="Cambria" pitchFamily="18" charset="0"/>
                <a:ea typeface="Cambria" pitchFamily="18" charset="0"/>
              </a:rPr>
              <a:t> </a:t>
            </a:r>
            <a:r>
              <a:rPr lang="en-US" sz="2100" dirty="0" err="1">
                <a:latin typeface="Cambria" pitchFamily="18" charset="0"/>
                <a:ea typeface="Cambria" pitchFamily="18" charset="0"/>
              </a:rPr>
              <a:t>sông</a:t>
            </a:r>
            <a:r>
              <a:rPr lang="en-US" sz="2100" dirty="0">
                <a:latin typeface="Cambria" pitchFamily="18" charset="0"/>
                <a:ea typeface="Cambria" pitchFamily="18" charset="0"/>
              </a:rPr>
              <a:t> </a:t>
            </a:r>
            <a:r>
              <a:rPr lang="en-US" sz="2100" dirty="0" err="1">
                <a:latin typeface="Cambria" pitchFamily="18" charset="0"/>
                <a:ea typeface="Cambria" pitchFamily="18" charset="0"/>
              </a:rPr>
              <a:t>Hậu</a:t>
            </a:r>
            <a:r>
              <a:rPr lang="en-US" sz="2100" dirty="0">
                <a:latin typeface="Cambria" pitchFamily="18" charset="0"/>
                <a:ea typeface="Cambria" pitchFamily="18" charset="0"/>
              </a:rPr>
              <a:t> do </a:t>
            </a:r>
            <a:r>
              <a:rPr lang="en-US" sz="2100" dirty="0" err="1">
                <a:latin typeface="Cambria" pitchFamily="18" charset="0"/>
                <a:ea typeface="Cambria" pitchFamily="18" charset="0"/>
              </a:rPr>
              <a:t>khai</a:t>
            </a:r>
            <a:r>
              <a:rPr lang="en-US" sz="2100" dirty="0">
                <a:latin typeface="Cambria" pitchFamily="18" charset="0"/>
                <a:ea typeface="Cambria" pitchFamily="18" charset="0"/>
              </a:rPr>
              <a:t> </a:t>
            </a:r>
            <a:r>
              <a:rPr lang="en-US" sz="2100" dirty="0" err="1">
                <a:latin typeface="Cambria" pitchFamily="18" charset="0"/>
                <a:ea typeface="Cambria" pitchFamily="18" charset="0"/>
              </a:rPr>
              <a:t>thác</a:t>
            </a:r>
            <a:r>
              <a:rPr lang="en-US" sz="2100" dirty="0">
                <a:latin typeface="Cambria" pitchFamily="18" charset="0"/>
                <a:ea typeface="Cambria" pitchFamily="18" charset="0"/>
              </a:rPr>
              <a:t> </a:t>
            </a:r>
            <a:r>
              <a:rPr lang="en-US" sz="2100" dirty="0" err="1">
                <a:latin typeface="Cambria" pitchFamily="18" charset="0"/>
                <a:ea typeface="Cambria" pitchFamily="18" charset="0"/>
              </a:rPr>
              <a:t>cát</a:t>
            </a:r>
            <a:endParaRPr lang="en-US" sz="21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4191" y="4242237"/>
            <a:ext cx="2869758" cy="21924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9691" y="4221918"/>
            <a:ext cx="2983230" cy="269534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9693" y="1361905"/>
            <a:ext cx="2983230" cy="21771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7483" y="1361899"/>
            <a:ext cx="2846467" cy="21771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993" y="1140867"/>
            <a:ext cx="12174926" cy="601770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0442" y="1206502"/>
            <a:ext cx="11917097" cy="5839734"/>
          </a:xfrm>
          <a:prstGeom prst="roundRect">
            <a:avLst>
              <a:gd name="adj" fmla="val 2792"/>
            </a:avLst>
          </a:prstGeom>
          <a:blipFill>
            <a:blip r:embed="rId3"/>
            <a:stretch>
              <a:fillRect/>
            </a:stretch>
          </a:blipFill>
          <a:ln>
            <a:noFill/>
          </a:ln>
          <a:effectLst/>
        </p:spPr>
      </p:pic>
      <p:sp>
        <p:nvSpPr>
          <p:cNvPr id="6" name="Rounded Rectangle 5"/>
          <p:cNvSpPr/>
          <p:nvPr/>
        </p:nvSpPr>
        <p:spPr>
          <a:xfrm>
            <a:off x="61214" y="55304"/>
            <a:ext cx="12180316" cy="990331"/>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766" y="133861"/>
            <a:ext cx="1633605" cy="837990"/>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90739" y="134056"/>
            <a:ext cx="1866660" cy="837792"/>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2" name="Rectangle 11"/>
          <p:cNvSpPr/>
          <p:nvPr/>
        </p:nvSpPr>
        <p:spPr>
          <a:xfrm>
            <a:off x="102880" y="133861"/>
            <a:ext cx="1954529" cy="837990"/>
          </a:xfrm>
          <a:prstGeom prst="rect">
            <a:avLst/>
          </a:prstGeom>
          <a:noFill/>
          <a:ln>
            <a:noFill/>
          </a:ln>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r>
              <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4</a:t>
            </a:r>
            <a:endPar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90740" y="1206506"/>
            <a:ext cx="11915775" cy="585655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90507" y="141356"/>
            <a:ext cx="9958911" cy="830490"/>
          </a:xfrm>
          <a:prstGeom prst="roundRect">
            <a:avLst>
              <a:gd name="adj" fmla="val 2792"/>
            </a:avLst>
          </a:prstGeom>
          <a:blipFill>
            <a:blip r:embed="rId3"/>
            <a:stretch>
              <a:fillRect/>
            </a:stretch>
          </a:blipFill>
          <a:ln>
            <a:noFill/>
          </a:ln>
          <a:effectLst/>
        </p:spPr>
      </p:pic>
      <p:sp>
        <p:nvSpPr>
          <p:cNvPr id="29" name="Rounded Rectangle 28"/>
          <p:cNvSpPr/>
          <p:nvPr/>
        </p:nvSpPr>
        <p:spPr>
          <a:xfrm>
            <a:off x="2171794" y="141359"/>
            <a:ext cx="9977614" cy="83049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33" name="Rounded Rectangle 32"/>
          <p:cNvSpPr/>
          <p:nvPr/>
        </p:nvSpPr>
        <p:spPr>
          <a:xfrm>
            <a:off x="2322122" y="214044"/>
            <a:ext cx="661110" cy="670723"/>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r>
              <a:rPr lang="vi-VN" sz="3700" b="1" dirty="0">
                <a:effectLst>
                  <a:outerShdw blurRad="38100" dist="38100" dir="2700000" algn="tl">
                    <a:srgbClr val="000000">
                      <a:alpha val="43137"/>
                    </a:srgbClr>
                  </a:outerShdw>
                </a:effectLst>
                <a:latin typeface="Cambria" pitchFamily="18" charset="0"/>
              </a:rPr>
              <a:t>2</a:t>
            </a:r>
            <a:endParaRPr lang="en-US" sz="37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73955" y="654180"/>
            <a:ext cx="233100" cy="30861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sp>
        <p:nvSpPr>
          <p:cNvPr id="10" name="Oval 9"/>
          <p:cNvSpPr/>
          <p:nvPr/>
        </p:nvSpPr>
        <p:spPr>
          <a:xfrm rot="11180550">
            <a:off x="276233" y="1250536"/>
            <a:ext cx="298123" cy="2413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1" name="Block Arc 10"/>
          <p:cNvSpPr/>
          <p:nvPr/>
        </p:nvSpPr>
        <p:spPr>
          <a:xfrm rot="16200000">
            <a:off x="43983" y="939114"/>
            <a:ext cx="575594" cy="314338"/>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lIns="111822" tIns="55911" rIns="111822" bIns="55911" anchor="ctr"/>
          <a:lstStyle/>
          <a:p>
            <a:pPr algn="ctr">
              <a:defRPr/>
            </a:pPr>
            <a:endParaRPr lang="en-US">
              <a:solidFill>
                <a:prstClr val="black"/>
              </a:solidFill>
            </a:endParaRPr>
          </a:p>
        </p:txBody>
      </p:sp>
      <p:sp>
        <p:nvSpPr>
          <p:cNvPr id="21" name="Title 1"/>
          <p:cNvSpPr txBox="1">
            <a:spLocks/>
          </p:cNvSpPr>
          <p:nvPr/>
        </p:nvSpPr>
        <p:spPr>
          <a:xfrm>
            <a:off x="3104260" y="281517"/>
            <a:ext cx="9960230"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9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902872681"/>
              </p:ext>
            </p:extLst>
          </p:nvPr>
        </p:nvGraphicFramePr>
        <p:xfrm>
          <a:off x="2057400" y="1474611"/>
          <a:ext cx="9875520" cy="54426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350" y="3699945"/>
            <a:ext cx="1833170" cy="1075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1111693" y="3848673"/>
            <a:ext cx="868238" cy="895715"/>
          </a:xfrm>
          <a:prstGeom prst="rect">
            <a:avLst/>
          </a:prstGeom>
          <a:noFill/>
        </p:spPr>
        <p:txBody>
          <a:bodyPr wrap="square" lIns="111822" tIns="55911" rIns="111822" bIns="5591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9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993" y="1140867"/>
            <a:ext cx="12174926" cy="601770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0442" y="1206502"/>
            <a:ext cx="12051088" cy="5839734"/>
          </a:xfrm>
          <a:prstGeom prst="roundRect">
            <a:avLst>
              <a:gd name="adj" fmla="val 2792"/>
            </a:avLst>
          </a:prstGeom>
          <a:blipFill>
            <a:blip r:embed="rId3"/>
            <a:stretch>
              <a:fillRect/>
            </a:stretch>
          </a:blipFill>
          <a:ln>
            <a:noFill/>
          </a:ln>
          <a:effectLst/>
        </p:spPr>
      </p:pic>
      <p:sp>
        <p:nvSpPr>
          <p:cNvPr id="6" name="Rounded Rectangle 5"/>
          <p:cNvSpPr/>
          <p:nvPr/>
        </p:nvSpPr>
        <p:spPr>
          <a:xfrm>
            <a:off x="61214" y="55304"/>
            <a:ext cx="12180316" cy="990331"/>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766" y="133861"/>
            <a:ext cx="1633605" cy="837990"/>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90739" y="134056"/>
            <a:ext cx="1866660" cy="837792"/>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2" name="Rectangle 11"/>
          <p:cNvSpPr/>
          <p:nvPr/>
        </p:nvSpPr>
        <p:spPr>
          <a:xfrm>
            <a:off x="102880" y="133861"/>
            <a:ext cx="1954529" cy="837990"/>
          </a:xfrm>
          <a:prstGeom prst="rect">
            <a:avLst/>
          </a:prstGeom>
          <a:noFill/>
          <a:ln>
            <a:noFill/>
          </a:ln>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r>
              <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4</a:t>
            </a:r>
            <a:endPar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90740" y="1206506"/>
            <a:ext cx="11915775" cy="585655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90507" y="141356"/>
            <a:ext cx="9958911" cy="830490"/>
          </a:xfrm>
          <a:prstGeom prst="roundRect">
            <a:avLst>
              <a:gd name="adj" fmla="val 2792"/>
            </a:avLst>
          </a:prstGeom>
          <a:blipFill>
            <a:blip r:embed="rId3"/>
            <a:stretch>
              <a:fillRect/>
            </a:stretch>
          </a:blipFill>
          <a:ln>
            <a:noFill/>
          </a:ln>
          <a:effectLst/>
        </p:spPr>
      </p:pic>
      <p:sp>
        <p:nvSpPr>
          <p:cNvPr id="29" name="Rounded Rectangle 28"/>
          <p:cNvSpPr/>
          <p:nvPr/>
        </p:nvSpPr>
        <p:spPr>
          <a:xfrm>
            <a:off x="2171794" y="141359"/>
            <a:ext cx="9977614" cy="83049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33" name="Rounded Rectangle 32"/>
          <p:cNvSpPr/>
          <p:nvPr/>
        </p:nvSpPr>
        <p:spPr>
          <a:xfrm>
            <a:off x="2322122" y="214044"/>
            <a:ext cx="661110" cy="670723"/>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r>
              <a:rPr lang="vi-VN" sz="3700" b="1" dirty="0">
                <a:effectLst>
                  <a:outerShdw blurRad="38100" dist="38100" dir="2700000" algn="tl">
                    <a:srgbClr val="000000">
                      <a:alpha val="43137"/>
                    </a:srgbClr>
                  </a:outerShdw>
                </a:effectLst>
                <a:latin typeface="Cambria" pitchFamily="18" charset="0"/>
              </a:rPr>
              <a:t>2</a:t>
            </a:r>
            <a:endParaRPr lang="en-US" sz="37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73955" y="654180"/>
            <a:ext cx="233100" cy="30861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sp>
        <p:nvSpPr>
          <p:cNvPr id="10" name="Oval 9"/>
          <p:cNvSpPr/>
          <p:nvPr/>
        </p:nvSpPr>
        <p:spPr>
          <a:xfrm rot="11180550">
            <a:off x="276233" y="1250536"/>
            <a:ext cx="298123" cy="2413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1" name="Block Arc 10"/>
          <p:cNvSpPr/>
          <p:nvPr/>
        </p:nvSpPr>
        <p:spPr>
          <a:xfrm rot="16200000">
            <a:off x="43983" y="939114"/>
            <a:ext cx="575594" cy="314338"/>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lIns="111822" tIns="55911" rIns="111822" bIns="55911" anchor="ctr"/>
          <a:lstStyle/>
          <a:p>
            <a:pPr algn="ctr">
              <a:defRPr/>
            </a:pPr>
            <a:endParaRPr lang="en-US">
              <a:solidFill>
                <a:prstClr val="black"/>
              </a:solidFill>
            </a:endParaRPr>
          </a:p>
        </p:txBody>
      </p:sp>
      <p:sp>
        <p:nvSpPr>
          <p:cNvPr id="21" name="Title 1"/>
          <p:cNvSpPr txBox="1">
            <a:spLocks/>
          </p:cNvSpPr>
          <p:nvPr/>
        </p:nvSpPr>
        <p:spPr>
          <a:xfrm>
            <a:off x="3104260" y="281517"/>
            <a:ext cx="9960230"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9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2724423245"/>
              </p:ext>
            </p:extLst>
          </p:nvPr>
        </p:nvGraphicFramePr>
        <p:xfrm>
          <a:off x="2057400" y="1474611"/>
          <a:ext cx="9875520" cy="54426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350" y="3699945"/>
            <a:ext cx="1833170" cy="1075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1111693" y="3848673"/>
            <a:ext cx="868238" cy="895715"/>
          </a:xfrm>
          <a:prstGeom prst="rect">
            <a:avLst/>
          </a:prstGeom>
          <a:noFill/>
        </p:spPr>
        <p:txBody>
          <a:bodyPr wrap="square" lIns="111822" tIns="55911" rIns="111822" bIns="5591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900" b="1" dirty="0">
                <a:solidFill>
                  <a:srgbClr val="FF0000"/>
                </a:solidFill>
                <a:latin typeface="Cambria" pitchFamily="18" charset="0"/>
                <a:ea typeface="Cambria" pitchFamily="18" charset="0"/>
              </a:rPr>
              <a:t>7</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993" y="1140867"/>
            <a:ext cx="12174926" cy="601770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0442" y="1206502"/>
            <a:ext cx="11917097" cy="5839734"/>
          </a:xfrm>
          <a:prstGeom prst="roundRect">
            <a:avLst>
              <a:gd name="adj" fmla="val 2792"/>
            </a:avLst>
          </a:prstGeom>
          <a:blipFill>
            <a:blip r:embed="rId3"/>
            <a:stretch>
              <a:fillRect/>
            </a:stretch>
          </a:blipFill>
          <a:ln>
            <a:noFill/>
          </a:ln>
          <a:effectLst/>
        </p:spPr>
      </p:pic>
      <p:sp>
        <p:nvSpPr>
          <p:cNvPr id="6" name="Rounded Rectangle 5"/>
          <p:cNvSpPr/>
          <p:nvPr/>
        </p:nvSpPr>
        <p:spPr>
          <a:xfrm>
            <a:off x="61214" y="55304"/>
            <a:ext cx="12180316" cy="990331"/>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766" y="133861"/>
            <a:ext cx="1633605" cy="837990"/>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90739" y="134056"/>
            <a:ext cx="1866660" cy="837792"/>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2" name="Rectangle 11"/>
          <p:cNvSpPr/>
          <p:nvPr/>
        </p:nvSpPr>
        <p:spPr>
          <a:xfrm>
            <a:off x="102880" y="133861"/>
            <a:ext cx="1954529" cy="837990"/>
          </a:xfrm>
          <a:prstGeom prst="rect">
            <a:avLst/>
          </a:prstGeom>
          <a:noFill/>
          <a:ln>
            <a:noFill/>
          </a:ln>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r>
              <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4</a:t>
            </a:r>
            <a:endPar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90740" y="1206506"/>
            <a:ext cx="11915775" cy="585655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90507" y="141356"/>
            <a:ext cx="9958911" cy="830490"/>
          </a:xfrm>
          <a:prstGeom prst="roundRect">
            <a:avLst>
              <a:gd name="adj" fmla="val 2792"/>
            </a:avLst>
          </a:prstGeom>
          <a:blipFill>
            <a:blip r:embed="rId3"/>
            <a:stretch>
              <a:fillRect/>
            </a:stretch>
          </a:blipFill>
          <a:ln>
            <a:noFill/>
          </a:ln>
          <a:effectLst/>
        </p:spPr>
      </p:pic>
      <p:sp>
        <p:nvSpPr>
          <p:cNvPr id="29" name="Rounded Rectangle 28"/>
          <p:cNvSpPr/>
          <p:nvPr/>
        </p:nvSpPr>
        <p:spPr>
          <a:xfrm>
            <a:off x="2171794" y="141359"/>
            <a:ext cx="9977614" cy="83049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33" name="Rounded Rectangle 32"/>
          <p:cNvSpPr/>
          <p:nvPr/>
        </p:nvSpPr>
        <p:spPr>
          <a:xfrm>
            <a:off x="2322122" y="214044"/>
            <a:ext cx="661110" cy="670723"/>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r>
              <a:rPr lang="vi-VN" sz="3700" b="1" dirty="0">
                <a:effectLst>
                  <a:outerShdw blurRad="38100" dist="38100" dir="2700000" algn="tl">
                    <a:srgbClr val="000000">
                      <a:alpha val="43137"/>
                    </a:srgbClr>
                  </a:outerShdw>
                </a:effectLst>
                <a:latin typeface="Cambria" pitchFamily="18" charset="0"/>
              </a:rPr>
              <a:t>2</a:t>
            </a:r>
            <a:endParaRPr lang="en-US" sz="37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73955" y="654180"/>
            <a:ext cx="233100" cy="30861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sp>
        <p:nvSpPr>
          <p:cNvPr id="10" name="Oval 9"/>
          <p:cNvSpPr/>
          <p:nvPr/>
        </p:nvSpPr>
        <p:spPr>
          <a:xfrm rot="11180550">
            <a:off x="276233" y="1250536"/>
            <a:ext cx="298123" cy="2413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1" name="Block Arc 10"/>
          <p:cNvSpPr/>
          <p:nvPr/>
        </p:nvSpPr>
        <p:spPr>
          <a:xfrm rot="16200000">
            <a:off x="43983" y="939114"/>
            <a:ext cx="575594" cy="314338"/>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lIns="111822" tIns="55911" rIns="111822" bIns="55911"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10406595" y="5856979"/>
            <a:ext cx="1699920" cy="1189261"/>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331779" y="1384080"/>
            <a:ext cx="11174421" cy="5283420"/>
          </a:xfrm>
          <a:prstGeom prst="wedgeRoundRectCallout">
            <a:avLst>
              <a:gd name="adj1" fmla="val 38634"/>
              <a:gd name="adj2" fmla="val 56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lIns="111822" tIns="55911" rIns="111822" bIns="55911" rtlCol="0" anchor="ctr"/>
          <a:lstStyle/>
          <a:p>
            <a:endParaRPr lang="en-US" sz="4800" dirty="0">
              <a:effectLst/>
              <a:latin typeface="Arial" panose="020B0604020202020204" pitchFamily="34" charset="0"/>
              <a:cs typeface="Arial" panose="020B0604020202020204" pitchFamily="34" charset="0"/>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500490" y="3939649"/>
            <a:ext cx="1337515" cy="84236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390505" y="1769538"/>
            <a:ext cx="10506095" cy="4852673"/>
          </a:xfrm>
          <a:prstGeom prst="rect">
            <a:avLst/>
          </a:prstGeom>
          <a:solidFill>
            <a:schemeClr val="bg1"/>
          </a:solidFill>
        </p:spPr>
        <p:txBody>
          <a:bodyPr wrap="square" lIns="111822" tIns="55911" rIns="111822" bIns="55911">
            <a:spAutoFit/>
          </a:bodyPr>
          <a:lstStyle/>
          <a:p>
            <a:pPr algn="just"/>
            <a:r>
              <a:rPr lang="vi-VN" sz="2800" b="1" dirty="0">
                <a:latin typeface="Arial" panose="020B0604020202020204" pitchFamily="34" charset="0"/>
                <a:ea typeface="Cambria" panose="02040503050406030204" pitchFamily="18" charset="0"/>
                <a:cs typeface="Arial" panose="020B0604020202020204" pitchFamily="34" charset="0"/>
              </a:rPr>
              <a:t>- Hiện trạng: </a:t>
            </a:r>
            <a:r>
              <a:rPr lang="vi-VN" sz="2800" dirty="0">
                <a:latin typeface="Arial" panose="020B0604020202020204" pitchFamily="34" charset="0"/>
                <a:ea typeface="Cambria" panose="02040503050406030204" pitchFamily="18" charset="0"/>
                <a:cs typeface="Arial" panose="020B0604020202020204" pitchFamily="34" charset="0"/>
              </a:rPr>
              <a:t>việc khai thác và sử dụng còn chưa hợp lí.</a:t>
            </a:r>
          </a:p>
          <a:p>
            <a:pPr algn="just"/>
            <a:r>
              <a:rPr lang="vi-VN" sz="2800" b="1" dirty="0">
                <a:latin typeface="Arial" panose="020B0604020202020204" pitchFamily="34" charset="0"/>
                <a:ea typeface="Cambria" panose="02040503050406030204" pitchFamily="18" charset="0"/>
                <a:cs typeface="Arial" panose="020B0604020202020204" pitchFamily="34" charset="0"/>
              </a:rPr>
              <a:t>- Nguyên nhân: </a:t>
            </a:r>
            <a:r>
              <a:rPr lang="vi-VN" sz="2800" dirty="0">
                <a:latin typeface="Arial" panose="020B0604020202020204" pitchFamily="34" charset="0"/>
                <a:ea typeface="Cambria" panose="02040503050406030204" pitchFamily="18" charset="0"/>
                <a:cs typeface="Arial" panose="020B0604020202020204" pitchFamily="34" charset="0"/>
              </a:rPr>
              <a:t>khai thác quá mức, bừa bãi, trái phép, công nghệ khai thác còn lạc hậu,... </a:t>
            </a:r>
          </a:p>
          <a:p>
            <a:pPr algn="just"/>
            <a:r>
              <a:rPr lang="vi-VN" sz="2800" b="1" dirty="0">
                <a:latin typeface="Arial" panose="020B0604020202020204" pitchFamily="34" charset="0"/>
                <a:ea typeface="Cambria" panose="02040503050406030204" pitchFamily="18" charset="0"/>
                <a:cs typeface="Arial" panose="020B0604020202020204" pitchFamily="34" charset="0"/>
              </a:rPr>
              <a:t>- Hậu quả: </a:t>
            </a:r>
            <a:r>
              <a:rPr lang="vi-VN" sz="2800" dirty="0">
                <a:latin typeface="Arial" panose="020B0604020202020204" pitchFamily="34" charset="0"/>
                <a:ea typeface="Cambria" panose="02040503050406030204" pitchFamily="18" charset="0"/>
                <a:cs typeface="Arial" panose="020B0604020202020204" pitchFamily="34" charset="0"/>
              </a:rPr>
              <a:t>gây lãng phí, cạn kiệt, ảnh hưởng xấu đến môi trường và phát triển bền vững.</a:t>
            </a:r>
          </a:p>
          <a:p>
            <a:pPr algn="just"/>
            <a:r>
              <a:rPr lang="vi-VN" sz="2800" b="1" dirty="0">
                <a:latin typeface="Arial" panose="020B0604020202020204" pitchFamily="34" charset="0"/>
                <a:ea typeface="Cambria" panose="02040503050406030204" pitchFamily="18" charset="0"/>
                <a:cs typeface="Arial" panose="020B0604020202020204" pitchFamily="34" charset="0"/>
              </a:rPr>
              <a:t>- </a:t>
            </a:r>
            <a:r>
              <a:rPr lang="vi-VN" sz="2800" b="1" dirty="0" smtClean="0">
                <a:latin typeface="Arial" panose="020B0604020202020204" pitchFamily="34" charset="0"/>
                <a:ea typeface="Cambria" panose="02040503050406030204" pitchFamily="18" charset="0"/>
                <a:cs typeface="Arial" panose="020B0604020202020204" pitchFamily="34" charset="0"/>
              </a:rPr>
              <a:t>Biện  </a:t>
            </a:r>
            <a:r>
              <a:rPr lang="vi-VN" sz="2800" b="1" dirty="0">
                <a:latin typeface="Arial" panose="020B0604020202020204" pitchFamily="34" charset="0"/>
                <a:ea typeface="Cambria" panose="02040503050406030204" pitchFamily="18" charset="0"/>
                <a:cs typeface="Arial" panose="020B0604020202020204" pitchFamily="34" charset="0"/>
              </a:rPr>
              <a:t>pháp:</a:t>
            </a:r>
          </a:p>
          <a:p>
            <a:pPr algn="just"/>
            <a:r>
              <a:rPr lang="vi-VN" sz="2800" dirty="0">
                <a:latin typeface="Arial" panose="020B0604020202020204" pitchFamily="34" charset="0"/>
                <a:ea typeface="Cambria" panose="02040503050406030204" pitchFamily="18" charset="0"/>
                <a:cs typeface="Arial" panose="020B0604020202020204" pitchFamily="34" charset="0"/>
              </a:rPr>
              <a:t>+ Phát triển các hoạt động điều tra, thăm dò; khai thác, chế biến.</a:t>
            </a:r>
          </a:p>
          <a:p>
            <a:pPr algn="just"/>
            <a:r>
              <a:rPr lang="vi-VN" sz="2800" dirty="0">
                <a:latin typeface="Arial" panose="020B0604020202020204" pitchFamily="34" charset="0"/>
                <a:ea typeface="Cambria" panose="02040503050406030204" pitchFamily="18" charset="0"/>
                <a:cs typeface="Arial" panose="020B0604020202020204" pitchFamily="34" charset="0"/>
              </a:rPr>
              <a:t>+ Đẩy mạnh đầu tư với công nghệ tiên tiến, thiết bị hiện đại.</a:t>
            </a:r>
          </a:p>
          <a:p>
            <a:pPr algn="just"/>
            <a:r>
              <a:rPr lang="vi-VN" sz="2800" dirty="0">
                <a:latin typeface="Arial" panose="020B0604020202020204" pitchFamily="34" charset="0"/>
                <a:ea typeface="Cambria" panose="02040503050406030204" pitchFamily="18" charset="0"/>
                <a:cs typeface="Arial" panose="020B0604020202020204" pitchFamily="34" charset="0"/>
              </a:rPr>
              <a:t>+ Phát triển công nghiệp chế biến.</a:t>
            </a:r>
          </a:p>
          <a:p>
            <a:pPr algn="just"/>
            <a:r>
              <a:rPr lang="vi-VN" sz="2800" dirty="0">
                <a:latin typeface="Arial" panose="020B0604020202020204" pitchFamily="34" charset="0"/>
                <a:ea typeface="Cambria" panose="02040503050406030204" pitchFamily="18" charset="0"/>
                <a:cs typeface="Arial" panose="020B0604020202020204" pitchFamily="34" charset="0"/>
              </a:rPr>
              <a:t>+ Bảo vệ khoáng sản chưa khai thác và sử dụng tiết kiệm.</a:t>
            </a:r>
          </a:p>
          <a:p>
            <a:pPr algn="just"/>
            <a:r>
              <a:rPr lang="vi-VN" sz="2800" dirty="0">
                <a:latin typeface="Arial" panose="020B0604020202020204" pitchFamily="34" charset="0"/>
                <a:ea typeface="Cambria" panose="02040503050406030204" pitchFamily="18" charset="0"/>
                <a:cs typeface="Arial" panose="020B0604020202020204" pitchFamily="34" charset="0"/>
              </a:rPr>
              <a:t>+ Tổ chức tuyên truyền, phổ biến, giáo dục pháp luật</a:t>
            </a:r>
            <a:r>
              <a:rPr lang="vi-VN" sz="2800" dirty="0" smtClean="0">
                <a:latin typeface="Arial" panose="020B0604020202020204" pitchFamily="34" charset="0"/>
                <a:ea typeface="Cambria" panose="02040503050406030204" pitchFamily="18" charset="0"/>
                <a:cs typeface="Arial" panose="020B0604020202020204" pitchFamily="34" charset="0"/>
              </a:rPr>
              <a:t>.</a:t>
            </a:r>
            <a:endParaRPr lang="vi-VN" sz="2800" dirty="0">
              <a:latin typeface="Arial" panose="020B0604020202020204" pitchFamily="34" charset="0"/>
              <a:ea typeface="Cambria" panose="02040503050406030204" pitchFamily="18" charset="0"/>
              <a:cs typeface="Arial" panose="020B0604020202020204" pitchFamily="34" charset="0"/>
            </a:endParaRPr>
          </a:p>
        </p:txBody>
      </p:sp>
      <p:sp>
        <p:nvSpPr>
          <p:cNvPr id="21" name="Title 1"/>
          <p:cNvSpPr txBox="1">
            <a:spLocks/>
          </p:cNvSpPr>
          <p:nvPr/>
        </p:nvSpPr>
        <p:spPr>
          <a:xfrm>
            <a:off x="3104260" y="281517"/>
            <a:ext cx="9960230"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9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993" y="1140867"/>
            <a:ext cx="12174926" cy="601770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0442" y="1206502"/>
            <a:ext cx="11917097" cy="5839734"/>
          </a:xfrm>
          <a:prstGeom prst="roundRect">
            <a:avLst>
              <a:gd name="adj" fmla="val 2792"/>
            </a:avLst>
          </a:prstGeom>
          <a:blipFill>
            <a:blip r:embed="rId3"/>
            <a:stretch>
              <a:fillRect/>
            </a:stretch>
          </a:blipFill>
          <a:ln>
            <a:noFill/>
          </a:ln>
          <a:effectLst/>
        </p:spPr>
      </p:pic>
      <p:sp>
        <p:nvSpPr>
          <p:cNvPr id="6" name="Rounded Rectangle 5"/>
          <p:cNvSpPr/>
          <p:nvPr/>
        </p:nvSpPr>
        <p:spPr>
          <a:xfrm>
            <a:off x="61214" y="55304"/>
            <a:ext cx="12180316" cy="990331"/>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766" y="133861"/>
            <a:ext cx="1633605" cy="837990"/>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90739" y="134056"/>
            <a:ext cx="1866660" cy="837792"/>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2" name="Rectangle 11"/>
          <p:cNvSpPr/>
          <p:nvPr/>
        </p:nvSpPr>
        <p:spPr>
          <a:xfrm>
            <a:off x="102880" y="133861"/>
            <a:ext cx="1954529" cy="837990"/>
          </a:xfrm>
          <a:prstGeom prst="rect">
            <a:avLst/>
          </a:prstGeom>
          <a:noFill/>
          <a:ln>
            <a:noFill/>
          </a:ln>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r>
              <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4</a:t>
            </a:r>
            <a:endPar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90740" y="1206506"/>
            <a:ext cx="11915775" cy="585655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90507" y="141356"/>
            <a:ext cx="9958911" cy="830490"/>
          </a:xfrm>
          <a:prstGeom prst="roundRect">
            <a:avLst>
              <a:gd name="adj" fmla="val 2792"/>
            </a:avLst>
          </a:prstGeom>
          <a:blipFill>
            <a:blip r:embed="rId3"/>
            <a:stretch>
              <a:fillRect/>
            </a:stretch>
          </a:blipFill>
          <a:ln>
            <a:noFill/>
          </a:ln>
          <a:effectLst/>
        </p:spPr>
      </p:pic>
      <p:sp>
        <p:nvSpPr>
          <p:cNvPr id="29" name="Rounded Rectangle 28"/>
          <p:cNvSpPr/>
          <p:nvPr/>
        </p:nvSpPr>
        <p:spPr>
          <a:xfrm>
            <a:off x="2171794" y="141359"/>
            <a:ext cx="9977614" cy="83049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33" name="Rounded Rectangle 32"/>
          <p:cNvSpPr/>
          <p:nvPr/>
        </p:nvSpPr>
        <p:spPr>
          <a:xfrm>
            <a:off x="2322122" y="214044"/>
            <a:ext cx="661110" cy="670723"/>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r>
              <a:rPr lang="vi-VN" sz="3700" b="1" dirty="0">
                <a:solidFill>
                  <a:prstClr val="white"/>
                </a:solidFill>
                <a:effectLst>
                  <a:outerShdw blurRad="38100" dist="38100" dir="2700000" algn="tl">
                    <a:srgbClr val="000000">
                      <a:alpha val="43137"/>
                    </a:srgbClr>
                  </a:outerShdw>
                </a:effectLst>
                <a:latin typeface="Cambria" pitchFamily="18" charset="0"/>
              </a:rPr>
              <a:t>3</a:t>
            </a:r>
            <a:endParaRPr lang="en-US" sz="37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73955" y="654180"/>
            <a:ext cx="233100" cy="30861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sp>
        <p:nvSpPr>
          <p:cNvPr id="10" name="Oval 9"/>
          <p:cNvSpPr/>
          <p:nvPr/>
        </p:nvSpPr>
        <p:spPr>
          <a:xfrm rot="11180550">
            <a:off x="276233" y="1250536"/>
            <a:ext cx="298123" cy="2413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1" name="Block Arc 10"/>
          <p:cNvSpPr/>
          <p:nvPr/>
        </p:nvSpPr>
        <p:spPr>
          <a:xfrm rot="16200000">
            <a:off x="43983" y="939114"/>
            <a:ext cx="575594" cy="314338"/>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lIns="111822" tIns="55911" rIns="111822" bIns="55911" anchor="ctr"/>
          <a:lstStyle/>
          <a:p>
            <a:pPr algn="ctr">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4264" y="2066144"/>
            <a:ext cx="1139611" cy="9362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90493" y="4250766"/>
            <a:ext cx="1357880" cy="105784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610994" y="1367373"/>
            <a:ext cx="6384168" cy="570840"/>
          </a:xfrm>
          <a:prstGeom prst="rect">
            <a:avLst/>
          </a:prstGeom>
          <a:solidFill>
            <a:srgbClr val="FFFF00"/>
          </a:solidFill>
          <a:ln w="28575">
            <a:solidFill>
              <a:srgbClr val="FF0000"/>
            </a:solidFill>
            <a:miter lim="800000"/>
            <a:headEnd/>
            <a:tailEnd/>
          </a:ln>
          <a:effectLst/>
          <a:extLst/>
        </p:spPr>
        <p:txBody>
          <a:bodyPr wrap="square" lIns="111822" tIns="55911" rIns="111822" bIns="55911">
            <a:spAutoFit/>
          </a:bodyPr>
          <a:lstStyle/>
          <a:p>
            <a:pPr>
              <a:spcBef>
                <a:spcPct val="50000"/>
              </a:spcBef>
            </a:pPr>
            <a:r>
              <a:rPr lang="en-US" sz="2900" b="1" dirty="0">
                <a:solidFill>
                  <a:srgbClr val="CC0000"/>
                </a:solidFill>
                <a:latin typeface="Times New Roman" pitchFamily="18" charset="0"/>
                <a:cs typeface="Times New Roman" pitchFamily="18" charset="0"/>
              </a:rPr>
              <a:t>a. </a:t>
            </a:r>
            <a:r>
              <a:rPr lang="en-US" sz="2900" b="1" dirty="0" err="1">
                <a:solidFill>
                  <a:srgbClr val="CC0000"/>
                </a:solidFill>
                <a:latin typeface="Times New Roman" pitchFamily="18" charset="0"/>
                <a:cs typeface="Times New Roman" pitchFamily="18" charset="0"/>
              </a:rPr>
              <a:t>Luyện</a:t>
            </a:r>
            <a:r>
              <a:rPr lang="en-US" sz="2900" b="1" dirty="0">
                <a:solidFill>
                  <a:srgbClr val="CC0000"/>
                </a:solidFill>
                <a:latin typeface="Times New Roman" pitchFamily="18" charset="0"/>
                <a:cs typeface="Times New Roman" pitchFamily="18" charset="0"/>
              </a:rPr>
              <a:t> </a:t>
            </a:r>
            <a:r>
              <a:rPr lang="en-US" sz="2900" b="1" dirty="0" err="1">
                <a:solidFill>
                  <a:srgbClr val="CC0000"/>
                </a:solidFill>
                <a:latin typeface="Times New Roman" pitchFamily="18" charset="0"/>
                <a:cs typeface="Times New Roman" pitchFamily="18" charset="0"/>
              </a:rPr>
              <a:t>tập</a:t>
            </a:r>
            <a:endParaRPr lang="en-US" sz="29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3104260" y="281517"/>
            <a:ext cx="9960230"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900" b="1" dirty="0">
                <a:solidFill>
                  <a:srgbClr val="0D30DD"/>
                </a:solidFill>
                <a:latin typeface="Cambria" pitchFamily="18" charset="0"/>
              </a:rPr>
              <a:t>LUYỆN TẬP VÀ VẬN DỤNG</a:t>
            </a:r>
          </a:p>
        </p:txBody>
      </p:sp>
      <p:sp>
        <p:nvSpPr>
          <p:cNvPr id="3" name="Rectangle 2"/>
          <p:cNvSpPr/>
          <p:nvPr/>
        </p:nvSpPr>
        <p:spPr>
          <a:xfrm>
            <a:off x="2322119" y="2046487"/>
            <a:ext cx="9610800" cy="1025665"/>
          </a:xfrm>
          <a:prstGeom prst="rect">
            <a:avLst/>
          </a:prstGeom>
        </p:spPr>
        <p:txBody>
          <a:bodyPr wrap="square" lIns="111822" tIns="55911" rIns="111822" bIns="55911">
            <a:spAutoFit/>
          </a:bodyPr>
          <a:lstStyle/>
          <a:p>
            <a:r>
              <a:rPr lang="en-GB" sz="2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Lấy một số ví dụ chứng minh khai thác khoáng sản có ảnh hưởng đến môi trường ở nước ta</a:t>
            </a:r>
            <a:endParaRPr lang="en-US" sz="2900" b="1" dirty="0">
              <a:solidFill>
                <a:srgbClr val="FF0000"/>
              </a:solidFill>
            </a:endParaRPr>
          </a:p>
        </p:txBody>
      </p:sp>
      <p:sp>
        <p:nvSpPr>
          <p:cNvPr id="14" name="Rectangle 13"/>
          <p:cNvSpPr/>
          <p:nvPr/>
        </p:nvSpPr>
        <p:spPr>
          <a:xfrm>
            <a:off x="1651427" y="3627485"/>
            <a:ext cx="10064517" cy="3640739"/>
          </a:xfrm>
          <a:prstGeom prst="rect">
            <a:avLst/>
          </a:prstGeom>
          <a:solidFill>
            <a:schemeClr val="bg1"/>
          </a:solidFill>
        </p:spPr>
        <p:txBody>
          <a:bodyPr wrap="square" lIns="111822" tIns="55911" rIns="111822" bIns="55911">
            <a:spAutoFit/>
          </a:bodyPr>
          <a:lstStyle/>
          <a:p>
            <a:pPr marL="37273" marR="37273" algn="just">
              <a:lnSpc>
                <a:spcPct val="107000"/>
              </a:lnSpc>
              <a:spcAft>
                <a:spcPts val="1469"/>
              </a:spcAft>
            </a:pPr>
            <a:r>
              <a:rPr lang="en-GB"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Từ năm 2000 đến nay sản lượng ngành than đã không ngừng tăng. Song vấn đề bức xúc nhất đối với các mỏ khai thác than về góc độ bảo vệ môi trường là đất đá thải. Để sản xuất 1 tấn than, cần bóc đi từ 8 - 10 m</a:t>
            </a:r>
            <a:r>
              <a:rPr lang="en-GB" sz="2400" b="1" kern="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en-GB"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đất phủ, thải từ 1 - 3 m</a:t>
            </a:r>
            <a:r>
              <a:rPr lang="en-GB" sz="2400" b="1" kern="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en-GB"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nước thải mỏ. Chỉ tính riêng năm 2006, các mỏ than của Tập đoàn Công nghiệp Than và Khoáng sản Việt nam đã thải vào môi trường tới 182,6 triệu m3 đất đá, khoảng 70 triệu m</a:t>
            </a:r>
            <a:r>
              <a:rPr lang="en-GB" sz="2400" b="1" kern="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GB"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nước thải mỏ, dẫn đến một số vùng của tỉnh Quảng Ninh bị ô nhiễm đến mức báo động như Mạo Khê, Uông Bí, Cẩm Phả...</a:t>
            </a:r>
            <a:endParaRPr lang="en-US" sz="1800" b="1"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03876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993" y="1140867"/>
            <a:ext cx="12174926" cy="601770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0442" y="1206502"/>
            <a:ext cx="11917097" cy="5839734"/>
          </a:xfrm>
          <a:prstGeom prst="roundRect">
            <a:avLst>
              <a:gd name="adj" fmla="val 2792"/>
            </a:avLst>
          </a:prstGeom>
          <a:blipFill>
            <a:blip r:embed="rId3"/>
            <a:stretch>
              <a:fillRect/>
            </a:stretch>
          </a:blipFill>
          <a:ln>
            <a:noFill/>
          </a:ln>
          <a:effectLst/>
        </p:spPr>
      </p:pic>
      <p:sp>
        <p:nvSpPr>
          <p:cNvPr id="6" name="Rounded Rectangle 5"/>
          <p:cNvSpPr/>
          <p:nvPr/>
        </p:nvSpPr>
        <p:spPr>
          <a:xfrm>
            <a:off x="61214" y="55304"/>
            <a:ext cx="12180316" cy="990331"/>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766" y="133861"/>
            <a:ext cx="1633605" cy="837990"/>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90739" y="134056"/>
            <a:ext cx="1866660" cy="837792"/>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2" name="Rectangle 11"/>
          <p:cNvSpPr/>
          <p:nvPr/>
        </p:nvSpPr>
        <p:spPr>
          <a:xfrm>
            <a:off x="102880" y="133861"/>
            <a:ext cx="1954529" cy="837990"/>
          </a:xfrm>
          <a:prstGeom prst="rect">
            <a:avLst/>
          </a:prstGeom>
          <a:noFill/>
          <a:ln>
            <a:noFill/>
          </a:ln>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r>
              <a:rPr lang="en-US" sz="34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90740" y="1206506"/>
            <a:ext cx="11915775" cy="585655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90507" y="141356"/>
            <a:ext cx="9958911" cy="830490"/>
          </a:xfrm>
          <a:prstGeom prst="roundRect">
            <a:avLst>
              <a:gd name="adj" fmla="val 2792"/>
            </a:avLst>
          </a:prstGeom>
          <a:blipFill>
            <a:blip r:embed="rId3"/>
            <a:stretch>
              <a:fillRect/>
            </a:stretch>
          </a:blipFill>
          <a:ln>
            <a:noFill/>
          </a:ln>
          <a:effectLst/>
        </p:spPr>
      </p:pic>
      <p:sp>
        <p:nvSpPr>
          <p:cNvPr id="29" name="Rounded Rectangle 28"/>
          <p:cNvSpPr/>
          <p:nvPr/>
        </p:nvSpPr>
        <p:spPr>
          <a:xfrm>
            <a:off x="2171794" y="141359"/>
            <a:ext cx="9977614" cy="83049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33" name="Rounded Rectangle 32"/>
          <p:cNvSpPr/>
          <p:nvPr/>
        </p:nvSpPr>
        <p:spPr>
          <a:xfrm>
            <a:off x="2322122" y="214044"/>
            <a:ext cx="661110" cy="670723"/>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r>
              <a:rPr lang="en-US" sz="37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273955" y="654180"/>
            <a:ext cx="233100" cy="30861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solidFill>
                <a:prstClr val="white"/>
              </a:solidFill>
            </a:endParaRPr>
          </a:p>
        </p:txBody>
      </p:sp>
      <p:sp>
        <p:nvSpPr>
          <p:cNvPr id="10" name="Oval 9"/>
          <p:cNvSpPr/>
          <p:nvPr/>
        </p:nvSpPr>
        <p:spPr>
          <a:xfrm rot="11180550">
            <a:off x="276233" y="1250536"/>
            <a:ext cx="298123" cy="2413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lIns="111822" tIns="55911" rIns="111822" bIns="55911" anchor="ctr"/>
          <a:lstStyle/>
          <a:p>
            <a:pPr algn="ctr">
              <a:defRPr/>
            </a:pPr>
            <a:endParaRPr lang="en-US">
              <a:solidFill>
                <a:prstClr val="black"/>
              </a:solidFill>
            </a:endParaRPr>
          </a:p>
        </p:txBody>
      </p:sp>
      <p:sp>
        <p:nvSpPr>
          <p:cNvPr id="11" name="Block Arc 10"/>
          <p:cNvSpPr/>
          <p:nvPr/>
        </p:nvSpPr>
        <p:spPr>
          <a:xfrm rot="16200000">
            <a:off x="43983" y="939114"/>
            <a:ext cx="575594" cy="314338"/>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lIns="111822" tIns="55911" rIns="111822" bIns="55911" anchor="ctr"/>
          <a:lstStyle/>
          <a:p>
            <a:pPr algn="ctr">
              <a:defRPr/>
            </a:pPr>
            <a:endParaRPr lang="en-US">
              <a:solidFill>
                <a:prstClr val="black"/>
              </a:solidFill>
            </a:endParaRPr>
          </a:p>
        </p:txBody>
      </p:sp>
      <p:sp>
        <p:nvSpPr>
          <p:cNvPr id="26" name="Text Box 9"/>
          <p:cNvSpPr txBox="1">
            <a:spLocks noChangeArrowheads="1"/>
          </p:cNvSpPr>
          <p:nvPr/>
        </p:nvSpPr>
        <p:spPr bwMode="auto">
          <a:xfrm>
            <a:off x="610994" y="1367373"/>
            <a:ext cx="6384168" cy="570840"/>
          </a:xfrm>
          <a:prstGeom prst="rect">
            <a:avLst/>
          </a:prstGeom>
          <a:solidFill>
            <a:srgbClr val="FFFF00"/>
          </a:solidFill>
          <a:ln w="28575">
            <a:solidFill>
              <a:srgbClr val="FF0000"/>
            </a:solidFill>
            <a:miter lim="800000"/>
            <a:headEnd/>
            <a:tailEnd/>
          </a:ln>
          <a:effectLst/>
          <a:extLst/>
        </p:spPr>
        <p:txBody>
          <a:bodyPr wrap="square" lIns="111822" tIns="55911" rIns="111822" bIns="55911">
            <a:spAutoFit/>
          </a:bodyPr>
          <a:lstStyle/>
          <a:p>
            <a:pPr>
              <a:spcBef>
                <a:spcPct val="50000"/>
              </a:spcBef>
            </a:pPr>
            <a:r>
              <a:rPr lang="en-US" sz="2900" b="1" dirty="0">
                <a:solidFill>
                  <a:srgbClr val="CC0000"/>
                </a:solidFill>
                <a:latin typeface="Times New Roman" pitchFamily="18" charset="0"/>
                <a:cs typeface="Times New Roman" pitchFamily="18" charset="0"/>
              </a:rPr>
              <a:t>b. </a:t>
            </a:r>
            <a:r>
              <a:rPr lang="en-US" sz="2900" b="1" dirty="0" err="1">
                <a:solidFill>
                  <a:srgbClr val="CC0000"/>
                </a:solidFill>
                <a:latin typeface="Times New Roman" pitchFamily="18" charset="0"/>
                <a:cs typeface="Times New Roman" pitchFamily="18" charset="0"/>
              </a:rPr>
              <a:t>Vận</a:t>
            </a:r>
            <a:r>
              <a:rPr lang="en-US" sz="2900" b="1" dirty="0">
                <a:solidFill>
                  <a:srgbClr val="CC0000"/>
                </a:solidFill>
                <a:latin typeface="Times New Roman" pitchFamily="18" charset="0"/>
                <a:cs typeface="Times New Roman" pitchFamily="18" charset="0"/>
              </a:rPr>
              <a:t> </a:t>
            </a:r>
            <a:r>
              <a:rPr lang="en-US" sz="2900" b="1" dirty="0" err="1">
                <a:solidFill>
                  <a:srgbClr val="CC0000"/>
                </a:solidFill>
                <a:latin typeface="Times New Roman" pitchFamily="18" charset="0"/>
                <a:cs typeface="Times New Roman" pitchFamily="18" charset="0"/>
              </a:rPr>
              <a:t>dụng</a:t>
            </a:r>
            <a:endParaRPr lang="en-US" sz="29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104260" y="281517"/>
            <a:ext cx="9960230"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900" b="1" dirty="0">
                <a:solidFill>
                  <a:srgbClr val="0D30DD"/>
                </a:solidFill>
                <a:latin typeface="Cambria" pitchFamily="18" charset="0"/>
              </a:rPr>
              <a:t>LUYỆN TẬP VÀ VẬN DỤNG</a:t>
            </a:r>
          </a:p>
        </p:txBody>
      </p:sp>
      <p:sp>
        <p:nvSpPr>
          <p:cNvPr id="21" name="Rectangle 20"/>
          <p:cNvSpPr/>
          <p:nvPr/>
        </p:nvSpPr>
        <p:spPr>
          <a:xfrm>
            <a:off x="1972113" y="1939349"/>
            <a:ext cx="9930458" cy="895715"/>
          </a:xfrm>
          <a:prstGeom prst="rect">
            <a:avLst/>
          </a:prstGeom>
          <a:solidFill>
            <a:srgbClr val="BCFCD4"/>
          </a:solidFill>
          <a:ln w="12700">
            <a:solidFill>
              <a:srgbClr val="009900"/>
            </a:solidFill>
          </a:ln>
        </p:spPr>
        <p:txBody>
          <a:bodyPr wrap="square" lIns="111822" tIns="55911" rIns="111822" bIns="55911">
            <a:spAutoFit/>
          </a:bodyPr>
          <a:lstStyle/>
          <a:p>
            <a:pPr algn="just"/>
            <a:r>
              <a:rPr lang="en-GB" sz="2500" b="1" dirty="0">
                <a:solidFill>
                  <a:srgbClr val="FF0000"/>
                </a:solidFill>
              </a:rPr>
              <a:t> Hãy sưu tầm thông tin để viết báo cáo ngắn về một loại khoáng sản ở nước ta và chia sẻ với các bạn.</a:t>
            </a:r>
            <a:r>
              <a:rPr lang="en-US" sz="2500" i="1" dirty="0">
                <a:solidFill>
                  <a:srgbClr val="FF0000"/>
                </a:solidFill>
                <a:latin typeface="Cambria" panose="02040503050406030204" pitchFamily="18" charset="0"/>
                <a:ea typeface="Cambria" panose="02040503050406030204" pitchFamily="18" charset="0"/>
              </a:rPr>
              <a:t>.</a:t>
            </a:r>
            <a:endParaRPr lang="vi-VN" sz="25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74597" y="1945535"/>
            <a:ext cx="1156492" cy="9500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674593" y="4279210"/>
            <a:ext cx="1279936" cy="102939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2043681" y="2895603"/>
            <a:ext cx="9889239" cy="3498456"/>
          </a:xfrm>
          <a:prstGeom prst="rect">
            <a:avLst/>
          </a:prstGeom>
          <a:solidFill>
            <a:srgbClr val="FFCCFF"/>
          </a:solidFill>
          <a:ln w="12700">
            <a:solidFill>
              <a:srgbClr val="0070C0"/>
            </a:solidFill>
          </a:ln>
        </p:spPr>
        <p:txBody>
          <a:bodyPr wrap="square" lIns="111822" tIns="55911" rIns="111822" bIns="55911">
            <a:spAutoFit/>
          </a:bodyPr>
          <a:lstStyle/>
          <a:p>
            <a:pPr algn="ctr"/>
            <a:r>
              <a:rPr lang="en-US" sz="2000" b="1" dirty="0">
                <a:solidFill>
                  <a:srgbClr val="0D30DD"/>
                </a:solidFill>
                <a:latin typeface="Arial" panose="020B0604020202020204" pitchFamily="34" charset="0"/>
                <a:ea typeface="Cambria" panose="02040503050406030204" pitchFamily="18" charset="0"/>
                <a:cs typeface="Arial" panose="020B0604020202020204" pitchFamily="34" charset="0"/>
              </a:rPr>
              <a:t>KHAI THÁC THAN ĐÁ Ở QUẢNG NINH</a:t>
            </a:r>
          </a:p>
          <a:p>
            <a:pPr algn="just"/>
            <a:r>
              <a:rPr lang="vi-VN" sz="2000" dirty="0">
                <a:latin typeface="Arial" panose="020B0604020202020204" pitchFamily="34" charset="0"/>
                <a:ea typeface="Cambria" panose="02040503050406030204" pitchFamily="18" charset="0"/>
                <a:cs typeface="Arial" panose="020B0604020202020204" pitchFamily="34" charset="0"/>
              </a:rPr>
              <a:t> -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a:latin typeface="Arial" panose="020B0604020202020204" pitchFamily="34" charset="0"/>
                <a:ea typeface="Cambria" panose="02040503050406030204" pitchFamily="18" charset="0"/>
                <a:cs typeface="Arial" panose="020B0604020202020204" pitchFamily="34" charset="0"/>
              </a:rPr>
              <a:t>- 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332568"/>
            <a:ext cx="11940546" cy="1608667"/>
          </a:xfrm>
        </p:spPr>
        <p:txBody>
          <a:bodyPr/>
          <a:lstStyle/>
          <a:p>
            <a:pPr>
              <a:defRPr/>
            </a:pPr>
            <a:endParaRPr lang="en-US" sz="3600" b="1" dirty="0">
              <a:ln w="10541" cmpd="sng">
                <a:solidFill>
                  <a:srgbClr val="4F81BD">
                    <a:shade val="88000"/>
                    <a:satMod val="110000"/>
                  </a:srgbClr>
                </a:solidFill>
                <a:prstDash val="solid"/>
              </a:ln>
              <a:solidFill>
                <a:srgbClr val="0D30DD"/>
              </a:solidFill>
              <a:latin typeface="Arial" panose="020B0604020202020204" pitchFamily="34" charset="0"/>
              <a:cs typeface="Arial" panose="020B0604020202020204" pitchFamily="34" charset="0"/>
            </a:endParaRPr>
          </a:p>
          <a:p>
            <a:pPr>
              <a:defRPr/>
            </a:pPr>
            <a:r>
              <a:rPr lang="vi-VN" sz="3600" b="1" dirty="0">
                <a:ln w="10541" cmpd="sng">
                  <a:solidFill>
                    <a:srgbClr val="4F81BD">
                      <a:shade val="88000"/>
                      <a:satMod val="110000"/>
                    </a:srgbClr>
                  </a:solidFill>
                  <a:prstDash val="solid"/>
                </a:ln>
                <a:solidFill>
                  <a:srgbClr val="0D30DD"/>
                </a:solidFill>
                <a:latin typeface="Arial" panose="020B0604020202020204" pitchFamily="34" charset="0"/>
                <a:cs typeface="Arial" panose="020B0604020202020204" pitchFamily="34" charset="0"/>
              </a:rPr>
              <a:t>ĐẶC ĐIỂM CHUNG CỦA TÀI NGUYÊN </a:t>
            </a:r>
            <a:r>
              <a:rPr lang="en-US" sz="3600" b="1" dirty="0">
                <a:ln w="10541" cmpd="sng">
                  <a:solidFill>
                    <a:srgbClr val="4F81BD">
                      <a:shade val="88000"/>
                      <a:satMod val="110000"/>
                    </a:srgbClr>
                  </a:solidFill>
                  <a:prstDash val="solid"/>
                </a:ln>
                <a:solidFill>
                  <a:srgbClr val="0D30DD"/>
                </a:solidFill>
                <a:latin typeface="Arial" panose="020B0604020202020204" pitchFamily="34" charset="0"/>
                <a:cs typeface="Arial" panose="020B0604020202020204" pitchFamily="34" charset="0"/>
              </a:rPr>
              <a:t>KHOÁNG SẢN</a:t>
            </a:r>
            <a:r>
              <a:rPr lang="vi-VN" sz="3600" b="1" dirty="0">
                <a:ln w="10541" cmpd="sng">
                  <a:solidFill>
                    <a:srgbClr val="4F81BD">
                      <a:shade val="88000"/>
                      <a:satMod val="110000"/>
                    </a:srgbClr>
                  </a:solidFill>
                  <a:prstDash val="solid"/>
                </a:ln>
                <a:solidFill>
                  <a:srgbClr val="0D30DD"/>
                </a:solidFill>
                <a:latin typeface="Arial" panose="020B0604020202020204" pitchFamily="34" charset="0"/>
                <a:cs typeface="Arial" panose="020B0604020202020204" pitchFamily="34" charset="0"/>
              </a:rPr>
              <a:t>,</a:t>
            </a:r>
            <a:endParaRPr lang="en-US" sz="3600" b="1" dirty="0">
              <a:ln w="10541" cmpd="sng">
                <a:solidFill>
                  <a:srgbClr val="4F81BD">
                    <a:shade val="88000"/>
                    <a:satMod val="110000"/>
                  </a:srgbClr>
                </a:solidFill>
                <a:prstDash val="solid"/>
              </a:ln>
              <a:solidFill>
                <a:srgbClr val="0D30DD"/>
              </a:solidFill>
              <a:latin typeface="Arial" panose="020B0604020202020204" pitchFamily="34" charset="0"/>
              <a:cs typeface="Arial" panose="020B0604020202020204" pitchFamily="34" charset="0"/>
            </a:endParaRPr>
          </a:p>
          <a:p>
            <a:pPr>
              <a:defRPr/>
            </a:pPr>
            <a:r>
              <a:rPr lang="vi-VN" sz="3600" b="1" dirty="0">
                <a:ln w="10541" cmpd="sng">
                  <a:solidFill>
                    <a:srgbClr val="4F81BD">
                      <a:shade val="88000"/>
                      <a:satMod val="110000"/>
                    </a:srgbClr>
                  </a:solidFill>
                  <a:prstDash val="solid"/>
                </a:ln>
                <a:solidFill>
                  <a:srgbClr val="0D30DD"/>
                </a:solidFill>
                <a:latin typeface="Arial" panose="020B0604020202020204" pitchFamily="34" charset="0"/>
                <a:cs typeface="Arial" panose="020B0604020202020204" pitchFamily="34" charset="0"/>
              </a:rPr>
              <a:t>SỬ DỤNG HỢP LÝ TÀI NGUYÊN KHOÁNG SẢN</a:t>
            </a:r>
            <a:r>
              <a:rPr lang="en-US" sz="3600" b="1" dirty="0">
                <a:ln w="10541" cmpd="sng">
                  <a:solidFill>
                    <a:srgbClr val="4F81BD">
                      <a:shade val="88000"/>
                      <a:satMod val="110000"/>
                    </a:srgbClr>
                  </a:solidFill>
                  <a:prstDash val="solid"/>
                </a:ln>
                <a:solidFill>
                  <a:srgbClr val="0D30DD"/>
                </a:solidFill>
                <a:latin typeface="Arial" panose="020B0604020202020204" pitchFamily="34" charset="0"/>
                <a:cs typeface="Arial" panose="020B0604020202020204" pitchFamily="34" charset="0"/>
              </a:rPr>
              <a:t> </a:t>
            </a:r>
            <a:endParaRPr lang="en-US" sz="2400" dirty="0">
              <a:solidFill>
                <a:srgbClr val="0D30DD"/>
              </a:solidFill>
            </a:endParaRPr>
          </a:p>
        </p:txBody>
      </p:sp>
      <p:sp>
        <p:nvSpPr>
          <p:cNvPr id="4" name="Rectangle 3"/>
          <p:cNvSpPr/>
          <p:nvPr/>
        </p:nvSpPr>
        <p:spPr>
          <a:xfrm>
            <a:off x="5082650" y="970224"/>
            <a:ext cx="1410977" cy="722448"/>
          </a:xfrm>
          <a:prstGeom prst="rect">
            <a:avLst/>
          </a:prstGeom>
        </p:spPr>
        <p:txBody>
          <a:bodyPr wrap="none" lIns="111822" tIns="55911" rIns="111822" bIns="55911">
            <a:spAutoFit/>
          </a:bodyPr>
          <a:lstStyle/>
          <a:p>
            <a:pPr lvl="0"/>
            <a:r>
              <a:rPr lang="en-US" sz="3800" b="1" dirty="0">
                <a:solidFill>
                  <a:srgbClr val="0D30DD"/>
                </a:solidFill>
                <a:effectLst>
                  <a:outerShdw blurRad="38100" dist="38100" dir="2700000" algn="tl">
                    <a:srgbClr val="000000">
                      <a:alpha val="43137"/>
                    </a:srgbClr>
                  </a:outerShdw>
                </a:effectLst>
                <a:latin typeface="Cambria" pitchFamily="18" charset="0"/>
              </a:rPr>
              <a:t>BÀI </a:t>
            </a:r>
            <a:r>
              <a:rPr lang="vi-VN" sz="3800" b="1" dirty="0">
                <a:solidFill>
                  <a:srgbClr val="0D30DD"/>
                </a:solidFill>
                <a:effectLst>
                  <a:outerShdw blurRad="38100" dist="38100" dir="2700000" algn="tl">
                    <a:srgbClr val="000000">
                      <a:alpha val="43137"/>
                    </a:srgbClr>
                  </a:outerShdw>
                </a:effectLst>
                <a:latin typeface="Cambria" pitchFamily="18" charset="0"/>
              </a:rPr>
              <a:t>4</a:t>
            </a:r>
            <a:endParaRPr lang="en-US" sz="3800" b="1" dirty="0">
              <a:solidFill>
                <a:srgbClr val="0D30DD"/>
              </a:solidFill>
              <a:effectLst>
                <a:outerShdw blurRad="38100" dist="38100" dir="2700000" algn="tl">
                  <a:srgbClr val="000000">
                    <a:alpha val="43137"/>
                  </a:srgbClr>
                </a:outerShdw>
              </a:effectLst>
              <a:latin typeface="Cambria" pitchFamily="18" charset="0"/>
            </a:endParaRPr>
          </a:p>
        </p:txBody>
      </p:sp>
      <p:pic>
        <p:nvPicPr>
          <p:cNvPr id="5" name="Picture 2" descr="C:\Documents and Settings\Welcome\Desktop\chs13486669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3" y="5389033"/>
            <a:ext cx="12387712" cy="1849967"/>
          </a:xfrm>
          <a:prstGeom prst="rect">
            <a:avLst/>
          </a:prstGeom>
          <a:ln>
            <a:noFill/>
          </a:ln>
          <a:effectLst>
            <a:outerShdw blurRad="292100" dist="139700" dir="2700000" algn="tl" rotWithShape="0">
              <a:srgbClr val="333333">
                <a:alpha val="65000"/>
              </a:srgbClr>
            </a:outerShdw>
          </a:effectLst>
          <a:extLst/>
        </p:spPr>
      </p:pic>
      <p:sp>
        <p:nvSpPr>
          <p:cNvPr id="6" name="Title 1"/>
          <p:cNvSpPr txBox="1">
            <a:spLocks/>
          </p:cNvSpPr>
          <p:nvPr/>
        </p:nvSpPr>
        <p:spPr>
          <a:xfrm>
            <a:off x="3424487" y="5611995"/>
            <a:ext cx="5452110" cy="656708"/>
          </a:xfrm>
          <a:prstGeom prst="rect">
            <a:avLst/>
          </a:prstGeom>
        </p:spPr>
        <p:txBody>
          <a:bodyPr vert="horz" lIns="111822" tIns="55911" rIns="111822" bIns="5591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Tree>
    <p:extLst>
      <p:ext uri="{BB962C8B-B14F-4D97-AF65-F5344CB8AC3E}">
        <p14:creationId xmlns:p14="http://schemas.microsoft.com/office/powerpoint/2010/main" val="2230572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7254" y="0"/>
            <a:ext cx="12344400" cy="7239000"/>
          </a:xfrm>
          <a:prstGeom prst="rect">
            <a:avLst/>
          </a:prstGeom>
          <a:solidFill>
            <a:schemeClr val="bg1"/>
          </a:solidFill>
          <a:ln>
            <a:noFill/>
          </a:ln>
          <a:effectLst/>
        </p:spPr>
      </p:pic>
      <p:sp>
        <p:nvSpPr>
          <p:cNvPr id="9" name="Rounded Rectangle 8"/>
          <p:cNvSpPr/>
          <p:nvPr/>
        </p:nvSpPr>
        <p:spPr>
          <a:xfrm>
            <a:off x="5292483" y="160873"/>
            <a:ext cx="1183005" cy="924983"/>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8518" y="61427"/>
            <a:ext cx="630936" cy="49332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017895" y="8"/>
            <a:ext cx="1702677" cy="948639"/>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42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4783455" y="425823"/>
            <a:ext cx="2263140" cy="603250"/>
          </a:xfrm>
          <a:prstGeom prst="rect">
            <a:avLst/>
          </a:prstGeom>
        </p:spPr>
        <p:txBody>
          <a:bodyPr vert="horz" lIns="111822" tIns="55911" rIns="111822" bIns="5591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822960" y="1286933"/>
            <a:ext cx="10698480" cy="1126067"/>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NỘI DUNG BÀI HỌC</a:t>
            </a:r>
            <a:endParaRPr lang="vi-VN" sz="2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p:cNvSpPr/>
          <p:nvPr/>
        </p:nvSpPr>
        <p:spPr>
          <a:xfrm>
            <a:off x="284398" y="4826002"/>
            <a:ext cx="575154" cy="749398"/>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p>
        </p:txBody>
      </p:sp>
      <p:sp>
        <p:nvSpPr>
          <p:cNvPr id="25" name="Rectangle 24"/>
          <p:cNvSpPr/>
          <p:nvPr/>
        </p:nvSpPr>
        <p:spPr>
          <a:xfrm>
            <a:off x="308610" y="3663689"/>
            <a:ext cx="575154" cy="749398"/>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p>
        </p:txBody>
      </p:sp>
      <p:sp>
        <p:nvSpPr>
          <p:cNvPr id="26" name="Rectangle 25"/>
          <p:cNvSpPr/>
          <p:nvPr/>
        </p:nvSpPr>
        <p:spPr>
          <a:xfrm>
            <a:off x="344654" y="2573867"/>
            <a:ext cx="575154" cy="749398"/>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anchor="ctr"/>
          <a:lstStyle/>
          <a:p>
            <a:pPr algn="ctr">
              <a:defRPr/>
            </a:pPr>
            <a:endParaRPr lang="en-US"/>
          </a:p>
        </p:txBody>
      </p:sp>
      <p:sp>
        <p:nvSpPr>
          <p:cNvPr id="28" name="Title 1"/>
          <p:cNvSpPr txBox="1">
            <a:spLocks/>
          </p:cNvSpPr>
          <p:nvPr/>
        </p:nvSpPr>
        <p:spPr>
          <a:xfrm>
            <a:off x="1434159" y="2792595"/>
            <a:ext cx="9960230"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900" b="1" dirty="0">
                <a:solidFill>
                  <a:srgbClr val="0D30DD"/>
                </a:solidFill>
                <a:effectLst>
                  <a:outerShdw blurRad="38100" dist="38100" dir="2700000" algn="tl">
                    <a:srgbClr val="000000">
                      <a:alpha val="43137"/>
                    </a:srgbClr>
                  </a:outerShdw>
                </a:effectLst>
                <a:latin typeface="Cambria" pitchFamily="18" charset="0"/>
              </a:rPr>
              <a:t>ĐẶC ĐIỂM CHUNG CỦA TÀI NGUYÊN  KHOÁNG SẢN </a:t>
            </a:r>
            <a:endParaRPr lang="en-US" sz="29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610856" y="3849264"/>
            <a:ext cx="9996273"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900" b="1" dirty="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p:txBody>
      </p:sp>
      <p:sp>
        <p:nvSpPr>
          <p:cNvPr id="32" name="Title 1"/>
          <p:cNvSpPr txBox="1">
            <a:spLocks/>
          </p:cNvSpPr>
          <p:nvPr/>
        </p:nvSpPr>
        <p:spPr>
          <a:xfrm>
            <a:off x="1833480" y="4972150"/>
            <a:ext cx="9996273"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9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685490" y="2413001"/>
            <a:ext cx="10938822" cy="4575603"/>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111822" tIns="55911" rIns="111822" bIns="55911" rtlCol="0" anchor="ctr"/>
          <a:lstStyle/>
          <a:p>
            <a:pPr algn="ctr"/>
            <a:endParaRPr lang="en-US"/>
          </a:p>
        </p:txBody>
      </p:sp>
      <p:sp>
        <p:nvSpPr>
          <p:cNvPr id="34" name="Round Same Side Corner Rectangle 33"/>
          <p:cNvSpPr/>
          <p:nvPr/>
        </p:nvSpPr>
        <p:spPr>
          <a:xfrm rot="5400000">
            <a:off x="586945" y="2567238"/>
            <a:ext cx="665736" cy="10287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endParaRPr lang="en-US"/>
          </a:p>
        </p:txBody>
      </p:sp>
      <p:sp>
        <p:nvSpPr>
          <p:cNvPr id="35" name="Round Same Side Corner Rectangle 34"/>
          <p:cNvSpPr/>
          <p:nvPr/>
        </p:nvSpPr>
        <p:spPr>
          <a:xfrm rot="5400000">
            <a:off x="550900" y="3657056"/>
            <a:ext cx="665736" cy="10287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endParaRPr lang="en-US"/>
          </a:p>
        </p:txBody>
      </p:sp>
      <p:sp>
        <p:nvSpPr>
          <p:cNvPr id="36" name="Title 1"/>
          <p:cNvSpPr txBox="1">
            <a:spLocks/>
          </p:cNvSpPr>
          <p:nvPr/>
        </p:nvSpPr>
        <p:spPr>
          <a:xfrm>
            <a:off x="127084" y="2788926"/>
            <a:ext cx="1518838"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27084" y="3864772"/>
            <a:ext cx="1518838"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526689" y="4819370"/>
            <a:ext cx="665736" cy="10287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lIns="111822" tIns="55911" rIns="111822" bIns="55911" rtlCol="0" anchor="ctr"/>
          <a:lstStyle/>
          <a:p>
            <a:pPr algn="ctr"/>
            <a:endParaRPr lang="en-US"/>
          </a:p>
        </p:txBody>
      </p:sp>
      <p:sp>
        <p:nvSpPr>
          <p:cNvPr id="39" name="Title 1"/>
          <p:cNvSpPr txBox="1">
            <a:spLocks/>
          </p:cNvSpPr>
          <p:nvPr/>
        </p:nvSpPr>
        <p:spPr>
          <a:xfrm>
            <a:off x="102873" y="5027084"/>
            <a:ext cx="1518838" cy="603250"/>
          </a:xfrm>
          <a:prstGeom prst="rect">
            <a:avLst/>
          </a:prstGeom>
        </p:spPr>
        <p:txBody>
          <a:bodyPr vert="horz" lIns="111822" tIns="55911" rIns="111822" bIns="559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101" y="495300"/>
            <a:ext cx="11109960" cy="5380864"/>
          </a:xfrm>
        </p:spPr>
        <p:txBody>
          <a:bodyPr/>
          <a:lstStyle/>
          <a:p>
            <a:pPr marL="393700" lvl="0" indent="0" eaLnBrk="1" fontAlgn="auto" hangingPunct="1">
              <a:spcBef>
                <a:spcPts val="105"/>
              </a:spcBef>
              <a:spcAft>
                <a:spcPts val="0"/>
              </a:spcAft>
              <a:buNone/>
            </a:pPr>
            <a:r>
              <a:rPr lang="vi-VN" sz="3600" b="1" dirty="0">
                <a:solidFill>
                  <a:srgbClr val="FF0000"/>
                </a:solidFill>
                <a:latin typeface="Arial" panose="020B0604020202020204" pitchFamily="34" charset="0"/>
                <a:cs typeface="Arial" panose="020B0604020202020204" pitchFamily="34" charset="0"/>
              </a:rPr>
              <a:t>Khoáng </a:t>
            </a:r>
            <a:r>
              <a:rPr lang="vi-VN" sz="3600" b="1" spc="-5" dirty="0">
                <a:solidFill>
                  <a:srgbClr val="FF0000"/>
                </a:solidFill>
                <a:latin typeface="Arial" panose="020B0604020202020204" pitchFamily="34" charset="0"/>
                <a:cs typeface="Arial" panose="020B0604020202020204" pitchFamily="34" charset="0"/>
              </a:rPr>
              <a:t>sản </a:t>
            </a:r>
            <a:r>
              <a:rPr lang="vi-VN" sz="3600" b="1" dirty="0">
                <a:solidFill>
                  <a:srgbClr val="FF0000"/>
                </a:solidFill>
                <a:latin typeface="Arial" panose="020B0604020202020204" pitchFamily="34" charset="0"/>
                <a:cs typeface="Arial" panose="020B0604020202020204" pitchFamily="34" charset="0"/>
              </a:rPr>
              <a:t>là gì</a:t>
            </a:r>
            <a:r>
              <a:rPr lang="vi-VN" sz="3600" b="1" spc="-25" dirty="0">
                <a:solidFill>
                  <a:srgbClr val="FF0000"/>
                </a:solidFill>
                <a:latin typeface="Arial" panose="020B0604020202020204" pitchFamily="34" charset="0"/>
                <a:cs typeface="Arial" panose="020B0604020202020204" pitchFamily="34" charset="0"/>
              </a:rPr>
              <a:t> </a:t>
            </a:r>
            <a:r>
              <a:rPr lang="vi-VN" sz="3600" b="1" dirty="0">
                <a:solidFill>
                  <a:srgbClr val="FF0000"/>
                </a:solidFill>
                <a:latin typeface="Arial" panose="020B0604020202020204" pitchFamily="34" charset="0"/>
                <a:cs typeface="Arial" panose="020B0604020202020204" pitchFamily="34" charset="0"/>
              </a:rPr>
              <a:t>?</a:t>
            </a:r>
            <a:endParaRPr lang="vi-VN" sz="3600" dirty="0">
              <a:solidFill>
                <a:prstClr val="black"/>
              </a:solidFill>
              <a:latin typeface="Arial" panose="020B0604020202020204" pitchFamily="34" charset="0"/>
              <a:cs typeface="Arial" panose="020B0604020202020204" pitchFamily="34" charset="0"/>
            </a:endParaRPr>
          </a:p>
          <a:p>
            <a:pPr marL="88900" marR="5080" lvl="0" indent="0" eaLnBrk="1" fontAlgn="auto" hangingPunct="1">
              <a:spcBef>
                <a:spcPts val="1920"/>
              </a:spcBef>
              <a:spcAft>
                <a:spcPts val="0"/>
              </a:spcAft>
              <a:buNone/>
            </a:pPr>
            <a:r>
              <a:rPr lang="vi-VN" sz="3600" b="1" dirty="0">
                <a:solidFill>
                  <a:srgbClr val="006600"/>
                </a:solidFill>
                <a:latin typeface="Arial" panose="020B0604020202020204" pitchFamily="34" charset="0"/>
                <a:cs typeface="Arial" panose="020B0604020202020204" pitchFamily="34" charset="0"/>
              </a:rPr>
              <a:t>Khoáng </a:t>
            </a:r>
            <a:r>
              <a:rPr lang="vi-VN" sz="3600" b="1" spc="-5" dirty="0">
                <a:solidFill>
                  <a:srgbClr val="006600"/>
                </a:solidFill>
                <a:latin typeface="Arial" panose="020B0604020202020204" pitchFamily="34" charset="0"/>
                <a:cs typeface="Arial" panose="020B0604020202020204" pitchFamily="34" charset="0"/>
              </a:rPr>
              <a:t>sản là </a:t>
            </a:r>
            <a:r>
              <a:rPr lang="vi-VN" sz="3600" b="1" dirty="0">
                <a:solidFill>
                  <a:srgbClr val="006600"/>
                </a:solidFill>
                <a:latin typeface="Arial" panose="020B0604020202020204" pitchFamily="34" charset="0"/>
                <a:cs typeface="Arial" panose="020B0604020202020204" pitchFamily="34" charset="0"/>
              </a:rPr>
              <a:t>những </a:t>
            </a:r>
            <a:r>
              <a:rPr lang="vi-VN" sz="3600" b="1" spc="-5" dirty="0">
                <a:solidFill>
                  <a:srgbClr val="006600"/>
                </a:solidFill>
                <a:latin typeface="Arial" panose="020B0604020202020204" pitchFamily="34" charset="0"/>
                <a:cs typeface="Arial" panose="020B0604020202020204" pitchFamily="34" charset="0"/>
              </a:rPr>
              <a:t>tích tụ </a:t>
            </a:r>
            <a:r>
              <a:rPr lang="vi-VN" sz="3600" b="1" dirty="0">
                <a:solidFill>
                  <a:srgbClr val="006600"/>
                </a:solidFill>
                <a:latin typeface="Arial" panose="020B0604020202020204" pitchFamily="34" charset="0"/>
                <a:cs typeface="Arial" panose="020B0604020202020204" pitchFamily="34" charset="0"/>
              </a:rPr>
              <a:t>tự nhiên các khoáng </a:t>
            </a:r>
            <a:r>
              <a:rPr lang="vi-VN" sz="3600" b="1" spc="5" dirty="0">
                <a:solidFill>
                  <a:srgbClr val="006600"/>
                </a:solidFill>
                <a:latin typeface="Arial" panose="020B0604020202020204" pitchFamily="34" charset="0"/>
                <a:cs typeface="Arial" panose="020B0604020202020204" pitchFamily="34" charset="0"/>
              </a:rPr>
              <a:t>vật </a:t>
            </a:r>
            <a:r>
              <a:rPr lang="vi-VN" sz="3600" b="1" spc="-10" dirty="0">
                <a:solidFill>
                  <a:srgbClr val="006600"/>
                </a:solidFill>
                <a:latin typeface="Arial" panose="020B0604020202020204" pitchFamily="34" charset="0"/>
                <a:cs typeface="Arial" panose="020B0604020202020204" pitchFamily="34" charset="0"/>
              </a:rPr>
              <a:t>và  </a:t>
            </a:r>
            <a:r>
              <a:rPr lang="vi-VN" sz="3600" b="1" dirty="0">
                <a:solidFill>
                  <a:srgbClr val="006600"/>
                </a:solidFill>
                <a:latin typeface="Arial" panose="020B0604020202020204" pitchFamily="34" charset="0"/>
                <a:cs typeface="Arial" panose="020B0604020202020204" pitchFamily="34" charset="0"/>
              </a:rPr>
              <a:t>đá </a:t>
            </a:r>
            <a:r>
              <a:rPr lang="vi-VN" sz="3600" b="1" spc="-5" dirty="0">
                <a:solidFill>
                  <a:srgbClr val="006600"/>
                </a:solidFill>
                <a:latin typeface="Arial" panose="020B0604020202020204" pitchFamily="34" charset="0"/>
                <a:cs typeface="Arial" panose="020B0604020202020204" pitchFamily="34" charset="0"/>
              </a:rPr>
              <a:t>có ích được </a:t>
            </a:r>
            <a:r>
              <a:rPr lang="vi-VN" sz="3600" b="1" dirty="0">
                <a:solidFill>
                  <a:srgbClr val="006600"/>
                </a:solidFill>
                <a:latin typeface="Arial" panose="020B0604020202020204" pitchFamily="34" charset="0"/>
                <a:cs typeface="Arial" panose="020B0604020202020204" pitchFamily="34" charset="0"/>
              </a:rPr>
              <a:t>con người khai thác và </a:t>
            </a:r>
            <a:r>
              <a:rPr lang="vi-VN" sz="3600" b="1" spc="-5" dirty="0">
                <a:solidFill>
                  <a:srgbClr val="006600"/>
                </a:solidFill>
                <a:latin typeface="Arial" panose="020B0604020202020204" pitchFamily="34" charset="0"/>
                <a:cs typeface="Arial" panose="020B0604020202020204" pitchFamily="34" charset="0"/>
              </a:rPr>
              <a:t>sử </a:t>
            </a:r>
            <a:r>
              <a:rPr lang="vi-VN" sz="3600" b="1" dirty="0">
                <a:solidFill>
                  <a:srgbClr val="006600"/>
                </a:solidFill>
                <a:latin typeface="Arial" panose="020B0604020202020204" pitchFamily="34" charset="0"/>
                <a:cs typeface="Arial" panose="020B0604020202020204" pitchFamily="34" charset="0"/>
              </a:rPr>
              <a:t>dụng</a:t>
            </a:r>
            <a:r>
              <a:rPr lang="vi-VN" sz="3600" b="1" spc="-55" dirty="0">
                <a:solidFill>
                  <a:srgbClr val="006600"/>
                </a:solidFill>
                <a:latin typeface="Arial" panose="020B0604020202020204" pitchFamily="34" charset="0"/>
                <a:cs typeface="Arial" panose="020B0604020202020204" pitchFamily="34" charset="0"/>
              </a:rPr>
              <a:t> </a:t>
            </a:r>
            <a:r>
              <a:rPr lang="vi-VN" sz="3600" b="1" dirty="0">
                <a:solidFill>
                  <a:srgbClr val="006600"/>
                </a:solidFill>
                <a:latin typeface="Arial" panose="020B0604020202020204" pitchFamily="34" charset="0"/>
                <a:cs typeface="Arial" panose="020B0604020202020204" pitchFamily="34" charset="0"/>
              </a:rPr>
              <a:t>.</a:t>
            </a:r>
            <a:endParaRPr lang="vi-VN" sz="3600" dirty="0">
              <a:solidFill>
                <a:prstClr val="black"/>
              </a:solidFill>
              <a:latin typeface="Arial" panose="020B0604020202020204" pitchFamily="34" charset="0"/>
              <a:cs typeface="Arial" panose="020B0604020202020204" pitchFamily="34" charset="0"/>
            </a:endParaRPr>
          </a:p>
          <a:p>
            <a:pPr marL="88900" marR="5080" lvl="0" indent="0" eaLnBrk="1" fontAlgn="auto" hangingPunct="1">
              <a:spcBef>
                <a:spcPts val="1920"/>
              </a:spcBef>
              <a:spcAft>
                <a:spcPts val="0"/>
              </a:spcAft>
              <a:buNone/>
            </a:pPr>
            <a:r>
              <a:rPr lang="vi-VN" sz="3600" b="1" dirty="0">
                <a:solidFill>
                  <a:srgbClr val="FF0000"/>
                </a:solidFill>
                <a:latin typeface="Arial" panose="020B0604020202020204" pitchFamily="34" charset="0"/>
                <a:cs typeface="Arial" panose="020B0604020202020204" pitchFamily="34" charset="0"/>
              </a:rPr>
              <a:t>Mỏ khoáng </a:t>
            </a:r>
            <a:r>
              <a:rPr lang="vi-VN" sz="3600" b="1" spc="-5" dirty="0">
                <a:solidFill>
                  <a:srgbClr val="FF0000"/>
                </a:solidFill>
                <a:latin typeface="Arial" panose="020B0604020202020204" pitchFamily="34" charset="0"/>
                <a:cs typeface="Arial" panose="020B0604020202020204" pitchFamily="34" charset="0"/>
              </a:rPr>
              <a:t>sản </a:t>
            </a:r>
            <a:r>
              <a:rPr lang="vi-VN" sz="3600" b="1" dirty="0">
                <a:solidFill>
                  <a:srgbClr val="FF0000"/>
                </a:solidFill>
                <a:latin typeface="Arial" panose="020B0604020202020204" pitchFamily="34" charset="0"/>
                <a:cs typeface="Arial" panose="020B0604020202020204" pitchFamily="34" charset="0"/>
              </a:rPr>
              <a:t>là </a:t>
            </a:r>
            <a:r>
              <a:rPr lang="vi-VN" sz="3600" b="1" spc="5" dirty="0">
                <a:solidFill>
                  <a:srgbClr val="FF0000"/>
                </a:solidFill>
                <a:latin typeface="Arial" panose="020B0604020202020204" pitchFamily="34" charset="0"/>
                <a:cs typeface="Arial" panose="020B0604020202020204" pitchFamily="34" charset="0"/>
              </a:rPr>
              <a:t>gì</a:t>
            </a:r>
            <a:r>
              <a:rPr lang="vi-VN" sz="3600" b="1" spc="-40" dirty="0">
                <a:solidFill>
                  <a:srgbClr val="FF0000"/>
                </a:solidFill>
                <a:latin typeface="Arial" panose="020B0604020202020204" pitchFamily="34" charset="0"/>
                <a:cs typeface="Arial" panose="020B0604020202020204" pitchFamily="34" charset="0"/>
              </a:rPr>
              <a:t> </a:t>
            </a:r>
            <a:r>
              <a:rPr lang="vi-VN" sz="3600" b="1" dirty="0">
                <a:solidFill>
                  <a:srgbClr val="FF0000"/>
                </a:solidFill>
                <a:latin typeface="Arial" panose="020B0604020202020204" pitchFamily="34" charset="0"/>
                <a:cs typeface="Arial" panose="020B0604020202020204" pitchFamily="34" charset="0"/>
              </a:rPr>
              <a:t>?</a:t>
            </a:r>
            <a:endParaRPr lang="vi-VN" sz="3600" dirty="0">
              <a:solidFill>
                <a:prstClr val="black"/>
              </a:solidFill>
              <a:latin typeface="Arial" panose="020B0604020202020204" pitchFamily="34" charset="0"/>
              <a:cs typeface="Arial" panose="020B0604020202020204" pitchFamily="34" charset="0"/>
            </a:endParaRPr>
          </a:p>
          <a:p>
            <a:pPr marL="88900" marR="5080" lvl="0" indent="0" eaLnBrk="1" fontAlgn="auto" hangingPunct="1">
              <a:spcBef>
                <a:spcPts val="1920"/>
              </a:spcBef>
              <a:spcAft>
                <a:spcPts val="0"/>
              </a:spcAft>
              <a:buNone/>
            </a:pPr>
            <a:r>
              <a:rPr lang="vi-VN" sz="3600" b="1" spc="-5" dirty="0">
                <a:solidFill>
                  <a:srgbClr val="006600"/>
                </a:solidFill>
                <a:latin typeface="Arial" panose="020B0604020202020204" pitchFamily="34" charset="0"/>
                <a:cs typeface="Arial" panose="020B0604020202020204" pitchFamily="34" charset="0"/>
              </a:rPr>
              <a:t>Những nơi </a:t>
            </a:r>
            <a:r>
              <a:rPr lang="vi-VN" sz="3600" b="1" dirty="0">
                <a:solidFill>
                  <a:srgbClr val="006600"/>
                </a:solidFill>
                <a:latin typeface="Arial" panose="020B0604020202020204" pitchFamily="34" charset="0"/>
                <a:cs typeface="Arial" panose="020B0604020202020204" pitchFamily="34" charset="0"/>
              </a:rPr>
              <a:t>tập trung khoáng </a:t>
            </a:r>
            <a:r>
              <a:rPr lang="vi-VN" sz="3600" b="1" spc="-5" dirty="0">
                <a:solidFill>
                  <a:srgbClr val="006600"/>
                </a:solidFill>
                <a:latin typeface="Arial" panose="020B0604020202020204" pitchFamily="34" charset="0"/>
                <a:cs typeface="Arial" panose="020B0604020202020204" pitchFamily="34" charset="0"/>
              </a:rPr>
              <a:t>sản </a:t>
            </a:r>
            <a:r>
              <a:rPr lang="vi-VN" sz="3600" b="1" spc="5" dirty="0">
                <a:solidFill>
                  <a:srgbClr val="006600"/>
                </a:solidFill>
                <a:latin typeface="Arial" panose="020B0604020202020204" pitchFamily="34" charset="0"/>
                <a:cs typeface="Arial" panose="020B0604020202020204" pitchFamily="34" charset="0"/>
              </a:rPr>
              <a:t>gọi </a:t>
            </a:r>
            <a:r>
              <a:rPr lang="vi-VN" sz="3600" b="1" spc="-5" dirty="0">
                <a:solidFill>
                  <a:srgbClr val="006600"/>
                </a:solidFill>
                <a:latin typeface="Arial" panose="020B0604020202020204" pitchFamily="34" charset="0"/>
                <a:cs typeface="Arial" panose="020B0604020202020204" pitchFamily="34" charset="0"/>
              </a:rPr>
              <a:t>là </a:t>
            </a:r>
            <a:r>
              <a:rPr lang="vi-VN" sz="3600" b="1" dirty="0">
                <a:solidFill>
                  <a:srgbClr val="006600"/>
                </a:solidFill>
                <a:latin typeface="Arial" panose="020B0604020202020204" pitchFamily="34" charset="0"/>
                <a:cs typeface="Arial" panose="020B0604020202020204" pitchFamily="34" charset="0"/>
              </a:rPr>
              <a:t>mỏ khoáng </a:t>
            </a:r>
            <a:r>
              <a:rPr lang="vi-VN" sz="3600" b="1" spc="-5" dirty="0">
                <a:solidFill>
                  <a:srgbClr val="006600"/>
                </a:solidFill>
                <a:latin typeface="Arial" panose="020B0604020202020204" pitchFamily="34" charset="0"/>
                <a:cs typeface="Arial" panose="020B0604020202020204" pitchFamily="34" charset="0"/>
              </a:rPr>
              <a:t>sản</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17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124200" y="571500"/>
            <a:ext cx="6934199" cy="6515100"/>
          </a:xfrm>
        </p:spPr>
      </p:pic>
      <p:sp>
        <p:nvSpPr>
          <p:cNvPr id="5" name="Title 1"/>
          <p:cNvSpPr>
            <a:spLocks noGrp="1"/>
          </p:cNvSpPr>
          <p:nvPr>
            <p:ph type="title"/>
          </p:nvPr>
        </p:nvSpPr>
        <p:spPr>
          <a:xfrm>
            <a:off x="152400" y="114306"/>
            <a:ext cx="11109960" cy="457201"/>
          </a:xfrm>
        </p:spPr>
        <p:txBody>
          <a:bodyPr>
            <a:noAutofit/>
          </a:bodyPr>
          <a:lstStyle/>
          <a:p>
            <a:pPr algn="l" eaLnBrk="1" fontAlgn="auto" hangingPunct="1">
              <a:spcBef>
                <a:spcPts val="0"/>
              </a:spcBef>
              <a:spcAft>
                <a:spcPts val="0"/>
              </a:spcAft>
            </a:pPr>
            <a:r>
              <a:rPr lang="en-US" sz="3400" b="1" dirty="0">
                <a:solidFill>
                  <a:srgbClr val="002060"/>
                </a:solidFill>
                <a:effectLst>
                  <a:outerShdw blurRad="38100" dist="38100" dir="2700000" algn="tl">
                    <a:srgbClr val="000000">
                      <a:alpha val="43137"/>
                    </a:srgbClr>
                  </a:outerShdw>
                </a:effectLst>
                <a:latin typeface="Cambria" pitchFamily="18" charset="0"/>
              </a:rPr>
              <a:t>1.</a:t>
            </a:r>
            <a:r>
              <a:rPr lang="vi-VN" sz="3400" b="1" dirty="0">
                <a:solidFill>
                  <a:srgbClr val="002060"/>
                </a:solidFill>
                <a:effectLst>
                  <a:outerShdw blurRad="38100" dist="38100" dir="2700000" algn="tl">
                    <a:srgbClr val="000000">
                      <a:alpha val="43137"/>
                    </a:srgbClr>
                  </a:outerShdw>
                </a:effectLst>
                <a:latin typeface="Cambria" pitchFamily="18" charset="0"/>
              </a:rPr>
              <a:t>ĐẶC ĐIỂM CHUNG CỦA TÀI NGUYÊN  KHOÁNG SẢN </a:t>
            </a:r>
            <a:endParaRPr lang="en-US" sz="5300" dirty="0">
              <a:solidFill>
                <a:srgbClr val="002060"/>
              </a:solidFill>
            </a:endParaRPr>
          </a:p>
        </p:txBody>
      </p:sp>
    </p:spTree>
    <p:extLst>
      <p:ext uri="{BB962C8B-B14F-4D97-AF65-F5344CB8AC3E}">
        <p14:creationId xmlns:p14="http://schemas.microsoft.com/office/powerpoint/2010/main" val="851908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344400" cy="7239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7DAEC"/>
          </a:solidFill>
        </p:spPr>
        <p:txBody>
          <a:bodyPr wrap="square" lIns="0" tIns="0" rIns="0" bIns="0" rtlCol="0"/>
          <a:lstStyle/>
          <a:p>
            <a:pPr defTabSz="1252538"/>
            <a:endParaRPr sz="2500">
              <a:solidFill>
                <a:prstClr val="black"/>
              </a:solidFill>
            </a:endParaRPr>
          </a:p>
        </p:txBody>
      </p:sp>
      <p:grpSp>
        <p:nvGrpSpPr>
          <p:cNvPr id="3" name="object 3"/>
          <p:cNvGrpSpPr/>
          <p:nvPr/>
        </p:nvGrpSpPr>
        <p:grpSpPr>
          <a:xfrm>
            <a:off x="-2011" y="625590"/>
            <a:ext cx="12346972" cy="6613407"/>
            <a:chOff x="-1491" y="444498"/>
            <a:chExt cx="9145905" cy="4699000"/>
          </a:xfrm>
        </p:grpSpPr>
        <p:sp>
          <p:nvSpPr>
            <p:cNvPr id="4" name="object 4"/>
            <p:cNvSpPr/>
            <p:nvPr/>
          </p:nvSpPr>
          <p:spPr>
            <a:xfrm>
              <a:off x="327597" y="444498"/>
              <a:ext cx="8473502" cy="4699000"/>
            </a:xfrm>
            <a:prstGeom prst="rect">
              <a:avLst/>
            </a:prstGeom>
            <a:blipFill>
              <a:blip r:embed="rId2" cstate="print"/>
              <a:stretch>
                <a:fillRect/>
              </a:stretch>
            </a:blipFill>
          </p:spPr>
          <p:txBody>
            <a:bodyPr wrap="square" lIns="0" tIns="0" rIns="0" bIns="0" rtlCol="0"/>
            <a:lstStyle/>
            <a:p>
              <a:pPr defTabSz="1252538"/>
              <a:endParaRPr sz="2500">
                <a:solidFill>
                  <a:prstClr val="black"/>
                </a:solidFill>
              </a:endParaRPr>
            </a:p>
          </p:txBody>
        </p:sp>
        <p:sp>
          <p:nvSpPr>
            <p:cNvPr id="5" name="object 5"/>
            <p:cNvSpPr/>
            <p:nvPr/>
          </p:nvSpPr>
          <p:spPr>
            <a:xfrm>
              <a:off x="-1485" y="3506723"/>
              <a:ext cx="9139555" cy="960119"/>
            </a:xfrm>
            <a:custGeom>
              <a:avLst/>
              <a:gdLst/>
              <a:ahLst/>
              <a:cxnLst/>
              <a:rect l="l" t="t" r="r" b="b"/>
              <a:pathLst>
                <a:path w="9139555" h="960120">
                  <a:moveTo>
                    <a:pt x="9139390" y="464820"/>
                  </a:moveTo>
                  <a:lnTo>
                    <a:pt x="9137891" y="464820"/>
                  </a:lnTo>
                  <a:lnTo>
                    <a:pt x="9137891" y="0"/>
                  </a:lnTo>
                  <a:lnTo>
                    <a:pt x="0" y="0"/>
                  </a:lnTo>
                  <a:lnTo>
                    <a:pt x="0" y="464820"/>
                  </a:lnTo>
                  <a:lnTo>
                    <a:pt x="0" y="467842"/>
                  </a:lnTo>
                  <a:lnTo>
                    <a:pt x="0" y="960120"/>
                  </a:lnTo>
                  <a:lnTo>
                    <a:pt x="9139390" y="875931"/>
                  </a:lnTo>
                  <a:lnTo>
                    <a:pt x="9139390" y="464820"/>
                  </a:lnTo>
                  <a:close/>
                </a:path>
              </a:pathLst>
            </a:custGeom>
            <a:solidFill>
              <a:srgbClr val="51C0B0"/>
            </a:solidFill>
          </p:spPr>
          <p:txBody>
            <a:bodyPr wrap="square" lIns="0" tIns="0" rIns="0" bIns="0" rtlCol="0"/>
            <a:lstStyle/>
            <a:p>
              <a:pPr defTabSz="1252538"/>
              <a:endParaRPr sz="2500">
                <a:solidFill>
                  <a:prstClr val="black"/>
                </a:solidFill>
              </a:endParaRPr>
            </a:p>
          </p:txBody>
        </p:sp>
        <p:sp>
          <p:nvSpPr>
            <p:cNvPr id="6" name="object 6"/>
            <p:cNvSpPr/>
            <p:nvPr/>
          </p:nvSpPr>
          <p:spPr>
            <a:xfrm>
              <a:off x="-1491" y="4015841"/>
              <a:ext cx="9139555" cy="635635"/>
            </a:xfrm>
            <a:custGeom>
              <a:avLst/>
              <a:gdLst/>
              <a:ahLst/>
              <a:cxnLst/>
              <a:rect l="l" t="t" r="r" b="b"/>
              <a:pathLst>
                <a:path w="9139555" h="635635">
                  <a:moveTo>
                    <a:pt x="9139395" y="0"/>
                  </a:moveTo>
                  <a:lnTo>
                    <a:pt x="0" y="331101"/>
                  </a:lnTo>
                  <a:lnTo>
                    <a:pt x="0" y="635304"/>
                  </a:lnTo>
                  <a:lnTo>
                    <a:pt x="9139395" y="635304"/>
                  </a:lnTo>
                  <a:lnTo>
                    <a:pt x="9139395" y="0"/>
                  </a:lnTo>
                  <a:close/>
                </a:path>
              </a:pathLst>
            </a:custGeom>
            <a:solidFill>
              <a:srgbClr val="60D7C4"/>
            </a:solidFill>
          </p:spPr>
          <p:txBody>
            <a:bodyPr wrap="square" lIns="0" tIns="0" rIns="0" bIns="0" rtlCol="0"/>
            <a:lstStyle/>
            <a:p>
              <a:pPr defTabSz="1252538"/>
              <a:endParaRPr sz="2500">
                <a:solidFill>
                  <a:prstClr val="black"/>
                </a:solidFill>
              </a:endParaRPr>
            </a:p>
          </p:txBody>
        </p:sp>
        <p:sp>
          <p:nvSpPr>
            <p:cNvPr id="7" name="object 7"/>
            <p:cNvSpPr/>
            <p:nvPr/>
          </p:nvSpPr>
          <p:spPr>
            <a:xfrm>
              <a:off x="-1491" y="4422647"/>
              <a:ext cx="9144000" cy="588645"/>
            </a:xfrm>
            <a:custGeom>
              <a:avLst/>
              <a:gdLst/>
              <a:ahLst/>
              <a:cxnLst/>
              <a:rect l="l" t="t" r="r" b="b"/>
              <a:pathLst>
                <a:path w="9144000" h="588645">
                  <a:moveTo>
                    <a:pt x="9143967" y="0"/>
                  </a:moveTo>
                  <a:lnTo>
                    <a:pt x="0" y="0"/>
                  </a:lnTo>
                  <a:lnTo>
                    <a:pt x="0" y="147294"/>
                  </a:lnTo>
                  <a:lnTo>
                    <a:pt x="403732" y="172048"/>
                  </a:lnTo>
                  <a:lnTo>
                    <a:pt x="857967" y="197263"/>
                  </a:lnTo>
                  <a:lnTo>
                    <a:pt x="1362743" y="222437"/>
                  </a:lnTo>
                  <a:lnTo>
                    <a:pt x="2019108" y="251476"/>
                  </a:lnTo>
                  <a:lnTo>
                    <a:pt x="3231519" y="297587"/>
                  </a:lnTo>
                  <a:lnTo>
                    <a:pt x="5255039" y="369100"/>
                  </a:lnTo>
                  <a:lnTo>
                    <a:pt x="6015082" y="399579"/>
                  </a:lnTo>
                  <a:lnTo>
                    <a:pt x="6572960" y="424760"/>
                  </a:lnTo>
                  <a:lnTo>
                    <a:pt x="7029759" y="447663"/>
                  </a:lnTo>
                  <a:lnTo>
                    <a:pt x="7436086" y="470074"/>
                  </a:lnTo>
                  <a:lnTo>
                    <a:pt x="7791855" y="491476"/>
                  </a:lnTo>
                  <a:lnTo>
                    <a:pt x="8296876" y="524276"/>
                  </a:lnTo>
                  <a:lnTo>
                    <a:pt x="8546435" y="541784"/>
                  </a:lnTo>
                  <a:lnTo>
                    <a:pt x="8895237" y="568261"/>
                  </a:lnTo>
                  <a:lnTo>
                    <a:pt x="9143967" y="588263"/>
                  </a:lnTo>
                  <a:lnTo>
                    <a:pt x="9143967" y="0"/>
                  </a:lnTo>
                  <a:close/>
                </a:path>
              </a:pathLst>
            </a:custGeom>
            <a:solidFill>
              <a:srgbClr val="B3AAD2"/>
            </a:solidFill>
          </p:spPr>
          <p:txBody>
            <a:bodyPr wrap="square" lIns="0" tIns="0" rIns="0" bIns="0" rtlCol="0"/>
            <a:lstStyle/>
            <a:p>
              <a:pPr defTabSz="1252538"/>
              <a:endParaRPr sz="2500">
                <a:solidFill>
                  <a:prstClr val="black"/>
                </a:solidFill>
              </a:endParaRPr>
            </a:p>
          </p:txBody>
        </p:sp>
        <p:sp>
          <p:nvSpPr>
            <p:cNvPr id="8" name="object 8"/>
            <p:cNvSpPr/>
            <p:nvPr/>
          </p:nvSpPr>
          <p:spPr>
            <a:xfrm>
              <a:off x="-1491" y="4561332"/>
              <a:ext cx="9144000" cy="582295"/>
            </a:xfrm>
            <a:custGeom>
              <a:avLst/>
              <a:gdLst/>
              <a:ahLst/>
              <a:cxnLst/>
              <a:rect l="l" t="t" r="r" b="b"/>
              <a:pathLst>
                <a:path w="9144000" h="582295">
                  <a:moveTo>
                    <a:pt x="0" y="0"/>
                  </a:moveTo>
                  <a:lnTo>
                    <a:pt x="0" y="582167"/>
                  </a:lnTo>
                  <a:lnTo>
                    <a:pt x="9143967" y="582167"/>
                  </a:lnTo>
                  <a:lnTo>
                    <a:pt x="9143967" y="440664"/>
                  </a:lnTo>
                  <a:lnTo>
                    <a:pt x="8745834" y="409085"/>
                  </a:lnTo>
                  <a:lnTo>
                    <a:pt x="8446653" y="387059"/>
                  </a:lnTo>
                  <a:lnTo>
                    <a:pt x="8196955" y="370108"/>
                  </a:lnTo>
                  <a:lnTo>
                    <a:pt x="7741017" y="340778"/>
                  </a:lnTo>
                  <a:lnTo>
                    <a:pt x="7334479" y="316762"/>
                  </a:lnTo>
                  <a:lnTo>
                    <a:pt x="6877456" y="292279"/>
                  </a:lnTo>
                  <a:lnTo>
                    <a:pt x="6319322" y="265491"/>
                  </a:lnTo>
                  <a:lnTo>
                    <a:pt x="5609630" y="235405"/>
                  </a:lnTo>
                  <a:lnTo>
                    <a:pt x="2473648" y="122288"/>
                  </a:lnTo>
                  <a:lnTo>
                    <a:pt x="1766636" y="93385"/>
                  </a:lnTo>
                  <a:lnTo>
                    <a:pt x="1211301" y="67832"/>
                  </a:lnTo>
                  <a:lnTo>
                    <a:pt x="757022" y="44559"/>
                  </a:lnTo>
                  <a:lnTo>
                    <a:pt x="353264" y="21771"/>
                  </a:lnTo>
                  <a:lnTo>
                    <a:pt x="0" y="0"/>
                  </a:lnTo>
                  <a:close/>
                </a:path>
              </a:pathLst>
            </a:custGeom>
            <a:solidFill>
              <a:srgbClr val="C2B8DB"/>
            </a:solidFill>
          </p:spPr>
          <p:txBody>
            <a:bodyPr wrap="square" lIns="0" tIns="0" rIns="0" bIns="0" rtlCol="0"/>
            <a:lstStyle/>
            <a:p>
              <a:pPr defTabSz="1252538"/>
              <a:endParaRPr sz="2500">
                <a:solidFill>
                  <a:prstClr val="black"/>
                </a:solidFill>
              </a:endParaRPr>
            </a:p>
          </p:txBody>
        </p:sp>
        <p:sp>
          <p:nvSpPr>
            <p:cNvPr id="9" name="object 9"/>
            <p:cNvSpPr/>
            <p:nvPr/>
          </p:nvSpPr>
          <p:spPr>
            <a:xfrm>
              <a:off x="5236463" y="3646932"/>
              <a:ext cx="320040" cy="323215"/>
            </a:xfrm>
            <a:custGeom>
              <a:avLst/>
              <a:gdLst/>
              <a:ahLst/>
              <a:cxnLst/>
              <a:rect l="l" t="t" r="r" b="b"/>
              <a:pathLst>
                <a:path w="320039" h="323214">
                  <a:moveTo>
                    <a:pt x="320039" y="0"/>
                  </a:moveTo>
                  <a:lnTo>
                    <a:pt x="0" y="17780"/>
                  </a:lnTo>
                  <a:lnTo>
                    <a:pt x="24130" y="323088"/>
                  </a:lnTo>
                  <a:lnTo>
                    <a:pt x="303911" y="314680"/>
                  </a:lnTo>
                  <a:lnTo>
                    <a:pt x="320039" y="0"/>
                  </a:lnTo>
                  <a:close/>
                </a:path>
              </a:pathLst>
            </a:custGeom>
            <a:solidFill>
              <a:srgbClr val="FFCC73"/>
            </a:solidFill>
          </p:spPr>
          <p:txBody>
            <a:bodyPr wrap="square" lIns="0" tIns="0" rIns="0" bIns="0" rtlCol="0"/>
            <a:lstStyle/>
            <a:p>
              <a:pPr defTabSz="1252538"/>
              <a:endParaRPr sz="2500">
                <a:solidFill>
                  <a:prstClr val="black"/>
                </a:solidFill>
              </a:endParaRPr>
            </a:p>
          </p:txBody>
        </p:sp>
        <p:sp>
          <p:nvSpPr>
            <p:cNvPr id="10" name="object 10"/>
            <p:cNvSpPr/>
            <p:nvPr/>
          </p:nvSpPr>
          <p:spPr>
            <a:xfrm>
              <a:off x="5145023" y="3569207"/>
              <a:ext cx="414655" cy="403860"/>
            </a:xfrm>
            <a:custGeom>
              <a:avLst/>
              <a:gdLst/>
              <a:ahLst/>
              <a:cxnLst/>
              <a:rect l="l" t="t" r="r" b="b"/>
              <a:pathLst>
                <a:path w="414654" h="403860">
                  <a:moveTo>
                    <a:pt x="11684" y="0"/>
                  </a:moveTo>
                  <a:lnTo>
                    <a:pt x="0" y="403859"/>
                  </a:lnTo>
                  <a:lnTo>
                    <a:pt x="116331" y="400354"/>
                  </a:lnTo>
                  <a:lnTo>
                    <a:pt x="92328" y="94868"/>
                  </a:lnTo>
                  <a:lnTo>
                    <a:pt x="411225" y="77088"/>
                  </a:lnTo>
                  <a:lnTo>
                    <a:pt x="414527" y="13080"/>
                  </a:lnTo>
                  <a:lnTo>
                    <a:pt x="11684" y="0"/>
                  </a:lnTo>
                  <a:close/>
                </a:path>
              </a:pathLst>
            </a:custGeom>
            <a:solidFill>
              <a:srgbClr val="FFB756"/>
            </a:solidFill>
          </p:spPr>
          <p:txBody>
            <a:bodyPr wrap="square" lIns="0" tIns="0" rIns="0" bIns="0" rtlCol="0"/>
            <a:lstStyle/>
            <a:p>
              <a:pPr defTabSz="1252538"/>
              <a:endParaRPr sz="2500">
                <a:solidFill>
                  <a:prstClr val="black"/>
                </a:solidFill>
              </a:endParaRPr>
            </a:p>
          </p:txBody>
        </p:sp>
        <p:sp>
          <p:nvSpPr>
            <p:cNvPr id="11" name="object 11"/>
            <p:cNvSpPr/>
            <p:nvPr/>
          </p:nvSpPr>
          <p:spPr>
            <a:xfrm>
              <a:off x="5155692" y="3421379"/>
              <a:ext cx="416559" cy="161925"/>
            </a:xfrm>
            <a:custGeom>
              <a:avLst/>
              <a:gdLst/>
              <a:ahLst/>
              <a:cxnLst/>
              <a:rect l="l" t="t" r="r" b="b"/>
              <a:pathLst>
                <a:path w="416560" h="161925">
                  <a:moveTo>
                    <a:pt x="4191" y="0"/>
                  </a:moveTo>
                  <a:lnTo>
                    <a:pt x="0" y="148209"/>
                  </a:lnTo>
                  <a:lnTo>
                    <a:pt x="416052" y="161544"/>
                  </a:lnTo>
                  <a:lnTo>
                    <a:pt x="366395" y="39497"/>
                  </a:lnTo>
                  <a:lnTo>
                    <a:pt x="4191" y="0"/>
                  </a:lnTo>
                  <a:close/>
                </a:path>
              </a:pathLst>
            </a:custGeom>
            <a:solidFill>
              <a:srgbClr val="F79728"/>
            </a:solidFill>
          </p:spPr>
          <p:txBody>
            <a:bodyPr wrap="square" lIns="0" tIns="0" rIns="0" bIns="0" rtlCol="0"/>
            <a:lstStyle/>
            <a:p>
              <a:pPr defTabSz="1252538"/>
              <a:endParaRPr sz="2500">
                <a:solidFill>
                  <a:prstClr val="black"/>
                </a:solidFill>
              </a:endParaRPr>
            </a:p>
          </p:txBody>
        </p:sp>
        <p:sp>
          <p:nvSpPr>
            <p:cNvPr id="12" name="object 12"/>
            <p:cNvSpPr/>
            <p:nvPr/>
          </p:nvSpPr>
          <p:spPr>
            <a:xfrm>
              <a:off x="5154167" y="3569207"/>
              <a:ext cx="417830" cy="32384"/>
            </a:xfrm>
            <a:custGeom>
              <a:avLst/>
              <a:gdLst/>
              <a:ahLst/>
              <a:cxnLst/>
              <a:rect l="l" t="t" r="r" b="b"/>
              <a:pathLst>
                <a:path w="417829" h="32385">
                  <a:moveTo>
                    <a:pt x="2159" y="0"/>
                  </a:moveTo>
                  <a:lnTo>
                    <a:pt x="0" y="27431"/>
                  </a:lnTo>
                  <a:lnTo>
                    <a:pt x="411099" y="32003"/>
                  </a:lnTo>
                  <a:lnTo>
                    <a:pt x="417576" y="13842"/>
                  </a:lnTo>
                  <a:lnTo>
                    <a:pt x="2159" y="0"/>
                  </a:lnTo>
                  <a:close/>
                </a:path>
              </a:pathLst>
            </a:custGeom>
            <a:solidFill>
              <a:srgbClr val="EF583A"/>
            </a:solidFill>
          </p:spPr>
          <p:txBody>
            <a:bodyPr wrap="square" lIns="0" tIns="0" rIns="0" bIns="0" rtlCol="0"/>
            <a:lstStyle/>
            <a:p>
              <a:pPr defTabSz="1252538"/>
              <a:endParaRPr sz="2500">
                <a:solidFill>
                  <a:prstClr val="black"/>
                </a:solidFill>
              </a:endParaRPr>
            </a:p>
          </p:txBody>
        </p:sp>
        <p:sp>
          <p:nvSpPr>
            <p:cNvPr id="13" name="object 13"/>
            <p:cNvSpPr/>
            <p:nvPr/>
          </p:nvSpPr>
          <p:spPr>
            <a:xfrm>
              <a:off x="3979163" y="3066288"/>
              <a:ext cx="1195070" cy="294640"/>
            </a:xfrm>
            <a:custGeom>
              <a:avLst/>
              <a:gdLst/>
              <a:ahLst/>
              <a:cxnLst/>
              <a:rect l="l" t="t" r="r" b="b"/>
              <a:pathLst>
                <a:path w="1195070" h="294639">
                  <a:moveTo>
                    <a:pt x="583691" y="0"/>
                  </a:moveTo>
                  <a:lnTo>
                    <a:pt x="0" y="194310"/>
                  </a:lnTo>
                  <a:lnTo>
                    <a:pt x="2286" y="275463"/>
                  </a:lnTo>
                  <a:lnTo>
                    <a:pt x="1190878" y="294131"/>
                  </a:lnTo>
                  <a:lnTo>
                    <a:pt x="1194815" y="194310"/>
                  </a:lnTo>
                  <a:lnTo>
                    <a:pt x="583691" y="0"/>
                  </a:lnTo>
                  <a:close/>
                </a:path>
              </a:pathLst>
            </a:custGeom>
            <a:solidFill>
              <a:srgbClr val="FFB756"/>
            </a:solidFill>
          </p:spPr>
          <p:txBody>
            <a:bodyPr wrap="square" lIns="0" tIns="0" rIns="0" bIns="0" rtlCol="0"/>
            <a:lstStyle/>
            <a:p>
              <a:pPr defTabSz="1252538"/>
              <a:endParaRPr sz="2500">
                <a:solidFill>
                  <a:prstClr val="black"/>
                </a:solidFill>
              </a:endParaRPr>
            </a:p>
          </p:txBody>
        </p:sp>
        <p:sp>
          <p:nvSpPr>
            <p:cNvPr id="14" name="object 14"/>
            <p:cNvSpPr/>
            <p:nvPr/>
          </p:nvSpPr>
          <p:spPr>
            <a:xfrm>
              <a:off x="4032504" y="3099816"/>
              <a:ext cx="1091565" cy="216535"/>
            </a:xfrm>
            <a:custGeom>
              <a:avLst/>
              <a:gdLst/>
              <a:ahLst/>
              <a:cxnLst/>
              <a:rect l="l" t="t" r="r" b="b"/>
              <a:pathLst>
                <a:path w="1091564" h="216535">
                  <a:moveTo>
                    <a:pt x="532765" y="0"/>
                  </a:moveTo>
                  <a:lnTo>
                    <a:pt x="9779" y="158876"/>
                  </a:lnTo>
                  <a:lnTo>
                    <a:pt x="0" y="197484"/>
                  </a:lnTo>
                  <a:lnTo>
                    <a:pt x="1091184" y="216407"/>
                  </a:lnTo>
                  <a:lnTo>
                    <a:pt x="1091184" y="173735"/>
                  </a:lnTo>
                  <a:lnTo>
                    <a:pt x="532765" y="0"/>
                  </a:lnTo>
                  <a:close/>
                </a:path>
              </a:pathLst>
            </a:custGeom>
            <a:solidFill>
              <a:srgbClr val="FFCC73"/>
            </a:solidFill>
          </p:spPr>
          <p:txBody>
            <a:bodyPr wrap="square" lIns="0" tIns="0" rIns="0" bIns="0" rtlCol="0"/>
            <a:lstStyle/>
            <a:p>
              <a:pPr defTabSz="1252538"/>
              <a:endParaRPr sz="2500">
                <a:solidFill>
                  <a:prstClr val="black"/>
                </a:solidFill>
              </a:endParaRPr>
            </a:p>
          </p:txBody>
        </p:sp>
        <p:sp>
          <p:nvSpPr>
            <p:cNvPr id="15" name="object 15"/>
            <p:cNvSpPr/>
            <p:nvPr/>
          </p:nvSpPr>
          <p:spPr>
            <a:xfrm>
              <a:off x="3980687" y="3340607"/>
              <a:ext cx="1188720" cy="638810"/>
            </a:xfrm>
            <a:custGeom>
              <a:avLst/>
              <a:gdLst/>
              <a:ahLst/>
              <a:cxnLst/>
              <a:rect l="l" t="t" r="r" b="b"/>
              <a:pathLst>
                <a:path w="1188720" h="638810">
                  <a:moveTo>
                    <a:pt x="0" y="0"/>
                  </a:moveTo>
                  <a:lnTo>
                    <a:pt x="18161" y="638543"/>
                  </a:lnTo>
                  <a:lnTo>
                    <a:pt x="244094" y="636676"/>
                  </a:lnTo>
                  <a:lnTo>
                    <a:pt x="214112" y="506532"/>
                  </a:lnTo>
                  <a:lnTo>
                    <a:pt x="143763" y="195072"/>
                  </a:lnTo>
                  <a:lnTo>
                    <a:pt x="1183132" y="157353"/>
                  </a:lnTo>
                  <a:lnTo>
                    <a:pt x="1188720" y="18669"/>
                  </a:lnTo>
                  <a:lnTo>
                    <a:pt x="0" y="0"/>
                  </a:lnTo>
                  <a:close/>
                </a:path>
              </a:pathLst>
            </a:custGeom>
            <a:solidFill>
              <a:srgbClr val="FFB756"/>
            </a:solidFill>
          </p:spPr>
          <p:txBody>
            <a:bodyPr wrap="square" lIns="0" tIns="0" rIns="0" bIns="0" rtlCol="0"/>
            <a:lstStyle/>
            <a:p>
              <a:pPr defTabSz="1252538"/>
              <a:endParaRPr sz="2500">
                <a:solidFill>
                  <a:prstClr val="black"/>
                </a:solidFill>
              </a:endParaRPr>
            </a:p>
          </p:txBody>
        </p:sp>
        <p:sp>
          <p:nvSpPr>
            <p:cNvPr id="16" name="object 16"/>
            <p:cNvSpPr/>
            <p:nvPr/>
          </p:nvSpPr>
          <p:spPr>
            <a:xfrm>
              <a:off x="4125467" y="3497579"/>
              <a:ext cx="1038225" cy="480059"/>
            </a:xfrm>
            <a:custGeom>
              <a:avLst/>
              <a:gdLst/>
              <a:ahLst/>
              <a:cxnLst/>
              <a:rect l="l" t="t" r="r" b="b"/>
              <a:pathLst>
                <a:path w="1038225" h="480060">
                  <a:moveTo>
                    <a:pt x="1037844" y="0"/>
                  </a:moveTo>
                  <a:lnTo>
                    <a:pt x="0" y="37846"/>
                  </a:lnTo>
                  <a:lnTo>
                    <a:pt x="62341" y="315910"/>
                  </a:lnTo>
                  <a:lnTo>
                    <a:pt x="79634" y="391491"/>
                  </a:lnTo>
                  <a:lnTo>
                    <a:pt x="100203" y="480047"/>
                  </a:lnTo>
                  <a:lnTo>
                    <a:pt x="1018794" y="471639"/>
                  </a:lnTo>
                  <a:lnTo>
                    <a:pt x="1037844" y="0"/>
                  </a:lnTo>
                  <a:close/>
                </a:path>
              </a:pathLst>
            </a:custGeom>
            <a:solidFill>
              <a:srgbClr val="FFCC73"/>
            </a:solidFill>
          </p:spPr>
          <p:txBody>
            <a:bodyPr wrap="square" lIns="0" tIns="0" rIns="0" bIns="0" rtlCol="0"/>
            <a:lstStyle/>
            <a:p>
              <a:pPr defTabSz="1252538"/>
              <a:endParaRPr sz="2500">
                <a:solidFill>
                  <a:prstClr val="black"/>
                </a:solidFill>
              </a:endParaRPr>
            </a:p>
          </p:txBody>
        </p:sp>
        <p:sp>
          <p:nvSpPr>
            <p:cNvPr id="17" name="object 17"/>
            <p:cNvSpPr/>
            <p:nvPr/>
          </p:nvSpPr>
          <p:spPr>
            <a:xfrm>
              <a:off x="4279392" y="3563111"/>
              <a:ext cx="559435" cy="413384"/>
            </a:xfrm>
            <a:custGeom>
              <a:avLst/>
              <a:gdLst/>
              <a:ahLst/>
              <a:cxnLst/>
              <a:rect l="l" t="t" r="r" b="b"/>
              <a:pathLst>
                <a:path w="559435" h="413385">
                  <a:moveTo>
                    <a:pt x="559308" y="0"/>
                  </a:moveTo>
                  <a:lnTo>
                    <a:pt x="0" y="8128"/>
                  </a:lnTo>
                  <a:lnTo>
                    <a:pt x="38735" y="407873"/>
                  </a:lnTo>
                  <a:lnTo>
                    <a:pt x="66421" y="407873"/>
                  </a:lnTo>
                  <a:lnTo>
                    <a:pt x="508508" y="413003"/>
                  </a:lnTo>
                  <a:lnTo>
                    <a:pt x="537463" y="413003"/>
                  </a:lnTo>
                  <a:lnTo>
                    <a:pt x="559308" y="0"/>
                  </a:lnTo>
                  <a:close/>
                </a:path>
              </a:pathLst>
            </a:custGeom>
            <a:solidFill>
              <a:srgbClr val="F79728"/>
            </a:solidFill>
          </p:spPr>
          <p:txBody>
            <a:bodyPr wrap="square" lIns="0" tIns="0" rIns="0" bIns="0" rtlCol="0"/>
            <a:lstStyle/>
            <a:p>
              <a:pPr defTabSz="1252538"/>
              <a:endParaRPr sz="2500">
                <a:solidFill>
                  <a:prstClr val="black"/>
                </a:solidFill>
              </a:endParaRPr>
            </a:p>
          </p:txBody>
        </p:sp>
        <p:sp>
          <p:nvSpPr>
            <p:cNvPr id="18" name="object 18"/>
            <p:cNvSpPr/>
            <p:nvPr/>
          </p:nvSpPr>
          <p:spPr>
            <a:xfrm>
              <a:off x="4322063" y="3607307"/>
              <a:ext cx="480059" cy="247015"/>
            </a:xfrm>
            <a:custGeom>
              <a:avLst/>
              <a:gdLst/>
              <a:ahLst/>
              <a:cxnLst/>
              <a:rect l="l" t="t" r="r" b="b"/>
              <a:pathLst>
                <a:path w="480060" h="247014">
                  <a:moveTo>
                    <a:pt x="480060" y="0"/>
                  </a:moveTo>
                  <a:lnTo>
                    <a:pt x="0" y="38861"/>
                  </a:lnTo>
                  <a:lnTo>
                    <a:pt x="24257" y="246887"/>
                  </a:lnTo>
                  <a:lnTo>
                    <a:pt x="466598" y="176402"/>
                  </a:lnTo>
                  <a:lnTo>
                    <a:pt x="480060" y="0"/>
                  </a:lnTo>
                  <a:close/>
                </a:path>
              </a:pathLst>
            </a:custGeom>
            <a:solidFill>
              <a:srgbClr val="F8A14A"/>
            </a:solidFill>
          </p:spPr>
          <p:txBody>
            <a:bodyPr wrap="square" lIns="0" tIns="0" rIns="0" bIns="0" rtlCol="0"/>
            <a:lstStyle/>
            <a:p>
              <a:pPr defTabSz="1252538"/>
              <a:endParaRPr sz="2500">
                <a:solidFill>
                  <a:prstClr val="black"/>
                </a:solidFill>
              </a:endParaRPr>
            </a:p>
          </p:txBody>
        </p:sp>
        <p:sp>
          <p:nvSpPr>
            <p:cNvPr id="19" name="object 19"/>
            <p:cNvSpPr/>
            <p:nvPr/>
          </p:nvSpPr>
          <p:spPr>
            <a:xfrm>
              <a:off x="3584448" y="3576827"/>
              <a:ext cx="407034" cy="394970"/>
            </a:xfrm>
            <a:custGeom>
              <a:avLst/>
              <a:gdLst/>
              <a:ahLst/>
              <a:cxnLst/>
              <a:rect l="l" t="t" r="r" b="b"/>
              <a:pathLst>
                <a:path w="407035" h="394970">
                  <a:moveTo>
                    <a:pt x="403225" y="0"/>
                  </a:moveTo>
                  <a:lnTo>
                    <a:pt x="0" y="13081"/>
                  </a:lnTo>
                  <a:lnTo>
                    <a:pt x="19303" y="391223"/>
                  </a:lnTo>
                  <a:lnTo>
                    <a:pt x="142366" y="394716"/>
                  </a:lnTo>
                  <a:lnTo>
                    <a:pt x="86994" y="109347"/>
                  </a:lnTo>
                  <a:lnTo>
                    <a:pt x="406303" y="109347"/>
                  </a:lnTo>
                  <a:lnTo>
                    <a:pt x="403225" y="0"/>
                  </a:lnTo>
                  <a:close/>
                </a:path>
                <a:path w="407035" h="394970">
                  <a:moveTo>
                    <a:pt x="406303" y="109347"/>
                  </a:moveTo>
                  <a:lnTo>
                    <a:pt x="86994" y="109347"/>
                  </a:lnTo>
                  <a:lnTo>
                    <a:pt x="406907" y="130810"/>
                  </a:lnTo>
                  <a:lnTo>
                    <a:pt x="406303" y="109347"/>
                  </a:lnTo>
                  <a:close/>
                </a:path>
              </a:pathLst>
            </a:custGeom>
            <a:solidFill>
              <a:srgbClr val="FFB756"/>
            </a:solidFill>
          </p:spPr>
          <p:txBody>
            <a:bodyPr wrap="square" lIns="0" tIns="0" rIns="0" bIns="0" rtlCol="0"/>
            <a:lstStyle/>
            <a:p>
              <a:pPr defTabSz="1252538"/>
              <a:endParaRPr sz="2500">
                <a:solidFill>
                  <a:prstClr val="black"/>
                </a:solidFill>
              </a:endParaRPr>
            </a:p>
          </p:txBody>
        </p:sp>
        <p:sp>
          <p:nvSpPr>
            <p:cNvPr id="20" name="object 20"/>
            <p:cNvSpPr/>
            <p:nvPr/>
          </p:nvSpPr>
          <p:spPr>
            <a:xfrm>
              <a:off x="3671316" y="3685032"/>
              <a:ext cx="327660" cy="294640"/>
            </a:xfrm>
            <a:custGeom>
              <a:avLst/>
              <a:gdLst/>
              <a:ahLst/>
              <a:cxnLst/>
              <a:rect l="l" t="t" r="r" b="b"/>
              <a:pathLst>
                <a:path w="327660" h="294639">
                  <a:moveTo>
                    <a:pt x="0" y="0"/>
                  </a:moveTo>
                  <a:lnTo>
                    <a:pt x="55372" y="285953"/>
                  </a:lnTo>
                  <a:lnTo>
                    <a:pt x="327660" y="294119"/>
                  </a:lnTo>
                  <a:lnTo>
                    <a:pt x="319913" y="21463"/>
                  </a:lnTo>
                  <a:lnTo>
                    <a:pt x="0" y="0"/>
                  </a:lnTo>
                  <a:close/>
                </a:path>
              </a:pathLst>
            </a:custGeom>
            <a:solidFill>
              <a:srgbClr val="FFCC73"/>
            </a:solidFill>
          </p:spPr>
          <p:txBody>
            <a:bodyPr wrap="square" lIns="0" tIns="0" rIns="0" bIns="0" rtlCol="0"/>
            <a:lstStyle/>
            <a:p>
              <a:pPr defTabSz="1252538"/>
              <a:endParaRPr sz="2500">
                <a:solidFill>
                  <a:prstClr val="black"/>
                </a:solidFill>
              </a:endParaRPr>
            </a:p>
          </p:txBody>
        </p:sp>
        <p:sp>
          <p:nvSpPr>
            <p:cNvPr id="21" name="object 21"/>
            <p:cNvSpPr/>
            <p:nvPr/>
          </p:nvSpPr>
          <p:spPr>
            <a:xfrm>
              <a:off x="3572256" y="3316223"/>
              <a:ext cx="1612900" cy="273050"/>
            </a:xfrm>
            <a:custGeom>
              <a:avLst/>
              <a:gdLst/>
              <a:ahLst/>
              <a:cxnLst/>
              <a:rect l="l" t="t" r="r" b="b"/>
              <a:pathLst>
                <a:path w="1612900" h="273050">
                  <a:moveTo>
                    <a:pt x="416052" y="259334"/>
                  </a:moveTo>
                  <a:lnTo>
                    <a:pt x="411861" y="112776"/>
                  </a:lnTo>
                  <a:lnTo>
                    <a:pt x="49657" y="151892"/>
                  </a:lnTo>
                  <a:lnTo>
                    <a:pt x="0" y="272796"/>
                  </a:lnTo>
                  <a:lnTo>
                    <a:pt x="416052" y="259334"/>
                  </a:lnTo>
                  <a:close/>
                </a:path>
                <a:path w="1612900" h="273050">
                  <a:moveTo>
                    <a:pt x="1612392" y="10922"/>
                  </a:moveTo>
                  <a:lnTo>
                    <a:pt x="388620" y="0"/>
                  </a:lnTo>
                  <a:lnTo>
                    <a:pt x="394970" y="74676"/>
                  </a:lnTo>
                  <a:lnTo>
                    <a:pt x="1612392" y="74676"/>
                  </a:lnTo>
                  <a:lnTo>
                    <a:pt x="1612392" y="10922"/>
                  </a:lnTo>
                  <a:close/>
                </a:path>
              </a:pathLst>
            </a:custGeom>
            <a:solidFill>
              <a:srgbClr val="F79728"/>
            </a:solidFill>
          </p:spPr>
          <p:txBody>
            <a:bodyPr wrap="square" lIns="0" tIns="0" rIns="0" bIns="0" rtlCol="0"/>
            <a:lstStyle/>
            <a:p>
              <a:pPr defTabSz="1252538"/>
              <a:endParaRPr sz="2500">
                <a:solidFill>
                  <a:prstClr val="black"/>
                </a:solidFill>
              </a:endParaRPr>
            </a:p>
          </p:txBody>
        </p:sp>
        <p:sp>
          <p:nvSpPr>
            <p:cNvPr id="22" name="object 22"/>
            <p:cNvSpPr/>
            <p:nvPr/>
          </p:nvSpPr>
          <p:spPr>
            <a:xfrm>
              <a:off x="3947160" y="3031235"/>
              <a:ext cx="1254760" cy="384175"/>
            </a:xfrm>
            <a:custGeom>
              <a:avLst/>
              <a:gdLst/>
              <a:ahLst/>
              <a:cxnLst/>
              <a:rect l="l" t="t" r="r" b="b"/>
              <a:pathLst>
                <a:path w="1254760" h="384175">
                  <a:moveTo>
                    <a:pt x="1237488" y="359664"/>
                  </a:moveTo>
                  <a:lnTo>
                    <a:pt x="19812" y="359664"/>
                  </a:lnTo>
                  <a:lnTo>
                    <a:pt x="30099" y="384048"/>
                  </a:lnTo>
                  <a:lnTo>
                    <a:pt x="1224026" y="384048"/>
                  </a:lnTo>
                  <a:lnTo>
                    <a:pt x="1237488" y="359664"/>
                  </a:lnTo>
                  <a:close/>
                </a:path>
                <a:path w="1254760" h="384175">
                  <a:moveTo>
                    <a:pt x="1254252" y="196850"/>
                  </a:moveTo>
                  <a:lnTo>
                    <a:pt x="626745" y="0"/>
                  </a:lnTo>
                  <a:lnTo>
                    <a:pt x="0" y="205613"/>
                  </a:lnTo>
                  <a:lnTo>
                    <a:pt x="3302" y="251587"/>
                  </a:lnTo>
                  <a:lnTo>
                    <a:pt x="620268" y="48006"/>
                  </a:lnTo>
                  <a:lnTo>
                    <a:pt x="1254252" y="263652"/>
                  </a:lnTo>
                  <a:lnTo>
                    <a:pt x="1254252" y="196850"/>
                  </a:lnTo>
                  <a:close/>
                </a:path>
              </a:pathLst>
            </a:custGeom>
            <a:solidFill>
              <a:srgbClr val="EF583A"/>
            </a:solidFill>
          </p:spPr>
          <p:txBody>
            <a:bodyPr wrap="square" lIns="0" tIns="0" rIns="0" bIns="0" rtlCol="0"/>
            <a:lstStyle/>
            <a:p>
              <a:pPr defTabSz="1252538"/>
              <a:endParaRPr sz="2500">
                <a:solidFill>
                  <a:prstClr val="black"/>
                </a:solidFill>
              </a:endParaRPr>
            </a:p>
          </p:txBody>
        </p:sp>
        <p:sp>
          <p:nvSpPr>
            <p:cNvPr id="23" name="object 23"/>
            <p:cNvSpPr/>
            <p:nvPr/>
          </p:nvSpPr>
          <p:spPr>
            <a:xfrm>
              <a:off x="3942587" y="3023616"/>
              <a:ext cx="1259205" cy="264160"/>
            </a:xfrm>
            <a:custGeom>
              <a:avLst/>
              <a:gdLst/>
              <a:ahLst/>
              <a:cxnLst/>
              <a:rect l="l" t="t" r="r" b="b"/>
              <a:pathLst>
                <a:path w="1259204" h="264160">
                  <a:moveTo>
                    <a:pt x="631444" y="0"/>
                  </a:moveTo>
                  <a:lnTo>
                    <a:pt x="0" y="204723"/>
                  </a:lnTo>
                  <a:lnTo>
                    <a:pt x="7874" y="251713"/>
                  </a:lnTo>
                  <a:lnTo>
                    <a:pt x="624839" y="48006"/>
                  </a:lnTo>
                  <a:lnTo>
                    <a:pt x="1258824" y="263651"/>
                  </a:lnTo>
                  <a:lnTo>
                    <a:pt x="1258824" y="196976"/>
                  </a:lnTo>
                  <a:lnTo>
                    <a:pt x="631444" y="0"/>
                  </a:lnTo>
                  <a:close/>
                </a:path>
              </a:pathLst>
            </a:custGeom>
            <a:solidFill>
              <a:srgbClr val="F79728"/>
            </a:solidFill>
          </p:spPr>
          <p:txBody>
            <a:bodyPr wrap="square" lIns="0" tIns="0" rIns="0" bIns="0" rtlCol="0"/>
            <a:lstStyle/>
            <a:p>
              <a:pPr defTabSz="1252538"/>
              <a:endParaRPr sz="2500">
                <a:solidFill>
                  <a:prstClr val="black"/>
                </a:solidFill>
              </a:endParaRPr>
            </a:p>
          </p:txBody>
        </p:sp>
        <p:sp>
          <p:nvSpPr>
            <p:cNvPr id="24" name="object 24"/>
            <p:cNvSpPr/>
            <p:nvPr/>
          </p:nvSpPr>
          <p:spPr>
            <a:xfrm>
              <a:off x="3817620" y="3191268"/>
              <a:ext cx="1704339" cy="652780"/>
            </a:xfrm>
            <a:custGeom>
              <a:avLst/>
              <a:gdLst/>
              <a:ahLst/>
              <a:cxnLst/>
              <a:rect l="l" t="t" r="r" b="b"/>
              <a:pathLst>
                <a:path w="1704339" h="652779">
                  <a:moveTo>
                    <a:pt x="103619" y="533400"/>
                  </a:moveTo>
                  <a:lnTo>
                    <a:pt x="0" y="533400"/>
                  </a:lnTo>
                  <a:lnTo>
                    <a:pt x="0" y="568439"/>
                  </a:lnTo>
                  <a:lnTo>
                    <a:pt x="103619" y="568439"/>
                  </a:lnTo>
                  <a:lnTo>
                    <a:pt x="103619" y="533400"/>
                  </a:lnTo>
                  <a:close/>
                </a:path>
                <a:path w="1704339" h="652779">
                  <a:moveTo>
                    <a:pt x="403847" y="429755"/>
                  </a:moveTo>
                  <a:lnTo>
                    <a:pt x="300228" y="429755"/>
                  </a:lnTo>
                  <a:lnTo>
                    <a:pt x="300228" y="464807"/>
                  </a:lnTo>
                  <a:lnTo>
                    <a:pt x="403847" y="464807"/>
                  </a:lnTo>
                  <a:lnTo>
                    <a:pt x="403847" y="429755"/>
                  </a:lnTo>
                  <a:close/>
                </a:path>
                <a:path w="1704339" h="652779">
                  <a:moveTo>
                    <a:pt x="612648" y="0"/>
                  </a:moveTo>
                  <a:lnTo>
                    <a:pt x="509016" y="0"/>
                  </a:lnTo>
                  <a:lnTo>
                    <a:pt x="509016" y="33515"/>
                  </a:lnTo>
                  <a:lnTo>
                    <a:pt x="612648" y="33515"/>
                  </a:lnTo>
                  <a:lnTo>
                    <a:pt x="612648" y="0"/>
                  </a:lnTo>
                  <a:close/>
                </a:path>
                <a:path w="1704339" h="652779">
                  <a:moveTo>
                    <a:pt x="1091158" y="42672"/>
                  </a:moveTo>
                  <a:lnTo>
                    <a:pt x="987552" y="42672"/>
                  </a:lnTo>
                  <a:lnTo>
                    <a:pt x="987552" y="77711"/>
                  </a:lnTo>
                  <a:lnTo>
                    <a:pt x="1091158" y="77711"/>
                  </a:lnTo>
                  <a:lnTo>
                    <a:pt x="1091158" y="42672"/>
                  </a:lnTo>
                  <a:close/>
                </a:path>
                <a:path w="1704339" h="652779">
                  <a:moveTo>
                    <a:pt x="1190244" y="617220"/>
                  </a:moveTo>
                  <a:lnTo>
                    <a:pt x="1086612" y="617220"/>
                  </a:lnTo>
                  <a:lnTo>
                    <a:pt x="1086612" y="652259"/>
                  </a:lnTo>
                  <a:lnTo>
                    <a:pt x="1190244" y="652259"/>
                  </a:lnTo>
                  <a:lnTo>
                    <a:pt x="1190244" y="617220"/>
                  </a:lnTo>
                  <a:close/>
                </a:path>
                <a:path w="1704339" h="652779">
                  <a:moveTo>
                    <a:pt x="1226807" y="397776"/>
                  </a:moveTo>
                  <a:lnTo>
                    <a:pt x="1124712" y="397776"/>
                  </a:lnTo>
                  <a:lnTo>
                    <a:pt x="1124712" y="432803"/>
                  </a:lnTo>
                  <a:lnTo>
                    <a:pt x="1226807" y="432803"/>
                  </a:lnTo>
                  <a:lnTo>
                    <a:pt x="1226807" y="397776"/>
                  </a:lnTo>
                  <a:close/>
                </a:path>
                <a:path w="1704339" h="652779">
                  <a:moveTo>
                    <a:pt x="1315186" y="478548"/>
                  </a:moveTo>
                  <a:lnTo>
                    <a:pt x="1211580" y="478548"/>
                  </a:lnTo>
                  <a:lnTo>
                    <a:pt x="1211580" y="513575"/>
                  </a:lnTo>
                  <a:lnTo>
                    <a:pt x="1315186" y="513575"/>
                  </a:lnTo>
                  <a:lnTo>
                    <a:pt x="1315186" y="478548"/>
                  </a:lnTo>
                  <a:close/>
                </a:path>
                <a:path w="1704339" h="652779">
                  <a:moveTo>
                    <a:pt x="1703832" y="480072"/>
                  </a:moveTo>
                  <a:lnTo>
                    <a:pt x="1601724" y="480072"/>
                  </a:lnTo>
                  <a:lnTo>
                    <a:pt x="1601724" y="515099"/>
                  </a:lnTo>
                  <a:lnTo>
                    <a:pt x="1703832" y="515099"/>
                  </a:lnTo>
                  <a:lnTo>
                    <a:pt x="1703832" y="480072"/>
                  </a:lnTo>
                  <a:close/>
                </a:path>
              </a:pathLst>
            </a:custGeom>
            <a:solidFill>
              <a:srgbClr val="FFB756"/>
            </a:solidFill>
          </p:spPr>
          <p:txBody>
            <a:bodyPr wrap="square" lIns="0" tIns="0" rIns="0" bIns="0" rtlCol="0"/>
            <a:lstStyle/>
            <a:p>
              <a:pPr defTabSz="1252538"/>
              <a:endParaRPr sz="2500">
                <a:solidFill>
                  <a:prstClr val="black"/>
                </a:solidFill>
              </a:endParaRPr>
            </a:p>
          </p:txBody>
        </p:sp>
        <p:sp>
          <p:nvSpPr>
            <p:cNvPr id="25" name="object 25"/>
            <p:cNvSpPr/>
            <p:nvPr/>
          </p:nvSpPr>
          <p:spPr>
            <a:xfrm>
              <a:off x="3950208" y="3273551"/>
              <a:ext cx="1251585" cy="704215"/>
            </a:xfrm>
            <a:custGeom>
              <a:avLst/>
              <a:gdLst/>
              <a:ahLst/>
              <a:cxnLst/>
              <a:rect l="l" t="t" r="r" b="b"/>
              <a:pathLst>
                <a:path w="1251585" h="704214">
                  <a:moveTo>
                    <a:pt x="30480" y="42672"/>
                  </a:moveTo>
                  <a:lnTo>
                    <a:pt x="28829" y="0"/>
                  </a:lnTo>
                  <a:lnTo>
                    <a:pt x="0" y="9271"/>
                  </a:lnTo>
                  <a:lnTo>
                    <a:pt x="30480" y="42672"/>
                  </a:lnTo>
                  <a:close/>
                </a:path>
                <a:path w="1251585" h="704214">
                  <a:moveTo>
                    <a:pt x="906780" y="277368"/>
                  </a:moveTo>
                  <a:lnTo>
                    <a:pt x="310896" y="286893"/>
                  </a:lnTo>
                  <a:lnTo>
                    <a:pt x="352298" y="698487"/>
                  </a:lnTo>
                  <a:lnTo>
                    <a:pt x="381635" y="698487"/>
                  </a:lnTo>
                  <a:lnTo>
                    <a:pt x="337566" y="304927"/>
                  </a:lnTo>
                  <a:lnTo>
                    <a:pt x="586676" y="301777"/>
                  </a:lnTo>
                  <a:lnTo>
                    <a:pt x="583692" y="698119"/>
                  </a:lnTo>
                  <a:lnTo>
                    <a:pt x="602234" y="699503"/>
                  </a:lnTo>
                  <a:lnTo>
                    <a:pt x="610857" y="465150"/>
                  </a:lnTo>
                  <a:lnTo>
                    <a:pt x="615086" y="344805"/>
                  </a:lnTo>
                  <a:lnTo>
                    <a:pt x="616102" y="301409"/>
                  </a:lnTo>
                  <a:lnTo>
                    <a:pt x="879221" y="298069"/>
                  </a:lnTo>
                  <a:lnTo>
                    <a:pt x="852805" y="704075"/>
                  </a:lnTo>
                  <a:lnTo>
                    <a:pt x="883412" y="704075"/>
                  </a:lnTo>
                  <a:lnTo>
                    <a:pt x="905637" y="298069"/>
                  </a:lnTo>
                  <a:lnTo>
                    <a:pt x="906780" y="277368"/>
                  </a:lnTo>
                  <a:close/>
                </a:path>
                <a:path w="1251585" h="704214">
                  <a:moveTo>
                    <a:pt x="1251204" y="22225"/>
                  </a:moveTo>
                  <a:lnTo>
                    <a:pt x="1222121" y="12192"/>
                  </a:lnTo>
                  <a:lnTo>
                    <a:pt x="1219200" y="53340"/>
                  </a:lnTo>
                  <a:lnTo>
                    <a:pt x="1251204" y="22225"/>
                  </a:lnTo>
                  <a:close/>
                </a:path>
              </a:pathLst>
            </a:custGeom>
            <a:solidFill>
              <a:srgbClr val="EF583A"/>
            </a:solidFill>
          </p:spPr>
          <p:txBody>
            <a:bodyPr wrap="square" lIns="0" tIns="0" rIns="0" bIns="0" rtlCol="0"/>
            <a:lstStyle/>
            <a:p>
              <a:pPr defTabSz="1252538"/>
              <a:endParaRPr sz="2500">
                <a:solidFill>
                  <a:prstClr val="black"/>
                </a:solidFill>
              </a:endParaRPr>
            </a:p>
          </p:txBody>
        </p:sp>
        <p:sp>
          <p:nvSpPr>
            <p:cNvPr id="26" name="object 26"/>
            <p:cNvSpPr/>
            <p:nvPr/>
          </p:nvSpPr>
          <p:spPr>
            <a:xfrm>
              <a:off x="4472940" y="3122676"/>
              <a:ext cx="199644" cy="185928"/>
            </a:xfrm>
            <a:prstGeom prst="rect">
              <a:avLst/>
            </a:prstGeom>
            <a:blipFill>
              <a:blip r:embed="rId3" cstate="print"/>
              <a:stretch>
                <a:fillRect/>
              </a:stretch>
            </a:blipFill>
          </p:spPr>
          <p:txBody>
            <a:bodyPr wrap="square" lIns="0" tIns="0" rIns="0" bIns="0" rtlCol="0"/>
            <a:lstStyle/>
            <a:p>
              <a:pPr defTabSz="1252538"/>
              <a:endParaRPr sz="2500">
                <a:solidFill>
                  <a:prstClr val="black"/>
                </a:solidFill>
              </a:endParaRPr>
            </a:p>
          </p:txBody>
        </p:sp>
        <p:sp>
          <p:nvSpPr>
            <p:cNvPr id="27" name="object 27"/>
            <p:cNvSpPr/>
            <p:nvPr/>
          </p:nvSpPr>
          <p:spPr>
            <a:xfrm>
              <a:off x="3572255" y="3576827"/>
              <a:ext cx="417830" cy="30480"/>
            </a:xfrm>
            <a:custGeom>
              <a:avLst/>
              <a:gdLst/>
              <a:ahLst/>
              <a:cxnLst/>
              <a:rect l="l" t="t" r="r" b="b"/>
              <a:pathLst>
                <a:path w="417829" h="30479">
                  <a:moveTo>
                    <a:pt x="415417" y="0"/>
                  </a:moveTo>
                  <a:lnTo>
                    <a:pt x="0" y="13335"/>
                  </a:lnTo>
                  <a:lnTo>
                    <a:pt x="6477" y="30480"/>
                  </a:lnTo>
                  <a:lnTo>
                    <a:pt x="417576" y="26162"/>
                  </a:lnTo>
                  <a:lnTo>
                    <a:pt x="415417" y="0"/>
                  </a:lnTo>
                  <a:close/>
                </a:path>
              </a:pathLst>
            </a:custGeom>
            <a:solidFill>
              <a:srgbClr val="EF583A"/>
            </a:solidFill>
          </p:spPr>
          <p:txBody>
            <a:bodyPr wrap="square" lIns="0" tIns="0" rIns="0" bIns="0" rtlCol="0"/>
            <a:lstStyle/>
            <a:p>
              <a:pPr defTabSz="1252538"/>
              <a:endParaRPr sz="2500">
                <a:solidFill>
                  <a:prstClr val="black"/>
                </a:solidFill>
              </a:endParaRPr>
            </a:p>
          </p:txBody>
        </p:sp>
        <p:sp>
          <p:nvSpPr>
            <p:cNvPr id="28" name="object 28"/>
            <p:cNvSpPr/>
            <p:nvPr/>
          </p:nvSpPr>
          <p:spPr>
            <a:xfrm>
              <a:off x="3147059" y="3739896"/>
              <a:ext cx="2668524" cy="690372"/>
            </a:xfrm>
            <a:prstGeom prst="rect">
              <a:avLst/>
            </a:prstGeom>
            <a:blipFill>
              <a:blip r:embed="rId4" cstate="print"/>
              <a:stretch>
                <a:fillRect/>
              </a:stretch>
            </a:blipFill>
          </p:spPr>
          <p:txBody>
            <a:bodyPr wrap="square" lIns="0" tIns="0" rIns="0" bIns="0" rtlCol="0"/>
            <a:lstStyle/>
            <a:p>
              <a:pPr defTabSz="1252538"/>
              <a:endParaRPr sz="2500">
                <a:solidFill>
                  <a:prstClr val="black"/>
                </a:solidFill>
              </a:endParaRPr>
            </a:p>
          </p:txBody>
        </p:sp>
        <p:sp>
          <p:nvSpPr>
            <p:cNvPr id="29" name="object 29"/>
            <p:cNvSpPr/>
            <p:nvPr/>
          </p:nvSpPr>
          <p:spPr>
            <a:xfrm>
              <a:off x="3223259" y="3776471"/>
              <a:ext cx="2550160" cy="571500"/>
            </a:xfrm>
            <a:custGeom>
              <a:avLst/>
              <a:gdLst/>
              <a:ahLst/>
              <a:cxnLst/>
              <a:rect l="l" t="t" r="r" b="b"/>
              <a:pathLst>
                <a:path w="2550160" h="571500">
                  <a:moveTo>
                    <a:pt x="2376931" y="0"/>
                  </a:moveTo>
                  <a:lnTo>
                    <a:pt x="172719" y="0"/>
                  </a:lnTo>
                  <a:lnTo>
                    <a:pt x="126808" y="6170"/>
                  </a:lnTo>
                  <a:lnTo>
                    <a:pt x="85550" y="23583"/>
                  </a:lnTo>
                  <a:lnTo>
                    <a:pt x="50593" y="50590"/>
                  </a:lnTo>
                  <a:lnTo>
                    <a:pt x="23584" y="85543"/>
                  </a:lnTo>
                  <a:lnTo>
                    <a:pt x="6170" y="126794"/>
                  </a:lnTo>
                  <a:lnTo>
                    <a:pt x="0" y="172694"/>
                  </a:lnTo>
                  <a:lnTo>
                    <a:pt x="0" y="398792"/>
                  </a:lnTo>
                  <a:lnTo>
                    <a:pt x="6170" y="444707"/>
                  </a:lnTo>
                  <a:lnTo>
                    <a:pt x="23584" y="485964"/>
                  </a:lnTo>
                  <a:lnTo>
                    <a:pt x="50593" y="520917"/>
                  </a:lnTo>
                  <a:lnTo>
                    <a:pt x="85550" y="547921"/>
                  </a:lnTo>
                  <a:lnTo>
                    <a:pt x="126808" y="565331"/>
                  </a:lnTo>
                  <a:lnTo>
                    <a:pt x="172719" y="571499"/>
                  </a:lnTo>
                  <a:lnTo>
                    <a:pt x="2376931" y="571499"/>
                  </a:lnTo>
                  <a:lnTo>
                    <a:pt x="2422843" y="565331"/>
                  </a:lnTo>
                  <a:lnTo>
                    <a:pt x="2464101" y="547921"/>
                  </a:lnTo>
                  <a:lnTo>
                    <a:pt x="2499058" y="520917"/>
                  </a:lnTo>
                  <a:lnTo>
                    <a:pt x="2526067" y="485964"/>
                  </a:lnTo>
                  <a:lnTo>
                    <a:pt x="2543481" y="444707"/>
                  </a:lnTo>
                  <a:lnTo>
                    <a:pt x="2549652" y="398792"/>
                  </a:lnTo>
                  <a:lnTo>
                    <a:pt x="2549652" y="172694"/>
                  </a:lnTo>
                  <a:lnTo>
                    <a:pt x="2543481" y="126794"/>
                  </a:lnTo>
                  <a:lnTo>
                    <a:pt x="2526067" y="85543"/>
                  </a:lnTo>
                  <a:lnTo>
                    <a:pt x="2499058" y="50590"/>
                  </a:lnTo>
                  <a:lnTo>
                    <a:pt x="2464101" y="23583"/>
                  </a:lnTo>
                  <a:lnTo>
                    <a:pt x="2422843" y="6170"/>
                  </a:lnTo>
                  <a:lnTo>
                    <a:pt x="2376931" y="0"/>
                  </a:lnTo>
                  <a:close/>
                </a:path>
              </a:pathLst>
            </a:custGeom>
            <a:solidFill>
              <a:srgbClr val="60D7C4"/>
            </a:solidFill>
          </p:spPr>
          <p:txBody>
            <a:bodyPr wrap="square" lIns="0" tIns="0" rIns="0" bIns="0" rtlCol="0"/>
            <a:lstStyle/>
            <a:p>
              <a:pPr defTabSz="1252538"/>
              <a:endParaRPr sz="2500">
                <a:solidFill>
                  <a:prstClr val="black"/>
                </a:solidFill>
              </a:endParaRPr>
            </a:p>
          </p:txBody>
        </p:sp>
        <p:sp>
          <p:nvSpPr>
            <p:cNvPr id="30" name="object 30"/>
            <p:cNvSpPr/>
            <p:nvPr/>
          </p:nvSpPr>
          <p:spPr>
            <a:xfrm>
              <a:off x="0" y="3762755"/>
              <a:ext cx="9144000" cy="889000"/>
            </a:xfrm>
            <a:custGeom>
              <a:avLst/>
              <a:gdLst/>
              <a:ahLst/>
              <a:cxnLst/>
              <a:rect l="l" t="t" r="r" b="b"/>
              <a:pathLst>
                <a:path w="9144000" h="889000">
                  <a:moveTo>
                    <a:pt x="2601468" y="888466"/>
                  </a:moveTo>
                  <a:lnTo>
                    <a:pt x="2592070" y="11557"/>
                  </a:lnTo>
                  <a:lnTo>
                    <a:pt x="0" y="63"/>
                  </a:lnTo>
                  <a:lnTo>
                    <a:pt x="0" y="888466"/>
                  </a:lnTo>
                  <a:lnTo>
                    <a:pt x="2601468" y="888466"/>
                  </a:lnTo>
                  <a:close/>
                </a:path>
                <a:path w="9144000" h="889000">
                  <a:moveTo>
                    <a:pt x="9144000" y="11544"/>
                  </a:moveTo>
                  <a:lnTo>
                    <a:pt x="6542519" y="0"/>
                  </a:lnTo>
                  <a:lnTo>
                    <a:pt x="6542519" y="888466"/>
                  </a:lnTo>
                  <a:lnTo>
                    <a:pt x="9144000" y="888466"/>
                  </a:lnTo>
                  <a:lnTo>
                    <a:pt x="9144000" y="11544"/>
                  </a:lnTo>
                  <a:close/>
                </a:path>
              </a:pathLst>
            </a:custGeom>
            <a:solidFill>
              <a:srgbClr val="FFB756"/>
            </a:solidFill>
          </p:spPr>
          <p:txBody>
            <a:bodyPr wrap="square" lIns="0" tIns="0" rIns="0" bIns="0" rtlCol="0"/>
            <a:lstStyle/>
            <a:p>
              <a:pPr defTabSz="1252538"/>
              <a:endParaRPr sz="2500">
                <a:solidFill>
                  <a:prstClr val="black"/>
                </a:solidFill>
              </a:endParaRPr>
            </a:p>
          </p:txBody>
        </p:sp>
        <p:sp>
          <p:nvSpPr>
            <p:cNvPr id="31" name="object 31"/>
            <p:cNvSpPr/>
            <p:nvPr/>
          </p:nvSpPr>
          <p:spPr>
            <a:xfrm>
              <a:off x="6791343" y="2827020"/>
              <a:ext cx="1071735" cy="2066544"/>
            </a:xfrm>
            <a:prstGeom prst="rect">
              <a:avLst/>
            </a:prstGeom>
            <a:blipFill>
              <a:blip r:embed="rId5" cstate="print"/>
              <a:stretch>
                <a:fillRect/>
              </a:stretch>
            </a:blipFill>
          </p:spPr>
          <p:txBody>
            <a:bodyPr wrap="square" lIns="0" tIns="0" rIns="0" bIns="0" rtlCol="0"/>
            <a:lstStyle/>
            <a:p>
              <a:pPr defTabSz="1252538"/>
              <a:endParaRPr sz="2500">
                <a:solidFill>
                  <a:prstClr val="black"/>
                </a:solidFill>
              </a:endParaRPr>
            </a:p>
          </p:txBody>
        </p:sp>
        <p:sp>
          <p:nvSpPr>
            <p:cNvPr id="32" name="object 32"/>
            <p:cNvSpPr/>
            <p:nvPr/>
          </p:nvSpPr>
          <p:spPr>
            <a:xfrm>
              <a:off x="1361947" y="2667000"/>
              <a:ext cx="1091517" cy="2226564"/>
            </a:xfrm>
            <a:prstGeom prst="rect">
              <a:avLst/>
            </a:prstGeom>
            <a:blipFill>
              <a:blip r:embed="rId6" cstate="print"/>
              <a:stretch>
                <a:fillRect/>
              </a:stretch>
            </a:blipFill>
          </p:spPr>
          <p:txBody>
            <a:bodyPr wrap="square" lIns="0" tIns="0" rIns="0" bIns="0" rtlCol="0"/>
            <a:lstStyle/>
            <a:p>
              <a:pPr defTabSz="1252538"/>
              <a:endParaRPr sz="2500">
                <a:solidFill>
                  <a:prstClr val="black"/>
                </a:solidFill>
              </a:endParaRPr>
            </a:p>
          </p:txBody>
        </p:sp>
      </p:grpSp>
      <p:sp>
        <p:nvSpPr>
          <p:cNvPr id="33" name="object 33"/>
          <p:cNvSpPr txBox="1">
            <a:spLocks noGrp="1"/>
          </p:cNvSpPr>
          <p:nvPr>
            <p:ph type="title"/>
          </p:nvPr>
        </p:nvSpPr>
        <p:spPr>
          <a:xfrm>
            <a:off x="4753108" y="1610095"/>
            <a:ext cx="2900934" cy="797747"/>
          </a:xfrm>
          <a:prstGeom prst="rect">
            <a:avLst/>
          </a:prstGeom>
        </p:spPr>
        <p:txBody>
          <a:bodyPr vert="horz" wrap="square" lIns="0" tIns="17396" rIns="0" bIns="0" rtlCol="0">
            <a:spAutoFit/>
          </a:bodyPr>
          <a:lstStyle/>
          <a:p>
            <a:pPr marL="17396">
              <a:spcBef>
                <a:spcPts val="137"/>
              </a:spcBef>
            </a:pPr>
            <a:r>
              <a:rPr sz="4900" b="1" spc="-274" dirty="0">
                <a:solidFill>
                  <a:srgbClr val="C00000"/>
                </a:solidFill>
              </a:rPr>
              <a:t>TRÒ</a:t>
            </a:r>
            <a:r>
              <a:rPr sz="4900" b="1" spc="171" dirty="0">
                <a:solidFill>
                  <a:srgbClr val="C00000"/>
                </a:solidFill>
              </a:rPr>
              <a:t> </a:t>
            </a:r>
            <a:r>
              <a:rPr sz="4900" b="1" spc="-267" dirty="0">
                <a:solidFill>
                  <a:srgbClr val="C00000"/>
                </a:solidFill>
              </a:rPr>
              <a:t>CHƠI</a:t>
            </a:r>
            <a:endParaRPr sz="4900"/>
          </a:p>
        </p:txBody>
      </p:sp>
      <p:sp>
        <p:nvSpPr>
          <p:cNvPr id="34" name="object 34"/>
          <p:cNvSpPr txBox="1"/>
          <p:nvPr/>
        </p:nvSpPr>
        <p:spPr>
          <a:xfrm>
            <a:off x="4002158" y="2673534"/>
            <a:ext cx="5370444" cy="3490598"/>
          </a:xfrm>
          <a:prstGeom prst="rect">
            <a:avLst/>
          </a:prstGeom>
        </p:spPr>
        <p:txBody>
          <a:bodyPr vert="horz" wrap="square" lIns="0" tIns="17396" rIns="0" bIns="0" rtlCol="0">
            <a:spAutoFit/>
          </a:bodyPr>
          <a:lstStyle/>
          <a:p>
            <a:pPr marL="17396" defTabSz="1252538">
              <a:spcBef>
                <a:spcPts val="137"/>
              </a:spcBef>
            </a:pPr>
            <a:r>
              <a:rPr sz="6000" spc="418" dirty="0">
                <a:solidFill>
                  <a:srgbClr val="1C1B1B"/>
                </a:solidFill>
                <a:latin typeface="Arial" panose="020B0604020202020204" pitchFamily="34" charset="0"/>
                <a:cs typeface="Arial" panose="020B0604020202020204" pitchFamily="34" charset="0"/>
              </a:rPr>
              <a:t>Ai </a:t>
            </a:r>
            <a:r>
              <a:rPr sz="6000" spc="-432" dirty="0" err="1">
                <a:solidFill>
                  <a:srgbClr val="1C1B1B"/>
                </a:solidFill>
                <a:latin typeface="Arial" panose="020B0604020202020204" pitchFamily="34" charset="0"/>
                <a:cs typeface="Arial" panose="020B0604020202020204" pitchFamily="34" charset="0"/>
              </a:rPr>
              <a:t>nhanh</a:t>
            </a:r>
            <a:r>
              <a:rPr lang="en-US" sz="6000" spc="-432" dirty="0">
                <a:solidFill>
                  <a:srgbClr val="1C1B1B"/>
                </a:solidFill>
                <a:latin typeface="Arial" panose="020B0604020202020204" pitchFamily="34" charset="0"/>
                <a:cs typeface="Arial" panose="020B0604020202020204" pitchFamily="34" charset="0"/>
              </a:rPr>
              <a:t> </a:t>
            </a:r>
            <a:r>
              <a:rPr lang="en-US" sz="6000" spc="-432" dirty="0" err="1">
                <a:solidFill>
                  <a:srgbClr val="1C1B1B"/>
                </a:solidFill>
                <a:latin typeface="Arial" panose="020B0604020202020204" pitchFamily="34" charset="0"/>
                <a:cs typeface="Arial" panose="020B0604020202020204" pitchFamily="34" charset="0"/>
              </a:rPr>
              <a:t>hơn</a:t>
            </a:r>
            <a:r>
              <a:rPr sz="6000" spc="123" dirty="0">
                <a:solidFill>
                  <a:srgbClr val="1C1B1B"/>
                </a:solidFill>
                <a:latin typeface="Arial" panose="020B0604020202020204" pitchFamily="34" charset="0"/>
                <a:cs typeface="Arial" panose="020B0604020202020204" pitchFamily="34" charset="0"/>
              </a:rPr>
              <a:t> </a:t>
            </a:r>
            <a:r>
              <a:rPr sz="6000" spc="-850" dirty="0">
                <a:solidFill>
                  <a:srgbClr val="1C1B1B"/>
                </a:solidFill>
                <a:latin typeface="Arial" panose="020B0604020202020204" pitchFamily="34" charset="0"/>
                <a:cs typeface="Arial" panose="020B0604020202020204" pitchFamily="34" charset="0"/>
              </a:rPr>
              <a:t>?</a:t>
            </a:r>
            <a:endParaRPr sz="6000" dirty="0">
              <a:solidFill>
                <a:prstClr val="black"/>
              </a:solidFill>
              <a:latin typeface="Arial" panose="020B0604020202020204" pitchFamily="34" charset="0"/>
              <a:cs typeface="Arial" panose="020B0604020202020204" pitchFamily="34" charset="0"/>
            </a:endParaRPr>
          </a:p>
          <a:p>
            <a:pPr defTabSz="1252538"/>
            <a:endParaRPr sz="6000" dirty="0">
              <a:solidFill>
                <a:prstClr val="black"/>
              </a:solidFill>
              <a:latin typeface="Arial" panose="020B0604020202020204" pitchFamily="34" charset="0"/>
              <a:cs typeface="Arial" panose="020B0604020202020204" pitchFamily="34" charset="0"/>
            </a:endParaRPr>
          </a:p>
          <a:p>
            <a:pPr marR="158307" algn="ctr" defTabSz="1252538">
              <a:spcBef>
                <a:spcPts val="4630"/>
              </a:spcBef>
            </a:pPr>
            <a:r>
              <a:rPr sz="6000" spc="-795" dirty="0">
                <a:solidFill>
                  <a:srgbClr val="0D0D0D"/>
                </a:solidFill>
                <a:latin typeface="Arial" panose="020B0604020202020204" pitchFamily="34" charset="0"/>
                <a:cs typeface="Arial" panose="020B0604020202020204" pitchFamily="34" charset="0"/>
              </a:rPr>
              <a:t>Start!</a:t>
            </a:r>
            <a:endParaRPr sz="6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727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1"/>
            <a:ext cx="11353800" cy="1447800"/>
          </a:xfrm>
          <a:solidFill>
            <a:schemeClr val="bg1"/>
          </a:solidFill>
        </p:spPr>
        <p:txBody>
          <a:bodyPr>
            <a:normAutofit/>
          </a:bodyPr>
          <a:lstStyle/>
          <a:p>
            <a:pPr algn="l"/>
            <a:r>
              <a:rPr lang="vi-VN" sz="4000" b="1" dirty="0">
                <a:solidFill>
                  <a:srgbClr val="0D30DD"/>
                </a:solidFill>
                <a:latin typeface="Arial" panose="020B0604020202020204" pitchFamily="34" charset="0"/>
                <a:cs typeface="Arial" panose="020B0604020202020204" pitchFamily="34" charset="0"/>
              </a:rPr>
              <a:t>Câu </a:t>
            </a:r>
            <a:r>
              <a:rPr lang="en-US" sz="4000" b="1" dirty="0">
                <a:solidFill>
                  <a:srgbClr val="0D30DD"/>
                </a:solidFill>
                <a:latin typeface="Arial" panose="020B0604020202020204" pitchFamily="34" charset="0"/>
                <a:cs typeface="Arial" panose="020B0604020202020204" pitchFamily="34" charset="0"/>
              </a:rPr>
              <a:t>1</a:t>
            </a:r>
            <a:r>
              <a:rPr lang="vi-VN" sz="4000" b="1" dirty="0" smtClean="0">
                <a:solidFill>
                  <a:srgbClr val="0D30DD"/>
                </a:solidFill>
                <a:latin typeface="Arial" panose="020B0604020202020204" pitchFamily="34" charset="0"/>
                <a:cs typeface="Arial" panose="020B0604020202020204" pitchFamily="34" charset="0"/>
              </a:rPr>
              <a:t>:</a:t>
            </a:r>
            <a:r>
              <a:rPr lang="en-US" sz="4000" b="1" cap="none" dirty="0" smtClean="0">
                <a:solidFill>
                  <a:srgbClr val="0D30DD"/>
                </a:solidFill>
                <a:latin typeface="Arial" panose="020B0604020202020204" pitchFamily="34" charset="0"/>
                <a:cs typeface="Arial" panose="020B0604020202020204" pitchFamily="34" charset="0"/>
              </a:rPr>
              <a:t/>
            </a:r>
            <a:br>
              <a:rPr lang="en-US" sz="4000" b="1" cap="none" dirty="0" smtClean="0">
                <a:solidFill>
                  <a:srgbClr val="0D30DD"/>
                </a:solidFill>
                <a:latin typeface="Arial" panose="020B0604020202020204" pitchFamily="34" charset="0"/>
                <a:cs typeface="Arial" panose="020B0604020202020204" pitchFamily="34" charset="0"/>
              </a:rPr>
            </a:br>
            <a:r>
              <a:rPr lang="en-US" sz="4000" b="1" cap="none" dirty="0" err="1" smtClean="0">
                <a:solidFill>
                  <a:srgbClr val="0D30DD"/>
                </a:solidFill>
                <a:latin typeface="Arial" panose="020B0604020202020204" pitchFamily="34" charset="0"/>
                <a:ea typeface="Times New Roman"/>
                <a:cs typeface="Arial" panose="020B0604020202020204" pitchFamily="34" charset="0"/>
              </a:rPr>
              <a:t>Khoáng</a:t>
            </a:r>
            <a:r>
              <a:rPr lang="en-US" sz="4000" b="1" cap="none" dirty="0" smtClean="0">
                <a:solidFill>
                  <a:srgbClr val="0D30DD"/>
                </a:solidFill>
                <a:latin typeface="Arial" panose="020B0604020202020204" pitchFamily="34" charset="0"/>
                <a:ea typeface="Times New Roman"/>
                <a:cs typeface="Arial" panose="020B0604020202020204" pitchFamily="34" charset="0"/>
              </a:rPr>
              <a:t> </a:t>
            </a:r>
            <a:r>
              <a:rPr lang="en-US" sz="4000" b="1" cap="none" dirty="0" err="1">
                <a:solidFill>
                  <a:srgbClr val="0D30DD"/>
                </a:solidFill>
                <a:latin typeface="Arial" panose="020B0604020202020204" pitchFamily="34" charset="0"/>
                <a:ea typeface="Times New Roman"/>
                <a:cs typeface="Arial" panose="020B0604020202020204" pitchFamily="34" charset="0"/>
              </a:rPr>
              <a:t>sản</a:t>
            </a:r>
            <a:r>
              <a:rPr lang="en-US" sz="4000" b="1" cap="none" dirty="0">
                <a:solidFill>
                  <a:srgbClr val="0D30DD"/>
                </a:solidFill>
                <a:latin typeface="Arial" panose="020B0604020202020204" pitchFamily="34" charset="0"/>
                <a:ea typeface="Times New Roman"/>
                <a:cs typeface="Arial" panose="020B0604020202020204" pitchFamily="34" charset="0"/>
              </a:rPr>
              <a:t> </a:t>
            </a:r>
            <a:r>
              <a:rPr lang="en-US" sz="4000" b="1" cap="none" dirty="0" err="1">
                <a:solidFill>
                  <a:srgbClr val="0D30DD"/>
                </a:solidFill>
                <a:latin typeface="Arial" panose="020B0604020202020204" pitchFamily="34" charset="0"/>
                <a:ea typeface="Times New Roman"/>
                <a:cs typeface="Arial" panose="020B0604020202020204" pitchFamily="34" charset="0"/>
              </a:rPr>
              <a:t>nước</a:t>
            </a:r>
            <a:r>
              <a:rPr lang="en-US" sz="4000" b="1" cap="none" dirty="0">
                <a:solidFill>
                  <a:srgbClr val="0D30DD"/>
                </a:solidFill>
                <a:latin typeface="Arial" panose="020B0604020202020204" pitchFamily="34" charset="0"/>
                <a:ea typeface="Times New Roman"/>
                <a:cs typeface="Arial" panose="020B0604020202020204" pitchFamily="34" charset="0"/>
              </a:rPr>
              <a:t> ta </a:t>
            </a:r>
            <a:r>
              <a:rPr lang="en-US" sz="4000" b="1" cap="none" dirty="0" err="1">
                <a:solidFill>
                  <a:srgbClr val="0D30DD"/>
                </a:solidFill>
                <a:latin typeface="Arial" panose="020B0604020202020204" pitchFamily="34" charset="0"/>
                <a:ea typeface="Times New Roman"/>
                <a:cs typeface="Arial" panose="020B0604020202020204" pitchFamily="34" charset="0"/>
              </a:rPr>
              <a:t>có</a:t>
            </a:r>
            <a:r>
              <a:rPr lang="en-US" sz="4000" b="1" cap="none" dirty="0">
                <a:solidFill>
                  <a:srgbClr val="0D30DD"/>
                </a:solidFill>
                <a:latin typeface="Arial" panose="020B0604020202020204" pitchFamily="34" charset="0"/>
                <a:ea typeface="Times New Roman"/>
                <a:cs typeface="Arial" panose="020B0604020202020204" pitchFamily="34" charset="0"/>
              </a:rPr>
              <a:t> </a:t>
            </a:r>
            <a:r>
              <a:rPr lang="en-US" sz="4000" b="1" cap="none" dirty="0" err="1">
                <a:solidFill>
                  <a:srgbClr val="0D30DD"/>
                </a:solidFill>
                <a:latin typeface="Arial" panose="020B0604020202020204" pitchFamily="34" charset="0"/>
                <a:ea typeface="Times New Roman"/>
                <a:cs typeface="Arial" panose="020B0604020202020204" pitchFamily="34" charset="0"/>
              </a:rPr>
              <a:t>mấy</a:t>
            </a:r>
            <a:r>
              <a:rPr lang="en-US" sz="4000" b="1" cap="none" dirty="0">
                <a:solidFill>
                  <a:srgbClr val="0D30DD"/>
                </a:solidFill>
                <a:latin typeface="Arial" panose="020B0604020202020204" pitchFamily="34" charset="0"/>
                <a:ea typeface="Times New Roman"/>
                <a:cs typeface="Arial" panose="020B0604020202020204" pitchFamily="34" charset="0"/>
              </a:rPr>
              <a:t> </a:t>
            </a:r>
            <a:r>
              <a:rPr lang="en-US" sz="4000" b="1" cap="none" dirty="0" err="1">
                <a:solidFill>
                  <a:srgbClr val="0D30DD"/>
                </a:solidFill>
                <a:latin typeface="Arial" panose="020B0604020202020204" pitchFamily="34" charset="0"/>
                <a:ea typeface="Times New Roman"/>
                <a:cs typeface="Arial" panose="020B0604020202020204" pitchFamily="34" charset="0"/>
              </a:rPr>
              <a:t>đặc</a:t>
            </a:r>
            <a:r>
              <a:rPr lang="en-US" sz="4000" b="1" cap="none" dirty="0">
                <a:solidFill>
                  <a:srgbClr val="0D30DD"/>
                </a:solidFill>
                <a:latin typeface="Arial" panose="020B0604020202020204" pitchFamily="34" charset="0"/>
                <a:ea typeface="Times New Roman"/>
                <a:cs typeface="Arial" panose="020B0604020202020204" pitchFamily="34" charset="0"/>
              </a:rPr>
              <a:t> </a:t>
            </a:r>
            <a:r>
              <a:rPr lang="en-US" sz="4000" b="1" cap="none" dirty="0" err="1">
                <a:solidFill>
                  <a:srgbClr val="0D30DD"/>
                </a:solidFill>
                <a:latin typeface="Arial" panose="020B0604020202020204" pitchFamily="34" charset="0"/>
                <a:ea typeface="Times New Roman"/>
                <a:cs typeface="Arial" panose="020B0604020202020204" pitchFamily="34" charset="0"/>
              </a:rPr>
              <a:t>điểm</a:t>
            </a:r>
            <a:r>
              <a:rPr lang="en-US" sz="4000" b="1" cap="none" dirty="0">
                <a:solidFill>
                  <a:srgbClr val="0D30DD"/>
                </a:solidFill>
                <a:latin typeface="Arial" panose="020B0604020202020204" pitchFamily="34" charset="0"/>
                <a:ea typeface="Times New Roman"/>
                <a:cs typeface="Arial" panose="020B0604020202020204" pitchFamily="34" charset="0"/>
              </a:rPr>
              <a:t> </a:t>
            </a:r>
            <a:r>
              <a:rPr lang="en-US" sz="4000" b="1" cap="none" dirty="0" err="1">
                <a:solidFill>
                  <a:srgbClr val="0D30DD"/>
                </a:solidFill>
                <a:latin typeface="Arial" panose="020B0604020202020204" pitchFamily="34" charset="0"/>
                <a:ea typeface="Times New Roman"/>
                <a:cs typeface="Arial" panose="020B0604020202020204" pitchFamily="34" charset="0"/>
              </a:rPr>
              <a:t>chung</a:t>
            </a:r>
            <a:endParaRPr lang="en-US" sz="4000" b="1" dirty="0">
              <a:solidFill>
                <a:srgbClr val="0D30DD"/>
              </a:solidFill>
            </a:endParaRPr>
          </a:p>
        </p:txBody>
      </p:sp>
      <p:sp>
        <p:nvSpPr>
          <p:cNvPr id="4" name="Content Placeholder 2"/>
          <p:cNvSpPr>
            <a:spLocks noGrp="1"/>
          </p:cNvSpPr>
          <p:nvPr>
            <p:ph sz="quarter" idx="13"/>
          </p:nvPr>
        </p:nvSpPr>
        <p:spPr>
          <a:xfrm>
            <a:off x="925203" y="2498600"/>
            <a:ext cx="1970397" cy="3614335"/>
          </a:xfrm>
        </p:spPr>
        <p:txBody>
          <a:bodyPr>
            <a:normAutofit/>
          </a:bodyPr>
          <a:lstStyle/>
          <a:p>
            <a:pPr marL="0" indent="0" algn="just">
              <a:buNone/>
            </a:pPr>
            <a:r>
              <a:rPr lang="vi-VN" sz="4000" dirty="0">
                <a:solidFill>
                  <a:srgbClr val="0D30DD"/>
                </a:solidFill>
                <a:latin typeface="Arial" panose="020B0604020202020204" pitchFamily="34" charset="0"/>
                <a:cs typeface="Arial" panose="020B0604020202020204" pitchFamily="34" charset="0"/>
              </a:rPr>
              <a:t>A. </a:t>
            </a:r>
            <a:r>
              <a:rPr lang="en-US" sz="4000" dirty="0">
                <a:solidFill>
                  <a:srgbClr val="0D30DD"/>
                </a:solidFill>
                <a:latin typeface="Arial" panose="020B0604020202020204" pitchFamily="34" charset="0"/>
                <a:cs typeface="Arial" panose="020B0604020202020204" pitchFamily="34" charset="0"/>
              </a:rPr>
              <a:t>1</a:t>
            </a:r>
            <a:endParaRPr lang="vi-VN" sz="4000" dirty="0">
              <a:solidFill>
                <a:srgbClr val="0D30DD"/>
              </a:solidFill>
              <a:latin typeface="Arial" panose="020B0604020202020204" pitchFamily="34" charset="0"/>
              <a:cs typeface="Arial" panose="020B0604020202020204" pitchFamily="34" charset="0"/>
            </a:endParaRPr>
          </a:p>
          <a:p>
            <a:pPr marL="0" indent="0" algn="just">
              <a:buNone/>
            </a:pPr>
            <a:r>
              <a:rPr lang="vi-VN" sz="4000" dirty="0">
                <a:solidFill>
                  <a:srgbClr val="0D30DD"/>
                </a:solidFill>
                <a:latin typeface="Arial" panose="020B0604020202020204" pitchFamily="34" charset="0"/>
                <a:cs typeface="Arial" panose="020B0604020202020204" pitchFamily="34" charset="0"/>
              </a:rPr>
              <a:t>B.</a:t>
            </a:r>
            <a:r>
              <a:rPr lang="en-US" sz="4000" dirty="0">
                <a:solidFill>
                  <a:srgbClr val="0D30DD"/>
                </a:solidFill>
                <a:latin typeface="Arial" panose="020B0604020202020204" pitchFamily="34" charset="0"/>
                <a:cs typeface="Arial" panose="020B0604020202020204" pitchFamily="34" charset="0"/>
              </a:rPr>
              <a:t> </a:t>
            </a:r>
            <a:r>
              <a:rPr lang="en-US" sz="4000" dirty="0" smtClean="0">
                <a:solidFill>
                  <a:srgbClr val="0D30DD"/>
                </a:solidFill>
                <a:latin typeface="Arial" panose="020B0604020202020204" pitchFamily="34" charset="0"/>
                <a:cs typeface="Arial" panose="020B0604020202020204" pitchFamily="34" charset="0"/>
              </a:rPr>
              <a:t>2</a:t>
            </a:r>
          </a:p>
          <a:p>
            <a:pPr marL="0" indent="0" algn="just">
              <a:buNone/>
            </a:pPr>
            <a:r>
              <a:rPr lang="vi-VN" sz="4000" dirty="0" smtClean="0">
                <a:solidFill>
                  <a:srgbClr val="0D30DD"/>
                </a:solidFill>
                <a:latin typeface="Arial" panose="020B0604020202020204" pitchFamily="34" charset="0"/>
                <a:cs typeface="Arial" panose="020B0604020202020204" pitchFamily="34" charset="0"/>
              </a:rPr>
              <a:t>C</a:t>
            </a:r>
            <a:r>
              <a:rPr lang="vi-VN" sz="4000" dirty="0">
                <a:solidFill>
                  <a:srgbClr val="0D30DD"/>
                </a:solidFill>
                <a:latin typeface="Arial" panose="020B0604020202020204" pitchFamily="34" charset="0"/>
                <a:cs typeface="Arial" panose="020B0604020202020204" pitchFamily="34" charset="0"/>
              </a:rPr>
              <a:t>. </a:t>
            </a:r>
            <a:r>
              <a:rPr lang="en-US" sz="4000" dirty="0">
                <a:solidFill>
                  <a:srgbClr val="0D30DD"/>
                </a:solidFill>
                <a:latin typeface="Arial" panose="020B0604020202020204" pitchFamily="34" charset="0"/>
                <a:cs typeface="Arial" panose="020B0604020202020204" pitchFamily="34" charset="0"/>
              </a:rPr>
              <a:t>3</a:t>
            </a:r>
            <a:endParaRPr lang="vi-VN" sz="4000" dirty="0">
              <a:solidFill>
                <a:srgbClr val="0D30DD"/>
              </a:solidFill>
              <a:latin typeface="Arial" panose="020B0604020202020204" pitchFamily="34" charset="0"/>
              <a:cs typeface="Arial" panose="020B0604020202020204" pitchFamily="34" charset="0"/>
            </a:endParaRPr>
          </a:p>
          <a:p>
            <a:pPr marL="0" indent="0" algn="just">
              <a:buNone/>
            </a:pPr>
            <a:r>
              <a:rPr lang="vi-VN" sz="4000" dirty="0">
                <a:solidFill>
                  <a:srgbClr val="0D30DD"/>
                </a:solidFill>
                <a:latin typeface="Arial" panose="020B0604020202020204" pitchFamily="34" charset="0"/>
                <a:cs typeface="Arial" panose="020B0604020202020204" pitchFamily="34" charset="0"/>
              </a:rPr>
              <a:t>D. </a:t>
            </a:r>
            <a:r>
              <a:rPr lang="en-US" sz="4000" dirty="0">
                <a:solidFill>
                  <a:srgbClr val="0D30DD"/>
                </a:solidFill>
                <a:latin typeface="Arial" panose="020B0604020202020204" pitchFamily="34" charset="0"/>
                <a:cs typeface="Arial" panose="020B0604020202020204" pitchFamily="34" charset="0"/>
              </a:rPr>
              <a:t>4</a:t>
            </a:r>
            <a:endParaRPr lang="vi-VN" sz="4000" dirty="0">
              <a:solidFill>
                <a:srgbClr val="0D30DD"/>
              </a:solidFill>
              <a:latin typeface="Arial" panose="020B0604020202020204" pitchFamily="34" charset="0"/>
              <a:cs typeface="Arial" panose="020B0604020202020204" pitchFamily="34" charset="0"/>
            </a:endParaRPr>
          </a:p>
          <a:p>
            <a:pPr marL="0" indent="0">
              <a:buNone/>
            </a:pPr>
            <a:endParaRPr lang="en-US" sz="4000" dirty="0">
              <a:solidFill>
                <a:srgbClr val="0D30DD"/>
              </a:solidFill>
              <a:latin typeface="Arial" panose="020B0604020202020204" pitchFamily="34" charset="0"/>
              <a:cs typeface="Arial" panose="020B0604020202020204" pitchFamily="34" charset="0"/>
            </a:endParaRPr>
          </a:p>
        </p:txBody>
      </p:sp>
      <p:sp>
        <p:nvSpPr>
          <p:cNvPr id="3" name="Rectangle 2"/>
          <p:cNvSpPr/>
          <p:nvPr/>
        </p:nvSpPr>
        <p:spPr>
          <a:xfrm>
            <a:off x="6172200" y="1562100"/>
            <a:ext cx="5715000" cy="5486400"/>
          </a:xfrm>
          <a:prstGeom prst="rect">
            <a:avLst/>
          </a:prstGeom>
          <a:blipFill>
            <a:blip r:embed="rId2"/>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24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723900"/>
            <a:ext cx="11963400" cy="5638800"/>
          </a:xfrm>
          <a:solidFill>
            <a:schemeClr val="bg1"/>
          </a:solidFill>
        </p:spPr>
        <p:txBody>
          <a:bodyPr>
            <a:noAutofit/>
          </a:bodyPr>
          <a:lstStyle/>
          <a:p>
            <a:pPr marL="0" indent="0">
              <a:buNone/>
            </a:pPr>
            <a:r>
              <a:rPr lang="en-US" sz="3600" b="1" cap="none" dirty="0" err="1" smtClean="0">
                <a:solidFill>
                  <a:srgbClr val="0D30DD"/>
                </a:solidFill>
                <a:latin typeface="Arial" panose="020B0604020202020204" pitchFamily="34" charset="0"/>
                <a:ea typeface="Times New Roman"/>
                <a:cs typeface="Arial" panose="020B0604020202020204" pitchFamily="34" charset="0"/>
              </a:rPr>
              <a:t>Khoáng</a:t>
            </a:r>
            <a:r>
              <a:rPr lang="en-US" sz="3600" b="1" cap="none" dirty="0" smtClean="0">
                <a:solidFill>
                  <a:srgbClr val="0D30DD"/>
                </a:solidFill>
                <a:latin typeface="Arial" panose="020B0604020202020204" pitchFamily="34" charset="0"/>
                <a:ea typeface="Times New Roman"/>
                <a:cs typeface="Arial" panose="020B0604020202020204" pitchFamily="34" charset="0"/>
              </a:rPr>
              <a:t> </a:t>
            </a:r>
            <a:r>
              <a:rPr lang="en-US" sz="3600" b="1" cap="none" dirty="0" err="1">
                <a:solidFill>
                  <a:srgbClr val="0D30DD"/>
                </a:solidFill>
                <a:latin typeface="Arial" panose="020B0604020202020204" pitchFamily="34" charset="0"/>
                <a:ea typeface="Times New Roman"/>
                <a:cs typeface="Arial" panose="020B0604020202020204" pitchFamily="34" charset="0"/>
              </a:rPr>
              <a:t>sản</a:t>
            </a:r>
            <a:r>
              <a:rPr lang="en-US" sz="3600" b="1" cap="none" dirty="0">
                <a:solidFill>
                  <a:srgbClr val="0D30DD"/>
                </a:solidFill>
                <a:latin typeface="Arial" panose="020B0604020202020204" pitchFamily="34" charset="0"/>
                <a:ea typeface="Times New Roman"/>
                <a:cs typeface="Arial" panose="020B0604020202020204" pitchFamily="34" charset="0"/>
              </a:rPr>
              <a:t> </a:t>
            </a:r>
            <a:r>
              <a:rPr lang="en-US" sz="3600" b="1" cap="none" dirty="0" err="1">
                <a:solidFill>
                  <a:srgbClr val="0D30DD"/>
                </a:solidFill>
                <a:latin typeface="Arial" panose="020B0604020202020204" pitchFamily="34" charset="0"/>
                <a:ea typeface="Times New Roman"/>
                <a:cs typeface="Arial" panose="020B0604020202020204" pitchFamily="34" charset="0"/>
              </a:rPr>
              <a:t>nước</a:t>
            </a:r>
            <a:r>
              <a:rPr lang="en-US" sz="3600" b="1" cap="none" dirty="0">
                <a:solidFill>
                  <a:srgbClr val="0D30DD"/>
                </a:solidFill>
                <a:latin typeface="Arial" panose="020B0604020202020204" pitchFamily="34" charset="0"/>
                <a:ea typeface="Times New Roman"/>
                <a:cs typeface="Arial" panose="020B0604020202020204" pitchFamily="34" charset="0"/>
              </a:rPr>
              <a:t> ta </a:t>
            </a:r>
            <a:r>
              <a:rPr lang="en-US" sz="3600" b="1" cap="none" dirty="0" err="1">
                <a:solidFill>
                  <a:srgbClr val="0D30DD"/>
                </a:solidFill>
                <a:latin typeface="Arial" panose="020B0604020202020204" pitchFamily="34" charset="0"/>
                <a:ea typeface="Times New Roman"/>
                <a:cs typeface="Arial" panose="020B0604020202020204" pitchFamily="34" charset="0"/>
              </a:rPr>
              <a:t>có</a:t>
            </a:r>
            <a:r>
              <a:rPr lang="en-US" sz="3600" b="1" cap="none" dirty="0">
                <a:solidFill>
                  <a:srgbClr val="0D30DD"/>
                </a:solidFill>
                <a:latin typeface="Arial" panose="020B0604020202020204" pitchFamily="34" charset="0"/>
                <a:ea typeface="Times New Roman"/>
                <a:cs typeface="Arial" panose="020B0604020202020204" pitchFamily="34" charset="0"/>
              </a:rPr>
              <a:t> </a:t>
            </a:r>
            <a:r>
              <a:rPr lang="en-US" sz="3600" dirty="0" smtClean="0">
                <a:solidFill>
                  <a:srgbClr val="C00000"/>
                </a:solidFill>
                <a:latin typeface="Arial" panose="020B0604020202020204" pitchFamily="34" charset="0"/>
                <a:ea typeface="Times New Roman"/>
                <a:cs typeface="Arial" panose="020B0604020202020204" pitchFamily="34" charset="0"/>
              </a:rPr>
              <a:t>3 </a:t>
            </a:r>
            <a:r>
              <a:rPr lang="en-US" sz="3600" dirty="0" err="1">
                <a:solidFill>
                  <a:srgbClr val="C00000"/>
                </a:solidFill>
                <a:latin typeface="Arial" panose="020B0604020202020204" pitchFamily="34" charset="0"/>
                <a:ea typeface="Times New Roman"/>
                <a:cs typeface="Arial" panose="020B0604020202020204" pitchFamily="34" charset="0"/>
              </a:rPr>
              <a:t>đặc</a:t>
            </a:r>
            <a:r>
              <a:rPr lang="en-US" sz="3600" dirty="0">
                <a:solidFill>
                  <a:srgbClr val="C00000"/>
                </a:solidFill>
                <a:latin typeface="Arial" panose="020B0604020202020204" pitchFamily="34" charset="0"/>
                <a:ea typeface="Times New Roman"/>
                <a:cs typeface="Arial" panose="020B0604020202020204" pitchFamily="34" charset="0"/>
              </a:rPr>
              <a:t> </a:t>
            </a:r>
            <a:r>
              <a:rPr lang="en-US" sz="3600" dirty="0" err="1">
                <a:solidFill>
                  <a:srgbClr val="C00000"/>
                </a:solidFill>
                <a:latin typeface="Arial" panose="020B0604020202020204" pitchFamily="34" charset="0"/>
                <a:ea typeface="Times New Roman"/>
                <a:cs typeface="Arial" panose="020B0604020202020204" pitchFamily="34" charset="0"/>
              </a:rPr>
              <a:t>điểm</a:t>
            </a:r>
            <a:r>
              <a:rPr lang="en-US" sz="3600" dirty="0">
                <a:solidFill>
                  <a:srgbClr val="C00000"/>
                </a:solidFill>
                <a:latin typeface="Arial" panose="020B0604020202020204" pitchFamily="34" charset="0"/>
                <a:ea typeface="Times New Roman"/>
                <a:cs typeface="Arial" panose="020B0604020202020204" pitchFamily="34" charset="0"/>
              </a:rPr>
              <a:t> </a:t>
            </a:r>
            <a:r>
              <a:rPr lang="en-US" sz="3600" dirty="0" err="1">
                <a:solidFill>
                  <a:srgbClr val="C00000"/>
                </a:solidFill>
                <a:latin typeface="Arial" panose="020B0604020202020204" pitchFamily="34" charset="0"/>
                <a:ea typeface="Times New Roman"/>
                <a:cs typeface="Arial" panose="020B0604020202020204" pitchFamily="34" charset="0"/>
              </a:rPr>
              <a:t>chung</a:t>
            </a:r>
            <a:r>
              <a:rPr lang="en-US" sz="3600" dirty="0">
                <a:latin typeface="Arial" panose="020B0604020202020204" pitchFamily="34" charset="0"/>
                <a:ea typeface="Times New Roman"/>
                <a:cs typeface="Arial" panose="020B0604020202020204" pitchFamily="34" charset="0"/>
              </a:rPr>
              <a:t>:</a:t>
            </a:r>
            <a:endParaRPr lang="en-US" sz="3600" dirty="0">
              <a:latin typeface="Arial" panose="020B0604020202020204" pitchFamily="34" charset="0"/>
              <a:cs typeface="Arial" panose="020B0604020202020204" pitchFamily="34" charset="0"/>
            </a:endParaRPr>
          </a:p>
          <a:p>
            <a:pPr marL="0" indent="0" algn="just">
              <a:spcBef>
                <a:spcPts val="600"/>
              </a:spcBef>
              <a:spcAft>
                <a:spcPts val="0"/>
              </a:spcAft>
              <a:buNone/>
            </a:pPr>
            <a:r>
              <a:rPr lang="en-US" sz="3600" dirty="0">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Tài</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nguyên</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khoáng</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sản</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nước</a:t>
            </a:r>
            <a:r>
              <a:rPr lang="en-US" sz="3600" cap="none" dirty="0" smtClean="0">
                <a:solidFill>
                  <a:srgbClr val="002060"/>
                </a:solidFill>
                <a:latin typeface="Arial" panose="020B0604020202020204" pitchFamily="34" charset="0"/>
                <a:ea typeface="Times New Roman"/>
                <a:cs typeface="Arial" panose="020B0604020202020204" pitchFamily="34" charset="0"/>
              </a:rPr>
              <a:t> ta </a:t>
            </a:r>
            <a:r>
              <a:rPr lang="en-US" sz="3600" cap="none" dirty="0" err="1" smtClean="0">
                <a:solidFill>
                  <a:srgbClr val="002060"/>
                </a:solidFill>
                <a:latin typeface="Arial" panose="020B0604020202020204" pitchFamily="34" charset="0"/>
                <a:ea typeface="Times New Roman"/>
                <a:cs typeface="Arial" panose="020B0604020202020204" pitchFamily="34" charset="0"/>
              </a:rPr>
              <a:t>khá</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phong</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phú</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và</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đa</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dạng</a:t>
            </a:r>
            <a:r>
              <a:rPr lang="en-US" sz="3600" cap="none" dirty="0" smtClean="0">
                <a:solidFill>
                  <a:srgbClr val="002060"/>
                </a:solidFill>
                <a:latin typeface="Arial" panose="020B0604020202020204" pitchFamily="34" charset="0"/>
                <a:ea typeface="Times New Roman"/>
                <a:cs typeface="Arial" panose="020B0604020202020204" pitchFamily="34" charset="0"/>
              </a:rPr>
              <a:t>.</a:t>
            </a:r>
            <a:endParaRPr lang="en-US" sz="3600" cap="none" dirty="0" smtClean="0">
              <a:solidFill>
                <a:srgbClr val="002060"/>
              </a:solidFill>
              <a:latin typeface="Arial" panose="020B0604020202020204" pitchFamily="34" charset="0"/>
              <a:cs typeface="Arial" panose="020B0604020202020204" pitchFamily="34" charset="0"/>
            </a:endParaRPr>
          </a:p>
          <a:p>
            <a:pPr marL="0" indent="0" algn="just">
              <a:spcBef>
                <a:spcPts val="600"/>
              </a:spcBef>
              <a:spcAft>
                <a:spcPts val="0"/>
              </a:spcAft>
              <a:buNone/>
            </a:pP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Phần</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lớn</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các</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mỏ</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có</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quy</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mô</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trung</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bình</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và</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nhỏ</a:t>
            </a:r>
            <a:r>
              <a:rPr lang="en-US" sz="3600" cap="none" dirty="0" smtClean="0">
                <a:solidFill>
                  <a:srgbClr val="002060"/>
                </a:solidFill>
                <a:latin typeface="Arial" panose="020B0604020202020204" pitchFamily="34" charset="0"/>
                <a:ea typeface="Times New Roman"/>
                <a:cs typeface="Arial" panose="020B0604020202020204" pitchFamily="34" charset="0"/>
              </a:rPr>
              <a:t>.</a:t>
            </a:r>
            <a:endParaRPr lang="en-US" sz="3600" cap="none" dirty="0" smtClean="0">
              <a:solidFill>
                <a:srgbClr val="002060"/>
              </a:solidFill>
              <a:latin typeface="Arial" panose="020B0604020202020204" pitchFamily="34" charset="0"/>
              <a:cs typeface="Arial" panose="020B0604020202020204" pitchFamily="34" charset="0"/>
            </a:endParaRPr>
          </a:p>
          <a:p>
            <a:pPr marL="0" indent="0" algn="just">
              <a:spcBef>
                <a:spcPts val="600"/>
              </a:spcBef>
              <a:spcAft>
                <a:spcPts val="0"/>
              </a:spcAft>
              <a:buNone/>
            </a:pP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Khoáng</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sản</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phân</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bố</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tương</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đối</a:t>
            </a:r>
            <a:r>
              <a:rPr lang="en-US" sz="3600" cap="none" dirty="0" smtClean="0">
                <a:solidFill>
                  <a:srgbClr val="002060"/>
                </a:solidFill>
                <a:latin typeface="Arial" panose="020B0604020202020204" pitchFamily="34" charset="0"/>
                <a:ea typeface="Times New Roman"/>
                <a:cs typeface="Arial" panose="020B0604020202020204" pitchFamily="34" charset="0"/>
              </a:rPr>
              <a:t> </a:t>
            </a:r>
            <a:r>
              <a:rPr lang="en-US" sz="3600" cap="none" dirty="0" err="1" smtClean="0">
                <a:solidFill>
                  <a:srgbClr val="002060"/>
                </a:solidFill>
                <a:latin typeface="Arial" panose="020B0604020202020204" pitchFamily="34" charset="0"/>
                <a:ea typeface="Times New Roman"/>
                <a:cs typeface="Arial" panose="020B0604020202020204" pitchFamily="34" charset="0"/>
              </a:rPr>
              <a:t>rộng</a:t>
            </a:r>
            <a:r>
              <a:rPr lang="en-US" sz="3600" cap="none" dirty="0" smtClean="0">
                <a:solidFill>
                  <a:srgbClr val="002060"/>
                </a:solidFill>
                <a:latin typeface="Arial" panose="020B0604020202020204" pitchFamily="34" charset="0"/>
                <a:ea typeface="Times New Roman"/>
                <a:cs typeface="Arial" panose="020B0604020202020204" pitchFamily="34" charset="0"/>
              </a:rPr>
              <a:t>.</a:t>
            </a:r>
            <a:endParaRPr lang="en-US" sz="3600" cap="none" dirty="0" smtClean="0">
              <a:solidFill>
                <a:srgbClr val="002060"/>
              </a:solidFill>
              <a:latin typeface="Arial" panose="020B0604020202020204" pitchFamily="34" charset="0"/>
              <a:cs typeface="Arial" panose="020B0604020202020204" pitchFamily="34" charset="0"/>
            </a:endParaRPr>
          </a:p>
          <a:p>
            <a:pPr marL="0" indent="0">
              <a:buNone/>
            </a:pPr>
            <a:endParaRPr lang="en-US" sz="3600" cap="none"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816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ashVTI">
  <a:themeElements>
    <a:clrScheme name="AnalogousFromLightSeedLeftStep">
      <a:dk1>
        <a:srgbClr val="000000"/>
      </a:dk1>
      <a:lt1>
        <a:srgbClr val="FFFFFF"/>
      </a:lt1>
      <a:dk2>
        <a:srgbClr val="2E2441"/>
      </a:dk2>
      <a:lt2>
        <a:srgbClr val="E2E8E5"/>
      </a:lt2>
      <a:accent1>
        <a:srgbClr val="EC70A4"/>
      </a:accent1>
      <a:accent2>
        <a:srgbClr val="E850D0"/>
      </a:accent2>
      <a:accent3>
        <a:srgbClr val="CD70EC"/>
      </a:accent3>
      <a:accent4>
        <a:srgbClr val="8250E8"/>
      </a:accent4>
      <a:accent5>
        <a:srgbClr val="707BEC"/>
      </a:accent5>
      <a:accent6>
        <a:srgbClr val="509DE8"/>
      </a:accent6>
      <a:hlink>
        <a:srgbClr val="578F77"/>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DashVTI" id="{0A75137F-CDEB-4E94-A788-9D255EBE1B91}" vid="{DE9A6A09-5855-45A3-8E99-4290ED24057C}"/>
    </a:ext>
  </a:extLst>
</a:theme>
</file>

<file path=ppt/theme/theme4.xml><?xml version="1.0" encoding="utf-8"?>
<a:theme xmlns:a="http://schemas.openxmlformats.org/drawingml/2006/main" name="1_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DEB094D4-7FD8-4F86-93D5-B0F1341EF58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6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6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6353</TotalTime>
  <Words>1298</Words>
  <Application>Microsoft Office PowerPoint</Application>
  <PresentationFormat>Custom</PresentationFormat>
  <Paragraphs>152</Paragraphs>
  <Slides>27</Slides>
  <Notes>1</Notes>
  <HiddenSlides>0</HiddenSlides>
  <MMClips>1</MMClips>
  <ScaleCrop>false</ScaleCrop>
  <HeadingPairs>
    <vt:vector size="4" baseType="variant">
      <vt:variant>
        <vt:lpstr>Theme</vt:lpstr>
      </vt:variant>
      <vt:variant>
        <vt:i4>6</vt:i4>
      </vt:variant>
      <vt:variant>
        <vt:lpstr>Slide Titles</vt:lpstr>
      </vt:variant>
      <vt:variant>
        <vt:i4>27</vt:i4>
      </vt:variant>
    </vt:vector>
  </HeadingPairs>
  <TitlesOfParts>
    <vt:vector size="33" baseType="lpstr">
      <vt:lpstr>Office Theme</vt:lpstr>
      <vt:lpstr>2_Office Theme</vt:lpstr>
      <vt:lpstr>DashVTI</vt:lpstr>
      <vt:lpstr>1_Droplet</vt:lpstr>
      <vt:lpstr>1_Office Theme</vt:lpstr>
      <vt:lpstr>3_Office Theme</vt:lpstr>
      <vt:lpstr>KHỞI ĐỘNG</vt:lpstr>
      <vt:lpstr>PowerPoint Presentation</vt:lpstr>
      <vt:lpstr>PowerPoint Presentation</vt:lpstr>
      <vt:lpstr>PowerPoint Presentation</vt:lpstr>
      <vt:lpstr>PowerPoint Presentation</vt:lpstr>
      <vt:lpstr>1.ĐẶC ĐIỂM CHUNG CỦA TÀI NGUYÊN  KHOÁNG SẢN </vt:lpstr>
      <vt:lpstr>TRÒ CHƠI</vt:lpstr>
      <vt:lpstr>Câu 1: Khoáng sản nước ta có mấy đặc điểm chung</vt:lpstr>
      <vt:lpstr>PowerPoint Presentation</vt:lpstr>
      <vt:lpstr>PowerPoint Presentation</vt:lpstr>
      <vt:lpstr>Câu 3. Khoáng sản nước ta chia làm mấy nhóm? </vt:lpstr>
      <vt:lpstr>PowerPoint Presentation</vt:lpstr>
      <vt:lpstr>Câu 4: Nguồn tài nguyên khoáng sản nước ta phần lớn có trữ lượng</vt:lpstr>
      <vt:lpstr>PowerPoint Presentation</vt:lpstr>
      <vt:lpstr>Câu 6.Khoáng sản nước ta lại phong phú, đa dạng và phân bố tương đối rộng?</vt:lpstr>
      <vt:lpstr>PowerPoint Presentation</vt:lpstr>
      <vt:lpstr>PowerPoint Presentation</vt:lpstr>
      <vt:lpstr>PowerPoint Presentation</vt:lpstr>
      <vt:lpstr>Hoàn thành sơ đồ thể hiện các đặc điểm chung về tài nguyên khoáng sản Việt Nam theo gợi ý dưới đây: </vt:lpstr>
      <vt:lpstr>1.Điểm chung về tài nguyên khoáng sản Việt Nam</vt:lpstr>
      <vt:lpstr>Câu 8: Tài nguyên khoáng sản là tài nguyên vô tận?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thanh nga</cp:lastModifiedBy>
  <cp:revision>452</cp:revision>
  <dcterms:created xsi:type="dcterms:W3CDTF">2016-02-15T14:28:12Z</dcterms:created>
  <dcterms:modified xsi:type="dcterms:W3CDTF">2023-09-19T03:20:00Z</dcterms:modified>
</cp:coreProperties>
</file>