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8"/>
  </p:notesMasterIdLst>
  <p:sldIdLst>
    <p:sldId id="323" r:id="rId2"/>
    <p:sldId id="324" r:id="rId3"/>
    <p:sldId id="325" r:id="rId4"/>
    <p:sldId id="303" r:id="rId5"/>
    <p:sldId id="290" r:id="rId6"/>
    <p:sldId id="283" r:id="rId7"/>
    <p:sldId id="257" r:id="rId8"/>
    <p:sldId id="259" r:id="rId9"/>
    <p:sldId id="292" r:id="rId10"/>
    <p:sldId id="261" r:id="rId11"/>
    <p:sldId id="258" r:id="rId12"/>
    <p:sldId id="276" r:id="rId13"/>
    <p:sldId id="262" r:id="rId14"/>
    <p:sldId id="274" r:id="rId15"/>
    <p:sldId id="275" r:id="rId16"/>
    <p:sldId id="263" r:id="rId17"/>
    <p:sldId id="304" r:id="rId18"/>
    <p:sldId id="278" r:id="rId19"/>
    <p:sldId id="279" r:id="rId20"/>
    <p:sldId id="280" r:id="rId21"/>
    <p:sldId id="281" r:id="rId22"/>
    <p:sldId id="264" r:id="rId23"/>
    <p:sldId id="299" r:id="rId24"/>
    <p:sldId id="265" r:id="rId25"/>
    <p:sldId id="293" r:id="rId26"/>
    <p:sldId id="294" r:id="rId27"/>
    <p:sldId id="266" r:id="rId28"/>
    <p:sldId id="298" r:id="rId29"/>
    <p:sldId id="315" r:id="rId30"/>
    <p:sldId id="302" r:id="rId31"/>
    <p:sldId id="326" r:id="rId32"/>
    <p:sldId id="317" r:id="rId33"/>
    <p:sldId id="330" r:id="rId34"/>
    <p:sldId id="328" r:id="rId35"/>
    <p:sldId id="329" r:id="rId36"/>
    <p:sldId id="331" r:id="rId37"/>
    <p:sldId id="332" r:id="rId38"/>
    <p:sldId id="333" r:id="rId39"/>
    <p:sldId id="320" r:id="rId40"/>
    <p:sldId id="321" r:id="rId41"/>
    <p:sldId id="322" r:id="rId42"/>
    <p:sldId id="318" r:id="rId43"/>
    <p:sldId id="319" r:id="rId44"/>
    <p:sldId id="310" r:id="rId45"/>
    <p:sldId id="316" r:id="rId46"/>
    <p:sldId id="313" r:id="rId47"/>
    <p:sldId id="305" r:id="rId48"/>
    <p:sldId id="307" r:id="rId49"/>
    <p:sldId id="269" r:id="rId50"/>
    <p:sldId id="270" r:id="rId51"/>
    <p:sldId id="271" r:id="rId52"/>
    <p:sldId id="306" r:id="rId53"/>
    <p:sldId id="308" r:id="rId54"/>
    <p:sldId id="272" r:id="rId55"/>
    <p:sldId id="311" r:id="rId56"/>
    <p:sldId id="312" r:id="rId5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28" autoAdjust="0"/>
    <p:restoredTop sz="94660"/>
  </p:normalViewPr>
  <p:slideViewPr>
    <p:cSldViewPr snapToGrid="0">
      <p:cViewPr varScale="1">
        <p:scale>
          <a:sx n="68" d="100"/>
          <a:sy n="68" d="100"/>
        </p:scale>
        <p:origin x="58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5AD4E1-93A2-48A2-9F7F-F2F9E89BC53F}" type="datetimeFigureOut">
              <a:rPr lang="en-US" smtClean="0"/>
              <a:t>28/09/2022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3338F9-C9AD-447A-B3B1-448FFDDB78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8557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6368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632844">
              <a:defRPr/>
            </a:pPr>
            <a:fld id="{A6837353-30EB-4A48-80EB-173D804AEFBD}" type="slidenum">
              <a:rPr lang="zh-CN" altLang="en-US" sz="210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pPr defTabSz="1632844">
                <a:defRPr/>
              </a:pPr>
              <a:t>4</a:t>
            </a:fld>
            <a:endParaRPr lang="zh-CN" altLang="en-US" sz="210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860070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0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>
              <a:cs typeface="等线"/>
            </a:endParaRPr>
          </a:p>
        </p:txBody>
      </p:sp>
      <p:sp>
        <p:nvSpPr>
          <p:cNvPr id="37891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617DAFC-A462-45EA-B6B5-9B2256C83495}" type="slidenum">
              <a:rPr lang="zh-CN" altLang="en-US">
                <a:solidFill>
                  <a:srgbClr val="000000"/>
                </a:solidFill>
                <a:ea typeface="SimSun" pitchFamily="2" charset="-122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en-US" altLang="zh-CN">
              <a:solidFill>
                <a:srgbClr val="000000"/>
              </a:solidFill>
              <a:ea typeface="SimSun" pitchFamily="2" charset="-122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61638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2364D0-04E1-4DFC-A229-76ED4FF5E0D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7151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632844">
              <a:defRPr/>
            </a:pPr>
            <a:fld id="{A6837353-30EB-4A48-80EB-173D804AEFBD}" type="slidenum">
              <a:rPr lang="zh-CN" altLang="en-US" sz="210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pPr defTabSz="1632844">
                <a:defRPr/>
              </a:pPr>
              <a:t>39</a:t>
            </a:fld>
            <a:endParaRPr lang="zh-CN" altLang="en-US" sz="210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301114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D2A1B-385A-469C-B472-9D7F7836EC81}" type="datetimeFigureOut">
              <a:rPr lang="en-US" smtClean="0"/>
              <a:t>28/09/2022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A5C99-4600-4659-A86E-6B3CD5A7F9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093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D2A1B-385A-469C-B472-9D7F7836EC81}" type="datetimeFigureOut">
              <a:rPr lang="en-US" smtClean="0"/>
              <a:t>28/09/2022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A5C99-4600-4659-A86E-6B3CD5A7F9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3573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D2A1B-385A-469C-B472-9D7F7836EC81}" type="datetimeFigureOut">
              <a:rPr lang="en-US" smtClean="0"/>
              <a:t>28/09/2022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A5C99-4600-4659-A86E-6B3CD5A7F9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0240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91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91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048C214-F769-411E-9230-28412E23F38C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53872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91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21CC8AC-4C76-41A0-84B1-6BE7E64766F8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07364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edia Placeholder 6">
            <a:extLst>
              <a:ext uri="{FF2B5EF4-FFF2-40B4-BE49-F238E27FC236}">
                <a16:creationId xmlns="" xmlns:a16="http://schemas.microsoft.com/office/drawing/2014/main" id="{1C9CBF14-B56F-4DB9-BA22-801AEFB27105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422400" y="1752600"/>
            <a:ext cx="9347200" cy="47244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="" xmlns:a16="http://schemas.microsoft.com/office/drawing/2014/main" id="{72AC8E71-BC80-46D7-AB0C-F8675BC3F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8400" y="838200"/>
            <a:ext cx="10515600" cy="660400"/>
          </a:xfrm>
        </p:spPr>
        <p:txBody>
          <a:bodyPr>
            <a:normAutofit/>
          </a:bodyPr>
          <a:lstStyle>
            <a:lvl1pPr algn="ctr">
              <a:defRPr sz="2133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89126727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D2A1B-385A-469C-B472-9D7F7836EC81}" type="datetimeFigureOut">
              <a:rPr lang="en-US" smtClean="0"/>
              <a:t>28/09/2022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A5C99-4600-4659-A86E-6B3CD5A7F9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367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D2A1B-385A-469C-B472-9D7F7836EC81}" type="datetimeFigureOut">
              <a:rPr lang="en-US" smtClean="0"/>
              <a:t>28/09/2022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A5C99-4600-4659-A86E-6B3CD5A7F9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841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D2A1B-385A-469C-B472-9D7F7836EC81}" type="datetimeFigureOut">
              <a:rPr lang="en-US" smtClean="0"/>
              <a:t>28/09/2022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A5C99-4600-4659-A86E-6B3CD5A7F9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6384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D2A1B-385A-469C-B472-9D7F7836EC81}" type="datetimeFigureOut">
              <a:rPr lang="en-US" smtClean="0"/>
              <a:t>28/09/2022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A5C99-4600-4659-A86E-6B3CD5A7F9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8959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D2A1B-385A-469C-B472-9D7F7836EC81}" type="datetimeFigureOut">
              <a:rPr lang="en-US" smtClean="0"/>
              <a:t>28/09/2022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A5C99-4600-4659-A86E-6B3CD5A7F9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1860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D2A1B-385A-469C-B472-9D7F7836EC81}" type="datetimeFigureOut">
              <a:rPr lang="en-US" smtClean="0"/>
              <a:t>28/09/2022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A5C99-4600-4659-A86E-6B3CD5A7F9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4377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D2A1B-385A-469C-B472-9D7F7836EC81}" type="datetimeFigureOut">
              <a:rPr lang="en-US" smtClean="0"/>
              <a:t>28/09/2022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A5C99-4600-4659-A86E-6B3CD5A7F9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6697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D2A1B-385A-469C-B472-9D7F7836EC81}" type="datetimeFigureOut">
              <a:rPr lang="en-US" smtClean="0"/>
              <a:t>28/09/2022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A5C99-4600-4659-A86E-6B3CD5A7F9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692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2D2A1B-385A-469C-B472-9D7F7836EC81}" type="datetimeFigureOut">
              <a:rPr lang="en-US" smtClean="0"/>
              <a:t>28/09/2022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8A5C99-4600-4659-A86E-6B3CD5A7F9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183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8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7" Type="http://schemas.openxmlformats.org/officeDocument/2006/relationships/image" Target="../media/image76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1.svg"/><Relationship Id="rId11" Type="http://schemas.openxmlformats.org/officeDocument/2006/relationships/image" Target="../media/image78.png"/><Relationship Id="rId5" Type="http://schemas.openxmlformats.org/officeDocument/2006/relationships/image" Target="../media/image75.png"/><Relationship Id="rId10" Type="http://schemas.openxmlformats.org/officeDocument/2006/relationships/image" Target="../media/image45.svg"/><Relationship Id="rId4" Type="http://schemas.openxmlformats.org/officeDocument/2006/relationships/image" Target="../media/image39.svg"/><Relationship Id="rId9" Type="http://schemas.openxmlformats.org/officeDocument/2006/relationships/image" Target="../media/image77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0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3" descr="5c95d9be9ffa50fc92ed5552156a00c5">
            <a:extLst>
              <a:ext uri="{FF2B5EF4-FFF2-40B4-BE49-F238E27FC236}">
                <a16:creationId xmlns="" xmlns:a16="http://schemas.microsoft.com/office/drawing/2014/main" id="{330D5FF2-3E8F-4BBA-950D-42203D50BB8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524139" y="1538889"/>
            <a:ext cx="6670661" cy="3981873"/>
          </a:xfrm>
          <a:prstGeom prst="rect">
            <a:avLst/>
          </a:prstGeom>
        </p:spPr>
      </p:pic>
      <p:sp>
        <p:nvSpPr>
          <p:cNvPr id="4" name="文本框 4">
            <a:extLst>
              <a:ext uri="{FF2B5EF4-FFF2-40B4-BE49-F238E27FC236}">
                <a16:creationId xmlns="" xmlns:a16="http://schemas.microsoft.com/office/drawing/2014/main" id="{85BB0F2D-E337-46ED-9F63-EA248B6EE513}"/>
              </a:ext>
            </a:extLst>
          </p:cNvPr>
          <p:cNvSpPr txBox="1"/>
          <p:nvPr/>
        </p:nvSpPr>
        <p:spPr>
          <a:xfrm rot="21360000">
            <a:off x="3293785" y="2852715"/>
            <a:ext cx="5653413" cy="1939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lnSpc>
                <a:spcPct val="150000"/>
              </a:lnSpc>
              <a:defRPr/>
            </a:pPr>
            <a:r>
              <a:rPr lang="vi-VN" altLang="zh-CN" sz="2667" dirty="0">
                <a:solidFill>
                  <a:schemeClr val="tx2"/>
                </a:solidFill>
                <a:latin typeface="Times New Roman" panose="02020603050405020304" pitchFamily="18" charset="0"/>
                <a:ea typeface="方正正大黑简体" panose="02000000000000000000" pitchFamily="2" charset="-122"/>
                <a:cs typeface="Times New Roman" panose="02020603050405020304" pitchFamily="18" charset="0"/>
              </a:rPr>
              <a:t>Tiết 1</a:t>
            </a:r>
            <a:r>
              <a:rPr lang="en-US" altLang="zh-CN" sz="2667" dirty="0">
                <a:solidFill>
                  <a:schemeClr val="tx2"/>
                </a:solidFill>
                <a:latin typeface="Times New Roman" panose="02020603050405020304" pitchFamily="18" charset="0"/>
                <a:ea typeface="方正正大黑简体" panose="02000000000000000000" pitchFamily="2" charset="-122"/>
                <a:cs typeface="Times New Roman" panose="02020603050405020304" pitchFamily="18" charset="0"/>
              </a:rPr>
              <a:t>1</a:t>
            </a:r>
            <a:r>
              <a:rPr lang="en-US" altLang="zh-CN" sz="2667">
                <a:solidFill>
                  <a:schemeClr val="tx2"/>
                </a:solidFill>
                <a:latin typeface="Times New Roman" panose="02020603050405020304" pitchFamily="18" charset="0"/>
                <a:ea typeface="方正正大黑简体" panose="02000000000000000000" pitchFamily="2" charset="-122"/>
                <a:cs typeface="Times New Roman" panose="02020603050405020304" pitchFamily="18" charset="0"/>
              </a:rPr>
              <a:t>, </a:t>
            </a:r>
            <a:r>
              <a:rPr lang="en-US" altLang="zh-CN" sz="2667" smtClean="0">
                <a:solidFill>
                  <a:schemeClr val="tx2"/>
                </a:solidFill>
                <a:latin typeface="Times New Roman" panose="02020603050405020304" pitchFamily="18" charset="0"/>
                <a:ea typeface="方正正大黑简体" panose="02000000000000000000" pitchFamily="2" charset="-122"/>
                <a:cs typeface="Times New Roman" panose="02020603050405020304" pitchFamily="18" charset="0"/>
              </a:rPr>
              <a:t>12</a:t>
            </a:r>
            <a:r>
              <a:rPr lang="vi-VN" altLang="zh-CN" sz="2667" smtClean="0">
                <a:solidFill>
                  <a:schemeClr val="tx2"/>
                </a:solidFill>
                <a:latin typeface="Times New Roman" panose="02020603050405020304" pitchFamily="18" charset="0"/>
                <a:ea typeface="方正正大黑简体" panose="02000000000000000000" pitchFamily="2" charset="-122"/>
                <a:cs typeface="Times New Roman" panose="02020603050405020304" pitchFamily="18" charset="0"/>
              </a:rPr>
              <a:t>: </a:t>
            </a:r>
            <a:r>
              <a:rPr lang="en-US" altLang="zh-CN" sz="2667" dirty="0">
                <a:solidFill>
                  <a:srgbClr val="FF0000"/>
                </a:solidFill>
                <a:latin typeface="Times New Roman" panose="02020603050405020304" pitchFamily="18" charset="0"/>
                <a:ea typeface="方正正大黑简体" panose="02000000000000000000" pitchFamily="2" charset="-122"/>
                <a:cs typeface="Times New Roman" panose="02020603050405020304" pitchFamily="18" charset="0"/>
              </a:rPr>
              <a:t>BÀI 5. SỰ CHUYỂN BIẾN TỪ XÃ HỘI NGUYÊN THỦY SANG XÃ HỘI CÓ GIAI CẤP</a:t>
            </a:r>
            <a:endParaRPr lang="zh-CN" altLang="en-US" sz="2667" spc="120" dirty="0">
              <a:solidFill>
                <a:srgbClr val="FF0000"/>
              </a:solidFill>
              <a:latin typeface="Times New Roman" panose="02020603050405020304" pitchFamily="18" charset="0"/>
              <a:ea typeface="方正正大黑简体" panose="020000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A9F6463-A20A-4847-BB03-774C716620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6405" y="430602"/>
            <a:ext cx="2202039" cy="2860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130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2771092"/>
            <a:ext cx="1194735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28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28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niên</a:t>
            </a:r>
            <a:r>
              <a:rPr lang="en-US" sz="28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III TC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N,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thau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thau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kim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pha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kẽm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cứng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28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=&gt; 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nấu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nóng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chảy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đổ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khuôn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vũ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/>
            <a:endParaRPr lang="en-US" sz="28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8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28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niên</a:t>
            </a:r>
            <a:r>
              <a:rPr lang="en-US" sz="28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kỉ</a:t>
            </a:r>
            <a:r>
              <a:rPr lang="en-US" sz="28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II TCN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họ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kim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sắt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cứng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bền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thau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endParaRPr lang="en-US" sz="28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=&gt;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gười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kim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sắt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rãi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tồn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nay. 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Cloud Callout 7"/>
          <p:cNvSpPr/>
          <p:nvPr/>
        </p:nvSpPr>
        <p:spPr>
          <a:xfrm>
            <a:off x="4219256" y="180474"/>
            <a:ext cx="5185063" cy="2078182"/>
          </a:xfrm>
          <a:prstGeom prst="cloudCallout">
            <a:avLst>
              <a:gd name="adj1" fmla="val -44986"/>
              <a:gd name="adj2" fmla="val 55857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Kim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thau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sắt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6701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16" y="1309767"/>
            <a:ext cx="4932947" cy="275310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4726" y="323177"/>
            <a:ext cx="4343399" cy="25162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0305" y="3964564"/>
            <a:ext cx="6741695" cy="28934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854" y="1858241"/>
            <a:ext cx="1708484" cy="9812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3977" y="2947737"/>
            <a:ext cx="1208960" cy="101682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55819" y="4174957"/>
            <a:ext cx="1864897" cy="5847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C00000"/>
                </a:solidFill>
              </a:rPr>
              <a:t>ĐỒNG ĐỎ</a:t>
            </a:r>
            <a:endParaRPr lang="en-US" sz="3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8035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/>
          <p:nvPr/>
        </p:nvSpPr>
        <p:spPr>
          <a:xfrm>
            <a:off x="600894" y="400595"/>
            <a:ext cx="11286308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I. SỰ XUẤT HIỆN CỦA CÔNG CỤ LAO ĐỘNG BẰNG KIM LOẠI</a:t>
            </a:r>
          </a:p>
        </p:txBody>
      </p:sp>
      <p:sp>
        <p:nvSpPr>
          <p:cNvPr id="6" name="Cloud Callout 5"/>
          <p:cNvSpPr/>
          <p:nvPr/>
        </p:nvSpPr>
        <p:spPr>
          <a:xfrm>
            <a:off x="5238204" y="2582069"/>
            <a:ext cx="6544492" cy="2760662"/>
          </a:xfrm>
          <a:prstGeom prst="cloudCallout">
            <a:avLst>
              <a:gd name="adj1" fmla="val -103121"/>
              <a:gd name="adj2" fmla="val 65448"/>
            </a:avLst>
          </a:prstGeom>
          <a:solidFill>
            <a:schemeClr val="accent4">
              <a:lumMod val="60000"/>
              <a:lumOff val="40000"/>
            </a:schemeClr>
          </a:solidFill>
          <a:ln w="57150" cap="flat" cmpd="sng" algn="ctr">
            <a:solidFill>
              <a:srgbClr val="7030A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Công cụ lao động và vũ khí bằng kim khí được ra đời sớm ở những nơi nào trên thế giới?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3484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:\Users\Administrator\Pictures\tây á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158" y="271367"/>
            <a:ext cx="3520260" cy="2734880"/>
          </a:xfrm>
          <a:prstGeom prst="rect">
            <a:avLst/>
          </a:prstGeom>
          <a:noFill/>
          <a:ln>
            <a:solidFill>
              <a:srgbClr val="FF0000">
                <a:alpha val="77000"/>
              </a:srgb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istrator\Pictures\bắc ph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5973" y="327994"/>
            <a:ext cx="3803073" cy="2773663"/>
          </a:xfrm>
          <a:prstGeom prst="rect">
            <a:avLst/>
          </a:prstGeom>
          <a:noFill/>
          <a:ln cmpd="sng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Freeform 24"/>
          <p:cNvSpPr/>
          <p:nvPr/>
        </p:nvSpPr>
        <p:spPr>
          <a:xfrm>
            <a:off x="4272171" y="623455"/>
            <a:ext cx="2679347" cy="872834"/>
          </a:xfrm>
          <a:custGeom>
            <a:avLst/>
            <a:gdLst>
              <a:gd name="connsiteX0" fmla="*/ 1224620 w 2575439"/>
              <a:gd name="connsiteY0" fmla="*/ 4573 h 1242573"/>
              <a:gd name="connsiteX1" fmla="*/ 912893 w 2575439"/>
              <a:gd name="connsiteY1" fmla="*/ 25355 h 1242573"/>
              <a:gd name="connsiteX2" fmla="*/ 850548 w 2575439"/>
              <a:gd name="connsiteY2" fmla="*/ 46136 h 1242573"/>
              <a:gd name="connsiteX3" fmla="*/ 819375 w 2575439"/>
              <a:gd name="connsiteY3" fmla="*/ 56527 h 1242573"/>
              <a:gd name="connsiteX4" fmla="*/ 476475 w 2575439"/>
              <a:gd name="connsiteY4" fmla="*/ 66918 h 1242573"/>
              <a:gd name="connsiteX5" fmla="*/ 445302 w 2575439"/>
              <a:gd name="connsiteY5" fmla="*/ 87700 h 1242573"/>
              <a:gd name="connsiteX6" fmla="*/ 414129 w 2575439"/>
              <a:gd name="connsiteY6" fmla="*/ 191609 h 1242573"/>
              <a:gd name="connsiteX7" fmla="*/ 382957 w 2575439"/>
              <a:gd name="connsiteY7" fmla="*/ 264345 h 1242573"/>
              <a:gd name="connsiteX8" fmla="*/ 362175 w 2575439"/>
              <a:gd name="connsiteY8" fmla="*/ 295518 h 1242573"/>
              <a:gd name="connsiteX9" fmla="*/ 299829 w 2575439"/>
              <a:gd name="connsiteY9" fmla="*/ 316300 h 1242573"/>
              <a:gd name="connsiteX10" fmla="*/ 268657 w 2575439"/>
              <a:gd name="connsiteY10" fmla="*/ 326691 h 1242573"/>
              <a:gd name="connsiteX11" fmla="*/ 237484 w 2575439"/>
              <a:gd name="connsiteY11" fmla="*/ 337082 h 1242573"/>
              <a:gd name="connsiteX12" fmla="*/ 206311 w 2575439"/>
              <a:gd name="connsiteY12" fmla="*/ 357864 h 1242573"/>
              <a:gd name="connsiteX13" fmla="*/ 175139 w 2575439"/>
              <a:gd name="connsiteY13" fmla="*/ 368255 h 1242573"/>
              <a:gd name="connsiteX14" fmla="*/ 81620 w 2575439"/>
              <a:gd name="connsiteY14" fmla="*/ 420209 h 1242573"/>
              <a:gd name="connsiteX15" fmla="*/ 50448 w 2575439"/>
              <a:gd name="connsiteY15" fmla="*/ 482555 h 1242573"/>
              <a:gd name="connsiteX16" fmla="*/ 29666 w 2575439"/>
              <a:gd name="connsiteY16" fmla="*/ 513727 h 1242573"/>
              <a:gd name="connsiteX17" fmla="*/ 19275 w 2575439"/>
              <a:gd name="connsiteY17" fmla="*/ 773500 h 1242573"/>
              <a:gd name="connsiteX18" fmla="*/ 81620 w 2575439"/>
              <a:gd name="connsiteY18" fmla="*/ 794282 h 1242573"/>
              <a:gd name="connsiteX19" fmla="*/ 143966 w 2575439"/>
              <a:gd name="connsiteY19" fmla="*/ 825455 h 1242573"/>
              <a:gd name="connsiteX20" fmla="*/ 164748 w 2575439"/>
              <a:gd name="connsiteY20" fmla="*/ 856627 h 1242573"/>
              <a:gd name="connsiteX21" fmla="*/ 445302 w 2575439"/>
              <a:gd name="connsiteY21" fmla="*/ 887800 h 1242573"/>
              <a:gd name="connsiteX22" fmla="*/ 476475 w 2575439"/>
              <a:gd name="connsiteY22" fmla="*/ 898191 h 1242573"/>
              <a:gd name="connsiteX23" fmla="*/ 538820 w 2575439"/>
              <a:gd name="connsiteY23" fmla="*/ 939755 h 1242573"/>
              <a:gd name="connsiteX24" fmla="*/ 569993 w 2575439"/>
              <a:gd name="connsiteY24" fmla="*/ 950145 h 1242573"/>
              <a:gd name="connsiteX25" fmla="*/ 621948 w 2575439"/>
              <a:gd name="connsiteY25" fmla="*/ 939755 h 1242573"/>
              <a:gd name="connsiteX26" fmla="*/ 632339 w 2575439"/>
              <a:gd name="connsiteY26" fmla="*/ 908582 h 1242573"/>
              <a:gd name="connsiteX27" fmla="*/ 663511 w 2575439"/>
              <a:gd name="connsiteY27" fmla="*/ 877409 h 1242573"/>
              <a:gd name="connsiteX28" fmla="*/ 684293 w 2575439"/>
              <a:gd name="connsiteY28" fmla="*/ 835845 h 1242573"/>
              <a:gd name="connsiteX29" fmla="*/ 746639 w 2575439"/>
              <a:gd name="connsiteY29" fmla="*/ 783891 h 1242573"/>
              <a:gd name="connsiteX30" fmla="*/ 777811 w 2575439"/>
              <a:gd name="connsiteY30" fmla="*/ 773500 h 1242573"/>
              <a:gd name="connsiteX31" fmla="*/ 850548 w 2575439"/>
              <a:gd name="connsiteY31" fmla="*/ 742327 h 1242573"/>
              <a:gd name="connsiteX32" fmla="*/ 1068757 w 2575439"/>
              <a:gd name="connsiteY32" fmla="*/ 752718 h 1242573"/>
              <a:gd name="connsiteX33" fmla="*/ 1110320 w 2575439"/>
              <a:gd name="connsiteY33" fmla="*/ 815064 h 1242573"/>
              <a:gd name="connsiteX34" fmla="*/ 1203839 w 2575439"/>
              <a:gd name="connsiteY34" fmla="*/ 856627 h 1242573"/>
              <a:gd name="connsiteX35" fmla="*/ 1484393 w 2575439"/>
              <a:gd name="connsiteY35" fmla="*/ 867018 h 1242573"/>
              <a:gd name="connsiteX36" fmla="*/ 1463611 w 2575439"/>
              <a:gd name="connsiteY36" fmla="*/ 908582 h 1242573"/>
              <a:gd name="connsiteX37" fmla="*/ 1401266 w 2575439"/>
              <a:gd name="connsiteY37" fmla="*/ 950145 h 1242573"/>
              <a:gd name="connsiteX38" fmla="*/ 1390875 w 2575439"/>
              <a:gd name="connsiteY38" fmla="*/ 981318 h 1242573"/>
              <a:gd name="connsiteX39" fmla="*/ 1370093 w 2575439"/>
              <a:gd name="connsiteY39" fmla="*/ 1012491 h 1242573"/>
              <a:gd name="connsiteX40" fmla="*/ 1380484 w 2575439"/>
              <a:gd name="connsiteY40" fmla="*/ 1085227 h 1242573"/>
              <a:gd name="connsiteX41" fmla="*/ 1411657 w 2575439"/>
              <a:gd name="connsiteY41" fmla="*/ 1106009 h 1242573"/>
              <a:gd name="connsiteX42" fmla="*/ 1484393 w 2575439"/>
              <a:gd name="connsiteY42" fmla="*/ 1126791 h 1242573"/>
              <a:gd name="connsiteX43" fmla="*/ 1671429 w 2575439"/>
              <a:gd name="connsiteY43" fmla="*/ 1116400 h 1242573"/>
              <a:gd name="connsiteX44" fmla="*/ 1712993 w 2575439"/>
              <a:gd name="connsiteY44" fmla="*/ 1106009 h 1242573"/>
              <a:gd name="connsiteX45" fmla="*/ 1785729 w 2575439"/>
              <a:gd name="connsiteY45" fmla="*/ 1064445 h 1242573"/>
              <a:gd name="connsiteX46" fmla="*/ 1816902 w 2575439"/>
              <a:gd name="connsiteY46" fmla="*/ 1043664 h 1242573"/>
              <a:gd name="connsiteX47" fmla="*/ 1879248 w 2575439"/>
              <a:gd name="connsiteY47" fmla="*/ 1022882 h 1242573"/>
              <a:gd name="connsiteX48" fmla="*/ 1868857 w 2575439"/>
              <a:gd name="connsiteY48" fmla="*/ 1054055 h 1242573"/>
              <a:gd name="connsiteX49" fmla="*/ 1879248 w 2575439"/>
              <a:gd name="connsiteY49" fmla="*/ 1126791 h 1242573"/>
              <a:gd name="connsiteX50" fmla="*/ 1972766 w 2575439"/>
              <a:gd name="connsiteY50" fmla="*/ 1199527 h 1242573"/>
              <a:gd name="connsiteX51" fmla="*/ 2294884 w 2575439"/>
              <a:gd name="connsiteY51" fmla="*/ 1209918 h 1242573"/>
              <a:gd name="connsiteX52" fmla="*/ 2367620 w 2575439"/>
              <a:gd name="connsiteY52" fmla="*/ 1230700 h 1242573"/>
              <a:gd name="connsiteX53" fmla="*/ 2419575 w 2575439"/>
              <a:gd name="connsiteY53" fmla="*/ 1241091 h 1242573"/>
              <a:gd name="connsiteX54" fmla="*/ 2429966 w 2575439"/>
              <a:gd name="connsiteY54" fmla="*/ 1209918 h 1242573"/>
              <a:gd name="connsiteX55" fmla="*/ 2357229 w 2575439"/>
              <a:gd name="connsiteY55" fmla="*/ 1126791 h 1242573"/>
              <a:gd name="connsiteX56" fmla="*/ 2346839 w 2575439"/>
              <a:gd name="connsiteY56" fmla="*/ 1095618 h 1242573"/>
              <a:gd name="connsiteX57" fmla="*/ 2315666 w 2575439"/>
              <a:gd name="connsiteY57" fmla="*/ 1064445 h 1242573"/>
              <a:gd name="connsiteX58" fmla="*/ 2294884 w 2575439"/>
              <a:gd name="connsiteY58" fmla="*/ 1033273 h 1242573"/>
              <a:gd name="connsiteX59" fmla="*/ 2305275 w 2575439"/>
              <a:gd name="connsiteY59" fmla="*/ 929364 h 1242573"/>
              <a:gd name="connsiteX60" fmla="*/ 2336448 w 2575439"/>
              <a:gd name="connsiteY60" fmla="*/ 908582 h 1242573"/>
              <a:gd name="connsiteX61" fmla="*/ 2398793 w 2575439"/>
              <a:gd name="connsiteY61" fmla="*/ 887800 h 1242573"/>
              <a:gd name="connsiteX62" fmla="*/ 2471529 w 2575439"/>
              <a:gd name="connsiteY62" fmla="*/ 846236 h 1242573"/>
              <a:gd name="connsiteX63" fmla="*/ 2544266 w 2575439"/>
              <a:gd name="connsiteY63" fmla="*/ 804673 h 1242573"/>
              <a:gd name="connsiteX64" fmla="*/ 2565048 w 2575439"/>
              <a:gd name="connsiteY64" fmla="*/ 773500 h 1242573"/>
              <a:gd name="connsiteX65" fmla="*/ 2575439 w 2575439"/>
              <a:gd name="connsiteY65" fmla="*/ 742327 h 1242573"/>
              <a:gd name="connsiteX66" fmla="*/ 2565048 w 2575439"/>
              <a:gd name="connsiteY66" fmla="*/ 711155 h 1242573"/>
              <a:gd name="connsiteX67" fmla="*/ 2513093 w 2575439"/>
              <a:gd name="connsiteY67" fmla="*/ 648809 h 1242573"/>
              <a:gd name="connsiteX68" fmla="*/ 2471529 w 2575439"/>
              <a:gd name="connsiteY68" fmla="*/ 586464 h 1242573"/>
              <a:gd name="connsiteX69" fmla="*/ 2450748 w 2575439"/>
              <a:gd name="connsiteY69" fmla="*/ 555291 h 1242573"/>
              <a:gd name="connsiteX70" fmla="*/ 2440357 w 2575439"/>
              <a:gd name="connsiteY70" fmla="*/ 524118 h 1242573"/>
              <a:gd name="connsiteX71" fmla="*/ 2398793 w 2575439"/>
              <a:gd name="connsiteY71" fmla="*/ 461773 h 1242573"/>
              <a:gd name="connsiteX72" fmla="*/ 2378011 w 2575439"/>
              <a:gd name="connsiteY72" fmla="*/ 430600 h 1242573"/>
              <a:gd name="connsiteX73" fmla="*/ 2357229 w 2575439"/>
              <a:gd name="connsiteY73" fmla="*/ 399427 h 1242573"/>
              <a:gd name="connsiteX74" fmla="*/ 2326057 w 2575439"/>
              <a:gd name="connsiteY74" fmla="*/ 305909 h 1242573"/>
              <a:gd name="connsiteX75" fmla="*/ 2315666 w 2575439"/>
              <a:gd name="connsiteY75" fmla="*/ 274736 h 1242573"/>
              <a:gd name="connsiteX76" fmla="*/ 2274102 w 2575439"/>
              <a:gd name="connsiteY76" fmla="*/ 212391 h 1242573"/>
              <a:gd name="connsiteX77" fmla="*/ 2222148 w 2575439"/>
              <a:gd name="connsiteY77" fmla="*/ 150045 h 1242573"/>
              <a:gd name="connsiteX78" fmla="*/ 2087066 w 2575439"/>
              <a:gd name="connsiteY78" fmla="*/ 118873 h 1242573"/>
              <a:gd name="connsiteX79" fmla="*/ 1941593 w 2575439"/>
              <a:gd name="connsiteY79" fmla="*/ 108482 h 1242573"/>
              <a:gd name="connsiteX80" fmla="*/ 1733775 w 2575439"/>
              <a:gd name="connsiteY80" fmla="*/ 129264 h 1242573"/>
              <a:gd name="connsiteX81" fmla="*/ 1702602 w 2575439"/>
              <a:gd name="connsiteY81" fmla="*/ 139655 h 1242573"/>
              <a:gd name="connsiteX82" fmla="*/ 1640257 w 2575439"/>
              <a:gd name="connsiteY82" fmla="*/ 181218 h 1242573"/>
              <a:gd name="connsiteX83" fmla="*/ 1609084 w 2575439"/>
              <a:gd name="connsiteY83" fmla="*/ 212391 h 1242573"/>
              <a:gd name="connsiteX84" fmla="*/ 1577911 w 2575439"/>
              <a:gd name="connsiteY84" fmla="*/ 222782 h 1242573"/>
              <a:gd name="connsiteX85" fmla="*/ 1484393 w 2575439"/>
              <a:gd name="connsiteY85" fmla="*/ 202000 h 1242573"/>
              <a:gd name="connsiteX86" fmla="*/ 1422048 w 2575439"/>
              <a:gd name="connsiteY86" fmla="*/ 181218 h 1242573"/>
              <a:gd name="connsiteX87" fmla="*/ 1390875 w 2575439"/>
              <a:gd name="connsiteY87" fmla="*/ 170827 h 1242573"/>
              <a:gd name="connsiteX88" fmla="*/ 1328529 w 2575439"/>
              <a:gd name="connsiteY88" fmla="*/ 150045 h 1242573"/>
              <a:gd name="connsiteX89" fmla="*/ 1297357 w 2575439"/>
              <a:gd name="connsiteY89" fmla="*/ 139655 h 1242573"/>
              <a:gd name="connsiteX90" fmla="*/ 1255793 w 2575439"/>
              <a:gd name="connsiteY90" fmla="*/ 46136 h 1242573"/>
              <a:gd name="connsiteX91" fmla="*/ 1235011 w 2575439"/>
              <a:gd name="connsiteY91" fmla="*/ 4573 h 1242573"/>
              <a:gd name="connsiteX92" fmla="*/ 1151884 w 2575439"/>
              <a:gd name="connsiteY92" fmla="*/ 4573 h 1242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2575439" h="1242573">
                <a:moveTo>
                  <a:pt x="1224620" y="4573"/>
                </a:moveTo>
                <a:cubicBezTo>
                  <a:pt x="1197541" y="5804"/>
                  <a:pt x="987723" y="9320"/>
                  <a:pt x="912893" y="25355"/>
                </a:cubicBezTo>
                <a:cubicBezTo>
                  <a:pt x="891474" y="29945"/>
                  <a:pt x="871330" y="39209"/>
                  <a:pt x="850548" y="46136"/>
                </a:cubicBezTo>
                <a:cubicBezTo>
                  <a:pt x="840157" y="49600"/>
                  <a:pt x="830323" y="56195"/>
                  <a:pt x="819375" y="56527"/>
                </a:cubicBezTo>
                <a:lnTo>
                  <a:pt x="476475" y="66918"/>
                </a:lnTo>
                <a:cubicBezTo>
                  <a:pt x="466084" y="73845"/>
                  <a:pt x="451921" y="77110"/>
                  <a:pt x="445302" y="87700"/>
                </a:cubicBezTo>
                <a:cubicBezTo>
                  <a:pt x="432306" y="108493"/>
                  <a:pt x="421813" y="164715"/>
                  <a:pt x="414129" y="191609"/>
                </a:cubicBezTo>
                <a:cubicBezTo>
                  <a:pt x="405801" y="220758"/>
                  <a:pt x="398795" y="236630"/>
                  <a:pt x="382957" y="264345"/>
                </a:cubicBezTo>
                <a:cubicBezTo>
                  <a:pt x="376761" y="275188"/>
                  <a:pt x="372765" y="288899"/>
                  <a:pt x="362175" y="295518"/>
                </a:cubicBezTo>
                <a:cubicBezTo>
                  <a:pt x="343599" y="307128"/>
                  <a:pt x="320611" y="309373"/>
                  <a:pt x="299829" y="316300"/>
                </a:cubicBezTo>
                <a:lnTo>
                  <a:pt x="268657" y="326691"/>
                </a:lnTo>
                <a:cubicBezTo>
                  <a:pt x="258266" y="330155"/>
                  <a:pt x="246598" y="331006"/>
                  <a:pt x="237484" y="337082"/>
                </a:cubicBezTo>
                <a:cubicBezTo>
                  <a:pt x="227093" y="344009"/>
                  <a:pt x="217481" y="352279"/>
                  <a:pt x="206311" y="357864"/>
                </a:cubicBezTo>
                <a:cubicBezTo>
                  <a:pt x="196515" y="362762"/>
                  <a:pt x="184713" y="362936"/>
                  <a:pt x="175139" y="368255"/>
                </a:cubicBezTo>
                <a:cubicBezTo>
                  <a:pt x="67952" y="427803"/>
                  <a:pt x="152155" y="396697"/>
                  <a:pt x="81620" y="420209"/>
                </a:cubicBezTo>
                <a:cubicBezTo>
                  <a:pt x="22056" y="509560"/>
                  <a:pt x="93475" y="396502"/>
                  <a:pt x="50448" y="482555"/>
                </a:cubicBezTo>
                <a:cubicBezTo>
                  <a:pt x="44863" y="493725"/>
                  <a:pt x="36593" y="503336"/>
                  <a:pt x="29666" y="513727"/>
                </a:cubicBezTo>
                <a:cubicBezTo>
                  <a:pt x="7012" y="604343"/>
                  <a:pt x="-18470" y="671049"/>
                  <a:pt x="19275" y="773500"/>
                </a:cubicBezTo>
                <a:cubicBezTo>
                  <a:pt x="26848" y="794055"/>
                  <a:pt x="60838" y="787355"/>
                  <a:pt x="81620" y="794282"/>
                </a:cubicBezTo>
                <a:cubicBezTo>
                  <a:pt x="124641" y="808622"/>
                  <a:pt x="103679" y="798597"/>
                  <a:pt x="143966" y="825455"/>
                </a:cubicBezTo>
                <a:cubicBezTo>
                  <a:pt x="150893" y="835846"/>
                  <a:pt x="154158" y="850008"/>
                  <a:pt x="164748" y="856627"/>
                </a:cubicBezTo>
                <a:cubicBezTo>
                  <a:pt x="229786" y="897275"/>
                  <a:pt x="425901" y="886876"/>
                  <a:pt x="445302" y="887800"/>
                </a:cubicBezTo>
                <a:cubicBezTo>
                  <a:pt x="455693" y="891264"/>
                  <a:pt x="466900" y="892872"/>
                  <a:pt x="476475" y="898191"/>
                </a:cubicBezTo>
                <a:cubicBezTo>
                  <a:pt x="498308" y="910321"/>
                  <a:pt x="515125" y="931857"/>
                  <a:pt x="538820" y="939755"/>
                </a:cubicBezTo>
                <a:lnTo>
                  <a:pt x="569993" y="950145"/>
                </a:lnTo>
                <a:cubicBezTo>
                  <a:pt x="587311" y="946682"/>
                  <a:pt x="607253" y="949552"/>
                  <a:pt x="621948" y="939755"/>
                </a:cubicBezTo>
                <a:cubicBezTo>
                  <a:pt x="631062" y="933679"/>
                  <a:pt x="626263" y="917696"/>
                  <a:pt x="632339" y="908582"/>
                </a:cubicBezTo>
                <a:cubicBezTo>
                  <a:pt x="640490" y="896355"/>
                  <a:pt x="654970" y="889367"/>
                  <a:pt x="663511" y="877409"/>
                </a:cubicBezTo>
                <a:cubicBezTo>
                  <a:pt x="672514" y="864804"/>
                  <a:pt x="675290" y="848450"/>
                  <a:pt x="684293" y="835845"/>
                </a:cubicBezTo>
                <a:cubicBezTo>
                  <a:pt x="697059" y="817972"/>
                  <a:pt x="726387" y="794017"/>
                  <a:pt x="746639" y="783891"/>
                </a:cubicBezTo>
                <a:cubicBezTo>
                  <a:pt x="756435" y="778993"/>
                  <a:pt x="768015" y="778398"/>
                  <a:pt x="777811" y="773500"/>
                </a:cubicBezTo>
                <a:cubicBezTo>
                  <a:pt x="849568" y="737621"/>
                  <a:pt x="764047" y="763952"/>
                  <a:pt x="850548" y="742327"/>
                </a:cubicBezTo>
                <a:cubicBezTo>
                  <a:pt x="923284" y="745791"/>
                  <a:pt x="998635" y="733084"/>
                  <a:pt x="1068757" y="752718"/>
                </a:cubicBezTo>
                <a:cubicBezTo>
                  <a:pt x="1092809" y="759453"/>
                  <a:pt x="1089538" y="801210"/>
                  <a:pt x="1110320" y="815064"/>
                </a:cubicBezTo>
                <a:cubicBezTo>
                  <a:pt x="1139815" y="834727"/>
                  <a:pt x="1164562" y="855172"/>
                  <a:pt x="1203839" y="856627"/>
                </a:cubicBezTo>
                <a:lnTo>
                  <a:pt x="1484393" y="867018"/>
                </a:lnTo>
                <a:cubicBezTo>
                  <a:pt x="1477466" y="880873"/>
                  <a:pt x="1474564" y="897629"/>
                  <a:pt x="1463611" y="908582"/>
                </a:cubicBezTo>
                <a:cubicBezTo>
                  <a:pt x="1445950" y="926243"/>
                  <a:pt x="1401266" y="950145"/>
                  <a:pt x="1401266" y="950145"/>
                </a:cubicBezTo>
                <a:cubicBezTo>
                  <a:pt x="1397802" y="960536"/>
                  <a:pt x="1395773" y="971521"/>
                  <a:pt x="1390875" y="981318"/>
                </a:cubicBezTo>
                <a:cubicBezTo>
                  <a:pt x="1385290" y="992488"/>
                  <a:pt x="1371336" y="1000065"/>
                  <a:pt x="1370093" y="1012491"/>
                </a:cubicBezTo>
                <a:cubicBezTo>
                  <a:pt x="1367656" y="1036861"/>
                  <a:pt x="1370537" y="1062846"/>
                  <a:pt x="1380484" y="1085227"/>
                </a:cubicBezTo>
                <a:cubicBezTo>
                  <a:pt x="1385556" y="1096639"/>
                  <a:pt x="1400487" y="1100424"/>
                  <a:pt x="1411657" y="1106009"/>
                </a:cubicBezTo>
                <a:cubicBezTo>
                  <a:pt x="1426565" y="1113463"/>
                  <a:pt x="1471074" y="1123461"/>
                  <a:pt x="1484393" y="1126791"/>
                </a:cubicBezTo>
                <a:cubicBezTo>
                  <a:pt x="1546738" y="1123327"/>
                  <a:pt x="1609244" y="1122053"/>
                  <a:pt x="1671429" y="1116400"/>
                </a:cubicBezTo>
                <a:cubicBezTo>
                  <a:pt x="1685651" y="1115107"/>
                  <a:pt x="1700594" y="1113094"/>
                  <a:pt x="1712993" y="1106009"/>
                </a:cubicBezTo>
                <a:cubicBezTo>
                  <a:pt x="1809293" y="1050980"/>
                  <a:pt x="1676432" y="1091770"/>
                  <a:pt x="1785729" y="1064445"/>
                </a:cubicBezTo>
                <a:cubicBezTo>
                  <a:pt x="1796120" y="1057518"/>
                  <a:pt x="1805490" y="1048736"/>
                  <a:pt x="1816902" y="1043664"/>
                </a:cubicBezTo>
                <a:cubicBezTo>
                  <a:pt x="1836920" y="1034767"/>
                  <a:pt x="1879248" y="1022882"/>
                  <a:pt x="1879248" y="1022882"/>
                </a:cubicBezTo>
                <a:cubicBezTo>
                  <a:pt x="1875784" y="1033273"/>
                  <a:pt x="1868857" y="1043102"/>
                  <a:pt x="1868857" y="1054055"/>
                </a:cubicBezTo>
                <a:cubicBezTo>
                  <a:pt x="1868857" y="1078546"/>
                  <a:pt x="1867637" y="1105227"/>
                  <a:pt x="1879248" y="1126791"/>
                </a:cubicBezTo>
                <a:cubicBezTo>
                  <a:pt x="1891742" y="1149995"/>
                  <a:pt x="1935176" y="1197316"/>
                  <a:pt x="1972766" y="1199527"/>
                </a:cubicBezTo>
                <a:cubicBezTo>
                  <a:pt x="2080009" y="1205835"/>
                  <a:pt x="2187511" y="1206454"/>
                  <a:pt x="2294884" y="1209918"/>
                </a:cubicBezTo>
                <a:cubicBezTo>
                  <a:pt x="2319129" y="1216845"/>
                  <a:pt x="2343157" y="1224584"/>
                  <a:pt x="2367620" y="1230700"/>
                </a:cubicBezTo>
                <a:cubicBezTo>
                  <a:pt x="2384754" y="1234984"/>
                  <a:pt x="2402820" y="1246676"/>
                  <a:pt x="2419575" y="1241091"/>
                </a:cubicBezTo>
                <a:cubicBezTo>
                  <a:pt x="2429966" y="1237627"/>
                  <a:pt x="2426502" y="1220309"/>
                  <a:pt x="2429966" y="1209918"/>
                </a:cubicBezTo>
                <a:cubicBezTo>
                  <a:pt x="2381475" y="1137182"/>
                  <a:pt x="2409184" y="1161428"/>
                  <a:pt x="2357229" y="1126791"/>
                </a:cubicBezTo>
                <a:cubicBezTo>
                  <a:pt x="2353766" y="1116400"/>
                  <a:pt x="2352915" y="1104731"/>
                  <a:pt x="2346839" y="1095618"/>
                </a:cubicBezTo>
                <a:cubicBezTo>
                  <a:pt x="2338688" y="1083391"/>
                  <a:pt x="2325074" y="1075734"/>
                  <a:pt x="2315666" y="1064445"/>
                </a:cubicBezTo>
                <a:cubicBezTo>
                  <a:pt x="2307671" y="1054851"/>
                  <a:pt x="2301811" y="1043664"/>
                  <a:pt x="2294884" y="1033273"/>
                </a:cubicBezTo>
                <a:cubicBezTo>
                  <a:pt x="2298348" y="998637"/>
                  <a:pt x="2294267" y="962387"/>
                  <a:pt x="2305275" y="929364"/>
                </a:cubicBezTo>
                <a:cubicBezTo>
                  <a:pt x="2309224" y="917516"/>
                  <a:pt x="2325036" y="913654"/>
                  <a:pt x="2336448" y="908582"/>
                </a:cubicBezTo>
                <a:cubicBezTo>
                  <a:pt x="2356466" y="899685"/>
                  <a:pt x="2398793" y="887800"/>
                  <a:pt x="2398793" y="887800"/>
                </a:cubicBezTo>
                <a:cubicBezTo>
                  <a:pt x="2483141" y="803452"/>
                  <a:pt x="2373847" y="902054"/>
                  <a:pt x="2471529" y="846236"/>
                </a:cubicBezTo>
                <a:cubicBezTo>
                  <a:pt x="2567827" y="791209"/>
                  <a:pt x="2434969" y="831997"/>
                  <a:pt x="2544266" y="804673"/>
                </a:cubicBezTo>
                <a:cubicBezTo>
                  <a:pt x="2551193" y="794282"/>
                  <a:pt x="2559463" y="784670"/>
                  <a:pt x="2565048" y="773500"/>
                </a:cubicBezTo>
                <a:cubicBezTo>
                  <a:pt x="2569946" y="763703"/>
                  <a:pt x="2575439" y="753280"/>
                  <a:pt x="2575439" y="742327"/>
                </a:cubicBezTo>
                <a:cubicBezTo>
                  <a:pt x="2575439" y="731374"/>
                  <a:pt x="2569946" y="720951"/>
                  <a:pt x="2565048" y="711155"/>
                </a:cubicBezTo>
                <a:cubicBezTo>
                  <a:pt x="2542769" y="666597"/>
                  <a:pt x="2545267" y="690175"/>
                  <a:pt x="2513093" y="648809"/>
                </a:cubicBezTo>
                <a:cubicBezTo>
                  <a:pt x="2497759" y="629094"/>
                  <a:pt x="2485383" y="607246"/>
                  <a:pt x="2471529" y="586464"/>
                </a:cubicBezTo>
                <a:cubicBezTo>
                  <a:pt x="2464602" y="576073"/>
                  <a:pt x="2454697" y="567138"/>
                  <a:pt x="2450748" y="555291"/>
                </a:cubicBezTo>
                <a:cubicBezTo>
                  <a:pt x="2447284" y="544900"/>
                  <a:pt x="2445676" y="533693"/>
                  <a:pt x="2440357" y="524118"/>
                </a:cubicBezTo>
                <a:cubicBezTo>
                  <a:pt x="2428227" y="502285"/>
                  <a:pt x="2412648" y="482555"/>
                  <a:pt x="2398793" y="461773"/>
                </a:cubicBezTo>
                <a:lnTo>
                  <a:pt x="2378011" y="430600"/>
                </a:lnTo>
                <a:lnTo>
                  <a:pt x="2357229" y="399427"/>
                </a:lnTo>
                <a:lnTo>
                  <a:pt x="2326057" y="305909"/>
                </a:lnTo>
                <a:cubicBezTo>
                  <a:pt x="2322593" y="295518"/>
                  <a:pt x="2321742" y="283849"/>
                  <a:pt x="2315666" y="274736"/>
                </a:cubicBezTo>
                <a:lnTo>
                  <a:pt x="2274102" y="212391"/>
                </a:lnTo>
                <a:cubicBezTo>
                  <a:pt x="2261168" y="192990"/>
                  <a:pt x="2243325" y="161810"/>
                  <a:pt x="2222148" y="150045"/>
                </a:cubicBezTo>
                <a:cubicBezTo>
                  <a:pt x="2186622" y="130308"/>
                  <a:pt x="2125526" y="122536"/>
                  <a:pt x="2087066" y="118873"/>
                </a:cubicBezTo>
                <a:cubicBezTo>
                  <a:pt x="2038670" y="114264"/>
                  <a:pt x="1990084" y="111946"/>
                  <a:pt x="1941593" y="108482"/>
                </a:cubicBezTo>
                <a:cubicBezTo>
                  <a:pt x="1820454" y="116053"/>
                  <a:pt x="1813938" y="106360"/>
                  <a:pt x="1733775" y="129264"/>
                </a:cubicBezTo>
                <a:cubicBezTo>
                  <a:pt x="1723243" y="132273"/>
                  <a:pt x="1712177" y="134336"/>
                  <a:pt x="1702602" y="139655"/>
                </a:cubicBezTo>
                <a:cubicBezTo>
                  <a:pt x="1680769" y="151785"/>
                  <a:pt x="1657918" y="163557"/>
                  <a:pt x="1640257" y="181218"/>
                </a:cubicBezTo>
                <a:cubicBezTo>
                  <a:pt x="1629866" y="191609"/>
                  <a:pt x="1621311" y="204240"/>
                  <a:pt x="1609084" y="212391"/>
                </a:cubicBezTo>
                <a:cubicBezTo>
                  <a:pt x="1599970" y="218467"/>
                  <a:pt x="1588302" y="219318"/>
                  <a:pt x="1577911" y="222782"/>
                </a:cubicBezTo>
                <a:cubicBezTo>
                  <a:pt x="1548251" y="216850"/>
                  <a:pt x="1513740" y="210804"/>
                  <a:pt x="1484393" y="202000"/>
                </a:cubicBezTo>
                <a:cubicBezTo>
                  <a:pt x="1463411" y="195705"/>
                  <a:pt x="1442830" y="188145"/>
                  <a:pt x="1422048" y="181218"/>
                </a:cubicBezTo>
                <a:lnTo>
                  <a:pt x="1390875" y="170827"/>
                </a:lnTo>
                <a:lnTo>
                  <a:pt x="1328529" y="150045"/>
                </a:lnTo>
                <a:lnTo>
                  <a:pt x="1297357" y="139655"/>
                </a:lnTo>
                <a:cubicBezTo>
                  <a:pt x="1236222" y="47952"/>
                  <a:pt x="1329994" y="194534"/>
                  <a:pt x="1255793" y="46136"/>
                </a:cubicBezTo>
                <a:cubicBezTo>
                  <a:pt x="1248866" y="32282"/>
                  <a:pt x="1249393" y="10326"/>
                  <a:pt x="1235011" y="4573"/>
                </a:cubicBezTo>
                <a:cubicBezTo>
                  <a:pt x="1209284" y="-5718"/>
                  <a:pt x="1179593" y="4573"/>
                  <a:pt x="1151884" y="4573"/>
                </a:cubicBezTo>
              </a:path>
            </a:pathLst>
          </a:custGeom>
          <a:ln w="76200" cmpd="sng">
            <a:solidFill>
              <a:srgbClr val="FF0000">
                <a:alpha val="92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2"/>
          <p:cNvSpPr/>
          <p:nvPr/>
        </p:nvSpPr>
        <p:spPr>
          <a:xfrm>
            <a:off x="394857" y="388080"/>
            <a:ext cx="3470561" cy="2505786"/>
          </a:xfrm>
          <a:custGeom>
            <a:avLst/>
            <a:gdLst>
              <a:gd name="connsiteX0" fmla="*/ 1831547 w 3078456"/>
              <a:gd name="connsiteY0" fmla="*/ 310739 h 3054218"/>
              <a:gd name="connsiteX1" fmla="*/ 1862719 w 3078456"/>
              <a:gd name="connsiteY1" fmla="*/ 362694 h 3054218"/>
              <a:gd name="connsiteX2" fmla="*/ 1852329 w 3078456"/>
              <a:gd name="connsiteY2" fmla="*/ 393867 h 3054218"/>
              <a:gd name="connsiteX3" fmla="*/ 1800374 w 3078456"/>
              <a:gd name="connsiteY3" fmla="*/ 456212 h 3054218"/>
              <a:gd name="connsiteX4" fmla="*/ 1810765 w 3078456"/>
              <a:gd name="connsiteY4" fmla="*/ 601685 h 3054218"/>
              <a:gd name="connsiteX5" fmla="*/ 1841938 w 3078456"/>
              <a:gd name="connsiteY5" fmla="*/ 612076 h 3054218"/>
              <a:gd name="connsiteX6" fmla="*/ 1883501 w 3078456"/>
              <a:gd name="connsiteY6" fmla="*/ 632858 h 3054218"/>
              <a:gd name="connsiteX7" fmla="*/ 1914674 w 3078456"/>
              <a:gd name="connsiteY7" fmla="*/ 643249 h 3054218"/>
              <a:gd name="connsiteX8" fmla="*/ 1945847 w 3078456"/>
              <a:gd name="connsiteY8" fmla="*/ 664030 h 3054218"/>
              <a:gd name="connsiteX9" fmla="*/ 1977019 w 3078456"/>
              <a:gd name="connsiteY9" fmla="*/ 674421 h 3054218"/>
              <a:gd name="connsiteX10" fmla="*/ 2008192 w 3078456"/>
              <a:gd name="connsiteY10" fmla="*/ 695203 h 3054218"/>
              <a:gd name="connsiteX11" fmla="*/ 2070538 w 3078456"/>
              <a:gd name="connsiteY11" fmla="*/ 715985 h 3054218"/>
              <a:gd name="connsiteX12" fmla="*/ 2236792 w 3078456"/>
              <a:gd name="connsiteY12" fmla="*/ 684812 h 3054218"/>
              <a:gd name="connsiteX13" fmla="*/ 2247183 w 3078456"/>
              <a:gd name="connsiteY13" fmla="*/ 653639 h 3054218"/>
              <a:gd name="connsiteX14" fmla="*/ 2267965 w 3078456"/>
              <a:gd name="connsiteY14" fmla="*/ 622467 h 3054218"/>
              <a:gd name="connsiteX15" fmla="*/ 2278356 w 3078456"/>
              <a:gd name="connsiteY15" fmla="*/ 591294 h 3054218"/>
              <a:gd name="connsiteX16" fmla="*/ 2309529 w 3078456"/>
              <a:gd name="connsiteY16" fmla="*/ 580903 h 3054218"/>
              <a:gd name="connsiteX17" fmla="*/ 2340701 w 3078456"/>
              <a:gd name="connsiteY17" fmla="*/ 560121 h 3054218"/>
              <a:gd name="connsiteX18" fmla="*/ 2413438 w 3078456"/>
              <a:gd name="connsiteY18" fmla="*/ 539339 h 3054218"/>
              <a:gd name="connsiteX19" fmla="*/ 2444610 w 3078456"/>
              <a:gd name="connsiteY19" fmla="*/ 528949 h 3054218"/>
              <a:gd name="connsiteX20" fmla="*/ 2548519 w 3078456"/>
              <a:gd name="connsiteY20" fmla="*/ 560121 h 3054218"/>
              <a:gd name="connsiteX21" fmla="*/ 2579692 w 3078456"/>
              <a:gd name="connsiteY21" fmla="*/ 570512 h 3054218"/>
              <a:gd name="connsiteX22" fmla="*/ 2610865 w 3078456"/>
              <a:gd name="connsiteY22" fmla="*/ 601685 h 3054218"/>
              <a:gd name="connsiteX23" fmla="*/ 2735556 w 3078456"/>
              <a:gd name="connsiteY23" fmla="*/ 622467 h 3054218"/>
              <a:gd name="connsiteX24" fmla="*/ 2766729 w 3078456"/>
              <a:gd name="connsiteY24" fmla="*/ 643249 h 3054218"/>
              <a:gd name="connsiteX25" fmla="*/ 2797901 w 3078456"/>
              <a:gd name="connsiteY25" fmla="*/ 705594 h 3054218"/>
              <a:gd name="connsiteX26" fmla="*/ 2787510 w 3078456"/>
              <a:gd name="connsiteY26" fmla="*/ 882239 h 3054218"/>
              <a:gd name="connsiteX27" fmla="*/ 2756338 w 3078456"/>
              <a:gd name="connsiteY27" fmla="*/ 903021 h 3054218"/>
              <a:gd name="connsiteX28" fmla="*/ 2787510 w 3078456"/>
              <a:gd name="connsiteY28" fmla="*/ 975758 h 3054218"/>
              <a:gd name="connsiteX29" fmla="*/ 2808292 w 3078456"/>
              <a:gd name="connsiteY29" fmla="*/ 1038103 h 3054218"/>
              <a:gd name="connsiteX30" fmla="*/ 2818683 w 3078456"/>
              <a:gd name="connsiteY30" fmla="*/ 1121230 h 3054218"/>
              <a:gd name="connsiteX31" fmla="*/ 2829074 w 3078456"/>
              <a:gd name="connsiteY31" fmla="*/ 1162794 h 3054218"/>
              <a:gd name="connsiteX32" fmla="*/ 2891419 w 3078456"/>
              <a:gd name="connsiteY32" fmla="*/ 1183576 h 3054218"/>
              <a:gd name="connsiteX33" fmla="*/ 2912201 w 3078456"/>
              <a:gd name="connsiteY33" fmla="*/ 1214749 h 3054218"/>
              <a:gd name="connsiteX34" fmla="*/ 2901810 w 3078456"/>
              <a:gd name="connsiteY34" fmla="*/ 1256312 h 3054218"/>
              <a:gd name="connsiteX35" fmla="*/ 2870638 w 3078456"/>
              <a:gd name="connsiteY35" fmla="*/ 1318658 h 3054218"/>
              <a:gd name="connsiteX36" fmla="*/ 2881029 w 3078456"/>
              <a:gd name="connsiteY36" fmla="*/ 1349830 h 3054218"/>
              <a:gd name="connsiteX37" fmla="*/ 2943374 w 3078456"/>
              <a:gd name="connsiteY37" fmla="*/ 1381003 h 3054218"/>
              <a:gd name="connsiteX38" fmla="*/ 2974547 w 3078456"/>
              <a:gd name="connsiteY38" fmla="*/ 1412176 h 3054218"/>
              <a:gd name="connsiteX39" fmla="*/ 3005719 w 3078456"/>
              <a:gd name="connsiteY39" fmla="*/ 1422567 h 3054218"/>
              <a:gd name="connsiteX40" fmla="*/ 3078456 w 3078456"/>
              <a:gd name="connsiteY40" fmla="*/ 1464130 h 3054218"/>
              <a:gd name="connsiteX41" fmla="*/ 3068065 w 3078456"/>
              <a:gd name="connsiteY41" fmla="*/ 1526476 h 3054218"/>
              <a:gd name="connsiteX42" fmla="*/ 3016110 w 3078456"/>
              <a:gd name="connsiteY42" fmla="*/ 1588821 h 3054218"/>
              <a:gd name="connsiteX43" fmla="*/ 2995329 w 3078456"/>
              <a:gd name="connsiteY43" fmla="*/ 1651167 h 3054218"/>
              <a:gd name="connsiteX44" fmla="*/ 2974547 w 3078456"/>
              <a:gd name="connsiteY44" fmla="*/ 1713512 h 3054218"/>
              <a:gd name="connsiteX45" fmla="*/ 2673210 w 3078456"/>
              <a:gd name="connsiteY45" fmla="*/ 1692730 h 3054218"/>
              <a:gd name="connsiteX46" fmla="*/ 2579692 w 3078456"/>
              <a:gd name="connsiteY46" fmla="*/ 1682339 h 3054218"/>
              <a:gd name="connsiteX47" fmla="*/ 2548519 w 3078456"/>
              <a:gd name="connsiteY47" fmla="*/ 1661558 h 3054218"/>
              <a:gd name="connsiteX48" fmla="*/ 2486174 w 3078456"/>
              <a:gd name="connsiteY48" fmla="*/ 1609603 h 3054218"/>
              <a:gd name="connsiteX49" fmla="*/ 2444610 w 3078456"/>
              <a:gd name="connsiteY49" fmla="*/ 1599212 h 3054218"/>
              <a:gd name="connsiteX50" fmla="*/ 2247183 w 3078456"/>
              <a:gd name="connsiteY50" fmla="*/ 1609603 h 3054218"/>
              <a:gd name="connsiteX51" fmla="*/ 2195229 w 3078456"/>
              <a:gd name="connsiteY51" fmla="*/ 1619994 h 3054218"/>
              <a:gd name="connsiteX52" fmla="*/ 2455001 w 3078456"/>
              <a:gd name="connsiteY52" fmla="*/ 1630385 h 3054218"/>
              <a:gd name="connsiteX53" fmla="*/ 2392656 w 3078456"/>
              <a:gd name="connsiteY53" fmla="*/ 1661558 h 3054218"/>
              <a:gd name="connsiteX54" fmla="*/ 2361483 w 3078456"/>
              <a:gd name="connsiteY54" fmla="*/ 1671949 h 3054218"/>
              <a:gd name="connsiteX55" fmla="*/ 2216010 w 3078456"/>
              <a:gd name="connsiteY55" fmla="*/ 1661558 h 3054218"/>
              <a:gd name="connsiteX56" fmla="*/ 2153665 w 3078456"/>
              <a:gd name="connsiteY56" fmla="*/ 1640776 h 3054218"/>
              <a:gd name="connsiteX57" fmla="*/ 2101710 w 3078456"/>
              <a:gd name="connsiteY57" fmla="*/ 1578430 h 3054218"/>
              <a:gd name="connsiteX58" fmla="*/ 2060147 w 3078456"/>
              <a:gd name="connsiteY58" fmla="*/ 1516085 h 3054218"/>
              <a:gd name="connsiteX59" fmla="*/ 2018583 w 3078456"/>
              <a:gd name="connsiteY59" fmla="*/ 1453739 h 3054218"/>
              <a:gd name="connsiteX60" fmla="*/ 1966629 w 3078456"/>
              <a:gd name="connsiteY60" fmla="*/ 1391394 h 3054218"/>
              <a:gd name="connsiteX61" fmla="*/ 1935456 w 3078456"/>
              <a:gd name="connsiteY61" fmla="*/ 1370612 h 3054218"/>
              <a:gd name="connsiteX62" fmla="*/ 1883501 w 3078456"/>
              <a:gd name="connsiteY62" fmla="*/ 1360221 h 3054218"/>
              <a:gd name="connsiteX63" fmla="*/ 1779592 w 3078456"/>
              <a:gd name="connsiteY63" fmla="*/ 1370612 h 3054218"/>
              <a:gd name="connsiteX64" fmla="*/ 1758810 w 3078456"/>
              <a:gd name="connsiteY64" fmla="*/ 1401785 h 3054218"/>
              <a:gd name="connsiteX65" fmla="*/ 1769201 w 3078456"/>
              <a:gd name="connsiteY65" fmla="*/ 1536867 h 3054218"/>
              <a:gd name="connsiteX66" fmla="*/ 1789983 w 3078456"/>
              <a:gd name="connsiteY66" fmla="*/ 1568039 h 3054218"/>
              <a:gd name="connsiteX67" fmla="*/ 1852329 w 3078456"/>
              <a:gd name="connsiteY67" fmla="*/ 1619994 h 3054218"/>
              <a:gd name="connsiteX68" fmla="*/ 1873110 w 3078456"/>
              <a:gd name="connsiteY68" fmla="*/ 1651167 h 3054218"/>
              <a:gd name="connsiteX69" fmla="*/ 1925065 w 3078456"/>
              <a:gd name="connsiteY69" fmla="*/ 1703121 h 3054218"/>
              <a:gd name="connsiteX70" fmla="*/ 1945847 w 3078456"/>
              <a:gd name="connsiteY70" fmla="*/ 1765467 h 3054218"/>
              <a:gd name="connsiteX71" fmla="*/ 1977019 w 3078456"/>
              <a:gd name="connsiteY71" fmla="*/ 1827812 h 3054218"/>
              <a:gd name="connsiteX72" fmla="*/ 2008192 w 3078456"/>
              <a:gd name="connsiteY72" fmla="*/ 1848594 h 3054218"/>
              <a:gd name="connsiteX73" fmla="*/ 2028974 w 3078456"/>
              <a:gd name="connsiteY73" fmla="*/ 1879767 h 3054218"/>
              <a:gd name="connsiteX74" fmla="*/ 2039365 w 3078456"/>
              <a:gd name="connsiteY74" fmla="*/ 1910939 h 3054218"/>
              <a:gd name="connsiteX75" fmla="*/ 2132883 w 3078456"/>
              <a:gd name="connsiteY75" fmla="*/ 1962894 h 3054218"/>
              <a:gd name="connsiteX76" fmla="*/ 2236792 w 3078456"/>
              <a:gd name="connsiteY76" fmla="*/ 1952503 h 3054218"/>
              <a:gd name="connsiteX77" fmla="*/ 2299138 w 3078456"/>
              <a:gd name="connsiteY77" fmla="*/ 1910939 h 3054218"/>
              <a:gd name="connsiteX78" fmla="*/ 2361483 w 3078456"/>
              <a:gd name="connsiteY78" fmla="*/ 1858985 h 3054218"/>
              <a:gd name="connsiteX79" fmla="*/ 2403047 w 3078456"/>
              <a:gd name="connsiteY79" fmla="*/ 1796639 h 3054218"/>
              <a:gd name="connsiteX80" fmla="*/ 2465392 w 3078456"/>
              <a:gd name="connsiteY80" fmla="*/ 1744685 h 3054218"/>
              <a:gd name="connsiteX81" fmla="*/ 2475783 w 3078456"/>
              <a:gd name="connsiteY81" fmla="*/ 1713512 h 3054218"/>
              <a:gd name="connsiteX82" fmla="*/ 2496565 w 3078456"/>
              <a:gd name="connsiteY82" fmla="*/ 1744685 h 3054218"/>
              <a:gd name="connsiteX83" fmla="*/ 2517347 w 3078456"/>
              <a:gd name="connsiteY83" fmla="*/ 1827812 h 3054218"/>
              <a:gd name="connsiteX84" fmla="*/ 2569301 w 3078456"/>
              <a:gd name="connsiteY84" fmla="*/ 1890158 h 3054218"/>
              <a:gd name="connsiteX85" fmla="*/ 2600474 w 3078456"/>
              <a:gd name="connsiteY85" fmla="*/ 1910939 h 3054218"/>
              <a:gd name="connsiteX86" fmla="*/ 2621256 w 3078456"/>
              <a:gd name="connsiteY86" fmla="*/ 1942112 h 3054218"/>
              <a:gd name="connsiteX87" fmla="*/ 2683601 w 3078456"/>
              <a:gd name="connsiteY87" fmla="*/ 1962894 h 3054218"/>
              <a:gd name="connsiteX88" fmla="*/ 2777119 w 3078456"/>
              <a:gd name="connsiteY88" fmla="*/ 1994067 h 3054218"/>
              <a:gd name="connsiteX89" fmla="*/ 2808292 w 3078456"/>
              <a:gd name="connsiteY89" fmla="*/ 2004458 h 3054218"/>
              <a:gd name="connsiteX90" fmla="*/ 2839465 w 3078456"/>
              <a:gd name="connsiteY90" fmla="*/ 2025239 h 3054218"/>
              <a:gd name="connsiteX91" fmla="*/ 2849856 w 3078456"/>
              <a:gd name="connsiteY91" fmla="*/ 2056412 h 3054218"/>
              <a:gd name="connsiteX92" fmla="*/ 2839465 w 3078456"/>
              <a:gd name="connsiteY92" fmla="*/ 2129149 h 3054218"/>
              <a:gd name="connsiteX93" fmla="*/ 2787510 w 3078456"/>
              <a:gd name="connsiteY93" fmla="*/ 2181103 h 3054218"/>
              <a:gd name="connsiteX94" fmla="*/ 2725165 w 3078456"/>
              <a:gd name="connsiteY94" fmla="*/ 2191494 h 3054218"/>
              <a:gd name="connsiteX95" fmla="*/ 2693992 w 3078456"/>
              <a:gd name="connsiteY95" fmla="*/ 2222667 h 3054218"/>
              <a:gd name="connsiteX96" fmla="*/ 2662819 w 3078456"/>
              <a:gd name="connsiteY96" fmla="*/ 2243449 h 3054218"/>
              <a:gd name="connsiteX97" fmla="*/ 2642038 w 3078456"/>
              <a:gd name="connsiteY97" fmla="*/ 2274621 h 3054218"/>
              <a:gd name="connsiteX98" fmla="*/ 2652429 w 3078456"/>
              <a:gd name="connsiteY98" fmla="*/ 2347358 h 3054218"/>
              <a:gd name="connsiteX99" fmla="*/ 2662819 w 3078456"/>
              <a:gd name="connsiteY99" fmla="*/ 2378530 h 3054218"/>
              <a:gd name="connsiteX100" fmla="*/ 2600474 w 3078456"/>
              <a:gd name="connsiteY100" fmla="*/ 2409703 h 3054218"/>
              <a:gd name="connsiteX101" fmla="*/ 2590083 w 3078456"/>
              <a:gd name="connsiteY101" fmla="*/ 2440876 h 3054218"/>
              <a:gd name="connsiteX102" fmla="*/ 2465392 w 3078456"/>
              <a:gd name="connsiteY102" fmla="*/ 2503221 h 3054218"/>
              <a:gd name="connsiteX103" fmla="*/ 2434219 w 3078456"/>
              <a:gd name="connsiteY103" fmla="*/ 2524003 h 3054218"/>
              <a:gd name="connsiteX104" fmla="*/ 2413438 w 3078456"/>
              <a:gd name="connsiteY104" fmla="*/ 2555176 h 3054218"/>
              <a:gd name="connsiteX105" fmla="*/ 2319919 w 3078456"/>
              <a:gd name="connsiteY105" fmla="*/ 2596739 h 3054218"/>
              <a:gd name="connsiteX106" fmla="*/ 2278356 w 3078456"/>
              <a:gd name="connsiteY106" fmla="*/ 2607130 h 3054218"/>
              <a:gd name="connsiteX107" fmla="*/ 2226401 w 3078456"/>
              <a:gd name="connsiteY107" fmla="*/ 2617521 h 3054218"/>
              <a:gd name="connsiteX108" fmla="*/ 2195229 w 3078456"/>
              <a:gd name="connsiteY108" fmla="*/ 2627912 h 3054218"/>
              <a:gd name="connsiteX109" fmla="*/ 2174447 w 3078456"/>
              <a:gd name="connsiteY109" fmla="*/ 2742212 h 3054218"/>
              <a:gd name="connsiteX110" fmla="*/ 2164056 w 3078456"/>
              <a:gd name="connsiteY110" fmla="*/ 2773385 h 3054218"/>
              <a:gd name="connsiteX111" fmla="*/ 2039365 w 3078456"/>
              <a:gd name="connsiteY111" fmla="*/ 2835730 h 3054218"/>
              <a:gd name="connsiteX112" fmla="*/ 1883501 w 3078456"/>
              <a:gd name="connsiteY112" fmla="*/ 2887685 h 3054218"/>
              <a:gd name="connsiteX113" fmla="*/ 1821156 w 3078456"/>
              <a:gd name="connsiteY113" fmla="*/ 2908467 h 3054218"/>
              <a:gd name="connsiteX114" fmla="*/ 1675683 w 3078456"/>
              <a:gd name="connsiteY114" fmla="*/ 2929249 h 3054218"/>
              <a:gd name="connsiteX115" fmla="*/ 1602947 w 3078456"/>
              <a:gd name="connsiteY115" fmla="*/ 2950030 h 3054218"/>
              <a:gd name="connsiteX116" fmla="*/ 1571774 w 3078456"/>
              <a:gd name="connsiteY116" fmla="*/ 2960421 h 3054218"/>
              <a:gd name="connsiteX117" fmla="*/ 1499038 w 3078456"/>
              <a:gd name="connsiteY117" fmla="*/ 2970812 h 3054218"/>
              <a:gd name="connsiteX118" fmla="*/ 1467865 w 3078456"/>
              <a:gd name="connsiteY118" fmla="*/ 2981203 h 3054218"/>
              <a:gd name="connsiteX119" fmla="*/ 1436692 w 3078456"/>
              <a:gd name="connsiteY119" fmla="*/ 3001985 h 3054218"/>
              <a:gd name="connsiteX120" fmla="*/ 1384738 w 3078456"/>
              <a:gd name="connsiteY120" fmla="*/ 3012376 h 3054218"/>
              <a:gd name="connsiteX121" fmla="*/ 1322392 w 3078456"/>
              <a:gd name="connsiteY121" fmla="*/ 3033158 h 3054218"/>
              <a:gd name="connsiteX122" fmla="*/ 1395129 w 3078456"/>
              <a:gd name="connsiteY122" fmla="*/ 3043549 h 3054218"/>
              <a:gd name="connsiteX123" fmla="*/ 1363956 w 3078456"/>
              <a:gd name="connsiteY123" fmla="*/ 3053939 h 3054218"/>
              <a:gd name="connsiteX124" fmla="*/ 1332783 w 3078456"/>
              <a:gd name="connsiteY124" fmla="*/ 3033158 h 3054218"/>
              <a:gd name="connsiteX125" fmla="*/ 1322392 w 3078456"/>
              <a:gd name="connsiteY125" fmla="*/ 2981203 h 3054218"/>
              <a:gd name="connsiteX126" fmla="*/ 1301610 w 3078456"/>
              <a:gd name="connsiteY126" fmla="*/ 2762994 h 3054218"/>
              <a:gd name="connsiteX127" fmla="*/ 1291219 w 3078456"/>
              <a:gd name="connsiteY127" fmla="*/ 2711039 h 3054218"/>
              <a:gd name="connsiteX128" fmla="*/ 1270438 w 3078456"/>
              <a:gd name="connsiteY128" fmla="*/ 2679867 h 3054218"/>
              <a:gd name="connsiteX129" fmla="*/ 1228874 w 3078456"/>
              <a:gd name="connsiteY129" fmla="*/ 2586349 h 3054218"/>
              <a:gd name="connsiteX130" fmla="*/ 1208092 w 3078456"/>
              <a:gd name="connsiteY130" fmla="*/ 2524003 h 3054218"/>
              <a:gd name="connsiteX131" fmla="*/ 1187310 w 3078456"/>
              <a:gd name="connsiteY131" fmla="*/ 2492830 h 3054218"/>
              <a:gd name="connsiteX132" fmla="*/ 1166529 w 3078456"/>
              <a:gd name="connsiteY132" fmla="*/ 2430485 h 3054218"/>
              <a:gd name="connsiteX133" fmla="*/ 1156138 w 3078456"/>
              <a:gd name="connsiteY133" fmla="*/ 2399312 h 3054218"/>
              <a:gd name="connsiteX134" fmla="*/ 1145747 w 3078456"/>
              <a:gd name="connsiteY134" fmla="*/ 2368139 h 3054218"/>
              <a:gd name="connsiteX135" fmla="*/ 1114574 w 3078456"/>
              <a:gd name="connsiteY135" fmla="*/ 2336967 h 3054218"/>
              <a:gd name="connsiteX136" fmla="*/ 1052229 w 3078456"/>
              <a:gd name="connsiteY136" fmla="*/ 2295403 h 3054218"/>
              <a:gd name="connsiteX137" fmla="*/ 989883 w 3078456"/>
              <a:gd name="connsiteY137" fmla="*/ 2170712 h 3054218"/>
              <a:gd name="connsiteX138" fmla="*/ 958710 w 3078456"/>
              <a:gd name="connsiteY138" fmla="*/ 2046021 h 3054218"/>
              <a:gd name="connsiteX139" fmla="*/ 927538 w 3078456"/>
              <a:gd name="connsiteY139" fmla="*/ 2014849 h 3054218"/>
              <a:gd name="connsiteX140" fmla="*/ 906756 w 3078456"/>
              <a:gd name="connsiteY140" fmla="*/ 1942112 h 3054218"/>
              <a:gd name="connsiteX141" fmla="*/ 885974 w 3078456"/>
              <a:gd name="connsiteY141" fmla="*/ 1879767 h 3054218"/>
              <a:gd name="connsiteX142" fmla="*/ 875583 w 3078456"/>
              <a:gd name="connsiteY142" fmla="*/ 1848594 h 3054218"/>
              <a:gd name="connsiteX143" fmla="*/ 865192 w 3078456"/>
              <a:gd name="connsiteY143" fmla="*/ 1817421 h 3054218"/>
              <a:gd name="connsiteX144" fmla="*/ 834019 w 3078456"/>
              <a:gd name="connsiteY144" fmla="*/ 1796639 h 3054218"/>
              <a:gd name="connsiteX145" fmla="*/ 792456 w 3078456"/>
              <a:gd name="connsiteY145" fmla="*/ 1703121 h 3054218"/>
              <a:gd name="connsiteX146" fmla="*/ 782065 w 3078456"/>
              <a:gd name="connsiteY146" fmla="*/ 1661558 h 3054218"/>
              <a:gd name="connsiteX147" fmla="*/ 719719 w 3078456"/>
              <a:gd name="connsiteY147" fmla="*/ 1619994 h 3054218"/>
              <a:gd name="connsiteX148" fmla="*/ 688547 w 3078456"/>
              <a:gd name="connsiteY148" fmla="*/ 1557649 h 3054218"/>
              <a:gd name="connsiteX149" fmla="*/ 678156 w 3078456"/>
              <a:gd name="connsiteY149" fmla="*/ 1526476 h 3054218"/>
              <a:gd name="connsiteX150" fmla="*/ 657374 w 3078456"/>
              <a:gd name="connsiteY150" fmla="*/ 1495303 h 3054218"/>
              <a:gd name="connsiteX151" fmla="*/ 636592 w 3078456"/>
              <a:gd name="connsiteY151" fmla="*/ 1432958 h 3054218"/>
              <a:gd name="connsiteX152" fmla="*/ 626201 w 3078456"/>
              <a:gd name="connsiteY152" fmla="*/ 1401785 h 3054218"/>
              <a:gd name="connsiteX153" fmla="*/ 595029 w 3078456"/>
              <a:gd name="connsiteY153" fmla="*/ 1287485 h 3054218"/>
              <a:gd name="connsiteX154" fmla="*/ 615810 w 3078456"/>
              <a:gd name="connsiteY154" fmla="*/ 1090058 h 3054218"/>
              <a:gd name="connsiteX155" fmla="*/ 636592 w 3078456"/>
              <a:gd name="connsiteY155" fmla="*/ 1058885 h 3054218"/>
              <a:gd name="connsiteX156" fmla="*/ 698938 w 3078456"/>
              <a:gd name="connsiteY156" fmla="*/ 1017321 h 3054218"/>
              <a:gd name="connsiteX157" fmla="*/ 761283 w 3078456"/>
              <a:gd name="connsiteY157" fmla="*/ 954976 h 3054218"/>
              <a:gd name="connsiteX158" fmla="*/ 782065 w 3078456"/>
              <a:gd name="connsiteY158" fmla="*/ 892630 h 3054218"/>
              <a:gd name="connsiteX159" fmla="*/ 792456 w 3078456"/>
              <a:gd name="connsiteY159" fmla="*/ 861458 h 3054218"/>
              <a:gd name="connsiteX160" fmla="*/ 802847 w 3078456"/>
              <a:gd name="connsiteY160" fmla="*/ 809503 h 3054218"/>
              <a:gd name="connsiteX161" fmla="*/ 792456 w 3078456"/>
              <a:gd name="connsiteY161" fmla="*/ 705594 h 3054218"/>
              <a:gd name="connsiteX162" fmla="*/ 761283 w 3078456"/>
              <a:gd name="connsiteY162" fmla="*/ 695203 h 3054218"/>
              <a:gd name="connsiteX163" fmla="*/ 543074 w 3078456"/>
              <a:gd name="connsiteY163" fmla="*/ 705594 h 3054218"/>
              <a:gd name="connsiteX164" fmla="*/ 511901 w 3078456"/>
              <a:gd name="connsiteY164" fmla="*/ 715985 h 3054218"/>
              <a:gd name="connsiteX165" fmla="*/ 480729 w 3078456"/>
              <a:gd name="connsiteY165" fmla="*/ 736767 h 3054218"/>
              <a:gd name="connsiteX166" fmla="*/ 418383 w 3078456"/>
              <a:gd name="connsiteY166" fmla="*/ 726376 h 3054218"/>
              <a:gd name="connsiteX167" fmla="*/ 356038 w 3078456"/>
              <a:gd name="connsiteY167" fmla="*/ 664030 h 3054218"/>
              <a:gd name="connsiteX168" fmla="*/ 314474 w 3078456"/>
              <a:gd name="connsiteY168" fmla="*/ 674421 h 3054218"/>
              <a:gd name="connsiteX169" fmla="*/ 283301 w 3078456"/>
              <a:gd name="connsiteY169" fmla="*/ 695203 h 3054218"/>
              <a:gd name="connsiteX170" fmla="*/ 169001 w 3078456"/>
              <a:gd name="connsiteY170" fmla="*/ 695203 h 3054218"/>
              <a:gd name="connsiteX171" fmla="*/ 137829 w 3078456"/>
              <a:gd name="connsiteY171" fmla="*/ 664030 h 3054218"/>
              <a:gd name="connsiteX172" fmla="*/ 75483 w 3078456"/>
              <a:gd name="connsiteY172" fmla="*/ 580903 h 3054218"/>
              <a:gd name="connsiteX173" fmla="*/ 44310 w 3078456"/>
              <a:gd name="connsiteY173" fmla="*/ 549730 h 3054218"/>
              <a:gd name="connsiteX174" fmla="*/ 13138 w 3078456"/>
              <a:gd name="connsiteY174" fmla="*/ 445821 h 3054218"/>
              <a:gd name="connsiteX175" fmla="*/ 2747 w 3078456"/>
              <a:gd name="connsiteY175" fmla="*/ 414649 h 3054218"/>
              <a:gd name="connsiteX176" fmla="*/ 33919 w 3078456"/>
              <a:gd name="connsiteY176" fmla="*/ 206830 h 3054218"/>
              <a:gd name="connsiteX177" fmla="*/ 65092 w 3078456"/>
              <a:gd name="connsiteY177" fmla="*/ 186049 h 3054218"/>
              <a:gd name="connsiteX178" fmla="*/ 75483 w 3078456"/>
              <a:gd name="connsiteY178" fmla="*/ 154876 h 3054218"/>
              <a:gd name="connsiteX179" fmla="*/ 137829 w 3078456"/>
              <a:gd name="connsiteY179" fmla="*/ 123703 h 3054218"/>
              <a:gd name="connsiteX180" fmla="*/ 158610 w 3078456"/>
              <a:gd name="connsiteY180" fmla="*/ 92530 h 3054218"/>
              <a:gd name="connsiteX181" fmla="*/ 200174 w 3078456"/>
              <a:gd name="connsiteY181" fmla="*/ 113312 h 3054218"/>
              <a:gd name="connsiteX182" fmla="*/ 210565 w 3078456"/>
              <a:gd name="connsiteY182" fmla="*/ 144485 h 3054218"/>
              <a:gd name="connsiteX183" fmla="*/ 293692 w 3078456"/>
              <a:gd name="connsiteY183" fmla="*/ 238003 h 3054218"/>
              <a:gd name="connsiteX184" fmla="*/ 356038 w 3078456"/>
              <a:gd name="connsiteY184" fmla="*/ 258785 h 3054218"/>
              <a:gd name="connsiteX185" fmla="*/ 522292 w 3078456"/>
              <a:gd name="connsiteY185" fmla="*/ 248394 h 3054218"/>
              <a:gd name="connsiteX186" fmla="*/ 584638 w 3078456"/>
              <a:gd name="connsiteY186" fmla="*/ 217221 h 3054218"/>
              <a:gd name="connsiteX187" fmla="*/ 615810 w 3078456"/>
              <a:gd name="connsiteY187" fmla="*/ 186049 h 3054218"/>
              <a:gd name="connsiteX188" fmla="*/ 646983 w 3078456"/>
              <a:gd name="connsiteY188" fmla="*/ 175658 h 3054218"/>
              <a:gd name="connsiteX189" fmla="*/ 730110 w 3078456"/>
              <a:gd name="connsiteY189" fmla="*/ 196439 h 3054218"/>
              <a:gd name="connsiteX190" fmla="*/ 792456 w 3078456"/>
              <a:gd name="connsiteY190" fmla="*/ 227612 h 3054218"/>
              <a:gd name="connsiteX191" fmla="*/ 813238 w 3078456"/>
              <a:gd name="connsiteY191" fmla="*/ 258785 h 3054218"/>
              <a:gd name="connsiteX192" fmla="*/ 917147 w 3078456"/>
              <a:gd name="connsiteY192" fmla="*/ 321130 h 3054218"/>
              <a:gd name="connsiteX193" fmla="*/ 979492 w 3078456"/>
              <a:gd name="connsiteY193" fmla="*/ 341912 h 3054218"/>
              <a:gd name="connsiteX194" fmla="*/ 1010665 w 3078456"/>
              <a:gd name="connsiteY194" fmla="*/ 352303 h 3054218"/>
              <a:gd name="connsiteX195" fmla="*/ 1104183 w 3078456"/>
              <a:gd name="connsiteY195" fmla="*/ 341912 h 3054218"/>
              <a:gd name="connsiteX196" fmla="*/ 1135356 w 3078456"/>
              <a:gd name="connsiteY196" fmla="*/ 331521 h 3054218"/>
              <a:gd name="connsiteX197" fmla="*/ 1197701 w 3078456"/>
              <a:gd name="connsiteY197" fmla="*/ 269176 h 3054218"/>
              <a:gd name="connsiteX198" fmla="*/ 1218483 w 3078456"/>
              <a:gd name="connsiteY198" fmla="*/ 206830 h 3054218"/>
              <a:gd name="connsiteX199" fmla="*/ 1239265 w 3078456"/>
              <a:gd name="connsiteY199" fmla="*/ 134094 h 3054218"/>
              <a:gd name="connsiteX200" fmla="*/ 1228874 w 3078456"/>
              <a:gd name="connsiteY200" fmla="*/ 71749 h 3054218"/>
              <a:gd name="connsiteX201" fmla="*/ 1197701 w 3078456"/>
              <a:gd name="connsiteY201" fmla="*/ 61358 h 3054218"/>
              <a:gd name="connsiteX202" fmla="*/ 1124965 w 3078456"/>
              <a:gd name="connsiteY202" fmla="*/ 50967 h 3054218"/>
              <a:gd name="connsiteX203" fmla="*/ 1561383 w 3078456"/>
              <a:gd name="connsiteY203" fmla="*/ 40576 h 3054218"/>
              <a:gd name="connsiteX204" fmla="*/ 1717247 w 3078456"/>
              <a:gd name="connsiteY204" fmla="*/ 61358 h 3054218"/>
              <a:gd name="connsiteX205" fmla="*/ 1779592 w 3078456"/>
              <a:gd name="connsiteY205" fmla="*/ 113312 h 3054218"/>
              <a:gd name="connsiteX206" fmla="*/ 1789983 w 3078456"/>
              <a:gd name="connsiteY206" fmla="*/ 144485 h 3054218"/>
              <a:gd name="connsiteX207" fmla="*/ 1810765 w 3078456"/>
              <a:gd name="connsiteY207" fmla="*/ 175658 h 3054218"/>
              <a:gd name="connsiteX208" fmla="*/ 1821156 w 3078456"/>
              <a:gd name="connsiteY208" fmla="*/ 206830 h 3054218"/>
              <a:gd name="connsiteX209" fmla="*/ 1841938 w 3078456"/>
              <a:gd name="connsiteY209" fmla="*/ 238003 h 3054218"/>
              <a:gd name="connsiteX210" fmla="*/ 1862719 w 3078456"/>
              <a:gd name="connsiteY210" fmla="*/ 321130 h 3054218"/>
              <a:gd name="connsiteX211" fmla="*/ 1841938 w 3078456"/>
              <a:gd name="connsiteY211" fmla="*/ 414649 h 3054218"/>
              <a:gd name="connsiteX212" fmla="*/ 1831547 w 3078456"/>
              <a:gd name="connsiteY212" fmla="*/ 445821 h 3054218"/>
              <a:gd name="connsiteX213" fmla="*/ 1810765 w 3078456"/>
              <a:gd name="connsiteY213" fmla="*/ 456212 h 3054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</a:cxnLst>
            <a:rect l="l" t="t" r="r" b="b"/>
            <a:pathLst>
              <a:path w="3078456" h="3054218">
                <a:moveTo>
                  <a:pt x="1831547" y="310739"/>
                </a:moveTo>
                <a:cubicBezTo>
                  <a:pt x="1841938" y="328057"/>
                  <a:pt x="1857821" y="343101"/>
                  <a:pt x="1862719" y="362694"/>
                </a:cubicBezTo>
                <a:cubicBezTo>
                  <a:pt x="1865375" y="373320"/>
                  <a:pt x="1857227" y="384070"/>
                  <a:pt x="1852329" y="393867"/>
                </a:cubicBezTo>
                <a:cubicBezTo>
                  <a:pt x="1837864" y="422797"/>
                  <a:pt x="1823352" y="433234"/>
                  <a:pt x="1800374" y="456212"/>
                </a:cubicBezTo>
                <a:cubicBezTo>
                  <a:pt x="1803838" y="504703"/>
                  <a:pt x="1798239" y="554712"/>
                  <a:pt x="1810765" y="601685"/>
                </a:cubicBezTo>
                <a:cubicBezTo>
                  <a:pt x="1813587" y="612268"/>
                  <a:pt x="1831871" y="607761"/>
                  <a:pt x="1841938" y="612076"/>
                </a:cubicBezTo>
                <a:cubicBezTo>
                  <a:pt x="1856175" y="618178"/>
                  <a:pt x="1869264" y="626756"/>
                  <a:pt x="1883501" y="632858"/>
                </a:cubicBezTo>
                <a:cubicBezTo>
                  <a:pt x="1893568" y="637173"/>
                  <a:pt x="1904877" y="638351"/>
                  <a:pt x="1914674" y="643249"/>
                </a:cubicBezTo>
                <a:cubicBezTo>
                  <a:pt x="1925844" y="648834"/>
                  <a:pt x="1934677" y="658445"/>
                  <a:pt x="1945847" y="664030"/>
                </a:cubicBezTo>
                <a:cubicBezTo>
                  <a:pt x="1955643" y="668928"/>
                  <a:pt x="1967223" y="669523"/>
                  <a:pt x="1977019" y="674421"/>
                </a:cubicBezTo>
                <a:cubicBezTo>
                  <a:pt x="1988189" y="680006"/>
                  <a:pt x="1996780" y="690131"/>
                  <a:pt x="2008192" y="695203"/>
                </a:cubicBezTo>
                <a:cubicBezTo>
                  <a:pt x="2028210" y="704100"/>
                  <a:pt x="2070538" y="715985"/>
                  <a:pt x="2070538" y="715985"/>
                </a:cubicBezTo>
                <a:cubicBezTo>
                  <a:pt x="2094447" y="714146"/>
                  <a:pt x="2202230" y="728015"/>
                  <a:pt x="2236792" y="684812"/>
                </a:cubicBezTo>
                <a:cubicBezTo>
                  <a:pt x="2243634" y="676259"/>
                  <a:pt x="2242285" y="663436"/>
                  <a:pt x="2247183" y="653639"/>
                </a:cubicBezTo>
                <a:cubicBezTo>
                  <a:pt x="2252768" y="642469"/>
                  <a:pt x="2261038" y="632858"/>
                  <a:pt x="2267965" y="622467"/>
                </a:cubicBezTo>
                <a:cubicBezTo>
                  <a:pt x="2271429" y="612076"/>
                  <a:pt x="2270611" y="599039"/>
                  <a:pt x="2278356" y="591294"/>
                </a:cubicBezTo>
                <a:cubicBezTo>
                  <a:pt x="2286101" y="583549"/>
                  <a:pt x="2299732" y="585801"/>
                  <a:pt x="2309529" y="580903"/>
                </a:cubicBezTo>
                <a:cubicBezTo>
                  <a:pt x="2320699" y="575318"/>
                  <a:pt x="2329531" y="565706"/>
                  <a:pt x="2340701" y="560121"/>
                </a:cubicBezTo>
                <a:cubicBezTo>
                  <a:pt x="2357309" y="551817"/>
                  <a:pt x="2397903" y="543777"/>
                  <a:pt x="2413438" y="539339"/>
                </a:cubicBezTo>
                <a:cubicBezTo>
                  <a:pt x="2423969" y="536330"/>
                  <a:pt x="2434219" y="532412"/>
                  <a:pt x="2444610" y="528949"/>
                </a:cubicBezTo>
                <a:cubicBezTo>
                  <a:pt x="2507427" y="544652"/>
                  <a:pt x="2472624" y="534822"/>
                  <a:pt x="2548519" y="560121"/>
                </a:cubicBezTo>
                <a:lnTo>
                  <a:pt x="2579692" y="570512"/>
                </a:lnTo>
                <a:cubicBezTo>
                  <a:pt x="2590083" y="580903"/>
                  <a:pt x="2598106" y="594394"/>
                  <a:pt x="2610865" y="601685"/>
                </a:cubicBezTo>
                <a:cubicBezTo>
                  <a:pt x="2630088" y="612670"/>
                  <a:pt x="2734915" y="622387"/>
                  <a:pt x="2735556" y="622467"/>
                </a:cubicBezTo>
                <a:cubicBezTo>
                  <a:pt x="2745947" y="629394"/>
                  <a:pt x="2757898" y="634418"/>
                  <a:pt x="2766729" y="643249"/>
                </a:cubicBezTo>
                <a:cubicBezTo>
                  <a:pt x="2786871" y="663391"/>
                  <a:pt x="2789450" y="680241"/>
                  <a:pt x="2797901" y="705594"/>
                </a:cubicBezTo>
                <a:cubicBezTo>
                  <a:pt x="2794437" y="764476"/>
                  <a:pt x="2799661" y="824521"/>
                  <a:pt x="2787510" y="882239"/>
                </a:cubicBezTo>
                <a:cubicBezTo>
                  <a:pt x="2784937" y="894459"/>
                  <a:pt x="2760287" y="891174"/>
                  <a:pt x="2756338" y="903021"/>
                </a:cubicBezTo>
                <a:cubicBezTo>
                  <a:pt x="2747176" y="930507"/>
                  <a:pt x="2778554" y="955607"/>
                  <a:pt x="2787510" y="975758"/>
                </a:cubicBezTo>
                <a:cubicBezTo>
                  <a:pt x="2796407" y="995776"/>
                  <a:pt x="2808292" y="1038103"/>
                  <a:pt x="2808292" y="1038103"/>
                </a:cubicBezTo>
                <a:cubicBezTo>
                  <a:pt x="2811756" y="1065812"/>
                  <a:pt x="2814092" y="1093685"/>
                  <a:pt x="2818683" y="1121230"/>
                </a:cubicBezTo>
                <a:cubicBezTo>
                  <a:pt x="2821031" y="1135317"/>
                  <a:pt x="2818231" y="1153500"/>
                  <a:pt x="2829074" y="1162794"/>
                </a:cubicBezTo>
                <a:cubicBezTo>
                  <a:pt x="2845706" y="1177050"/>
                  <a:pt x="2891419" y="1183576"/>
                  <a:pt x="2891419" y="1183576"/>
                </a:cubicBezTo>
                <a:cubicBezTo>
                  <a:pt x="2898346" y="1193967"/>
                  <a:pt x="2910435" y="1202386"/>
                  <a:pt x="2912201" y="1214749"/>
                </a:cubicBezTo>
                <a:cubicBezTo>
                  <a:pt x="2914221" y="1228886"/>
                  <a:pt x="2905733" y="1242581"/>
                  <a:pt x="2901810" y="1256312"/>
                </a:cubicBezTo>
                <a:cubicBezTo>
                  <a:pt x="2891055" y="1293955"/>
                  <a:pt x="2893407" y="1284503"/>
                  <a:pt x="2870638" y="1318658"/>
                </a:cubicBezTo>
                <a:cubicBezTo>
                  <a:pt x="2874102" y="1329049"/>
                  <a:pt x="2874187" y="1341277"/>
                  <a:pt x="2881029" y="1349830"/>
                </a:cubicBezTo>
                <a:cubicBezTo>
                  <a:pt x="2895679" y="1368143"/>
                  <a:pt x="2922838" y="1374158"/>
                  <a:pt x="2943374" y="1381003"/>
                </a:cubicBezTo>
                <a:cubicBezTo>
                  <a:pt x="2953765" y="1391394"/>
                  <a:pt x="2962320" y="1404025"/>
                  <a:pt x="2974547" y="1412176"/>
                </a:cubicBezTo>
                <a:cubicBezTo>
                  <a:pt x="2983660" y="1418252"/>
                  <a:pt x="2995652" y="1418252"/>
                  <a:pt x="3005719" y="1422567"/>
                </a:cubicBezTo>
                <a:cubicBezTo>
                  <a:pt x="3042631" y="1438387"/>
                  <a:pt x="3047150" y="1443260"/>
                  <a:pt x="3078456" y="1464130"/>
                </a:cubicBezTo>
                <a:cubicBezTo>
                  <a:pt x="3074992" y="1484912"/>
                  <a:pt x="3074727" y="1506489"/>
                  <a:pt x="3068065" y="1526476"/>
                </a:cubicBezTo>
                <a:cubicBezTo>
                  <a:pt x="3060831" y="1548177"/>
                  <a:pt x="3030580" y="1574351"/>
                  <a:pt x="3016110" y="1588821"/>
                </a:cubicBezTo>
                <a:lnTo>
                  <a:pt x="2995329" y="1651167"/>
                </a:lnTo>
                <a:lnTo>
                  <a:pt x="2974547" y="1713512"/>
                </a:lnTo>
                <a:cubicBezTo>
                  <a:pt x="2878498" y="1707509"/>
                  <a:pt x="2769897" y="1701520"/>
                  <a:pt x="2673210" y="1692730"/>
                </a:cubicBezTo>
                <a:cubicBezTo>
                  <a:pt x="2641974" y="1689890"/>
                  <a:pt x="2610865" y="1685803"/>
                  <a:pt x="2579692" y="1682339"/>
                </a:cubicBezTo>
                <a:cubicBezTo>
                  <a:pt x="2569301" y="1675412"/>
                  <a:pt x="2558113" y="1669553"/>
                  <a:pt x="2548519" y="1661558"/>
                </a:cubicBezTo>
                <a:cubicBezTo>
                  <a:pt x="2522081" y="1639527"/>
                  <a:pt x="2518046" y="1623262"/>
                  <a:pt x="2486174" y="1609603"/>
                </a:cubicBezTo>
                <a:cubicBezTo>
                  <a:pt x="2473048" y="1603977"/>
                  <a:pt x="2458465" y="1602676"/>
                  <a:pt x="2444610" y="1599212"/>
                </a:cubicBezTo>
                <a:cubicBezTo>
                  <a:pt x="2378801" y="1602676"/>
                  <a:pt x="2312855" y="1604130"/>
                  <a:pt x="2247183" y="1609603"/>
                </a:cubicBezTo>
                <a:cubicBezTo>
                  <a:pt x="2229583" y="1611070"/>
                  <a:pt x="2177656" y="1618237"/>
                  <a:pt x="2195229" y="1619994"/>
                </a:cubicBezTo>
                <a:cubicBezTo>
                  <a:pt x="2281459" y="1628617"/>
                  <a:pt x="2368410" y="1626921"/>
                  <a:pt x="2455001" y="1630385"/>
                </a:cubicBezTo>
                <a:cubicBezTo>
                  <a:pt x="2376647" y="1656504"/>
                  <a:pt x="2473231" y="1621270"/>
                  <a:pt x="2392656" y="1661558"/>
                </a:cubicBezTo>
                <a:cubicBezTo>
                  <a:pt x="2382859" y="1666456"/>
                  <a:pt x="2371874" y="1668485"/>
                  <a:pt x="2361483" y="1671949"/>
                </a:cubicBezTo>
                <a:cubicBezTo>
                  <a:pt x="2312992" y="1668485"/>
                  <a:pt x="2264087" y="1668770"/>
                  <a:pt x="2216010" y="1661558"/>
                </a:cubicBezTo>
                <a:cubicBezTo>
                  <a:pt x="2194347" y="1658308"/>
                  <a:pt x="2153665" y="1640776"/>
                  <a:pt x="2153665" y="1640776"/>
                </a:cubicBezTo>
                <a:cubicBezTo>
                  <a:pt x="2079401" y="1529381"/>
                  <a:pt x="2195054" y="1698444"/>
                  <a:pt x="2101710" y="1578430"/>
                </a:cubicBezTo>
                <a:cubicBezTo>
                  <a:pt x="2086376" y="1558715"/>
                  <a:pt x="2074001" y="1536867"/>
                  <a:pt x="2060147" y="1516085"/>
                </a:cubicBezTo>
                <a:lnTo>
                  <a:pt x="2018583" y="1453739"/>
                </a:lnTo>
                <a:cubicBezTo>
                  <a:pt x="1998151" y="1423091"/>
                  <a:pt x="1996628" y="1416393"/>
                  <a:pt x="1966629" y="1391394"/>
                </a:cubicBezTo>
                <a:cubicBezTo>
                  <a:pt x="1957035" y="1383399"/>
                  <a:pt x="1947149" y="1374997"/>
                  <a:pt x="1935456" y="1370612"/>
                </a:cubicBezTo>
                <a:cubicBezTo>
                  <a:pt x="1918919" y="1364411"/>
                  <a:pt x="1900819" y="1363685"/>
                  <a:pt x="1883501" y="1360221"/>
                </a:cubicBezTo>
                <a:cubicBezTo>
                  <a:pt x="1848865" y="1363685"/>
                  <a:pt x="1812615" y="1359604"/>
                  <a:pt x="1779592" y="1370612"/>
                </a:cubicBezTo>
                <a:cubicBezTo>
                  <a:pt x="1767744" y="1374561"/>
                  <a:pt x="1759589" y="1389321"/>
                  <a:pt x="1758810" y="1401785"/>
                </a:cubicBezTo>
                <a:cubicBezTo>
                  <a:pt x="1755993" y="1446857"/>
                  <a:pt x="1760878" y="1492480"/>
                  <a:pt x="1769201" y="1536867"/>
                </a:cubicBezTo>
                <a:cubicBezTo>
                  <a:pt x="1771502" y="1549141"/>
                  <a:pt x="1781988" y="1558445"/>
                  <a:pt x="1789983" y="1568039"/>
                </a:cubicBezTo>
                <a:cubicBezTo>
                  <a:pt x="1814986" y="1598042"/>
                  <a:pt x="1821677" y="1599559"/>
                  <a:pt x="1852329" y="1619994"/>
                </a:cubicBezTo>
                <a:cubicBezTo>
                  <a:pt x="1859256" y="1630385"/>
                  <a:pt x="1864280" y="1642336"/>
                  <a:pt x="1873110" y="1651167"/>
                </a:cubicBezTo>
                <a:cubicBezTo>
                  <a:pt x="1942388" y="1720447"/>
                  <a:pt x="1869642" y="1619989"/>
                  <a:pt x="1925065" y="1703121"/>
                </a:cubicBezTo>
                <a:lnTo>
                  <a:pt x="1945847" y="1765467"/>
                </a:lnTo>
                <a:cubicBezTo>
                  <a:pt x="1954297" y="1790818"/>
                  <a:pt x="1956878" y="1807671"/>
                  <a:pt x="1977019" y="1827812"/>
                </a:cubicBezTo>
                <a:cubicBezTo>
                  <a:pt x="1985850" y="1836643"/>
                  <a:pt x="1997801" y="1841667"/>
                  <a:pt x="2008192" y="1848594"/>
                </a:cubicBezTo>
                <a:cubicBezTo>
                  <a:pt x="2015119" y="1858985"/>
                  <a:pt x="2023389" y="1868597"/>
                  <a:pt x="2028974" y="1879767"/>
                </a:cubicBezTo>
                <a:cubicBezTo>
                  <a:pt x="2033872" y="1889563"/>
                  <a:pt x="2031620" y="1903194"/>
                  <a:pt x="2039365" y="1910939"/>
                </a:cubicBezTo>
                <a:cubicBezTo>
                  <a:pt x="2075095" y="1946669"/>
                  <a:pt x="2093683" y="1949827"/>
                  <a:pt x="2132883" y="1962894"/>
                </a:cubicBezTo>
                <a:cubicBezTo>
                  <a:pt x="2167519" y="1959430"/>
                  <a:pt x="2203567" y="1962886"/>
                  <a:pt x="2236792" y="1952503"/>
                </a:cubicBezTo>
                <a:cubicBezTo>
                  <a:pt x="2260632" y="1945053"/>
                  <a:pt x="2278356" y="1924794"/>
                  <a:pt x="2299138" y="1910939"/>
                </a:cubicBezTo>
                <a:cubicBezTo>
                  <a:pt x="2326848" y="1892466"/>
                  <a:pt x="2339942" y="1886681"/>
                  <a:pt x="2361483" y="1858985"/>
                </a:cubicBezTo>
                <a:cubicBezTo>
                  <a:pt x="2376817" y="1839269"/>
                  <a:pt x="2382265" y="1810494"/>
                  <a:pt x="2403047" y="1796639"/>
                </a:cubicBezTo>
                <a:cubicBezTo>
                  <a:pt x="2446446" y="1767707"/>
                  <a:pt x="2425389" y="1784688"/>
                  <a:pt x="2465392" y="1744685"/>
                </a:cubicBezTo>
                <a:cubicBezTo>
                  <a:pt x="2468856" y="1734294"/>
                  <a:pt x="2464830" y="1713512"/>
                  <a:pt x="2475783" y="1713512"/>
                </a:cubicBezTo>
                <a:cubicBezTo>
                  <a:pt x="2488271" y="1713512"/>
                  <a:pt x="2492297" y="1732948"/>
                  <a:pt x="2496565" y="1744685"/>
                </a:cubicBezTo>
                <a:cubicBezTo>
                  <a:pt x="2506326" y="1771527"/>
                  <a:pt x="2501504" y="1804047"/>
                  <a:pt x="2517347" y="1827812"/>
                </a:cubicBezTo>
                <a:cubicBezTo>
                  <a:pt x="2537779" y="1858461"/>
                  <a:pt x="2539301" y="1865158"/>
                  <a:pt x="2569301" y="1890158"/>
                </a:cubicBezTo>
                <a:cubicBezTo>
                  <a:pt x="2578895" y="1898153"/>
                  <a:pt x="2590083" y="1904012"/>
                  <a:pt x="2600474" y="1910939"/>
                </a:cubicBezTo>
                <a:cubicBezTo>
                  <a:pt x="2607401" y="1921330"/>
                  <a:pt x="2610666" y="1935493"/>
                  <a:pt x="2621256" y="1942112"/>
                </a:cubicBezTo>
                <a:cubicBezTo>
                  <a:pt x="2639832" y="1953722"/>
                  <a:pt x="2662819" y="1955967"/>
                  <a:pt x="2683601" y="1962894"/>
                </a:cubicBezTo>
                <a:lnTo>
                  <a:pt x="2777119" y="1994067"/>
                </a:lnTo>
                <a:cubicBezTo>
                  <a:pt x="2787510" y="1997531"/>
                  <a:pt x="2799178" y="1998383"/>
                  <a:pt x="2808292" y="2004458"/>
                </a:cubicBezTo>
                <a:lnTo>
                  <a:pt x="2839465" y="2025239"/>
                </a:lnTo>
                <a:cubicBezTo>
                  <a:pt x="2842929" y="2035630"/>
                  <a:pt x="2849856" y="2045459"/>
                  <a:pt x="2849856" y="2056412"/>
                </a:cubicBezTo>
                <a:cubicBezTo>
                  <a:pt x="2849856" y="2080904"/>
                  <a:pt x="2846503" y="2105690"/>
                  <a:pt x="2839465" y="2129149"/>
                </a:cubicBezTo>
                <a:cubicBezTo>
                  <a:pt x="2833308" y="2149674"/>
                  <a:pt x="2807521" y="2174433"/>
                  <a:pt x="2787510" y="2181103"/>
                </a:cubicBezTo>
                <a:cubicBezTo>
                  <a:pt x="2767523" y="2187765"/>
                  <a:pt x="2745947" y="2188030"/>
                  <a:pt x="2725165" y="2191494"/>
                </a:cubicBezTo>
                <a:cubicBezTo>
                  <a:pt x="2714774" y="2201885"/>
                  <a:pt x="2705281" y="2213259"/>
                  <a:pt x="2693992" y="2222667"/>
                </a:cubicBezTo>
                <a:cubicBezTo>
                  <a:pt x="2684398" y="2230662"/>
                  <a:pt x="2671650" y="2234618"/>
                  <a:pt x="2662819" y="2243449"/>
                </a:cubicBezTo>
                <a:cubicBezTo>
                  <a:pt x="2653989" y="2252279"/>
                  <a:pt x="2648965" y="2264230"/>
                  <a:pt x="2642038" y="2274621"/>
                </a:cubicBezTo>
                <a:cubicBezTo>
                  <a:pt x="2645502" y="2298867"/>
                  <a:pt x="2647626" y="2323342"/>
                  <a:pt x="2652429" y="2347358"/>
                </a:cubicBezTo>
                <a:cubicBezTo>
                  <a:pt x="2654577" y="2358098"/>
                  <a:pt x="2666887" y="2368361"/>
                  <a:pt x="2662819" y="2378530"/>
                </a:cubicBezTo>
                <a:cubicBezTo>
                  <a:pt x="2656621" y="2394025"/>
                  <a:pt x="2613597" y="2405329"/>
                  <a:pt x="2600474" y="2409703"/>
                </a:cubicBezTo>
                <a:cubicBezTo>
                  <a:pt x="2597010" y="2420094"/>
                  <a:pt x="2597828" y="2433131"/>
                  <a:pt x="2590083" y="2440876"/>
                </a:cubicBezTo>
                <a:cubicBezTo>
                  <a:pt x="2491985" y="2538974"/>
                  <a:pt x="2566805" y="2435613"/>
                  <a:pt x="2465392" y="2503221"/>
                </a:cubicBezTo>
                <a:lnTo>
                  <a:pt x="2434219" y="2524003"/>
                </a:lnTo>
                <a:cubicBezTo>
                  <a:pt x="2427292" y="2534394"/>
                  <a:pt x="2422268" y="2546345"/>
                  <a:pt x="2413438" y="2555176"/>
                </a:cubicBezTo>
                <a:cubicBezTo>
                  <a:pt x="2390693" y="2577922"/>
                  <a:pt x="2347357" y="2589879"/>
                  <a:pt x="2319919" y="2596739"/>
                </a:cubicBezTo>
                <a:cubicBezTo>
                  <a:pt x="2306065" y="2600203"/>
                  <a:pt x="2292297" y="2604032"/>
                  <a:pt x="2278356" y="2607130"/>
                </a:cubicBezTo>
                <a:cubicBezTo>
                  <a:pt x="2261115" y="2610961"/>
                  <a:pt x="2243535" y="2613237"/>
                  <a:pt x="2226401" y="2617521"/>
                </a:cubicBezTo>
                <a:cubicBezTo>
                  <a:pt x="2215775" y="2620177"/>
                  <a:pt x="2205620" y="2624448"/>
                  <a:pt x="2195229" y="2627912"/>
                </a:cubicBezTo>
                <a:cubicBezTo>
                  <a:pt x="2171399" y="2699402"/>
                  <a:pt x="2197946" y="2612968"/>
                  <a:pt x="2174447" y="2742212"/>
                </a:cubicBezTo>
                <a:cubicBezTo>
                  <a:pt x="2172488" y="2752988"/>
                  <a:pt x="2171801" y="2765640"/>
                  <a:pt x="2164056" y="2773385"/>
                </a:cubicBezTo>
                <a:cubicBezTo>
                  <a:pt x="2123769" y="2813672"/>
                  <a:pt x="2090073" y="2818828"/>
                  <a:pt x="2039365" y="2835730"/>
                </a:cubicBezTo>
                <a:lnTo>
                  <a:pt x="1883501" y="2887685"/>
                </a:lnTo>
                <a:lnTo>
                  <a:pt x="1821156" y="2908467"/>
                </a:lnTo>
                <a:lnTo>
                  <a:pt x="1675683" y="2929249"/>
                </a:lnTo>
                <a:cubicBezTo>
                  <a:pt x="1600920" y="2954167"/>
                  <a:pt x="1694305" y="2923927"/>
                  <a:pt x="1602947" y="2950030"/>
                </a:cubicBezTo>
                <a:cubicBezTo>
                  <a:pt x="1592415" y="2953039"/>
                  <a:pt x="1582514" y="2958273"/>
                  <a:pt x="1571774" y="2960421"/>
                </a:cubicBezTo>
                <a:cubicBezTo>
                  <a:pt x="1547758" y="2965224"/>
                  <a:pt x="1523283" y="2967348"/>
                  <a:pt x="1499038" y="2970812"/>
                </a:cubicBezTo>
                <a:cubicBezTo>
                  <a:pt x="1488647" y="2974276"/>
                  <a:pt x="1477662" y="2976305"/>
                  <a:pt x="1467865" y="2981203"/>
                </a:cubicBezTo>
                <a:cubicBezTo>
                  <a:pt x="1456695" y="2986788"/>
                  <a:pt x="1448385" y="2997600"/>
                  <a:pt x="1436692" y="3001985"/>
                </a:cubicBezTo>
                <a:cubicBezTo>
                  <a:pt x="1420156" y="3008186"/>
                  <a:pt x="1401777" y="3007729"/>
                  <a:pt x="1384738" y="3012376"/>
                </a:cubicBezTo>
                <a:cubicBezTo>
                  <a:pt x="1363604" y="3018140"/>
                  <a:pt x="1322392" y="3033158"/>
                  <a:pt x="1322392" y="3033158"/>
                </a:cubicBezTo>
                <a:cubicBezTo>
                  <a:pt x="1346638" y="3036622"/>
                  <a:pt x="1373223" y="3032596"/>
                  <a:pt x="1395129" y="3043549"/>
                </a:cubicBezTo>
                <a:cubicBezTo>
                  <a:pt x="1404926" y="3048447"/>
                  <a:pt x="1374760" y="3055740"/>
                  <a:pt x="1363956" y="3053939"/>
                </a:cubicBezTo>
                <a:cubicBezTo>
                  <a:pt x="1351638" y="3051886"/>
                  <a:pt x="1343174" y="3040085"/>
                  <a:pt x="1332783" y="3033158"/>
                </a:cubicBezTo>
                <a:cubicBezTo>
                  <a:pt x="1329319" y="3015840"/>
                  <a:pt x="1324149" y="2998777"/>
                  <a:pt x="1322392" y="2981203"/>
                </a:cubicBezTo>
                <a:cubicBezTo>
                  <a:pt x="1302701" y="2784291"/>
                  <a:pt x="1323757" y="2884804"/>
                  <a:pt x="1301610" y="2762994"/>
                </a:cubicBezTo>
                <a:cubicBezTo>
                  <a:pt x="1298451" y="2745618"/>
                  <a:pt x="1297420" y="2727576"/>
                  <a:pt x="1291219" y="2711039"/>
                </a:cubicBezTo>
                <a:cubicBezTo>
                  <a:pt x="1286834" y="2699346"/>
                  <a:pt x="1275510" y="2691279"/>
                  <a:pt x="1270438" y="2679867"/>
                </a:cubicBezTo>
                <a:cubicBezTo>
                  <a:pt x="1220979" y="2568584"/>
                  <a:pt x="1275904" y="2656892"/>
                  <a:pt x="1228874" y="2586349"/>
                </a:cubicBezTo>
                <a:cubicBezTo>
                  <a:pt x="1221947" y="2565567"/>
                  <a:pt x="1220243" y="2542230"/>
                  <a:pt x="1208092" y="2524003"/>
                </a:cubicBezTo>
                <a:cubicBezTo>
                  <a:pt x="1201165" y="2513612"/>
                  <a:pt x="1192382" y="2504242"/>
                  <a:pt x="1187310" y="2492830"/>
                </a:cubicBezTo>
                <a:cubicBezTo>
                  <a:pt x="1178413" y="2472812"/>
                  <a:pt x="1173456" y="2451267"/>
                  <a:pt x="1166529" y="2430485"/>
                </a:cubicBezTo>
                <a:lnTo>
                  <a:pt x="1156138" y="2399312"/>
                </a:lnTo>
                <a:cubicBezTo>
                  <a:pt x="1152674" y="2388921"/>
                  <a:pt x="1153492" y="2375884"/>
                  <a:pt x="1145747" y="2368139"/>
                </a:cubicBezTo>
                <a:cubicBezTo>
                  <a:pt x="1135356" y="2357748"/>
                  <a:pt x="1126173" y="2345989"/>
                  <a:pt x="1114574" y="2336967"/>
                </a:cubicBezTo>
                <a:cubicBezTo>
                  <a:pt x="1094859" y="2321633"/>
                  <a:pt x="1052229" y="2295403"/>
                  <a:pt x="1052229" y="2295403"/>
                </a:cubicBezTo>
                <a:cubicBezTo>
                  <a:pt x="1020313" y="2247530"/>
                  <a:pt x="999443" y="2228073"/>
                  <a:pt x="989883" y="2170712"/>
                </a:cubicBezTo>
                <a:cubicBezTo>
                  <a:pt x="986449" y="2150107"/>
                  <a:pt x="975176" y="2062487"/>
                  <a:pt x="958710" y="2046021"/>
                </a:cubicBezTo>
                <a:lnTo>
                  <a:pt x="927538" y="2014849"/>
                </a:lnTo>
                <a:cubicBezTo>
                  <a:pt x="892614" y="1910077"/>
                  <a:pt x="945902" y="2072598"/>
                  <a:pt x="906756" y="1942112"/>
                </a:cubicBezTo>
                <a:cubicBezTo>
                  <a:pt x="900461" y="1921130"/>
                  <a:pt x="892901" y="1900549"/>
                  <a:pt x="885974" y="1879767"/>
                </a:cubicBezTo>
                <a:lnTo>
                  <a:pt x="875583" y="1848594"/>
                </a:lnTo>
                <a:cubicBezTo>
                  <a:pt x="872119" y="1838203"/>
                  <a:pt x="874306" y="1823497"/>
                  <a:pt x="865192" y="1817421"/>
                </a:cubicBezTo>
                <a:lnTo>
                  <a:pt x="834019" y="1796639"/>
                </a:lnTo>
                <a:cubicBezTo>
                  <a:pt x="806726" y="1755699"/>
                  <a:pt x="807295" y="1762476"/>
                  <a:pt x="792456" y="1703121"/>
                </a:cubicBezTo>
                <a:cubicBezTo>
                  <a:pt x="788992" y="1689267"/>
                  <a:pt x="789150" y="1673957"/>
                  <a:pt x="782065" y="1661558"/>
                </a:cubicBezTo>
                <a:cubicBezTo>
                  <a:pt x="763750" y="1629508"/>
                  <a:pt x="749476" y="1629913"/>
                  <a:pt x="719719" y="1619994"/>
                </a:cubicBezTo>
                <a:cubicBezTo>
                  <a:pt x="693606" y="1541646"/>
                  <a:pt x="728830" y="1638213"/>
                  <a:pt x="688547" y="1557649"/>
                </a:cubicBezTo>
                <a:cubicBezTo>
                  <a:pt x="683649" y="1547852"/>
                  <a:pt x="683054" y="1536273"/>
                  <a:pt x="678156" y="1526476"/>
                </a:cubicBezTo>
                <a:cubicBezTo>
                  <a:pt x="672571" y="1515306"/>
                  <a:pt x="662446" y="1506715"/>
                  <a:pt x="657374" y="1495303"/>
                </a:cubicBezTo>
                <a:cubicBezTo>
                  <a:pt x="648477" y="1475285"/>
                  <a:pt x="643519" y="1453740"/>
                  <a:pt x="636592" y="1432958"/>
                </a:cubicBezTo>
                <a:cubicBezTo>
                  <a:pt x="633128" y="1422567"/>
                  <a:pt x="628858" y="1412411"/>
                  <a:pt x="626201" y="1401785"/>
                </a:cubicBezTo>
                <a:cubicBezTo>
                  <a:pt x="602762" y="1308032"/>
                  <a:pt x="614450" y="1345754"/>
                  <a:pt x="595029" y="1287485"/>
                </a:cubicBezTo>
                <a:cubicBezTo>
                  <a:pt x="595983" y="1272227"/>
                  <a:pt x="589856" y="1141966"/>
                  <a:pt x="615810" y="1090058"/>
                </a:cubicBezTo>
                <a:cubicBezTo>
                  <a:pt x="621395" y="1078888"/>
                  <a:pt x="627194" y="1067109"/>
                  <a:pt x="636592" y="1058885"/>
                </a:cubicBezTo>
                <a:cubicBezTo>
                  <a:pt x="655389" y="1042438"/>
                  <a:pt x="681277" y="1034982"/>
                  <a:pt x="698938" y="1017321"/>
                </a:cubicBezTo>
                <a:lnTo>
                  <a:pt x="761283" y="954976"/>
                </a:lnTo>
                <a:lnTo>
                  <a:pt x="782065" y="892630"/>
                </a:lnTo>
                <a:cubicBezTo>
                  <a:pt x="785529" y="882239"/>
                  <a:pt x="790308" y="872198"/>
                  <a:pt x="792456" y="861458"/>
                </a:cubicBezTo>
                <a:lnTo>
                  <a:pt x="802847" y="809503"/>
                </a:lnTo>
                <a:cubicBezTo>
                  <a:pt x="799383" y="774867"/>
                  <a:pt x="804352" y="738307"/>
                  <a:pt x="792456" y="705594"/>
                </a:cubicBezTo>
                <a:cubicBezTo>
                  <a:pt x="788713" y="695300"/>
                  <a:pt x="772236" y="695203"/>
                  <a:pt x="761283" y="695203"/>
                </a:cubicBezTo>
                <a:cubicBezTo>
                  <a:pt x="688464" y="695203"/>
                  <a:pt x="615810" y="702130"/>
                  <a:pt x="543074" y="705594"/>
                </a:cubicBezTo>
                <a:cubicBezTo>
                  <a:pt x="532683" y="709058"/>
                  <a:pt x="521698" y="711087"/>
                  <a:pt x="511901" y="715985"/>
                </a:cubicBezTo>
                <a:cubicBezTo>
                  <a:pt x="500731" y="721570"/>
                  <a:pt x="493141" y="735388"/>
                  <a:pt x="480729" y="736767"/>
                </a:cubicBezTo>
                <a:cubicBezTo>
                  <a:pt x="459789" y="739094"/>
                  <a:pt x="439165" y="729840"/>
                  <a:pt x="418383" y="726376"/>
                </a:cubicBezTo>
                <a:cubicBezTo>
                  <a:pt x="407531" y="711907"/>
                  <a:pt x="381563" y="667676"/>
                  <a:pt x="356038" y="664030"/>
                </a:cubicBezTo>
                <a:cubicBezTo>
                  <a:pt x="341900" y="662010"/>
                  <a:pt x="328329" y="670957"/>
                  <a:pt x="314474" y="674421"/>
                </a:cubicBezTo>
                <a:cubicBezTo>
                  <a:pt x="304083" y="681348"/>
                  <a:pt x="294780" y="690284"/>
                  <a:pt x="283301" y="695203"/>
                </a:cubicBezTo>
                <a:cubicBezTo>
                  <a:pt x="238391" y="714450"/>
                  <a:pt x="220866" y="702612"/>
                  <a:pt x="169001" y="695203"/>
                </a:cubicBezTo>
                <a:cubicBezTo>
                  <a:pt x="158610" y="684812"/>
                  <a:pt x="147134" y="675403"/>
                  <a:pt x="137829" y="664030"/>
                </a:cubicBezTo>
                <a:cubicBezTo>
                  <a:pt x="115896" y="637223"/>
                  <a:pt x="99975" y="605395"/>
                  <a:pt x="75483" y="580903"/>
                </a:cubicBezTo>
                <a:lnTo>
                  <a:pt x="44310" y="549730"/>
                </a:lnTo>
                <a:cubicBezTo>
                  <a:pt x="28607" y="486920"/>
                  <a:pt x="38433" y="521707"/>
                  <a:pt x="13138" y="445821"/>
                </a:cubicBezTo>
                <a:lnTo>
                  <a:pt x="2747" y="414649"/>
                </a:lnTo>
                <a:cubicBezTo>
                  <a:pt x="5974" y="359792"/>
                  <a:pt x="-17907" y="258656"/>
                  <a:pt x="33919" y="206830"/>
                </a:cubicBezTo>
                <a:cubicBezTo>
                  <a:pt x="42750" y="197999"/>
                  <a:pt x="54701" y="192976"/>
                  <a:pt x="65092" y="186049"/>
                </a:cubicBezTo>
                <a:cubicBezTo>
                  <a:pt x="68556" y="175658"/>
                  <a:pt x="68641" y="163429"/>
                  <a:pt x="75483" y="154876"/>
                </a:cubicBezTo>
                <a:cubicBezTo>
                  <a:pt x="90133" y="136564"/>
                  <a:pt x="117293" y="130548"/>
                  <a:pt x="137829" y="123703"/>
                </a:cubicBezTo>
                <a:cubicBezTo>
                  <a:pt x="144756" y="113312"/>
                  <a:pt x="146292" y="94583"/>
                  <a:pt x="158610" y="92530"/>
                </a:cubicBezTo>
                <a:cubicBezTo>
                  <a:pt x="173889" y="89983"/>
                  <a:pt x="189221" y="102359"/>
                  <a:pt x="200174" y="113312"/>
                </a:cubicBezTo>
                <a:cubicBezTo>
                  <a:pt x="207919" y="121057"/>
                  <a:pt x="205667" y="134688"/>
                  <a:pt x="210565" y="144485"/>
                </a:cubicBezTo>
                <a:cubicBezTo>
                  <a:pt x="224426" y="172208"/>
                  <a:pt x="277169" y="232495"/>
                  <a:pt x="293692" y="238003"/>
                </a:cubicBezTo>
                <a:lnTo>
                  <a:pt x="356038" y="258785"/>
                </a:lnTo>
                <a:cubicBezTo>
                  <a:pt x="411456" y="255321"/>
                  <a:pt x="467071" y="254207"/>
                  <a:pt x="522292" y="248394"/>
                </a:cubicBezTo>
                <a:cubicBezTo>
                  <a:pt x="543748" y="246135"/>
                  <a:pt x="568939" y="230303"/>
                  <a:pt x="584638" y="217221"/>
                </a:cubicBezTo>
                <a:cubicBezTo>
                  <a:pt x="595927" y="207814"/>
                  <a:pt x="603583" y="194200"/>
                  <a:pt x="615810" y="186049"/>
                </a:cubicBezTo>
                <a:cubicBezTo>
                  <a:pt x="624924" y="179973"/>
                  <a:pt x="636592" y="179122"/>
                  <a:pt x="646983" y="175658"/>
                </a:cubicBezTo>
                <a:cubicBezTo>
                  <a:pt x="666738" y="179609"/>
                  <a:pt x="708812" y="185790"/>
                  <a:pt x="730110" y="196439"/>
                </a:cubicBezTo>
                <a:cubicBezTo>
                  <a:pt x="810687" y="236727"/>
                  <a:pt x="714098" y="201493"/>
                  <a:pt x="792456" y="227612"/>
                </a:cubicBezTo>
                <a:cubicBezTo>
                  <a:pt x="799383" y="238003"/>
                  <a:pt x="803840" y="250561"/>
                  <a:pt x="813238" y="258785"/>
                </a:cubicBezTo>
                <a:cubicBezTo>
                  <a:pt x="833787" y="276766"/>
                  <a:pt x="887157" y="309134"/>
                  <a:pt x="917147" y="321130"/>
                </a:cubicBezTo>
                <a:cubicBezTo>
                  <a:pt x="937486" y="329266"/>
                  <a:pt x="958710" y="334985"/>
                  <a:pt x="979492" y="341912"/>
                </a:cubicBezTo>
                <a:lnTo>
                  <a:pt x="1010665" y="352303"/>
                </a:lnTo>
                <a:cubicBezTo>
                  <a:pt x="1041838" y="348839"/>
                  <a:pt x="1073245" y="347068"/>
                  <a:pt x="1104183" y="341912"/>
                </a:cubicBezTo>
                <a:cubicBezTo>
                  <a:pt x="1114987" y="340111"/>
                  <a:pt x="1126710" y="338246"/>
                  <a:pt x="1135356" y="331521"/>
                </a:cubicBezTo>
                <a:cubicBezTo>
                  <a:pt x="1158555" y="313477"/>
                  <a:pt x="1197701" y="269176"/>
                  <a:pt x="1197701" y="269176"/>
                </a:cubicBezTo>
                <a:cubicBezTo>
                  <a:pt x="1204628" y="248394"/>
                  <a:pt x="1213170" y="228082"/>
                  <a:pt x="1218483" y="206830"/>
                </a:cubicBezTo>
                <a:cubicBezTo>
                  <a:pt x="1231531" y="154641"/>
                  <a:pt x="1224358" y="178815"/>
                  <a:pt x="1239265" y="134094"/>
                </a:cubicBezTo>
                <a:cubicBezTo>
                  <a:pt x="1235801" y="113312"/>
                  <a:pt x="1239327" y="90041"/>
                  <a:pt x="1228874" y="71749"/>
                </a:cubicBezTo>
                <a:cubicBezTo>
                  <a:pt x="1223440" y="62239"/>
                  <a:pt x="1208441" y="63506"/>
                  <a:pt x="1197701" y="61358"/>
                </a:cubicBezTo>
                <a:cubicBezTo>
                  <a:pt x="1173685" y="56555"/>
                  <a:pt x="1149210" y="54431"/>
                  <a:pt x="1124965" y="50967"/>
                </a:cubicBezTo>
                <a:cubicBezTo>
                  <a:pt x="1266971" y="-43703"/>
                  <a:pt x="1160956" y="18330"/>
                  <a:pt x="1561383" y="40576"/>
                </a:cubicBezTo>
                <a:cubicBezTo>
                  <a:pt x="1613717" y="43483"/>
                  <a:pt x="1665292" y="54431"/>
                  <a:pt x="1717247" y="61358"/>
                </a:cubicBezTo>
                <a:cubicBezTo>
                  <a:pt x="1740249" y="76693"/>
                  <a:pt x="1763590" y="89310"/>
                  <a:pt x="1779592" y="113312"/>
                </a:cubicBezTo>
                <a:cubicBezTo>
                  <a:pt x="1785668" y="122426"/>
                  <a:pt x="1785085" y="134688"/>
                  <a:pt x="1789983" y="144485"/>
                </a:cubicBezTo>
                <a:cubicBezTo>
                  <a:pt x="1795568" y="155655"/>
                  <a:pt x="1805180" y="164488"/>
                  <a:pt x="1810765" y="175658"/>
                </a:cubicBezTo>
                <a:cubicBezTo>
                  <a:pt x="1815663" y="185454"/>
                  <a:pt x="1816258" y="197034"/>
                  <a:pt x="1821156" y="206830"/>
                </a:cubicBezTo>
                <a:cubicBezTo>
                  <a:pt x="1826741" y="218000"/>
                  <a:pt x="1836353" y="226833"/>
                  <a:pt x="1841938" y="238003"/>
                </a:cubicBezTo>
                <a:cubicBezTo>
                  <a:pt x="1852589" y="259306"/>
                  <a:pt x="1858767" y="301366"/>
                  <a:pt x="1862719" y="321130"/>
                </a:cubicBezTo>
                <a:cubicBezTo>
                  <a:pt x="1855576" y="356847"/>
                  <a:pt x="1851722" y="380405"/>
                  <a:pt x="1841938" y="414649"/>
                </a:cubicBezTo>
                <a:cubicBezTo>
                  <a:pt x="1838929" y="425180"/>
                  <a:pt x="1838119" y="437059"/>
                  <a:pt x="1831547" y="445821"/>
                </a:cubicBezTo>
                <a:cubicBezTo>
                  <a:pt x="1826900" y="452017"/>
                  <a:pt x="1817692" y="452748"/>
                  <a:pt x="1810765" y="456212"/>
                </a:cubicBezTo>
              </a:path>
            </a:pathLst>
          </a:cu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pic>
        <p:nvPicPr>
          <p:cNvPr id="1026" name="Picture 2" descr="C:\Users\Administrator\Pictures\Châu Âu (2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8819" y="388080"/>
            <a:ext cx="3761509" cy="2592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reeform 5"/>
          <p:cNvSpPr/>
          <p:nvPr/>
        </p:nvSpPr>
        <p:spPr>
          <a:xfrm>
            <a:off x="8394356" y="447488"/>
            <a:ext cx="3390435" cy="2306104"/>
          </a:xfrm>
          <a:custGeom>
            <a:avLst/>
            <a:gdLst>
              <a:gd name="connsiteX0" fmla="*/ 2161309 w 3844636"/>
              <a:gd name="connsiteY0" fmla="*/ 51 h 2971851"/>
              <a:gd name="connsiteX1" fmla="*/ 2244436 w 3844636"/>
              <a:gd name="connsiteY1" fmla="*/ 52006 h 2971851"/>
              <a:gd name="connsiteX2" fmla="*/ 2275609 w 3844636"/>
              <a:gd name="connsiteY2" fmla="*/ 83178 h 2971851"/>
              <a:gd name="connsiteX3" fmla="*/ 2254827 w 3844636"/>
              <a:gd name="connsiteY3" fmla="*/ 145524 h 2971851"/>
              <a:gd name="connsiteX4" fmla="*/ 2192482 w 3844636"/>
              <a:gd name="connsiteY4" fmla="*/ 166306 h 2971851"/>
              <a:gd name="connsiteX5" fmla="*/ 2182091 w 3844636"/>
              <a:gd name="connsiteY5" fmla="*/ 197478 h 2971851"/>
              <a:gd name="connsiteX6" fmla="*/ 2202872 w 3844636"/>
              <a:gd name="connsiteY6" fmla="*/ 228651 h 2971851"/>
              <a:gd name="connsiteX7" fmla="*/ 2213263 w 3844636"/>
              <a:gd name="connsiteY7" fmla="*/ 259824 h 2971851"/>
              <a:gd name="connsiteX8" fmla="*/ 2234045 w 3844636"/>
              <a:gd name="connsiteY8" fmla="*/ 290997 h 2971851"/>
              <a:gd name="connsiteX9" fmla="*/ 2265218 w 3844636"/>
              <a:gd name="connsiteY9" fmla="*/ 353342 h 2971851"/>
              <a:gd name="connsiteX10" fmla="*/ 2327563 w 3844636"/>
              <a:gd name="connsiteY10" fmla="*/ 394906 h 2971851"/>
              <a:gd name="connsiteX11" fmla="*/ 2421082 w 3844636"/>
              <a:gd name="connsiteY11" fmla="*/ 478033 h 2971851"/>
              <a:gd name="connsiteX12" fmla="*/ 2441863 w 3844636"/>
              <a:gd name="connsiteY12" fmla="*/ 509206 h 2971851"/>
              <a:gd name="connsiteX13" fmla="*/ 2452254 w 3844636"/>
              <a:gd name="connsiteY13" fmla="*/ 540378 h 2971851"/>
              <a:gd name="connsiteX14" fmla="*/ 2493818 w 3844636"/>
              <a:gd name="connsiteY14" fmla="*/ 602724 h 2971851"/>
              <a:gd name="connsiteX15" fmla="*/ 2514600 w 3844636"/>
              <a:gd name="connsiteY15" fmla="*/ 633897 h 2971851"/>
              <a:gd name="connsiteX16" fmla="*/ 2524991 w 3844636"/>
              <a:gd name="connsiteY16" fmla="*/ 665069 h 2971851"/>
              <a:gd name="connsiteX17" fmla="*/ 2545772 w 3844636"/>
              <a:gd name="connsiteY17" fmla="*/ 737806 h 2971851"/>
              <a:gd name="connsiteX18" fmla="*/ 2535382 w 3844636"/>
              <a:gd name="connsiteY18" fmla="*/ 820933 h 2971851"/>
              <a:gd name="connsiteX19" fmla="*/ 2524991 w 3844636"/>
              <a:gd name="connsiteY19" fmla="*/ 914451 h 2971851"/>
              <a:gd name="connsiteX20" fmla="*/ 2504209 w 3844636"/>
              <a:gd name="connsiteY20" fmla="*/ 1049533 h 2971851"/>
              <a:gd name="connsiteX21" fmla="*/ 2514600 w 3844636"/>
              <a:gd name="connsiteY21" fmla="*/ 1163833 h 2971851"/>
              <a:gd name="connsiteX22" fmla="*/ 2535382 w 3844636"/>
              <a:gd name="connsiteY22" fmla="*/ 1195006 h 2971851"/>
              <a:gd name="connsiteX23" fmla="*/ 2774372 w 3844636"/>
              <a:gd name="connsiteY23" fmla="*/ 1215788 h 2971851"/>
              <a:gd name="connsiteX24" fmla="*/ 2836718 w 3844636"/>
              <a:gd name="connsiteY24" fmla="*/ 1236569 h 2971851"/>
              <a:gd name="connsiteX25" fmla="*/ 2867891 w 3844636"/>
              <a:gd name="connsiteY25" fmla="*/ 1246960 h 2971851"/>
              <a:gd name="connsiteX26" fmla="*/ 2961409 w 3844636"/>
              <a:gd name="connsiteY26" fmla="*/ 1319697 h 2971851"/>
              <a:gd name="connsiteX27" fmla="*/ 2992582 w 3844636"/>
              <a:gd name="connsiteY27" fmla="*/ 1413215 h 2971851"/>
              <a:gd name="connsiteX28" fmla="*/ 3002972 w 3844636"/>
              <a:gd name="connsiteY28" fmla="*/ 1444388 h 2971851"/>
              <a:gd name="connsiteX29" fmla="*/ 3034145 w 3844636"/>
              <a:gd name="connsiteY29" fmla="*/ 1465169 h 2971851"/>
              <a:gd name="connsiteX30" fmla="*/ 3065318 w 3844636"/>
              <a:gd name="connsiteY30" fmla="*/ 1475560 h 2971851"/>
              <a:gd name="connsiteX31" fmla="*/ 3325091 w 3844636"/>
              <a:gd name="connsiteY31" fmla="*/ 1506733 h 2971851"/>
              <a:gd name="connsiteX32" fmla="*/ 3429000 w 3844636"/>
              <a:gd name="connsiteY32" fmla="*/ 1517124 h 2971851"/>
              <a:gd name="connsiteX33" fmla="*/ 3543300 w 3844636"/>
              <a:gd name="connsiteY33" fmla="*/ 1537906 h 2971851"/>
              <a:gd name="connsiteX34" fmla="*/ 3574472 w 3844636"/>
              <a:gd name="connsiteY34" fmla="*/ 1558688 h 2971851"/>
              <a:gd name="connsiteX35" fmla="*/ 3605645 w 3844636"/>
              <a:gd name="connsiteY35" fmla="*/ 1569078 h 2971851"/>
              <a:gd name="connsiteX36" fmla="*/ 3626427 w 3844636"/>
              <a:gd name="connsiteY36" fmla="*/ 1600251 h 2971851"/>
              <a:gd name="connsiteX37" fmla="*/ 3595254 w 3844636"/>
              <a:gd name="connsiteY37" fmla="*/ 1745724 h 2971851"/>
              <a:gd name="connsiteX38" fmla="*/ 3532909 w 3844636"/>
              <a:gd name="connsiteY38" fmla="*/ 1787288 h 2971851"/>
              <a:gd name="connsiteX39" fmla="*/ 3470563 w 3844636"/>
              <a:gd name="connsiteY39" fmla="*/ 1808069 h 2971851"/>
              <a:gd name="connsiteX40" fmla="*/ 3439391 w 3844636"/>
              <a:gd name="connsiteY40" fmla="*/ 1818460 h 2971851"/>
              <a:gd name="connsiteX41" fmla="*/ 3252354 w 3844636"/>
              <a:gd name="connsiteY41" fmla="*/ 1839242 h 2971851"/>
              <a:gd name="connsiteX42" fmla="*/ 3127663 w 3844636"/>
              <a:gd name="connsiteY42" fmla="*/ 1870415 h 2971851"/>
              <a:gd name="connsiteX43" fmla="*/ 3054927 w 3844636"/>
              <a:gd name="connsiteY43" fmla="*/ 1922369 h 2971851"/>
              <a:gd name="connsiteX44" fmla="*/ 3023754 w 3844636"/>
              <a:gd name="connsiteY44" fmla="*/ 1943151 h 2971851"/>
              <a:gd name="connsiteX45" fmla="*/ 2982191 w 3844636"/>
              <a:gd name="connsiteY45" fmla="*/ 2005497 h 2971851"/>
              <a:gd name="connsiteX46" fmla="*/ 2951018 w 3844636"/>
              <a:gd name="connsiteY46" fmla="*/ 2119797 h 2971851"/>
              <a:gd name="connsiteX47" fmla="*/ 2961409 w 3844636"/>
              <a:gd name="connsiteY47" fmla="*/ 2223706 h 2971851"/>
              <a:gd name="connsiteX48" fmla="*/ 2982191 w 3844636"/>
              <a:gd name="connsiteY48" fmla="*/ 2254878 h 2971851"/>
              <a:gd name="connsiteX49" fmla="*/ 2992582 w 3844636"/>
              <a:gd name="connsiteY49" fmla="*/ 2296442 h 2971851"/>
              <a:gd name="connsiteX50" fmla="*/ 3023754 w 3844636"/>
              <a:gd name="connsiteY50" fmla="*/ 2327615 h 2971851"/>
              <a:gd name="connsiteX51" fmla="*/ 3044536 w 3844636"/>
              <a:gd name="connsiteY51" fmla="*/ 2358788 h 2971851"/>
              <a:gd name="connsiteX52" fmla="*/ 3086100 w 3844636"/>
              <a:gd name="connsiteY52" fmla="*/ 2379569 h 2971851"/>
              <a:gd name="connsiteX53" fmla="*/ 3138054 w 3844636"/>
              <a:gd name="connsiteY53" fmla="*/ 2410742 h 2971851"/>
              <a:gd name="connsiteX54" fmla="*/ 3252354 w 3844636"/>
              <a:gd name="connsiteY54" fmla="*/ 2400351 h 2971851"/>
              <a:gd name="connsiteX55" fmla="*/ 3335482 w 3844636"/>
              <a:gd name="connsiteY55" fmla="*/ 2358788 h 2971851"/>
              <a:gd name="connsiteX56" fmla="*/ 3408218 w 3844636"/>
              <a:gd name="connsiteY56" fmla="*/ 2296442 h 2971851"/>
              <a:gd name="connsiteX57" fmla="*/ 3501736 w 3844636"/>
              <a:gd name="connsiteY57" fmla="*/ 2223706 h 2971851"/>
              <a:gd name="connsiteX58" fmla="*/ 3543300 w 3844636"/>
              <a:gd name="connsiteY58" fmla="*/ 2213315 h 2971851"/>
              <a:gd name="connsiteX59" fmla="*/ 3636818 w 3844636"/>
              <a:gd name="connsiteY59" fmla="*/ 2223706 h 2971851"/>
              <a:gd name="connsiteX60" fmla="*/ 3730336 w 3844636"/>
              <a:gd name="connsiteY60" fmla="*/ 2275660 h 2971851"/>
              <a:gd name="connsiteX61" fmla="*/ 3813463 w 3844636"/>
              <a:gd name="connsiteY61" fmla="*/ 2369178 h 2971851"/>
              <a:gd name="connsiteX62" fmla="*/ 3834245 w 3844636"/>
              <a:gd name="connsiteY62" fmla="*/ 2462697 h 2971851"/>
              <a:gd name="connsiteX63" fmla="*/ 3844636 w 3844636"/>
              <a:gd name="connsiteY63" fmla="*/ 2493869 h 2971851"/>
              <a:gd name="connsiteX64" fmla="*/ 3834245 w 3844636"/>
              <a:gd name="connsiteY64" fmla="*/ 2608169 h 2971851"/>
              <a:gd name="connsiteX65" fmla="*/ 3803072 w 3844636"/>
              <a:gd name="connsiteY65" fmla="*/ 2628951 h 2971851"/>
              <a:gd name="connsiteX66" fmla="*/ 3740727 w 3844636"/>
              <a:gd name="connsiteY66" fmla="*/ 2660124 h 2971851"/>
              <a:gd name="connsiteX67" fmla="*/ 3678382 w 3844636"/>
              <a:gd name="connsiteY67" fmla="*/ 2722469 h 2971851"/>
              <a:gd name="connsiteX68" fmla="*/ 3553691 w 3844636"/>
              <a:gd name="connsiteY68" fmla="*/ 2764033 h 2971851"/>
              <a:gd name="connsiteX69" fmla="*/ 3522518 w 3844636"/>
              <a:gd name="connsiteY69" fmla="*/ 2774424 h 2971851"/>
              <a:gd name="connsiteX70" fmla="*/ 3491345 w 3844636"/>
              <a:gd name="connsiteY70" fmla="*/ 2795206 h 2971851"/>
              <a:gd name="connsiteX71" fmla="*/ 3429000 w 3844636"/>
              <a:gd name="connsiteY71" fmla="*/ 2815988 h 2971851"/>
              <a:gd name="connsiteX72" fmla="*/ 3356263 w 3844636"/>
              <a:gd name="connsiteY72" fmla="*/ 2847160 h 2971851"/>
              <a:gd name="connsiteX73" fmla="*/ 3138054 w 3844636"/>
              <a:gd name="connsiteY73" fmla="*/ 2857551 h 2971851"/>
              <a:gd name="connsiteX74" fmla="*/ 3075709 w 3844636"/>
              <a:gd name="connsiteY74" fmla="*/ 2899115 h 2971851"/>
              <a:gd name="connsiteX75" fmla="*/ 3034145 w 3844636"/>
              <a:gd name="connsiteY75" fmla="*/ 2909506 h 2971851"/>
              <a:gd name="connsiteX76" fmla="*/ 2971800 w 3844636"/>
              <a:gd name="connsiteY76" fmla="*/ 2940678 h 2971851"/>
              <a:gd name="connsiteX77" fmla="*/ 2909454 w 3844636"/>
              <a:gd name="connsiteY77" fmla="*/ 2971851 h 2971851"/>
              <a:gd name="connsiteX78" fmla="*/ 2774372 w 3844636"/>
              <a:gd name="connsiteY78" fmla="*/ 2961460 h 2971851"/>
              <a:gd name="connsiteX79" fmla="*/ 2743200 w 3844636"/>
              <a:gd name="connsiteY79" fmla="*/ 2951069 h 2971851"/>
              <a:gd name="connsiteX80" fmla="*/ 2712027 w 3844636"/>
              <a:gd name="connsiteY80" fmla="*/ 2919897 h 2971851"/>
              <a:gd name="connsiteX81" fmla="*/ 2649682 w 3844636"/>
              <a:gd name="connsiteY81" fmla="*/ 2878333 h 2971851"/>
              <a:gd name="connsiteX82" fmla="*/ 2628900 w 3844636"/>
              <a:gd name="connsiteY82" fmla="*/ 2847160 h 2971851"/>
              <a:gd name="connsiteX83" fmla="*/ 2597727 w 3844636"/>
              <a:gd name="connsiteY83" fmla="*/ 2826378 h 2971851"/>
              <a:gd name="connsiteX84" fmla="*/ 2566554 w 3844636"/>
              <a:gd name="connsiteY84" fmla="*/ 2795206 h 2971851"/>
              <a:gd name="connsiteX85" fmla="*/ 2535382 w 3844636"/>
              <a:gd name="connsiteY85" fmla="*/ 2732860 h 2971851"/>
              <a:gd name="connsiteX86" fmla="*/ 2504209 w 3844636"/>
              <a:gd name="connsiteY86" fmla="*/ 2701688 h 2971851"/>
              <a:gd name="connsiteX87" fmla="*/ 2421082 w 3844636"/>
              <a:gd name="connsiteY87" fmla="*/ 2628951 h 2971851"/>
              <a:gd name="connsiteX88" fmla="*/ 2327563 w 3844636"/>
              <a:gd name="connsiteY88" fmla="*/ 2608169 h 2971851"/>
              <a:gd name="connsiteX89" fmla="*/ 2275609 w 3844636"/>
              <a:gd name="connsiteY89" fmla="*/ 2649733 h 2971851"/>
              <a:gd name="connsiteX90" fmla="*/ 2213263 w 3844636"/>
              <a:gd name="connsiteY90" fmla="*/ 2701688 h 2971851"/>
              <a:gd name="connsiteX91" fmla="*/ 2192482 w 3844636"/>
              <a:gd name="connsiteY91" fmla="*/ 2732860 h 2971851"/>
              <a:gd name="connsiteX92" fmla="*/ 2130136 w 3844636"/>
              <a:gd name="connsiteY92" fmla="*/ 2764033 h 2971851"/>
              <a:gd name="connsiteX93" fmla="*/ 2098963 w 3844636"/>
              <a:gd name="connsiteY93" fmla="*/ 2805597 h 2971851"/>
              <a:gd name="connsiteX94" fmla="*/ 2005445 w 3844636"/>
              <a:gd name="connsiteY94" fmla="*/ 2878333 h 2971851"/>
              <a:gd name="connsiteX95" fmla="*/ 1963882 w 3844636"/>
              <a:gd name="connsiteY95" fmla="*/ 2888724 h 2971851"/>
              <a:gd name="connsiteX96" fmla="*/ 1808018 w 3844636"/>
              <a:gd name="connsiteY96" fmla="*/ 2878333 h 2971851"/>
              <a:gd name="connsiteX97" fmla="*/ 1714500 w 3844636"/>
              <a:gd name="connsiteY97" fmla="*/ 2826378 h 2971851"/>
              <a:gd name="connsiteX98" fmla="*/ 1683327 w 3844636"/>
              <a:gd name="connsiteY98" fmla="*/ 2815988 h 2971851"/>
              <a:gd name="connsiteX99" fmla="*/ 1620982 w 3844636"/>
              <a:gd name="connsiteY99" fmla="*/ 2774424 h 2971851"/>
              <a:gd name="connsiteX100" fmla="*/ 1589809 w 3844636"/>
              <a:gd name="connsiteY100" fmla="*/ 2743251 h 2971851"/>
              <a:gd name="connsiteX101" fmla="*/ 1444336 w 3844636"/>
              <a:gd name="connsiteY101" fmla="*/ 2732860 h 2971851"/>
              <a:gd name="connsiteX102" fmla="*/ 1392382 w 3844636"/>
              <a:gd name="connsiteY102" fmla="*/ 2722469 h 2971851"/>
              <a:gd name="connsiteX103" fmla="*/ 1319645 w 3844636"/>
              <a:gd name="connsiteY103" fmla="*/ 2712078 h 2971851"/>
              <a:gd name="connsiteX104" fmla="*/ 1257300 w 3844636"/>
              <a:gd name="connsiteY104" fmla="*/ 2701688 h 2971851"/>
              <a:gd name="connsiteX105" fmla="*/ 1226127 w 3844636"/>
              <a:gd name="connsiteY105" fmla="*/ 2691297 h 2971851"/>
              <a:gd name="connsiteX106" fmla="*/ 1184563 w 3844636"/>
              <a:gd name="connsiteY106" fmla="*/ 2628951 h 2971851"/>
              <a:gd name="connsiteX107" fmla="*/ 1132609 w 3844636"/>
              <a:gd name="connsiteY107" fmla="*/ 2618560 h 2971851"/>
              <a:gd name="connsiteX108" fmla="*/ 1070263 w 3844636"/>
              <a:gd name="connsiteY108" fmla="*/ 2556215 h 2971851"/>
              <a:gd name="connsiteX109" fmla="*/ 1039091 w 3844636"/>
              <a:gd name="connsiteY109" fmla="*/ 2545824 h 2971851"/>
              <a:gd name="connsiteX110" fmla="*/ 945572 w 3844636"/>
              <a:gd name="connsiteY110" fmla="*/ 2493869 h 2971851"/>
              <a:gd name="connsiteX111" fmla="*/ 862445 w 3844636"/>
              <a:gd name="connsiteY111" fmla="*/ 2504260 h 2971851"/>
              <a:gd name="connsiteX112" fmla="*/ 841663 w 3844636"/>
              <a:gd name="connsiteY112" fmla="*/ 2535433 h 2971851"/>
              <a:gd name="connsiteX113" fmla="*/ 810491 w 3844636"/>
              <a:gd name="connsiteY113" fmla="*/ 2566606 h 2971851"/>
              <a:gd name="connsiteX114" fmla="*/ 758536 w 3844636"/>
              <a:gd name="connsiteY114" fmla="*/ 2618560 h 2971851"/>
              <a:gd name="connsiteX115" fmla="*/ 737754 w 3844636"/>
              <a:gd name="connsiteY115" fmla="*/ 2649733 h 2971851"/>
              <a:gd name="connsiteX116" fmla="*/ 706582 w 3844636"/>
              <a:gd name="connsiteY116" fmla="*/ 2660124 h 2971851"/>
              <a:gd name="connsiteX117" fmla="*/ 685800 w 3844636"/>
              <a:gd name="connsiteY117" fmla="*/ 2722469 h 2971851"/>
              <a:gd name="connsiteX118" fmla="*/ 665018 w 3844636"/>
              <a:gd name="connsiteY118" fmla="*/ 2753642 h 2971851"/>
              <a:gd name="connsiteX119" fmla="*/ 644236 w 3844636"/>
              <a:gd name="connsiteY119" fmla="*/ 2815988 h 2971851"/>
              <a:gd name="connsiteX120" fmla="*/ 613063 w 3844636"/>
              <a:gd name="connsiteY120" fmla="*/ 2878333 h 2971851"/>
              <a:gd name="connsiteX121" fmla="*/ 519545 w 3844636"/>
              <a:gd name="connsiteY121" fmla="*/ 2909506 h 2971851"/>
              <a:gd name="connsiteX122" fmla="*/ 488372 w 3844636"/>
              <a:gd name="connsiteY122" fmla="*/ 2919897 h 2971851"/>
              <a:gd name="connsiteX123" fmla="*/ 249382 w 3844636"/>
              <a:gd name="connsiteY123" fmla="*/ 2909506 h 2971851"/>
              <a:gd name="connsiteX124" fmla="*/ 187036 w 3844636"/>
              <a:gd name="connsiteY124" fmla="*/ 2888724 h 2971851"/>
              <a:gd name="connsiteX125" fmla="*/ 114300 w 3844636"/>
              <a:gd name="connsiteY125" fmla="*/ 2867942 h 2971851"/>
              <a:gd name="connsiteX126" fmla="*/ 72736 w 3844636"/>
              <a:gd name="connsiteY126" fmla="*/ 2836769 h 2971851"/>
              <a:gd name="connsiteX127" fmla="*/ 20782 w 3844636"/>
              <a:gd name="connsiteY127" fmla="*/ 2784815 h 2971851"/>
              <a:gd name="connsiteX128" fmla="*/ 0 w 3844636"/>
              <a:gd name="connsiteY128" fmla="*/ 2722469 h 2971851"/>
              <a:gd name="connsiteX129" fmla="*/ 10391 w 3844636"/>
              <a:gd name="connsiteY129" fmla="*/ 2670515 h 2971851"/>
              <a:gd name="connsiteX130" fmla="*/ 83127 w 3844636"/>
              <a:gd name="connsiteY130" fmla="*/ 2587388 h 2971851"/>
              <a:gd name="connsiteX131" fmla="*/ 93518 w 3844636"/>
              <a:gd name="connsiteY131" fmla="*/ 2556215 h 2971851"/>
              <a:gd name="connsiteX132" fmla="*/ 114300 w 3844636"/>
              <a:gd name="connsiteY132" fmla="*/ 2473088 h 2971851"/>
              <a:gd name="connsiteX133" fmla="*/ 124691 w 3844636"/>
              <a:gd name="connsiteY133" fmla="*/ 2265269 h 2971851"/>
              <a:gd name="connsiteX134" fmla="*/ 155863 w 3844636"/>
              <a:gd name="connsiteY134" fmla="*/ 2254878 h 2971851"/>
              <a:gd name="connsiteX135" fmla="*/ 290945 w 3844636"/>
              <a:gd name="connsiteY135" fmla="*/ 2265269 h 2971851"/>
              <a:gd name="connsiteX136" fmla="*/ 363682 w 3844636"/>
              <a:gd name="connsiteY136" fmla="*/ 2286051 h 2971851"/>
              <a:gd name="connsiteX137" fmla="*/ 405245 w 3844636"/>
              <a:gd name="connsiteY137" fmla="*/ 2296442 h 2971851"/>
              <a:gd name="connsiteX138" fmla="*/ 467591 w 3844636"/>
              <a:gd name="connsiteY138" fmla="*/ 2317224 h 2971851"/>
              <a:gd name="connsiteX139" fmla="*/ 550718 w 3844636"/>
              <a:gd name="connsiteY139" fmla="*/ 2348397 h 2971851"/>
              <a:gd name="connsiteX140" fmla="*/ 613063 w 3844636"/>
              <a:gd name="connsiteY140" fmla="*/ 2369178 h 2971851"/>
              <a:gd name="connsiteX141" fmla="*/ 654627 w 3844636"/>
              <a:gd name="connsiteY141" fmla="*/ 2379569 h 2971851"/>
              <a:gd name="connsiteX142" fmla="*/ 748145 w 3844636"/>
              <a:gd name="connsiteY142" fmla="*/ 2369178 h 2971851"/>
              <a:gd name="connsiteX143" fmla="*/ 768927 w 3844636"/>
              <a:gd name="connsiteY143" fmla="*/ 2306833 h 2971851"/>
              <a:gd name="connsiteX144" fmla="*/ 789709 w 3844636"/>
              <a:gd name="connsiteY144" fmla="*/ 2265269 h 2971851"/>
              <a:gd name="connsiteX145" fmla="*/ 810491 w 3844636"/>
              <a:gd name="connsiteY145" fmla="*/ 2182142 h 2971851"/>
              <a:gd name="connsiteX146" fmla="*/ 779318 w 3844636"/>
              <a:gd name="connsiteY146" fmla="*/ 2078233 h 2971851"/>
              <a:gd name="connsiteX147" fmla="*/ 675409 w 3844636"/>
              <a:gd name="connsiteY147" fmla="*/ 2036669 h 2971851"/>
              <a:gd name="connsiteX148" fmla="*/ 613063 w 3844636"/>
              <a:gd name="connsiteY148" fmla="*/ 1995106 h 2971851"/>
              <a:gd name="connsiteX149" fmla="*/ 581891 w 3844636"/>
              <a:gd name="connsiteY149" fmla="*/ 1974324 h 2971851"/>
              <a:gd name="connsiteX150" fmla="*/ 550718 w 3844636"/>
              <a:gd name="connsiteY150" fmla="*/ 1943151 h 2971851"/>
              <a:gd name="connsiteX151" fmla="*/ 509154 w 3844636"/>
              <a:gd name="connsiteY151" fmla="*/ 1922369 h 2971851"/>
              <a:gd name="connsiteX152" fmla="*/ 477982 w 3844636"/>
              <a:gd name="connsiteY152" fmla="*/ 1901588 h 2971851"/>
              <a:gd name="connsiteX153" fmla="*/ 457200 w 3844636"/>
              <a:gd name="connsiteY153" fmla="*/ 1839242 h 2971851"/>
              <a:gd name="connsiteX154" fmla="*/ 446809 w 3844636"/>
              <a:gd name="connsiteY154" fmla="*/ 1787288 h 2971851"/>
              <a:gd name="connsiteX155" fmla="*/ 405245 w 3844636"/>
              <a:gd name="connsiteY155" fmla="*/ 1724942 h 2971851"/>
              <a:gd name="connsiteX156" fmla="*/ 384463 w 3844636"/>
              <a:gd name="connsiteY156" fmla="*/ 1693769 h 2971851"/>
              <a:gd name="connsiteX157" fmla="*/ 290945 w 3844636"/>
              <a:gd name="connsiteY157" fmla="*/ 1662597 h 2971851"/>
              <a:gd name="connsiteX158" fmla="*/ 259772 w 3844636"/>
              <a:gd name="connsiteY158" fmla="*/ 1652206 h 2971851"/>
              <a:gd name="connsiteX159" fmla="*/ 187036 w 3844636"/>
              <a:gd name="connsiteY159" fmla="*/ 1631424 h 2971851"/>
              <a:gd name="connsiteX160" fmla="*/ 176645 w 3844636"/>
              <a:gd name="connsiteY160" fmla="*/ 1517124 h 2971851"/>
              <a:gd name="connsiteX161" fmla="*/ 187036 w 3844636"/>
              <a:gd name="connsiteY161" fmla="*/ 1485951 h 2971851"/>
              <a:gd name="connsiteX162" fmla="*/ 249382 w 3844636"/>
              <a:gd name="connsiteY162" fmla="*/ 1454778 h 2971851"/>
              <a:gd name="connsiteX163" fmla="*/ 342900 w 3844636"/>
              <a:gd name="connsiteY163" fmla="*/ 1392433 h 2971851"/>
              <a:gd name="connsiteX164" fmla="*/ 374072 w 3844636"/>
              <a:gd name="connsiteY164" fmla="*/ 1371651 h 2971851"/>
              <a:gd name="connsiteX165" fmla="*/ 436418 w 3844636"/>
              <a:gd name="connsiteY165" fmla="*/ 1361260 h 2971851"/>
              <a:gd name="connsiteX166" fmla="*/ 498763 w 3844636"/>
              <a:gd name="connsiteY166" fmla="*/ 1319697 h 2971851"/>
              <a:gd name="connsiteX167" fmla="*/ 529936 w 3844636"/>
              <a:gd name="connsiteY167" fmla="*/ 1298915 h 2971851"/>
              <a:gd name="connsiteX168" fmla="*/ 623454 w 3844636"/>
              <a:gd name="connsiteY168" fmla="*/ 1215788 h 2971851"/>
              <a:gd name="connsiteX169" fmla="*/ 675409 w 3844636"/>
              <a:gd name="connsiteY169" fmla="*/ 1153442 h 2971851"/>
              <a:gd name="connsiteX170" fmla="*/ 748145 w 3844636"/>
              <a:gd name="connsiteY170" fmla="*/ 1080706 h 2971851"/>
              <a:gd name="connsiteX171" fmla="*/ 841663 w 3844636"/>
              <a:gd name="connsiteY171" fmla="*/ 1101488 h 2971851"/>
              <a:gd name="connsiteX172" fmla="*/ 872836 w 3844636"/>
              <a:gd name="connsiteY172" fmla="*/ 1122269 h 2971851"/>
              <a:gd name="connsiteX173" fmla="*/ 862445 w 3844636"/>
              <a:gd name="connsiteY173" fmla="*/ 1382042 h 2971851"/>
              <a:gd name="connsiteX174" fmla="*/ 852054 w 3844636"/>
              <a:gd name="connsiteY174" fmla="*/ 1413215 h 2971851"/>
              <a:gd name="connsiteX175" fmla="*/ 862445 w 3844636"/>
              <a:gd name="connsiteY175" fmla="*/ 1537906 h 2971851"/>
              <a:gd name="connsiteX176" fmla="*/ 872836 w 3844636"/>
              <a:gd name="connsiteY176" fmla="*/ 1569078 h 2971851"/>
              <a:gd name="connsiteX177" fmla="*/ 904009 w 3844636"/>
              <a:gd name="connsiteY177" fmla="*/ 1589860 h 2971851"/>
              <a:gd name="connsiteX178" fmla="*/ 935182 w 3844636"/>
              <a:gd name="connsiteY178" fmla="*/ 1621033 h 2971851"/>
              <a:gd name="connsiteX179" fmla="*/ 966354 w 3844636"/>
              <a:gd name="connsiteY179" fmla="*/ 1641815 h 2971851"/>
              <a:gd name="connsiteX180" fmla="*/ 997527 w 3844636"/>
              <a:gd name="connsiteY180" fmla="*/ 1672988 h 2971851"/>
              <a:gd name="connsiteX181" fmla="*/ 1028700 w 3844636"/>
              <a:gd name="connsiteY181" fmla="*/ 1683378 h 2971851"/>
              <a:gd name="connsiteX182" fmla="*/ 1049482 w 3844636"/>
              <a:gd name="connsiteY182" fmla="*/ 1714551 h 2971851"/>
              <a:gd name="connsiteX183" fmla="*/ 1111827 w 3844636"/>
              <a:gd name="connsiteY183" fmla="*/ 1735333 h 2971851"/>
              <a:gd name="connsiteX184" fmla="*/ 1246909 w 3844636"/>
              <a:gd name="connsiteY184" fmla="*/ 1724942 h 2971851"/>
              <a:gd name="connsiteX185" fmla="*/ 1309254 w 3844636"/>
              <a:gd name="connsiteY185" fmla="*/ 1683378 h 2971851"/>
              <a:gd name="connsiteX186" fmla="*/ 1340427 w 3844636"/>
              <a:gd name="connsiteY186" fmla="*/ 1662597 h 2971851"/>
              <a:gd name="connsiteX187" fmla="*/ 1381991 w 3844636"/>
              <a:gd name="connsiteY187" fmla="*/ 1569078 h 2971851"/>
              <a:gd name="connsiteX188" fmla="*/ 1423554 w 3844636"/>
              <a:gd name="connsiteY188" fmla="*/ 1485951 h 2971851"/>
              <a:gd name="connsiteX189" fmla="*/ 1433945 w 3844636"/>
              <a:gd name="connsiteY189" fmla="*/ 1413215 h 2971851"/>
              <a:gd name="connsiteX190" fmla="*/ 1454727 w 3844636"/>
              <a:gd name="connsiteY190" fmla="*/ 1382042 h 2971851"/>
              <a:gd name="connsiteX191" fmla="*/ 1465118 w 3844636"/>
              <a:gd name="connsiteY191" fmla="*/ 1350869 h 2971851"/>
              <a:gd name="connsiteX192" fmla="*/ 1454727 w 3844636"/>
              <a:gd name="connsiteY192" fmla="*/ 1257351 h 2971851"/>
              <a:gd name="connsiteX193" fmla="*/ 1423554 w 3844636"/>
              <a:gd name="connsiteY193" fmla="*/ 1184615 h 2971851"/>
              <a:gd name="connsiteX194" fmla="*/ 1413163 w 3844636"/>
              <a:gd name="connsiteY194" fmla="*/ 1153442 h 2971851"/>
              <a:gd name="connsiteX195" fmla="*/ 1381991 w 3844636"/>
              <a:gd name="connsiteY195" fmla="*/ 1132660 h 2971851"/>
              <a:gd name="connsiteX196" fmla="*/ 1340427 w 3844636"/>
              <a:gd name="connsiteY196" fmla="*/ 1070315 h 2971851"/>
              <a:gd name="connsiteX197" fmla="*/ 1288472 w 3844636"/>
              <a:gd name="connsiteY197" fmla="*/ 1007969 h 2971851"/>
              <a:gd name="connsiteX198" fmla="*/ 1278082 w 3844636"/>
              <a:gd name="connsiteY198" fmla="*/ 956015 h 2971851"/>
              <a:gd name="connsiteX199" fmla="*/ 1288472 w 3844636"/>
              <a:gd name="connsiteY199" fmla="*/ 831324 h 2971851"/>
              <a:gd name="connsiteX200" fmla="*/ 1350818 w 3844636"/>
              <a:gd name="connsiteY200" fmla="*/ 789760 h 2971851"/>
              <a:gd name="connsiteX201" fmla="*/ 1402772 w 3844636"/>
              <a:gd name="connsiteY201" fmla="*/ 779369 h 2971851"/>
              <a:gd name="connsiteX202" fmla="*/ 1433945 w 3844636"/>
              <a:gd name="connsiteY202" fmla="*/ 768978 h 2971851"/>
              <a:gd name="connsiteX203" fmla="*/ 1475509 w 3844636"/>
              <a:gd name="connsiteY203" fmla="*/ 758588 h 2971851"/>
              <a:gd name="connsiteX204" fmla="*/ 1537854 w 3844636"/>
              <a:gd name="connsiteY204" fmla="*/ 717024 h 2971851"/>
              <a:gd name="connsiteX205" fmla="*/ 1558636 w 3844636"/>
              <a:gd name="connsiteY205" fmla="*/ 675460 h 2971851"/>
              <a:gd name="connsiteX206" fmla="*/ 1569027 w 3844636"/>
              <a:gd name="connsiteY206" fmla="*/ 644288 h 2971851"/>
              <a:gd name="connsiteX207" fmla="*/ 1631372 w 3844636"/>
              <a:gd name="connsiteY207" fmla="*/ 498815 h 2971851"/>
              <a:gd name="connsiteX208" fmla="*/ 1662545 w 3844636"/>
              <a:gd name="connsiteY208" fmla="*/ 394906 h 2971851"/>
              <a:gd name="connsiteX209" fmla="*/ 1683327 w 3844636"/>
              <a:gd name="connsiteY209" fmla="*/ 363733 h 2971851"/>
              <a:gd name="connsiteX210" fmla="*/ 1704109 w 3844636"/>
              <a:gd name="connsiteY210" fmla="*/ 301388 h 2971851"/>
              <a:gd name="connsiteX211" fmla="*/ 1735282 w 3844636"/>
              <a:gd name="connsiteY211" fmla="*/ 270215 h 2971851"/>
              <a:gd name="connsiteX212" fmla="*/ 1797627 w 3844636"/>
              <a:gd name="connsiteY212" fmla="*/ 228651 h 2971851"/>
              <a:gd name="connsiteX213" fmla="*/ 1828800 w 3844636"/>
              <a:gd name="connsiteY213" fmla="*/ 197478 h 2971851"/>
              <a:gd name="connsiteX214" fmla="*/ 1943100 w 3844636"/>
              <a:gd name="connsiteY214" fmla="*/ 176697 h 2971851"/>
              <a:gd name="connsiteX215" fmla="*/ 1974272 w 3844636"/>
              <a:gd name="connsiteY215" fmla="*/ 166306 h 2971851"/>
              <a:gd name="connsiteX216" fmla="*/ 2036618 w 3844636"/>
              <a:gd name="connsiteY216" fmla="*/ 124742 h 2971851"/>
              <a:gd name="connsiteX217" fmla="*/ 2067791 w 3844636"/>
              <a:gd name="connsiteY217" fmla="*/ 114351 h 2971851"/>
              <a:gd name="connsiteX218" fmla="*/ 2109354 w 3844636"/>
              <a:gd name="connsiteY218" fmla="*/ 62397 h 2971851"/>
              <a:gd name="connsiteX219" fmla="*/ 2161309 w 3844636"/>
              <a:gd name="connsiteY219" fmla="*/ 51 h 2971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</a:cxnLst>
            <a:rect l="l" t="t" r="r" b="b"/>
            <a:pathLst>
              <a:path w="3844636" h="2971851">
                <a:moveTo>
                  <a:pt x="2161309" y="51"/>
                </a:moveTo>
                <a:cubicBezTo>
                  <a:pt x="2183823" y="-1681"/>
                  <a:pt x="2230729" y="40584"/>
                  <a:pt x="2244436" y="52006"/>
                </a:cubicBezTo>
                <a:cubicBezTo>
                  <a:pt x="2255725" y="61413"/>
                  <a:pt x="2265218" y="72787"/>
                  <a:pt x="2275609" y="83178"/>
                </a:cubicBezTo>
                <a:cubicBezTo>
                  <a:pt x="2287021" y="117414"/>
                  <a:pt x="2298610" y="121200"/>
                  <a:pt x="2254827" y="145524"/>
                </a:cubicBezTo>
                <a:cubicBezTo>
                  <a:pt x="2235678" y="156163"/>
                  <a:pt x="2192482" y="166306"/>
                  <a:pt x="2192482" y="166306"/>
                </a:cubicBezTo>
                <a:cubicBezTo>
                  <a:pt x="2189018" y="176697"/>
                  <a:pt x="2180291" y="186674"/>
                  <a:pt x="2182091" y="197478"/>
                </a:cubicBezTo>
                <a:cubicBezTo>
                  <a:pt x="2184144" y="209796"/>
                  <a:pt x="2197287" y="217481"/>
                  <a:pt x="2202872" y="228651"/>
                </a:cubicBezTo>
                <a:cubicBezTo>
                  <a:pt x="2207770" y="238448"/>
                  <a:pt x="2208365" y="250027"/>
                  <a:pt x="2213263" y="259824"/>
                </a:cubicBezTo>
                <a:cubicBezTo>
                  <a:pt x="2218848" y="270994"/>
                  <a:pt x="2228460" y="279827"/>
                  <a:pt x="2234045" y="290997"/>
                </a:cubicBezTo>
                <a:cubicBezTo>
                  <a:pt x="2248046" y="318998"/>
                  <a:pt x="2238748" y="330180"/>
                  <a:pt x="2265218" y="353342"/>
                </a:cubicBezTo>
                <a:cubicBezTo>
                  <a:pt x="2284015" y="369789"/>
                  <a:pt x="2306781" y="381051"/>
                  <a:pt x="2327563" y="394906"/>
                </a:cubicBezTo>
                <a:cubicBezTo>
                  <a:pt x="2365042" y="419892"/>
                  <a:pt x="2392614" y="435330"/>
                  <a:pt x="2421082" y="478033"/>
                </a:cubicBezTo>
                <a:cubicBezTo>
                  <a:pt x="2428009" y="488424"/>
                  <a:pt x="2436278" y="498036"/>
                  <a:pt x="2441863" y="509206"/>
                </a:cubicBezTo>
                <a:cubicBezTo>
                  <a:pt x="2446761" y="519002"/>
                  <a:pt x="2446935" y="530804"/>
                  <a:pt x="2452254" y="540378"/>
                </a:cubicBezTo>
                <a:cubicBezTo>
                  <a:pt x="2464384" y="562212"/>
                  <a:pt x="2479963" y="581942"/>
                  <a:pt x="2493818" y="602724"/>
                </a:cubicBezTo>
                <a:cubicBezTo>
                  <a:pt x="2500745" y="613115"/>
                  <a:pt x="2510651" y="622049"/>
                  <a:pt x="2514600" y="633897"/>
                </a:cubicBezTo>
                <a:cubicBezTo>
                  <a:pt x="2518064" y="644288"/>
                  <a:pt x="2521982" y="654538"/>
                  <a:pt x="2524991" y="665069"/>
                </a:cubicBezTo>
                <a:cubicBezTo>
                  <a:pt x="2551096" y="756435"/>
                  <a:pt x="2520852" y="663038"/>
                  <a:pt x="2545772" y="737806"/>
                </a:cubicBezTo>
                <a:cubicBezTo>
                  <a:pt x="2542309" y="765515"/>
                  <a:pt x="2538645" y="793200"/>
                  <a:pt x="2535382" y="820933"/>
                </a:cubicBezTo>
                <a:cubicBezTo>
                  <a:pt x="2531717" y="852083"/>
                  <a:pt x="2528881" y="883329"/>
                  <a:pt x="2524991" y="914451"/>
                </a:cubicBezTo>
                <a:cubicBezTo>
                  <a:pt x="2518305" y="967937"/>
                  <a:pt x="2512876" y="997531"/>
                  <a:pt x="2504209" y="1049533"/>
                </a:cubicBezTo>
                <a:cubicBezTo>
                  <a:pt x="2507673" y="1087633"/>
                  <a:pt x="2506584" y="1126425"/>
                  <a:pt x="2514600" y="1163833"/>
                </a:cubicBezTo>
                <a:cubicBezTo>
                  <a:pt x="2517217" y="1176044"/>
                  <a:pt x="2523136" y="1192557"/>
                  <a:pt x="2535382" y="1195006"/>
                </a:cubicBezTo>
                <a:cubicBezTo>
                  <a:pt x="2613793" y="1210688"/>
                  <a:pt x="2774372" y="1215788"/>
                  <a:pt x="2774372" y="1215788"/>
                </a:cubicBezTo>
                <a:lnTo>
                  <a:pt x="2836718" y="1236569"/>
                </a:lnTo>
                <a:lnTo>
                  <a:pt x="2867891" y="1246960"/>
                </a:lnTo>
                <a:cubicBezTo>
                  <a:pt x="2942463" y="1296675"/>
                  <a:pt x="2912575" y="1270863"/>
                  <a:pt x="2961409" y="1319697"/>
                </a:cubicBezTo>
                <a:lnTo>
                  <a:pt x="2992582" y="1413215"/>
                </a:lnTo>
                <a:cubicBezTo>
                  <a:pt x="2996045" y="1423606"/>
                  <a:pt x="2993858" y="1438313"/>
                  <a:pt x="3002972" y="1444388"/>
                </a:cubicBezTo>
                <a:cubicBezTo>
                  <a:pt x="3013363" y="1451315"/>
                  <a:pt x="3022975" y="1459584"/>
                  <a:pt x="3034145" y="1465169"/>
                </a:cubicBezTo>
                <a:cubicBezTo>
                  <a:pt x="3043942" y="1470067"/>
                  <a:pt x="3054645" y="1473097"/>
                  <a:pt x="3065318" y="1475560"/>
                </a:cubicBezTo>
                <a:cubicBezTo>
                  <a:pt x="3200125" y="1506670"/>
                  <a:pt x="3163703" y="1493822"/>
                  <a:pt x="3325091" y="1506733"/>
                </a:cubicBezTo>
                <a:cubicBezTo>
                  <a:pt x="3359789" y="1509509"/>
                  <a:pt x="3394460" y="1512806"/>
                  <a:pt x="3429000" y="1517124"/>
                </a:cubicBezTo>
                <a:cubicBezTo>
                  <a:pt x="3464449" y="1521555"/>
                  <a:pt x="3507836" y="1530813"/>
                  <a:pt x="3543300" y="1537906"/>
                </a:cubicBezTo>
                <a:cubicBezTo>
                  <a:pt x="3553691" y="1544833"/>
                  <a:pt x="3563302" y="1553103"/>
                  <a:pt x="3574472" y="1558688"/>
                </a:cubicBezTo>
                <a:cubicBezTo>
                  <a:pt x="3584269" y="1563586"/>
                  <a:pt x="3597092" y="1562236"/>
                  <a:pt x="3605645" y="1569078"/>
                </a:cubicBezTo>
                <a:cubicBezTo>
                  <a:pt x="3615397" y="1576879"/>
                  <a:pt x="3619500" y="1589860"/>
                  <a:pt x="3626427" y="1600251"/>
                </a:cubicBezTo>
                <a:cubicBezTo>
                  <a:pt x="3625330" y="1609029"/>
                  <a:pt x="3615444" y="1732264"/>
                  <a:pt x="3595254" y="1745724"/>
                </a:cubicBezTo>
                <a:cubicBezTo>
                  <a:pt x="3574472" y="1759579"/>
                  <a:pt x="3556604" y="1779390"/>
                  <a:pt x="3532909" y="1787288"/>
                </a:cubicBezTo>
                <a:lnTo>
                  <a:pt x="3470563" y="1808069"/>
                </a:lnTo>
                <a:cubicBezTo>
                  <a:pt x="3460172" y="1811533"/>
                  <a:pt x="3450289" y="1817370"/>
                  <a:pt x="3439391" y="1818460"/>
                </a:cubicBezTo>
                <a:cubicBezTo>
                  <a:pt x="3307696" y="1831630"/>
                  <a:pt x="3370022" y="1824533"/>
                  <a:pt x="3252354" y="1839242"/>
                </a:cubicBezTo>
                <a:cubicBezTo>
                  <a:pt x="3170022" y="1866687"/>
                  <a:pt x="3211617" y="1856423"/>
                  <a:pt x="3127663" y="1870415"/>
                </a:cubicBezTo>
                <a:cubicBezTo>
                  <a:pt x="3054187" y="1919401"/>
                  <a:pt x="3145165" y="1857915"/>
                  <a:pt x="3054927" y="1922369"/>
                </a:cubicBezTo>
                <a:cubicBezTo>
                  <a:pt x="3044765" y="1929628"/>
                  <a:pt x="3034145" y="1936224"/>
                  <a:pt x="3023754" y="1943151"/>
                </a:cubicBezTo>
                <a:cubicBezTo>
                  <a:pt x="3009900" y="1963933"/>
                  <a:pt x="2990089" y="1981802"/>
                  <a:pt x="2982191" y="2005497"/>
                </a:cubicBezTo>
                <a:cubicBezTo>
                  <a:pt x="2955824" y="2084597"/>
                  <a:pt x="2965705" y="2046362"/>
                  <a:pt x="2951018" y="2119797"/>
                </a:cubicBezTo>
                <a:cubicBezTo>
                  <a:pt x="2954482" y="2154433"/>
                  <a:pt x="2953582" y="2189788"/>
                  <a:pt x="2961409" y="2223706"/>
                </a:cubicBezTo>
                <a:cubicBezTo>
                  <a:pt x="2964217" y="2235874"/>
                  <a:pt x="2977272" y="2243400"/>
                  <a:pt x="2982191" y="2254878"/>
                </a:cubicBezTo>
                <a:cubicBezTo>
                  <a:pt x="2987817" y="2268004"/>
                  <a:pt x="2985497" y="2284042"/>
                  <a:pt x="2992582" y="2296442"/>
                </a:cubicBezTo>
                <a:cubicBezTo>
                  <a:pt x="2999873" y="2309201"/>
                  <a:pt x="3014347" y="2316326"/>
                  <a:pt x="3023754" y="2327615"/>
                </a:cubicBezTo>
                <a:cubicBezTo>
                  <a:pt x="3031749" y="2337209"/>
                  <a:pt x="3034942" y="2350793"/>
                  <a:pt x="3044536" y="2358788"/>
                </a:cubicBezTo>
                <a:cubicBezTo>
                  <a:pt x="3056436" y="2368704"/>
                  <a:pt x="3072559" y="2372047"/>
                  <a:pt x="3086100" y="2379569"/>
                </a:cubicBezTo>
                <a:cubicBezTo>
                  <a:pt x="3103755" y="2389377"/>
                  <a:pt x="3120736" y="2400351"/>
                  <a:pt x="3138054" y="2410742"/>
                </a:cubicBezTo>
                <a:cubicBezTo>
                  <a:pt x="3176154" y="2407278"/>
                  <a:pt x="3215356" y="2410087"/>
                  <a:pt x="3252354" y="2400351"/>
                </a:cubicBezTo>
                <a:cubicBezTo>
                  <a:pt x="3282314" y="2392467"/>
                  <a:pt x="3335482" y="2358788"/>
                  <a:pt x="3335482" y="2358788"/>
                </a:cubicBezTo>
                <a:cubicBezTo>
                  <a:pt x="3379863" y="2292213"/>
                  <a:pt x="3325504" y="2364117"/>
                  <a:pt x="3408218" y="2296442"/>
                </a:cubicBezTo>
                <a:cubicBezTo>
                  <a:pt x="3488070" y="2231108"/>
                  <a:pt x="3439043" y="2241618"/>
                  <a:pt x="3501736" y="2223706"/>
                </a:cubicBezTo>
                <a:cubicBezTo>
                  <a:pt x="3515468" y="2219783"/>
                  <a:pt x="3529445" y="2216779"/>
                  <a:pt x="3543300" y="2213315"/>
                </a:cubicBezTo>
                <a:cubicBezTo>
                  <a:pt x="3574473" y="2216779"/>
                  <a:pt x="3605880" y="2218550"/>
                  <a:pt x="3636818" y="2223706"/>
                </a:cubicBezTo>
                <a:cubicBezTo>
                  <a:pt x="3668177" y="2228933"/>
                  <a:pt x="3712484" y="2257808"/>
                  <a:pt x="3730336" y="2275660"/>
                </a:cubicBezTo>
                <a:cubicBezTo>
                  <a:pt x="3801512" y="2346836"/>
                  <a:pt x="3776379" y="2313552"/>
                  <a:pt x="3813463" y="2369178"/>
                </a:cubicBezTo>
                <a:cubicBezTo>
                  <a:pt x="3820605" y="2404888"/>
                  <a:pt x="3824462" y="2428458"/>
                  <a:pt x="3834245" y="2462697"/>
                </a:cubicBezTo>
                <a:cubicBezTo>
                  <a:pt x="3837254" y="2473228"/>
                  <a:pt x="3841172" y="2483478"/>
                  <a:pt x="3844636" y="2493869"/>
                </a:cubicBezTo>
                <a:cubicBezTo>
                  <a:pt x="3841172" y="2531969"/>
                  <a:pt x="3845496" y="2571604"/>
                  <a:pt x="3834245" y="2608169"/>
                </a:cubicBezTo>
                <a:cubicBezTo>
                  <a:pt x="3830572" y="2620105"/>
                  <a:pt x="3814242" y="2623366"/>
                  <a:pt x="3803072" y="2628951"/>
                </a:cubicBezTo>
                <a:cubicBezTo>
                  <a:pt x="3761806" y="2649584"/>
                  <a:pt x="3779014" y="2626091"/>
                  <a:pt x="3740727" y="2660124"/>
                </a:cubicBezTo>
                <a:cubicBezTo>
                  <a:pt x="3718761" y="2679649"/>
                  <a:pt x="3706264" y="2713175"/>
                  <a:pt x="3678382" y="2722469"/>
                </a:cubicBezTo>
                <a:lnTo>
                  <a:pt x="3553691" y="2764033"/>
                </a:lnTo>
                <a:cubicBezTo>
                  <a:pt x="3543300" y="2767497"/>
                  <a:pt x="3531632" y="2768348"/>
                  <a:pt x="3522518" y="2774424"/>
                </a:cubicBezTo>
                <a:cubicBezTo>
                  <a:pt x="3512127" y="2781351"/>
                  <a:pt x="3502757" y="2790134"/>
                  <a:pt x="3491345" y="2795206"/>
                </a:cubicBezTo>
                <a:cubicBezTo>
                  <a:pt x="3471327" y="2804103"/>
                  <a:pt x="3447227" y="2803837"/>
                  <a:pt x="3429000" y="2815988"/>
                </a:cubicBezTo>
                <a:cubicBezTo>
                  <a:pt x="3399547" y="2835622"/>
                  <a:pt x="3394387" y="2844110"/>
                  <a:pt x="3356263" y="2847160"/>
                </a:cubicBezTo>
                <a:cubicBezTo>
                  <a:pt x="3283676" y="2852967"/>
                  <a:pt x="3210790" y="2854087"/>
                  <a:pt x="3138054" y="2857551"/>
                </a:cubicBezTo>
                <a:cubicBezTo>
                  <a:pt x="3018729" y="2887383"/>
                  <a:pt x="3161820" y="2841707"/>
                  <a:pt x="3075709" y="2899115"/>
                </a:cubicBezTo>
                <a:cubicBezTo>
                  <a:pt x="3063826" y="2907037"/>
                  <a:pt x="3048000" y="2906042"/>
                  <a:pt x="3034145" y="2909506"/>
                </a:cubicBezTo>
                <a:cubicBezTo>
                  <a:pt x="2944805" y="2969066"/>
                  <a:pt x="3057841" y="2897658"/>
                  <a:pt x="2971800" y="2940678"/>
                </a:cubicBezTo>
                <a:cubicBezTo>
                  <a:pt x="2891223" y="2980966"/>
                  <a:pt x="2987812" y="2945732"/>
                  <a:pt x="2909454" y="2971851"/>
                </a:cubicBezTo>
                <a:cubicBezTo>
                  <a:pt x="2864427" y="2968387"/>
                  <a:pt x="2819184" y="2967062"/>
                  <a:pt x="2774372" y="2961460"/>
                </a:cubicBezTo>
                <a:cubicBezTo>
                  <a:pt x="2763504" y="2960101"/>
                  <a:pt x="2752313" y="2957144"/>
                  <a:pt x="2743200" y="2951069"/>
                </a:cubicBezTo>
                <a:cubicBezTo>
                  <a:pt x="2730973" y="2942918"/>
                  <a:pt x="2723626" y="2928919"/>
                  <a:pt x="2712027" y="2919897"/>
                </a:cubicBezTo>
                <a:cubicBezTo>
                  <a:pt x="2692312" y="2904563"/>
                  <a:pt x="2649682" y="2878333"/>
                  <a:pt x="2649682" y="2878333"/>
                </a:cubicBezTo>
                <a:cubicBezTo>
                  <a:pt x="2642755" y="2867942"/>
                  <a:pt x="2637731" y="2855991"/>
                  <a:pt x="2628900" y="2847160"/>
                </a:cubicBezTo>
                <a:cubicBezTo>
                  <a:pt x="2620069" y="2838329"/>
                  <a:pt x="2607321" y="2834373"/>
                  <a:pt x="2597727" y="2826378"/>
                </a:cubicBezTo>
                <a:cubicBezTo>
                  <a:pt x="2586438" y="2816971"/>
                  <a:pt x="2576945" y="2805597"/>
                  <a:pt x="2566554" y="2795206"/>
                </a:cubicBezTo>
                <a:cubicBezTo>
                  <a:pt x="2556141" y="2763966"/>
                  <a:pt x="2557761" y="2759715"/>
                  <a:pt x="2535382" y="2732860"/>
                </a:cubicBezTo>
                <a:cubicBezTo>
                  <a:pt x="2525975" y="2721571"/>
                  <a:pt x="2513617" y="2712977"/>
                  <a:pt x="2504209" y="2701688"/>
                </a:cubicBezTo>
                <a:cubicBezTo>
                  <a:pt x="2474585" y="2666140"/>
                  <a:pt x="2483792" y="2644629"/>
                  <a:pt x="2421082" y="2628951"/>
                </a:cubicBezTo>
                <a:cubicBezTo>
                  <a:pt x="2362384" y="2614277"/>
                  <a:pt x="2393522" y="2621361"/>
                  <a:pt x="2327563" y="2608169"/>
                </a:cubicBezTo>
                <a:cubicBezTo>
                  <a:pt x="2266877" y="2628398"/>
                  <a:pt x="2322610" y="2602732"/>
                  <a:pt x="2275609" y="2649733"/>
                </a:cubicBezTo>
                <a:cubicBezTo>
                  <a:pt x="2193873" y="2731469"/>
                  <a:pt x="2298376" y="2599552"/>
                  <a:pt x="2213263" y="2701688"/>
                </a:cubicBezTo>
                <a:cubicBezTo>
                  <a:pt x="2205268" y="2711282"/>
                  <a:pt x="2202233" y="2725059"/>
                  <a:pt x="2192482" y="2732860"/>
                </a:cubicBezTo>
                <a:cubicBezTo>
                  <a:pt x="2107971" y="2800468"/>
                  <a:pt x="2217729" y="2676440"/>
                  <a:pt x="2130136" y="2764033"/>
                </a:cubicBezTo>
                <a:cubicBezTo>
                  <a:pt x="2117890" y="2776279"/>
                  <a:pt x="2110234" y="2792448"/>
                  <a:pt x="2098963" y="2805597"/>
                </a:cubicBezTo>
                <a:cubicBezTo>
                  <a:pt x="2078951" y="2828945"/>
                  <a:pt x="2031030" y="2871937"/>
                  <a:pt x="2005445" y="2878333"/>
                </a:cubicBezTo>
                <a:lnTo>
                  <a:pt x="1963882" y="2888724"/>
                </a:lnTo>
                <a:cubicBezTo>
                  <a:pt x="1911927" y="2885260"/>
                  <a:pt x="1859770" y="2884083"/>
                  <a:pt x="1808018" y="2878333"/>
                </a:cubicBezTo>
                <a:cubicBezTo>
                  <a:pt x="1761008" y="2873110"/>
                  <a:pt x="1768041" y="2844223"/>
                  <a:pt x="1714500" y="2826378"/>
                </a:cubicBezTo>
                <a:lnTo>
                  <a:pt x="1683327" y="2815988"/>
                </a:lnTo>
                <a:cubicBezTo>
                  <a:pt x="1583880" y="2716541"/>
                  <a:pt x="1711209" y="2834577"/>
                  <a:pt x="1620982" y="2774424"/>
                </a:cubicBezTo>
                <a:cubicBezTo>
                  <a:pt x="1608755" y="2766273"/>
                  <a:pt x="1604113" y="2746617"/>
                  <a:pt x="1589809" y="2743251"/>
                </a:cubicBezTo>
                <a:cubicBezTo>
                  <a:pt x="1542487" y="2732116"/>
                  <a:pt x="1492827" y="2736324"/>
                  <a:pt x="1444336" y="2732860"/>
                </a:cubicBezTo>
                <a:cubicBezTo>
                  <a:pt x="1427018" y="2729396"/>
                  <a:pt x="1409803" y="2725372"/>
                  <a:pt x="1392382" y="2722469"/>
                </a:cubicBezTo>
                <a:cubicBezTo>
                  <a:pt x="1368223" y="2718443"/>
                  <a:pt x="1343852" y="2715802"/>
                  <a:pt x="1319645" y="2712078"/>
                </a:cubicBezTo>
                <a:cubicBezTo>
                  <a:pt x="1298822" y="2708875"/>
                  <a:pt x="1278082" y="2705151"/>
                  <a:pt x="1257300" y="2701688"/>
                </a:cubicBezTo>
                <a:cubicBezTo>
                  <a:pt x="1246909" y="2698224"/>
                  <a:pt x="1233872" y="2699042"/>
                  <a:pt x="1226127" y="2691297"/>
                </a:cubicBezTo>
                <a:cubicBezTo>
                  <a:pt x="1208466" y="2673636"/>
                  <a:pt x="1209055" y="2633849"/>
                  <a:pt x="1184563" y="2628951"/>
                </a:cubicBezTo>
                <a:lnTo>
                  <a:pt x="1132609" y="2618560"/>
                </a:lnTo>
                <a:cubicBezTo>
                  <a:pt x="1111827" y="2597778"/>
                  <a:pt x="1098145" y="2565509"/>
                  <a:pt x="1070263" y="2556215"/>
                </a:cubicBezTo>
                <a:cubicBezTo>
                  <a:pt x="1059872" y="2552751"/>
                  <a:pt x="1048665" y="2551143"/>
                  <a:pt x="1039091" y="2545824"/>
                </a:cubicBezTo>
                <a:cubicBezTo>
                  <a:pt x="931905" y="2486275"/>
                  <a:pt x="1016107" y="2517381"/>
                  <a:pt x="945572" y="2493869"/>
                </a:cubicBezTo>
                <a:cubicBezTo>
                  <a:pt x="917863" y="2497333"/>
                  <a:pt x="888372" y="2493889"/>
                  <a:pt x="862445" y="2504260"/>
                </a:cubicBezTo>
                <a:cubicBezTo>
                  <a:pt x="850850" y="2508898"/>
                  <a:pt x="849658" y="2525839"/>
                  <a:pt x="841663" y="2535433"/>
                </a:cubicBezTo>
                <a:cubicBezTo>
                  <a:pt x="832256" y="2546722"/>
                  <a:pt x="819898" y="2555317"/>
                  <a:pt x="810491" y="2566606"/>
                </a:cubicBezTo>
                <a:cubicBezTo>
                  <a:pt x="767198" y="2618558"/>
                  <a:pt x="815684" y="2580461"/>
                  <a:pt x="758536" y="2618560"/>
                </a:cubicBezTo>
                <a:cubicBezTo>
                  <a:pt x="751609" y="2628951"/>
                  <a:pt x="747506" y="2641931"/>
                  <a:pt x="737754" y="2649733"/>
                </a:cubicBezTo>
                <a:cubicBezTo>
                  <a:pt x="729201" y="2656575"/>
                  <a:pt x="712948" y="2651211"/>
                  <a:pt x="706582" y="2660124"/>
                </a:cubicBezTo>
                <a:cubicBezTo>
                  <a:pt x="693850" y="2677950"/>
                  <a:pt x="697951" y="2704242"/>
                  <a:pt x="685800" y="2722469"/>
                </a:cubicBezTo>
                <a:cubicBezTo>
                  <a:pt x="678873" y="2732860"/>
                  <a:pt x="670090" y="2742230"/>
                  <a:pt x="665018" y="2753642"/>
                </a:cubicBezTo>
                <a:cubicBezTo>
                  <a:pt x="656121" y="2773660"/>
                  <a:pt x="651163" y="2795206"/>
                  <a:pt x="644236" y="2815988"/>
                </a:cubicBezTo>
                <a:cubicBezTo>
                  <a:pt x="638574" y="2832973"/>
                  <a:pt x="630025" y="2867732"/>
                  <a:pt x="613063" y="2878333"/>
                </a:cubicBezTo>
                <a:cubicBezTo>
                  <a:pt x="613062" y="2878334"/>
                  <a:pt x="535132" y="2904310"/>
                  <a:pt x="519545" y="2909506"/>
                </a:cubicBezTo>
                <a:lnTo>
                  <a:pt x="488372" y="2919897"/>
                </a:lnTo>
                <a:cubicBezTo>
                  <a:pt x="408709" y="2916433"/>
                  <a:pt x="328697" y="2917711"/>
                  <a:pt x="249382" y="2909506"/>
                </a:cubicBezTo>
                <a:cubicBezTo>
                  <a:pt x="227592" y="2907252"/>
                  <a:pt x="208288" y="2894037"/>
                  <a:pt x="187036" y="2888724"/>
                </a:cubicBezTo>
                <a:cubicBezTo>
                  <a:pt x="134846" y="2875677"/>
                  <a:pt x="159020" y="2882849"/>
                  <a:pt x="114300" y="2867942"/>
                </a:cubicBezTo>
                <a:cubicBezTo>
                  <a:pt x="100445" y="2857551"/>
                  <a:pt x="86829" y="2846835"/>
                  <a:pt x="72736" y="2836769"/>
                </a:cubicBezTo>
                <a:cubicBezTo>
                  <a:pt x="43414" y="2815825"/>
                  <a:pt x="36248" y="2819615"/>
                  <a:pt x="20782" y="2784815"/>
                </a:cubicBezTo>
                <a:cubicBezTo>
                  <a:pt x="11885" y="2764797"/>
                  <a:pt x="0" y="2722469"/>
                  <a:pt x="0" y="2722469"/>
                </a:cubicBezTo>
                <a:cubicBezTo>
                  <a:pt x="3464" y="2705151"/>
                  <a:pt x="3083" y="2686593"/>
                  <a:pt x="10391" y="2670515"/>
                </a:cubicBezTo>
                <a:cubicBezTo>
                  <a:pt x="36746" y="2612534"/>
                  <a:pt x="42240" y="2614645"/>
                  <a:pt x="83127" y="2587388"/>
                </a:cubicBezTo>
                <a:cubicBezTo>
                  <a:pt x="86591" y="2576997"/>
                  <a:pt x="90636" y="2566782"/>
                  <a:pt x="93518" y="2556215"/>
                </a:cubicBezTo>
                <a:cubicBezTo>
                  <a:pt x="101033" y="2528660"/>
                  <a:pt x="114300" y="2473088"/>
                  <a:pt x="114300" y="2473088"/>
                </a:cubicBezTo>
                <a:cubicBezTo>
                  <a:pt x="117764" y="2403815"/>
                  <a:pt x="111713" y="2333404"/>
                  <a:pt x="124691" y="2265269"/>
                </a:cubicBezTo>
                <a:cubicBezTo>
                  <a:pt x="126740" y="2254510"/>
                  <a:pt x="144910" y="2254878"/>
                  <a:pt x="155863" y="2254878"/>
                </a:cubicBezTo>
                <a:cubicBezTo>
                  <a:pt x="201023" y="2254878"/>
                  <a:pt x="245918" y="2261805"/>
                  <a:pt x="290945" y="2265269"/>
                </a:cubicBezTo>
                <a:cubicBezTo>
                  <a:pt x="420866" y="2297749"/>
                  <a:pt x="259344" y="2256240"/>
                  <a:pt x="363682" y="2286051"/>
                </a:cubicBezTo>
                <a:cubicBezTo>
                  <a:pt x="377413" y="2289974"/>
                  <a:pt x="391567" y="2292338"/>
                  <a:pt x="405245" y="2296442"/>
                </a:cubicBezTo>
                <a:cubicBezTo>
                  <a:pt x="426227" y="2302737"/>
                  <a:pt x="467591" y="2317224"/>
                  <a:pt x="467591" y="2317224"/>
                </a:cubicBezTo>
                <a:cubicBezTo>
                  <a:pt x="521837" y="2353389"/>
                  <a:pt x="474667" y="2327656"/>
                  <a:pt x="550718" y="2348397"/>
                </a:cubicBezTo>
                <a:cubicBezTo>
                  <a:pt x="571852" y="2354161"/>
                  <a:pt x="591811" y="2363865"/>
                  <a:pt x="613063" y="2369178"/>
                </a:cubicBezTo>
                <a:lnTo>
                  <a:pt x="654627" y="2379569"/>
                </a:lnTo>
                <a:cubicBezTo>
                  <a:pt x="685800" y="2376105"/>
                  <a:pt x="721684" y="2386017"/>
                  <a:pt x="748145" y="2369178"/>
                </a:cubicBezTo>
                <a:cubicBezTo>
                  <a:pt x="766626" y="2357417"/>
                  <a:pt x="759130" y="2326426"/>
                  <a:pt x="768927" y="2306833"/>
                </a:cubicBezTo>
                <a:cubicBezTo>
                  <a:pt x="775854" y="2292978"/>
                  <a:pt x="783607" y="2279507"/>
                  <a:pt x="789709" y="2265269"/>
                </a:cubicBezTo>
                <a:cubicBezTo>
                  <a:pt x="801692" y="2237310"/>
                  <a:pt x="804392" y="2212639"/>
                  <a:pt x="810491" y="2182142"/>
                </a:cubicBezTo>
                <a:cubicBezTo>
                  <a:pt x="805620" y="2148048"/>
                  <a:pt x="809970" y="2103776"/>
                  <a:pt x="779318" y="2078233"/>
                </a:cubicBezTo>
                <a:cubicBezTo>
                  <a:pt x="731528" y="2038408"/>
                  <a:pt x="733545" y="2075425"/>
                  <a:pt x="675409" y="2036669"/>
                </a:cubicBezTo>
                <a:lnTo>
                  <a:pt x="613063" y="1995106"/>
                </a:lnTo>
                <a:cubicBezTo>
                  <a:pt x="602672" y="1988179"/>
                  <a:pt x="590721" y="1983154"/>
                  <a:pt x="581891" y="1974324"/>
                </a:cubicBezTo>
                <a:cubicBezTo>
                  <a:pt x="571500" y="1963933"/>
                  <a:pt x="562676" y="1951692"/>
                  <a:pt x="550718" y="1943151"/>
                </a:cubicBezTo>
                <a:cubicBezTo>
                  <a:pt x="538113" y="1934148"/>
                  <a:pt x="522603" y="1930054"/>
                  <a:pt x="509154" y="1922369"/>
                </a:cubicBezTo>
                <a:cubicBezTo>
                  <a:pt x="498311" y="1916173"/>
                  <a:pt x="488373" y="1908515"/>
                  <a:pt x="477982" y="1901588"/>
                </a:cubicBezTo>
                <a:cubicBezTo>
                  <a:pt x="471055" y="1880806"/>
                  <a:pt x="461496" y="1860723"/>
                  <a:pt x="457200" y="1839242"/>
                </a:cubicBezTo>
                <a:cubicBezTo>
                  <a:pt x="453736" y="1821924"/>
                  <a:pt x="454117" y="1803366"/>
                  <a:pt x="446809" y="1787288"/>
                </a:cubicBezTo>
                <a:cubicBezTo>
                  <a:pt x="436473" y="1764550"/>
                  <a:pt x="419100" y="1745724"/>
                  <a:pt x="405245" y="1724942"/>
                </a:cubicBezTo>
                <a:cubicBezTo>
                  <a:pt x="398318" y="1714551"/>
                  <a:pt x="396311" y="1697718"/>
                  <a:pt x="384463" y="1693769"/>
                </a:cubicBezTo>
                <a:lnTo>
                  <a:pt x="290945" y="1662597"/>
                </a:lnTo>
                <a:cubicBezTo>
                  <a:pt x="280554" y="1659133"/>
                  <a:pt x="270398" y="1654863"/>
                  <a:pt x="259772" y="1652206"/>
                </a:cubicBezTo>
                <a:cubicBezTo>
                  <a:pt x="207583" y="1639158"/>
                  <a:pt x="231757" y="1646331"/>
                  <a:pt x="187036" y="1631424"/>
                </a:cubicBezTo>
                <a:cubicBezTo>
                  <a:pt x="163272" y="1560131"/>
                  <a:pt x="159860" y="1584264"/>
                  <a:pt x="176645" y="1517124"/>
                </a:cubicBezTo>
                <a:cubicBezTo>
                  <a:pt x="179302" y="1506498"/>
                  <a:pt x="180194" y="1494504"/>
                  <a:pt x="187036" y="1485951"/>
                </a:cubicBezTo>
                <a:cubicBezTo>
                  <a:pt x="209178" y="1458274"/>
                  <a:pt x="222275" y="1469837"/>
                  <a:pt x="249382" y="1454778"/>
                </a:cubicBezTo>
                <a:cubicBezTo>
                  <a:pt x="249383" y="1454778"/>
                  <a:pt x="327314" y="1402824"/>
                  <a:pt x="342900" y="1392433"/>
                </a:cubicBezTo>
                <a:cubicBezTo>
                  <a:pt x="353291" y="1385506"/>
                  <a:pt x="361754" y="1373704"/>
                  <a:pt x="374072" y="1371651"/>
                </a:cubicBezTo>
                <a:lnTo>
                  <a:pt x="436418" y="1361260"/>
                </a:lnTo>
                <a:lnTo>
                  <a:pt x="498763" y="1319697"/>
                </a:lnTo>
                <a:lnTo>
                  <a:pt x="529936" y="1298915"/>
                </a:lnTo>
                <a:cubicBezTo>
                  <a:pt x="567416" y="1273928"/>
                  <a:pt x="594984" y="1258493"/>
                  <a:pt x="623454" y="1215788"/>
                </a:cubicBezTo>
                <a:cubicBezTo>
                  <a:pt x="697718" y="1104393"/>
                  <a:pt x="582065" y="1273456"/>
                  <a:pt x="675409" y="1153442"/>
                </a:cubicBezTo>
                <a:cubicBezTo>
                  <a:pt x="733767" y="1078410"/>
                  <a:pt x="688577" y="1100562"/>
                  <a:pt x="748145" y="1080706"/>
                </a:cubicBezTo>
                <a:cubicBezTo>
                  <a:pt x="772094" y="1084698"/>
                  <a:pt x="816081" y="1088697"/>
                  <a:pt x="841663" y="1101488"/>
                </a:cubicBezTo>
                <a:cubicBezTo>
                  <a:pt x="852833" y="1107073"/>
                  <a:pt x="862445" y="1115342"/>
                  <a:pt x="872836" y="1122269"/>
                </a:cubicBezTo>
                <a:cubicBezTo>
                  <a:pt x="869372" y="1208860"/>
                  <a:pt x="868619" y="1295602"/>
                  <a:pt x="862445" y="1382042"/>
                </a:cubicBezTo>
                <a:cubicBezTo>
                  <a:pt x="861665" y="1392967"/>
                  <a:pt x="852054" y="1402262"/>
                  <a:pt x="852054" y="1413215"/>
                </a:cubicBezTo>
                <a:cubicBezTo>
                  <a:pt x="852054" y="1454923"/>
                  <a:pt x="856933" y="1496564"/>
                  <a:pt x="862445" y="1537906"/>
                </a:cubicBezTo>
                <a:cubicBezTo>
                  <a:pt x="863893" y="1548763"/>
                  <a:pt x="865994" y="1560525"/>
                  <a:pt x="872836" y="1569078"/>
                </a:cubicBezTo>
                <a:cubicBezTo>
                  <a:pt x="880638" y="1578830"/>
                  <a:pt x="894415" y="1581865"/>
                  <a:pt x="904009" y="1589860"/>
                </a:cubicBezTo>
                <a:cubicBezTo>
                  <a:pt x="915298" y="1599268"/>
                  <a:pt x="923893" y="1611625"/>
                  <a:pt x="935182" y="1621033"/>
                </a:cubicBezTo>
                <a:cubicBezTo>
                  <a:pt x="944776" y="1629028"/>
                  <a:pt x="956760" y="1633820"/>
                  <a:pt x="966354" y="1641815"/>
                </a:cubicBezTo>
                <a:cubicBezTo>
                  <a:pt x="977643" y="1651223"/>
                  <a:pt x="985300" y="1664837"/>
                  <a:pt x="997527" y="1672988"/>
                </a:cubicBezTo>
                <a:cubicBezTo>
                  <a:pt x="1006640" y="1679064"/>
                  <a:pt x="1018309" y="1679915"/>
                  <a:pt x="1028700" y="1683378"/>
                </a:cubicBezTo>
                <a:cubicBezTo>
                  <a:pt x="1035627" y="1693769"/>
                  <a:pt x="1038892" y="1707932"/>
                  <a:pt x="1049482" y="1714551"/>
                </a:cubicBezTo>
                <a:cubicBezTo>
                  <a:pt x="1068058" y="1726161"/>
                  <a:pt x="1111827" y="1735333"/>
                  <a:pt x="1111827" y="1735333"/>
                </a:cubicBezTo>
                <a:cubicBezTo>
                  <a:pt x="1156854" y="1731869"/>
                  <a:pt x="1203236" y="1736435"/>
                  <a:pt x="1246909" y="1724942"/>
                </a:cubicBezTo>
                <a:cubicBezTo>
                  <a:pt x="1271063" y="1718586"/>
                  <a:pt x="1288472" y="1697232"/>
                  <a:pt x="1309254" y="1683378"/>
                </a:cubicBezTo>
                <a:lnTo>
                  <a:pt x="1340427" y="1662597"/>
                </a:lnTo>
                <a:cubicBezTo>
                  <a:pt x="1381664" y="1538885"/>
                  <a:pt x="1339648" y="1646708"/>
                  <a:pt x="1381991" y="1569078"/>
                </a:cubicBezTo>
                <a:cubicBezTo>
                  <a:pt x="1396826" y="1541881"/>
                  <a:pt x="1423554" y="1485951"/>
                  <a:pt x="1423554" y="1485951"/>
                </a:cubicBezTo>
                <a:cubicBezTo>
                  <a:pt x="1427018" y="1461706"/>
                  <a:pt x="1426907" y="1436674"/>
                  <a:pt x="1433945" y="1413215"/>
                </a:cubicBezTo>
                <a:cubicBezTo>
                  <a:pt x="1437534" y="1401253"/>
                  <a:pt x="1449142" y="1393212"/>
                  <a:pt x="1454727" y="1382042"/>
                </a:cubicBezTo>
                <a:cubicBezTo>
                  <a:pt x="1459625" y="1372245"/>
                  <a:pt x="1461654" y="1361260"/>
                  <a:pt x="1465118" y="1350869"/>
                </a:cubicBezTo>
                <a:cubicBezTo>
                  <a:pt x="1461654" y="1319696"/>
                  <a:pt x="1459883" y="1288289"/>
                  <a:pt x="1454727" y="1257351"/>
                </a:cubicBezTo>
                <a:cubicBezTo>
                  <a:pt x="1450296" y="1230766"/>
                  <a:pt x="1433879" y="1208706"/>
                  <a:pt x="1423554" y="1184615"/>
                </a:cubicBezTo>
                <a:cubicBezTo>
                  <a:pt x="1419239" y="1174548"/>
                  <a:pt x="1420005" y="1161995"/>
                  <a:pt x="1413163" y="1153442"/>
                </a:cubicBezTo>
                <a:cubicBezTo>
                  <a:pt x="1405362" y="1143690"/>
                  <a:pt x="1392382" y="1139587"/>
                  <a:pt x="1381991" y="1132660"/>
                </a:cubicBezTo>
                <a:cubicBezTo>
                  <a:pt x="1368136" y="1111878"/>
                  <a:pt x="1358088" y="1087976"/>
                  <a:pt x="1340427" y="1070315"/>
                </a:cubicBezTo>
                <a:cubicBezTo>
                  <a:pt x="1300423" y="1030311"/>
                  <a:pt x="1317405" y="1051369"/>
                  <a:pt x="1288472" y="1007969"/>
                </a:cubicBezTo>
                <a:cubicBezTo>
                  <a:pt x="1285009" y="990651"/>
                  <a:pt x="1278082" y="973676"/>
                  <a:pt x="1278082" y="956015"/>
                </a:cubicBezTo>
                <a:cubicBezTo>
                  <a:pt x="1278082" y="914307"/>
                  <a:pt x="1277726" y="871623"/>
                  <a:pt x="1288472" y="831324"/>
                </a:cubicBezTo>
                <a:cubicBezTo>
                  <a:pt x="1295370" y="805455"/>
                  <a:pt x="1329570" y="795072"/>
                  <a:pt x="1350818" y="789760"/>
                </a:cubicBezTo>
                <a:cubicBezTo>
                  <a:pt x="1367952" y="785477"/>
                  <a:pt x="1385638" y="783652"/>
                  <a:pt x="1402772" y="779369"/>
                </a:cubicBezTo>
                <a:cubicBezTo>
                  <a:pt x="1413398" y="776712"/>
                  <a:pt x="1423413" y="771987"/>
                  <a:pt x="1433945" y="768978"/>
                </a:cubicBezTo>
                <a:cubicBezTo>
                  <a:pt x="1447677" y="765055"/>
                  <a:pt x="1461654" y="762051"/>
                  <a:pt x="1475509" y="758588"/>
                </a:cubicBezTo>
                <a:cubicBezTo>
                  <a:pt x="1496291" y="744733"/>
                  <a:pt x="1526684" y="739364"/>
                  <a:pt x="1537854" y="717024"/>
                </a:cubicBezTo>
                <a:cubicBezTo>
                  <a:pt x="1544781" y="703169"/>
                  <a:pt x="1552534" y="689698"/>
                  <a:pt x="1558636" y="675460"/>
                </a:cubicBezTo>
                <a:cubicBezTo>
                  <a:pt x="1562951" y="665393"/>
                  <a:pt x="1564495" y="654259"/>
                  <a:pt x="1569027" y="644288"/>
                </a:cubicBezTo>
                <a:cubicBezTo>
                  <a:pt x="1602072" y="571590"/>
                  <a:pt x="1613745" y="569321"/>
                  <a:pt x="1631372" y="498815"/>
                </a:cubicBezTo>
                <a:cubicBezTo>
                  <a:pt x="1637181" y="475580"/>
                  <a:pt x="1652425" y="410086"/>
                  <a:pt x="1662545" y="394906"/>
                </a:cubicBezTo>
                <a:cubicBezTo>
                  <a:pt x="1669472" y="384515"/>
                  <a:pt x="1678255" y="375145"/>
                  <a:pt x="1683327" y="363733"/>
                </a:cubicBezTo>
                <a:cubicBezTo>
                  <a:pt x="1692224" y="343715"/>
                  <a:pt x="1688619" y="316878"/>
                  <a:pt x="1704109" y="301388"/>
                </a:cubicBezTo>
                <a:cubicBezTo>
                  <a:pt x="1714500" y="290997"/>
                  <a:pt x="1723682" y="279237"/>
                  <a:pt x="1735282" y="270215"/>
                </a:cubicBezTo>
                <a:cubicBezTo>
                  <a:pt x="1754997" y="254881"/>
                  <a:pt x="1779966" y="246312"/>
                  <a:pt x="1797627" y="228651"/>
                </a:cubicBezTo>
                <a:cubicBezTo>
                  <a:pt x="1808018" y="218260"/>
                  <a:pt x="1816573" y="205629"/>
                  <a:pt x="1828800" y="197478"/>
                </a:cubicBezTo>
                <a:cubicBezTo>
                  <a:pt x="1850976" y="182694"/>
                  <a:pt x="1939584" y="177137"/>
                  <a:pt x="1943100" y="176697"/>
                </a:cubicBezTo>
                <a:cubicBezTo>
                  <a:pt x="1953491" y="173233"/>
                  <a:pt x="1964698" y="171625"/>
                  <a:pt x="1974272" y="166306"/>
                </a:cubicBezTo>
                <a:cubicBezTo>
                  <a:pt x="1996106" y="154176"/>
                  <a:pt x="2012923" y="132640"/>
                  <a:pt x="2036618" y="124742"/>
                </a:cubicBezTo>
                <a:lnTo>
                  <a:pt x="2067791" y="114351"/>
                </a:lnTo>
                <a:cubicBezTo>
                  <a:pt x="2125388" y="75952"/>
                  <a:pt x="2079830" y="115539"/>
                  <a:pt x="2109354" y="62397"/>
                </a:cubicBezTo>
                <a:cubicBezTo>
                  <a:pt x="2121484" y="40563"/>
                  <a:pt x="2138795" y="1783"/>
                  <a:pt x="2161309" y="51"/>
                </a:cubicBezTo>
                <a:close/>
              </a:path>
            </a:pathLst>
          </a:cu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04180" y="3040233"/>
            <a:ext cx="26872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TÂY Á</a:t>
            </a:r>
            <a:endParaRPr lang="en-US" sz="28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591326" y="3033517"/>
            <a:ext cx="31934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CHÂU ÂU </a:t>
            </a:r>
            <a:endParaRPr lang="en-US" sz="28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157871" y="3040233"/>
            <a:ext cx="31934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BẮC PHI</a:t>
            </a:r>
            <a:endParaRPr lang="en-US" sz="28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Cloud Callout 7"/>
          <p:cNvSpPr/>
          <p:nvPr/>
        </p:nvSpPr>
        <p:spPr>
          <a:xfrm>
            <a:off x="718472" y="3719945"/>
            <a:ext cx="11066319" cy="1246909"/>
          </a:xfrm>
          <a:prstGeom prst="cloudCallout">
            <a:avLst>
              <a:gd name="adj1" fmla="val 251799"/>
              <a:gd name="adj2" fmla="val -41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Công cụ lao động và vũ khi kim loại ra đời sớm nhất ở những khu vực nào?</a:t>
            </a:r>
            <a:endParaRPr lang="en-US" sz="2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F4F3A511-5F9E-431A-8FE0-EA9352A86D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556737"/>
            <a:ext cx="11970328" cy="3214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0093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3" grpId="0" animBg="1"/>
      <p:bldP spid="6" grpId="0" animBg="1"/>
      <p:bldP spid="7" grpId="0"/>
      <p:bldP spid="14" grpId="0"/>
      <p:bldP spid="15" grpId="0"/>
      <p:bldP spid="8" grpId="0" animBg="1"/>
      <p:bldP spid="8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HP\OneDrive\Desktop\Screenshot_8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738" y="504092"/>
            <a:ext cx="6635262" cy="51581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C:\Users\HP\OneDrive\Desktop\Screenshot_9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416" y="328246"/>
            <a:ext cx="5380892" cy="550984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1275347" y="5691157"/>
            <a:ext cx="1010652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800" dirty="0" smtClean="0">
                <a:solidFill>
                  <a:srgbClr val="C00000"/>
                </a:solidFill>
              </a:rPr>
              <a:t>Công cụ và vật dụng bằng kim loại có điểm gì khác biệt về hình dáng, chủng loại so với công cụ bằng đá?</a:t>
            </a:r>
            <a:endParaRPr lang="en-US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347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图片 3" descr="5c95d9be9ffa50fc92ed5552156a00c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4769" y="-25400"/>
            <a:ext cx="10178806" cy="361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533400" y="3679037"/>
            <a:ext cx="1112520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nl-NL" sz="28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Điểm kh</a:t>
            </a:r>
            <a:r>
              <a:rPr kumimoji="0" lang="nl-NL" sz="28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á</a:t>
            </a:r>
            <a:r>
              <a:rPr kumimoji="0" lang="nl-NL" sz="28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 biết giữa công v</a:t>
            </a:r>
            <a:r>
              <a:rPr kumimoji="0" lang="nl-NL" sz="28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à</a:t>
            </a:r>
            <a:r>
              <a:rPr kumimoji="0" lang="nl-NL" sz="28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vật dụng bằng kim loại v</a:t>
            </a:r>
            <a:r>
              <a:rPr kumimoji="0" lang="nl-NL" sz="28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à</a:t>
            </a:r>
            <a:r>
              <a:rPr kumimoji="0" lang="nl-NL" sz="28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công cụ bằng đ</a:t>
            </a:r>
            <a:r>
              <a:rPr kumimoji="0" lang="nl-NL" sz="28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á</a:t>
            </a:r>
            <a:r>
              <a:rPr kumimoji="0" lang="nl-NL" sz="28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28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công cụ v</a:t>
            </a:r>
            <a:r>
              <a:rPr kumimoji="0" lang="nl-NL" sz="2800" b="0" i="0" u="none" strike="noStrike" cap="none" normalizeH="0" baseline="0" dirty="0" smtClean="0">
                <a:ln>
                  <a:noFill/>
                </a:ln>
                <a:effectLst/>
                <a:latin typeface="Calibri"/>
                <a:ea typeface="Calibri" pitchFamily="34" charset="0"/>
                <a:cs typeface="Times New Roman" pitchFamily="18" charset="0"/>
              </a:rPr>
              <a:t>à</a:t>
            </a:r>
            <a:r>
              <a:rPr kumimoji="0" lang="nl-NL" sz="28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vật dụng bằng kim loại phong ph</a:t>
            </a:r>
            <a:r>
              <a:rPr kumimoji="0" lang="nl-NL" sz="2800" b="0" i="0" u="none" strike="noStrike" cap="none" normalizeH="0" baseline="0" dirty="0" smtClean="0">
                <a:ln>
                  <a:noFill/>
                </a:ln>
                <a:effectLst/>
                <a:latin typeface="Calibri"/>
                <a:ea typeface="Calibri" pitchFamily="34" charset="0"/>
                <a:cs typeface="Times New Roman" pitchFamily="18" charset="0"/>
              </a:rPr>
              <a:t>ú</a:t>
            </a:r>
            <a:r>
              <a:rPr kumimoji="0" lang="nl-NL" sz="28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đa dạng, hiệu quả hơn nhiều so với công cụ v</a:t>
            </a:r>
            <a:r>
              <a:rPr kumimoji="0" lang="nl-NL" sz="2800" b="0" i="0" u="none" strike="noStrike" cap="none" normalizeH="0" baseline="0" dirty="0" smtClean="0">
                <a:ln>
                  <a:noFill/>
                </a:ln>
                <a:effectLst/>
                <a:latin typeface="Calibri"/>
                <a:ea typeface="Calibri" pitchFamily="34" charset="0"/>
                <a:cs typeface="Times New Roman" pitchFamily="18" charset="0"/>
              </a:rPr>
              <a:t>à</a:t>
            </a:r>
            <a:r>
              <a:rPr kumimoji="0" lang="nl-NL" sz="28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vật dụng bằng đ</a:t>
            </a:r>
            <a:r>
              <a:rPr kumimoji="0" lang="nl-NL" sz="2800" b="0" i="0" u="none" strike="noStrike" cap="none" normalizeH="0" baseline="0" dirty="0" smtClean="0">
                <a:ln>
                  <a:noFill/>
                </a:ln>
                <a:effectLst/>
                <a:latin typeface="Calibri"/>
                <a:ea typeface="Calibri" pitchFamily="34" charset="0"/>
                <a:cs typeface="Times New Roman" pitchFamily="18" charset="0"/>
              </a:rPr>
              <a:t>á</a:t>
            </a:r>
            <a:r>
              <a:rPr kumimoji="0" lang="nl-NL" sz="28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(r</a:t>
            </a:r>
            <a:r>
              <a:rPr kumimoji="0" lang="nl-NL" sz="2800" b="0" i="0" u="none" strike="noStrike" cap="none" normalizeH="0" baseline="0" dirty="0" smtClean="0">
                <a:ln>
                  <a:noFill/>
                </a:ln>
                <a:effectLst/>
                <a:latin typeface="Calibri"/>
                <a:ea typeface="Calibri" pitchFamily="34" charset="0"/>
                <a:cs typeface="Times New Roman" pitchFamily="18" charset="0"/>
              </a:rPr>
              <a:t>ì</a:t>
            </a:r>
            <a:r>
              <a:rPr kumimoji="0" lang="nl-NL" sz="28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u tay, r</a:t>
            </a:r>
            <a:r>
              <a:rPr kumimoji="0" lang="nl-NL" sz="2800" b="0" i="0" u="none" strike="noStrike" cap="none" normalizeH="0" baseline="0" dirty="0" smtClean="0">
                <a:ln>
                  <a:noFill/>
                </a:ln>
                <a:effectLst/>
                <a:latin typeface="Calibri"/>
                <a:ea typeface="Calibri" pitchFamily="34" charset="0"/>
                <a:cs typeface="Times New Roman" pitchFamily="18" charset="0"/>
              </a:rPr>
              <a:t>ì</a:t>
            </a:r>
            <a:r>
              <a:rPr kumimoji="0" lang="nl-NL" sz="28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u m</a:t>
            </a:r>
            <a:r>
              <a:rPr kumimoji="0" lang="nl-NL" sz="2800" b="0" i="0" u="none" strike="noStrike" cap="none" normalizeH="0" baseline="0" dirty="0" smtClean="0">
                <a:ln>
                  <a:noFill/>
                </a:ln>
                <a:effectLst/>
                <a:latin typeface="Calibri"/>
                <a:ea typeface="Calibri" pitchFamily="34" charset="0"/>
                <a:cs typeface="Times New Roman" pitchFamily="18" charset="0"/>
              </a:rPr>
              <a:t>à</a:t>
            </a:r>
            <a:r>
              <a:rPr kumimoji="0" lang="nl-NL" sz="28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 lưỡi c</a:t>
            </a:r>
            <a:r>
              <a:rPr kumimoji="0" lang="nl-NL" sz="2800" b="0" i="0" u="none" strike="noStrike" cap="none" normalizeH="0" baseline="0" dirty="0" smtClean="0">
                <a:ln>
                  <a:noFill/>
                </a:ln>
                <a:effectLst/>
                <a:latin typeface="Calibri"/>
                <a:ea typeface="Calibri" pitchFamily="34" charset="0"/>
                <a:cs typeface="Times New Roman" pitchFamily="18" charset="0"/>
              </a:rPr>
              <a:t>ó</a:t>
            </a:r>
            <a:r>
              <a:rPr kumimoji="0" lang="nl-NL" sz="28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tra c</a:t>
            </a:r>
            <a:r>
              <a:rPr kumimoji="0" lang="nl-NL" sz="2800" b="0" i="0" u="none" strike="noStrike" cap="none" normalizeH="0" baseline="0" dirty="0" smtClean="0">
                <a:ln>
                  <a:noFill/>
                </a:ln>
                <a:effectLst/>
                <a:latin typeface="Calibri"/>
                <a:ea typeface="Calibri" pitchFamily="34" charset="0"/>
                <a:cs typeface="Times New Roman" pitchFamily="18" charset="0"/>
              </a:rPr>
              <a:t>á</a:t>
            </a:r>
            <a:r>
              <a:rPr kumimoji="0" lang="nl-NL" sz="28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n, mũi tên bằng cây, lưỡi c</a:t>
            </a:r>
            <a:r>
              <a:rPr kumimoji="0" lang="nl-NL" sz="2800" b="0" i="0" u="none" strike="noStrike" cap="none" normalizeH="0" baseline="0" dirty="0" smtClean="0">
                <a:ln>
                  <a:noFill/>
                </a:ln>
                <a:effectLst/>
                <a:latin typeface="Calibri"/>
                <a:ea typeface="Calibri" pitchFamily="34" charset="0"/>
                <a:cs typeface="Times New Roman" pitchFamily="18" charset="0"/>
              </a:rPr>
              <a:t>à</a:t>
            </a:r>
            <a:r>
              <a:rPr kumimoji="0" lang="nl-NL" sz="28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y bằng gỗ).</a:t>
            </a:r>
            <a:endParaRPr kumimoji="0" lang="nl-NL" sz="28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48000" y="1207477"/>
            <a:ext cx="6096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i="1" dirty="0" err="1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3600" i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600" i="1" dirty="0" err="1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i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khai</a:t>
            </a:r>
            <a:r>
              <a:rPr lang="en-US" sz="3600" i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hoang</a:t>
            </a:r>
            <a:r>
              <a:rPr lang="en-US" sz="3600" i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i="1" dirty="0" err="1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3600" i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3600" i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3600" i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600" i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i="1" dirty="0" err="1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xẻ</a:t>
            </a:r>
            <a:r>
              <a:rPr lang="en-US" sz="3600" i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gỗ</a:t>
            </a:r>
            <a:r>
              <a:rPr lang="en-US" sz="3600" i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i="1" dirty="0" err="1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i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600" i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i="1" dirty="0" err="1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đóng</a:t>
            </a:r>
            <a:r>
              <a:rPr lang="en-US" sz="3600" i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thuyền</a:t>
            </a:r>
            <a:r>
              <a:rPr lang="en-US" sz="3600" i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i="1" dirty="0" err="1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khai</a:t>
            </a:r>
            <a:r>
              <a:rPr lang="en-US" sz="3600" i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mỏ</a:t>
            </a:r>
            <a:r>
              <a:rPr lang="en-US" sz="3600" i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...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911592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9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28678" y="135082"/>
            <a:ext cx="11529922" cy="99752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Kim loại được sử dụng vào những mục đích gì trong đời sống của con người cuối thời nguyên thủy?</a:t>
            </a:r>
          </a:p>
        </p:txBody>
      </p:sp>
      <p:sp>
        <p:nvSpPr>
          <p:cNvPr id="6" name="Right Arrow 5"/>
          <p:cNvSpPr/>
          <p:nvPr/>
        </p:nvSpPr>
        <p:spPr>
          <a:xfrm rot="5400000">
            <a:off x="653376" y="1325559"/>
            <a:ext cx="900104" cy="592177"/>
          </a:xfrm>
          <a:prstGeom prst="rightArrow">
            <a:avLst>
              <a:gd name="adj1" fmla="val 43002"/>
              <a:gd name="adj2" fmla="val 3803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 rot="5400000">
            <a:off x="2643284" y="1508789"/>
            <a:ext cx="1266566" cy="592177"/>
          </a:xfrm>
          <a:prstGeom prst="rightArrow">
            <a:avLst>
              <a:gd name="adj1" fmla="val 43002"/>
              <a:gd name="adj2" fmla="val 3803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 rot="5400000">
            <a:off x="4232797" y="1822370"/>
            <a:ext cx="1893724" cy="592177"/>
          </a:xfrm>
          <a:prstGeom prst="rightArrow">
            <a:avLst>
              <a:gd name="adj1" fmla="val 43002"/>
              <a:gd name="adj2" fmla="val 3803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 rot="5400000">
            <a:off x="6360598" y="2142073"/>
            <a:ext cx="2376535" cy="592177"/>
          </a:xfrm>
          <a:prstGeom prst="rightArrow">
            <a:avLst>
              <a:gd name="adj1" fmla="val 43002"/>
              <a:gd name="adj2" fmla="val 3803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 rot="5400000">
            <a:off x="9294497" y="2230028"/>
            <a:ext cx="2709043" cy="592177"/>
          </a:xfrm>
          <a:prstGeom prst="rightArrow">
            <a:avLst>
              <a:gd name="adj1" fmla="val 43002"/>
              <a:gd name="adj2" fmla="val 3803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128677" y="2166507"/>
            <a:ext cx="1762467" cy="2441863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4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Khai phá đất hoang,</a:t>
            </a:r>
            <a:r>
              <a:rPr lang="en-US" sz="24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Tăng diện tích trồng trọt</a:t>
            </a:r>
          </a:p>
          <a:p>
            <a:pPr algn="ctr"/>
            <a:r>
              <a:rPr lang="en-US" sz="24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2120788" y="2535379"/>
            <a:ext cx="2072463" cy="259253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Xẻ </a:t>
            </a:r>
            <a:r>
              <a:rPr lang="en-US" sz="2800" b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gỗ đóng thuyền, xẻ đá làm nhà </a:t>
            </a:r>
            <a:endParaRPr lang="en-US" b="1">
              <a:solidFill>
                <a:srgbClr val="00B050"/>
              </a:solidFill>
            </a:endParaRPr>
          </a:p>
        </p:txBody>
      </p:sp>
      <p:sp>
        <p:nvSpPr>
          <p:cNvPr id="15" name="Flowchart: Merge 14"/>
          <p:cNvSpPr/>
          <p:nvPr/>
        </p:nvSpPr>
        <p:spPr>
          <a:xfrm>
            <a:off x="4293815" y="3314700"/>
            <a:ext cx="2083416" cy="2275611"/>
          </a:xfrm>
          <a:prstGeom prst="flowChartMerg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Khai thác mỏ</a:t>
            </a:r>
            <a:endParaRPr lang="en-US" sz="2800" b="1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Flowchart: Preparation 15"/>
          <p:cNvSpPr/>
          <p:nvPr/>
        </p:nvSpPr>
        <p:spPr>
          <a:xfrm>
            <a:off x="6265717" y="3756310"/>
            <a:ext cx="2774373" cy="2353545"/>
          </a:xfrm>
          <a:prstGeom prst="flowChartPrepara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Phát triển nghề nông  (lưỡi cày bằng sắt) </a:t>
            </a:r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Flowchart: Alternate Process 16"/>
          <p:cNvSpPr/>
          <p:nvPr/>
        </p:nvSpPr>
        <p:spPr>
          <a:xfrm>
            <a:off x="9182168" y="4007167"/>
            <a:ext cx="2933700" cy="2241493"/>
          </a:xfrm>
          <a:prstGeom prst="flowChartAlternateProcess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kim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vũ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….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9997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3" grpId="0" animBg="1"/>
      <p:bldP spid="15" grpId="0" animBg="1"/>
      <p:bldP spid="16" grpId="0" animBg="1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363353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33537"/>
            <a:ext cx="12192000" cy="3224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182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626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469232" y="228600"/>
            <a:ext cx="11129210" cy="838200"/>
          </a:xfrm>
        </p:spPr>
        <p:txBody>
          <a:bodyPr/>
          <a:lstStyle/>
          <a:p>
            <a:pPr algn="l" eaLnBrk="1" hangingPunct="1"/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 có công cụ kim khí người ta có thể khai thác </a:t>
            </a:r>
            <a:r>
              <a:rPr lang="en-US" alt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 đất hoang thêm 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 đất đai trồng trọt</a:t>
            </a:r>
          </a:p>
        </p:txBody>
      </p:sp>
      <p:pic>
        <p:nvPicPr>
          <p:cNvPr id="410627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3" y="3789366"/>
            <a:ext cx="3940175" cy="3068637"/>
          </a:xfrm>
          <a:noFill/>
        </p:spPr>
      </p:pic>
      <p:pic>
        <p:nvPicPr>
          <p:cNvPr id="410628" name="Picture 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75278" y="3716338"/>
            <a:ext cx="5292725" cy="3141662"/>
          </a:xfrm>
          <a:noFill/>
        </p:spPr>
      </p:pic>
      <p:pic>
        <p:nvPicPr>
          <p:cNvPr id="410629" name="Picture 5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48300" y="1341438"/>
            <a:ext cx="5219700" cy="2951162"/>
          </a:xfrm>
          <a:noFill/>
        </p:spPr>
      </p:pic>
      <p:pic>
        <p:nvPicPr>
          <p:cNvPr id="410630" name="Picture 6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1341438"/>
            <a:ext cx="3924300" cy="2951162"/>
          </a:xfrm>
          <a:noFill/>
        </p:spPr>
      </p:pic>
    </p:spTree>
    <p:extLst>
      <p:ext uri="{BB962C8B-B14F-4D97-AF65-F5344CB8AC3E}">
        <p14:creationId xmlns:p14="http://schemas.microsoft.com/office/powerpoint/2010/main" val="3416520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4106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106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410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410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06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106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10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800" decel="100000"/>
                                        <p:tgtEl>
                                          <p:spTgt spid="4106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4106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4106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4106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06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06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62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6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3" y="1219200"/>
            <a:ext cx="4500563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652" name="Picture 4" descr="DSC0004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566" y="1219200"/>
            <a:ext cx="4643437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654" name="Text Box 6"/>
          <p:cNvSpPr txBox="1">
            <a:spLocks noChangeArrowheads="1"/>
          </p:cNvSpPr>
          <p:nvPr/>
        </p:nvSpPr>
        <p:spPr bwMode="auto">
          <a:xfrm>
            <a:off x="592308" y="333208"/>
            <a:ext cx="1086451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6600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khai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vùng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đất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đai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trước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kia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chưa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khai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nổi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1568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411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411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411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65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>
              <a:ext uri="{FF2B5EF4-FFF2-40B4-BE49-F238E27FC236}">
                <a16:creationId xmlns="" xmlns:a16="http://schemas.microsoft.com/office/drawing/2014/main" id="{BC8D0889-E86C-4BA7-AA38-C413CD6EA4D7}"/>
              </a:ext>
            </a:extLst>
          </p:cNvPr>
          <p:cNvSpPr/>
          <p:nvPr/>
        </p:nvSpPr>
        <p:spPr>
          <a:xfrm>
            <a:off x="3344963" y="3534316"/>
            <a:ext cx="6027800" cy="2846747"/>
          </a:xfrm>
          <a:custGeom>
            <a:avLst/>
            <a:gdLst>
              <a:gd name="connsiteX0" fmla="*/ 0 w 6027800"/>
              <a:gd name="connsiteY0" fmla="*/ 1349624 h 2699248"/>
              <a:gd name="connsiteX1" fmla="*/ 3013900 w 6027800"/>
              <a:gd name="connsiteY1" fmla="*/ 0 h 2699248"/>
              <a:gd name="connsiteX2" fmla="*/ 6027800 w 6027800"/>
              <a:gd name="connsiteY2" fmla="*/ 1349624 h 2699248"/>
              <a:gd name="connsiteX3" fmla="*/ 3013900 w 6027800"/>
              <a:gd name="connsiteY3" fmla="*/ 2699248 h 2699248"/>
              <a:gd name="connsiteX4" fmla="*/ 0 w 6027800"/>
              <a:gd name="connsiteY4" fmla="*/ 1349624 h 2699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27800" h="2699248">
                <a:moveTo>
                  <a:pt x="0" y="1349624"/>
                </a:moveTo>
                <a:cubicBezTo>
                  <a:pt x="0" y="604247"/>
                  <a:pt x="1349369" y="0"/>
                  <a:pt x="3013900" y="0"/>
                </a:cubicBezTo>
                <a:cubicBezTo>
                  <a:pt x="4678431" y="0"/>
                  <a:pt x="6027800" y="604247"/>
                  <a:pt x="6027800" y="1349624"/>
                </a:cubicBezTo>
                <a:cubicBezTo>
                  <a:pt x="6027800" y="2095001"/>
                  <a:pt x="4678431" y="2699248"/>
                  <a:pt x="3013900" y="2699248"/>
                </a:cubicBezTo>
                <a:cubicBezTo>
                  <a:pt x="1349369" y="2699248"/>
                  <a:pt x="0" y="2095001"/>
                  <a:pt x="0" y="1349624"/>
                </a:cubicBezTo>
                <a:close/>
              </a:path>
            </a:pathLst>
          </a:cu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0" vert="horz" wrap="square" lIns="908151" tIns="420696" rIns="908151" bIns="420696" numCol="1" spcCol="1270" anchor="ctr" anchorCtr="0">
            <a:noAutofit/>
          </a:bodyPr>
          <a:lstStyle/>
          <a:p>
            <a:pPr marL="0" marR="0" lvl="0" indent="0" algn="ctr" defTabSz="17780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Times New Roman" pitchFamily="18" charset="0"/>
                <a:cs typeface="Times New Roman" pitchFamily="18" charset="0"/>
              </a:rPr>
              <a:t>BÀI 5: SỰ CHUYỂN BIẾN TỪ XÃ HỘI NGUYÊN THỦY SANG XÃ HỘI CÓ GIAI CẤP</a:t>
            </a:r>
            <a:endParaRPr kumimoji="0" lang="vi-VN" sz="32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Arrow: Left 4">
            <a:extLst>
              <a:ext uri="{FF2B5EF4-FFF2-40B4-BE49-F238E27FC236}">
                <a16:creationId xmlns="" xmlns:a16="http://schemas.microsoft.com/office/drawing/2014/main" id="{09B99F86-651B-4A5B-9E20-B47A2FD75929}"/>
              </a:ext>
            </a:extLst>
          </p:cNvPr>
          <p:cNvSpPr/>
          <p:nvPr/>
        </p:nvSpPr>
        <p:spPr>
          <a:xfrm rot="2971515">
            <a:off x="1971818" y="3641083"/>
            <a:ext cx="1651366" cy="686110"/>
          </a:xfrm>
          <a:prstGeom prst="leftArrow">
            <a:avLst>
              <a:gd name="adj1" fmla="val 60000"/>
              <a:gd name="adj2" fmla="val 50000"/>
            </a:avLst>
          </a:pr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6" name="Freeform: Shape 5">
            <a:extLst>
              <a:ext uri="{FF2B5EF4-FFF2-40B4-BE49-F238E27FC236}">
                <a16:creationId xmlns="" xmlns:a16="http://schemas.microsoft.com/office/drawing/2014/main" id="{80737062-9295-4627-95AF-67A4E4CFF02C}"/>
              </a:ext>
            </a:extLst>
          </p:cNvPr>
          <p:cNvSpPr/>
          <p:nvPr/>
        </p:nvSpPr>
        <p:spPr>
          <a:xfrm>
            <a:off x="0" y="1854480"/>
            <a:ext cx="4504476" cy="1495400"/>
          </a:xfrm>
          <a:custGeom>
            <a:avLst/>
            <a:gdLst>
              <a:gd name="connsiteX0" fmla="*/ 0 w 4504476"/>
              <a:gd name="connsiteY0" fmla="*/ 121028 h 1210281"/>
              <a:gd name="connsiteX1" fmla="*/ 121028 w 4504476"/>
              <a:gd name="connsiteY1" fmla="*/ 0 h 1210281"/>
              <a:gd name="connsiteX2" fmla="*/ 4383448 w 4504476"/>
              <a:gd name="connsiteY2" fmla="*/ 0 h 1210281"/>
              <a:gd name="connsiteX3" fmla="*/ 4504476 w 4504476"/>
              <a:gd name="connsiteY3" fmla="*/ 121028 h 1210281"/>
              <a:gd name="connsiteX4" fmla="*/ 4504476 w 4504476"/>
              <a:gd name="connsiteY4" fmla="*/ 1089253 h 1210281"/>
              <a:gd name="connsiteX5" fmla="*/ 4383448 w 4504476"/>
              <a:gd name="connsiteY5" fmla="*/ 1210281 h 1210281"/>
              <a:gd name="connsiteX6" fmla="*/ 121028 w 4504476"/>
              <a:gd name="connsiteY6" fmla="*/ 1210281 h 1210281"/>
              <a:gd name="connsiteX7" fmla="*/ 0 w 4504476"/>
              <a:gd name="connsiteY7" fmla="*/ 1089253 h 1210281"/>
              <a:gd name="connsiteX8" fmla="*/ 0 w 4504476"/>
              <a:gd name="connsiteY8" fmla="*/ 121028 h 1210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04476" h="1210281">
                <a:moveTo>
                  <a:pt x="0" y="121028"/>
                </a:moveTo>
                <a:cubicBezTo>
                  <a:pt x="0" y="54186"/>
                  <a:pt x="54186" y="0"/>
                  <a:pt x="121028" y="0"/>
                </a:cubicBezTo>
                <a:lnTo>
                  <a:pt x="4383448" y="0"/>
                </a:lnTo>
                <a:cubicBezTo>
                  <a:pt x="4450290" y="0"/>
                  <a:pt x="4504476" y="54186"/>
                  <a:pt x="4504476" y="121028"/>
                </a:cubicBezTo>
                <a:lnTo>
                  <a:pt x="4504476" y="1089253"/>
                </a:lnTo>
                <a:cubicBezTo>
                  <a:pt x="4504476" y="1156095"/>
                  <a:pt x="4450290" y="1210281"/>
                  <a:pt x="4383448" y="1210281"/>
                </a:cubicBezTo>
                <a:lnTo>
                  <a:pt x="121028" y="1210281"/>
                </a:lnTo>
                <a:cubicBezTo>
                  <a:pt x="54186" y="1210281"/>
                  <a:pt x="0" y="1156095"/>
                  <a:pt x="0" y="1089253"/>
                </a:cubicBezTo>
                <a:lnTo>
                  <a:pt x="0" y="121028"/>
                </a:lnTo>
                <a:close/>
              </a:path>
            </a:pathLst>
          </a:cu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spcFirstLastPara="0" vert="horz" wrap="square" lIns="102123" tIns="102123" rIns="102123" bIns="102123" numCol="1" spcCol="1270" anchor="ctr" anchorCtr="0">
            <a:noAutofit/>
          </a:bodyPr>
          <a:lstStyle/>
          <a:p>
            <a:pPr marL="0" marR="0" lvl="0" indent="0" algn="ctr" defTabSz="15557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kumimoji="0" lang="nl-NL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nl-NL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XUẤT HIỆN CỦA CÔNG CỤ LAO ĐỘNG BẰNG KIM LOẠI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Arrow: Left 6">
            <a:extLst>
              <a:ext uri="{FF2B5EF4-FFF2-40B4-BE49-F238E27FC236}">
                <a16:creationId xmlns="" xmlns:a16="http://schemas.microsoft.com/office/drawing/2014/main" id="{9D22DD9A-9432-432E-BCAB-E665F09B045A}"/>
              </a:ext>
            </a:extLst>
          </p:cNvPr>
          <p:cNvSpPr/>
          <p:nvPr/>
        </p:nvSpPr>
        <p:spPr>
          <a:xfrm rot="5480540">
            <a:off x="5550241" y="2277912"/>
            <a:ext cx="1617065" cy="769285"/>
          </a:xfrm>
          <a:prstGeom prst="leftArrow">
            <a:avLst>
              <a:gd name="adj1" fmla="val 60000"/>
              <a:gd name="adj2" fmla="val 50000"/>
            </a:avLst>
          </a:pr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8" name="Freeform: Shape 7">
            <a:extLst>
              <a:ext uri="{FF2B5EF4-FFF2-40B4-BE49-F238E27FC236}">
                <a16:creationId xmlns="" xmlns:a16="http://schemas.microsoft.com/office/drawing/2014/main" id="{D12991DD-62E0-468B-8E6E-1105B332F39C}"/>
              </a:ext>
            </a:extLst>
          </p:cNvPr>
          <p:cNvSpPr/>
          <p:nvPr/>
        </p:nvSpPr>
        <p:spPr>
          <a:xfrm>
            <a:off x="4504476" y="222068"/>
            <a:ext cx="3712061" cy="1577973"/>
          </a:xfrm>
          <a:custGeom>
            <a:avLst/>
            <a:gdLst>
              <a:gd name="connsiteX0" fmla="*/ 0 w 3333751"/>
              <a:gd name="connsiteY0" fmla="*/ 158032 h 1580318"/>
              <a:gd name="connsiteX1" fmla="*/ 158032 w 3333751"/>
              <a:gd name="connsiteY1" fmla="*/ 0 h 1580318"/>
              <a:gd name="connsiteX2" fmla="*/ 3175719 w 3333751"/>
              <a:gd name="connsiteY2" fmla="*/ 0 h 1580318"/>
              <a:gd name="connsiteX3" fmla="*/ 3333751 w 3333751"/>
              <a:gd name="connsiteY3" fmla="*/ 158032 h 1580318"/>
              <a:gd name="connsiteX4" fmla="*/ 3333751 w 3333751"/>
              <a:gd name="connsiteY4" fmla="*/ 1422286 h 1580318"/>
              <a:gd name="connsiteX5" fmla="*/ 3175719 w 3333751"/>
              <a:gd name="connsiteY5" fmla="*/ 1580318 h 1580318"/>
              <a:gd name="connsiteX6" fmla="*/ 158032 w 3333751"/>
              <a:gd name="connsiteY6" fmla="*/ 1580318 h 1580318"/>
              <a:gd name="connsiteX7" fmla="*/ 0 w 3333751"/>
              <a:gd name="connsiteY7" fmla="*/ 1422286 h 1580318"/>
              <a:gd name="connsiteX8" fmla="*/ 0 w 3333751"/>
              <a:gd name="connsiteY8" fmla="*/ 158032 h 1580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33751" h="1580318">
                <a:moveTo>
                  <a:pt x="0" y="158032"/>
                </a:moveTo>
                <a:cubicBezTo>
                  <a:pt x="0" y="70753"/>
                  <a:pt x="70753" y="0"/>
                  <a:pt x="158032" y="0"/>
                </a:cubicBezTo>
                <a:lnTo>
                  <a:pt x="3175719" y="0"/>
                </a:lnTo>
                <a:cubicBezTo>
                  <a:pt x="3262998" y="0"/>
                  <a:pt x="3333751" y="70753"/>
                  <a:pt x="3333751" y="158032"/>
                </a:cubicBezTo>
                <a:lnTo>
                  <a:pt x="3333751" y="1422286"/>
                </a:lnTo>
                <a:cubicBezTo>
                  <a:pt x="3333751" y="1509565"/>
                  <a:pt x="3262998" y="1580318"/>
                  <a:pt x="3175719" y="1580318"/>
                </a:cubicBezTo>
                <a:lnTo>
                  <a:pt x="158032" y="1580318"/>
                </a:lnTo>
                <a:cubicBezTo>
                  <a:pt x="70753" y="1580318"/>
                  <a:pt x="0" y="1509565"/>
                  <a:pt x="0" y="1422286"/>
                </a:cubicBezTo>
                <a:lnTo>
                  <a:pt x="0" y="158032"/>
                </a:lnTo>
                <a:close/>
              </a:path>
            </a:pathLst>
          </a:cu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spcFirstLastPara="0" vert="horz" wrap="square" lIns="112961" tIns="112961" rIns="112961" bIns="112961" numCol="1" spcCol="1270" anchor="ctr" anchorCtr="0">
            <a:noAutofit/>
          </a:bodyPr>
          <a:lstStyle/>
          <a:p>
            <a:pPr marL="0" marR="0" lvl="0" indent="0" algn="ctr" defTabSz="15557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CHUYỂN BIẾN TRONG XÃ HỘI NGUYÊN THỦY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Arrow: Left 8">
            <a:extLst>
              <a:ext uri="{FF2B5EF4-FFF2-40B4-BE49-F238E27FC236}">
                <a16:creationId xmlns="" xmlns:a16="http://schemas.microsoft.com/office/drawing/2014/main" id="{5301E418-E845-42F3-BDCF-4D5754E1AC1F}"/>
              </a:ext>
            </a:extLst>
          </p:cNvPr>
          <p:cNvSpPr/>
          <p:nvPr/>
        </p:nvSpPr>
        <p:spPr>
          <a:xfrm rot="8384316">
            <a:off x="9177175" y="3663308"/>
            <a:ext cx="1584691" cy="748144"/>
          </a:xfrm>
          <a:prstGeom prst="leftArrow">
            <a:avLst>
              <a:gd name="adj1" fmla="val 60000"/>
              <a:gd name="adj2" fmla="val 50000"/>
            </a:avLst>
          </a:pr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0" name="Freeform: Shape 9">
            <a:extLst>
              <a:ext uri="{FF2B5EF4-FFF2-40B4-BE49-F238E27FC236}">
                <a16:creationId xmlns="" xmlns:a16="http://schemas.microsoft.com/office/drawing/2014/main" id="{50930691-DABE-4C20-B6F3-FBBBB2E80473}"/>
              </a:ext>
            </a:extLst>
          </p:cNvPr>
          <p:cNvSpPr/>
          <p:nvPr/>
        </p:nvSpPr>
        <p:spPr>
          <a:xfrm>
            <a:off x="7991156" y="1854480"/>
            <a:ext cx="3984541" cy="1495400"/>
          </a:xfrm>
          <a:custGeom>
            <a:avLst/>
            <a:gdLst>
              <a:gd name="connsiteX0" fmla="*/ 0 w 3984541"/>
              <a:gd name="connsiteY0" fmla="*/ 139066 h 1390663"/>
              <a:gd name="connsiteX1" fmla="*/ 139066 w 3984541"/>
              <a:gd name="connsiteY1" fmla="*/ 0 h 1390663"/>
              <a:gd name="connsiteX2" fmla="*/ 3845475 w 3984541"/>
              <a:gd name="connsiteY2" fmla="*/ 0 h 1390663"/>
              <a:gd name="connsiteX3" fmla="*/ 3984541 w 3984541"/>
              <a:gd name="connsiteY3" fmla="*/ 139066 h 1390663"/>
              <a:gd name="connsiteX4" fmla="*/ 3984541 w 3984541"/>
              <a:gd name="connsiteY4" fmla="*/ 1251597 h 1390663"/>
              <a:gd name="connsiteX5" fmla="*/ 3845475 w 3984541"/>
              <a:gd name="connsiteY5" fmla="*/ 1390663 h 1390663"/>
              <a:gd name="connsiteX6" fmla="*/ 139066 w 3984541"/>
              <a:gd name="connsiteY6" fmla="*/ 1390663 h 1390663"/>
              <a:gd name="connsiteX7" fmla="*/ 0 w 3984541"/>
              <a:gd name="connsiteY7" fmla="*/ 1251597 h 1390663"/>
              <a:gd name="connsiteX8" fmla="*/ 0 w 3984541"/>
              <a:gd name="connsiteY8" fmla="*/ 139066 h 1390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84541" h="1390663">
                <a:moveTo>
                  <a:pt x="0" y="139066"/>
                </a:moveTo>
                <a:cubicBezTo>
                  <a:pt x="0" y="62262"/>
                  <a:pt x="62262" y="0"/>
                  <a:pt x="139066" y="0"/>
                </a:cubicBezTo>
                <a:lnTo>
                  <a:pt x="3845475" y="0"/>
                </a:lnTo>
                <a:cubicBezTo>
                  <a:pt x="3922279" y="0"/>
                  <a:pt x="3984541" y="62262"/>
                  <a:pt x="3984541" y="139066"/>
                </a:cubicBezTo>
                <a:lnTo>
                  <a:pt x="3984541" y="1251597"/>
                </a:lnTo>
                <a:cubicBezTo>
                  <a:pt x="3984541" y="1328401"/>
                  <a:pt x="3922279" y="1390663"/>
                  <a:pt x="3845475" y="1390663"/>
                </a:cubicBezTo>
                <a:lnTo>
                  <a:pt x="139066" y="1390663"/>
                </a:lnTo>
                <a:cubicBezTo>
                  <a:pt x="62262" y="1390663"/>
                  <a:pt x="0" y="1328401"/>
                  <a:pt x="0" y="1251597"/>
                </a:cubicBezTo>
                <a:lnTo>
                  <a:pt x="0" y="139066"/>
                </a:lnTo>
                <a:close/>
              </a:path>
            </a:pathLst>
          </a:cu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spcFirstLastPara="0" vert="horz" wrap="square" lIns="107406" tIns="107406" rIns="107406" bIns="107406" numCol="1" spcCol="1270" anchor="ctr" anchorCtr="0">
            <a:noAutofit/>
          </a:bodyPr>
          <a:lstStyle/>
          <a:p>
            <a:pPr marL="0" marR="0" lvl="0" indent="0" algn="ctr" defTabSz="15557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III.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VIỆT NAM CUỐI THỜI KÌ NGUYÊN THỦY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3619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295400"/>
            <a:ext cx="44958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4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066800"/>
            <a:ext cx="4648200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9848" name="Text Box 8"/>
          <p:cNvSpPr txBox="1">
            <a:spLocks noChangeArrowheads="1"/>
          </p:cNvSpPr>
          <p:nvPr/>
        </p:nvSpPr>
        <p:spPr bwMode="auto">
          <a:xfrm>
            <a:off x="433137" y="152400"/>
            <a:ext cx="1046346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6600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Nhờ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sắt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con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xẻ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gỗ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thuyền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biển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</a:t>
            </a:r>
          </a:p>
        </p:txBody>
      </p:sp>
    </p:spTree>
    <p:extLst>
      <p:ext uri="{BB962C8B-B14F-4D97-AF65-F5344CB8AC3E}">
        <p14:creationId xmlns:p14="http://schemas.microsoft.com/office/powerpoint/2010/main" val="4178584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19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19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4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722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57" y="313009"/>
            <a:ext cx="11768180" cy="962338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Các ngành thủ công ra đời: </a:t>
            </a:r>
            <a:r>
              <a:rPr lang="en-US" alt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Luyện kim, chế tạo công cụ lao động, chế tạo vũ khí …</a:t>
            </a:r>
            <a:endParaRPr lang="en-US" altLang="en-US" sz="3200" b="1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050" name="Picture 2" descr="Nghề rèn sắt Đa Hộ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57" y="1575582"/>
            <a:ext cx="5355932" cy="4543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Làng rèn Phúc Sen - Báo ảnh Việt N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2208" y="1676298"/>
            <a:ext cx="6339792" cy="4443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5155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472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4"/>
          <p:cNvSpPr txBox="1"/>
          <p:nvPr/>
        </p:nvSpPr>
        <p:spPr>
          <a:xfrm>
            <a:off x="180108" y="212794"/>
            <a:ext cx="118144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方正正大黑简体" panose="02000000000000000000" pitchFamily="2" charset="-122"/>
                <a:cs typeface="Times New Roman" panose="02020603050405020304" pitchFamily="18" charset="0"/>
              </a:rPr>
              <a:t>BÀI 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方正正大黑简体" panose="02000000000000000000" pitchFamily="2" charset="-122"/>
                <a:cs typeface="Times New Roman" panose="02020603050405020304" pitchFamily="18" charset="0"/>
              </a:rPr>
              <a:t>5. </a:t>
            </a: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ea typeface="方正正大黑简体" panose="02000000000000000000" pitchFamily="2" charset="-122"/>
                <a:cs typeface="Times New Roman" panose="02020603050405020304" pitchFamily="18" charset="0"/>
              </a:rPr>
              <a:t>SỰ CHUYỂN BIẾN TỪ XÃ HỘI NGUYÊN THỦY SANG XÃ HỘI CÓ GIAI CẤP</a:t>
            </a:r>
            <a:endParaRPr kumimoji="0" lang="zh-CN" altLang="en-US" sz="2000" b="1" i="0" u="none" strike="noStrike" kern="1200" cap="none" spc="18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方正正大黑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72614" y="636284"/>
            <a:ext cx="121054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I.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Sự</a:t>
            </a:r>
            <a:r>
              <a:rPr lang="en-US" altLang="zh-CN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xuất</a:t>
            </a:r>
            <a:r>
              <a:rPr lang="en-US" altLang="zh-CN" sz="2800" b="1" dirty="0">
                <a:solidFill>
                  <a:srgbClr val="00206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hiện</a:t>
            </a:r>
            <a:r>
              <a:rPr lang="en-US" altLang="zh-CN" sz="2800" b="1" dirty="0">
                <a:solidFill>
                  <a:srgbClr val="00206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của</a:t>
            </a:r>
            <a:r>
              <a:rPr lang="en-US" altLang="zh-CN" sz="2800" b="1" dirty="0">
                <a:solidFill>
                  <a:srgbClr val="00206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công</a:t>
            </a:r>
            <a:r>
              <a:rPr lang="en-US" altLang="zh-CN" sz="2800" b="1" dirty="0">
                <a:solidFill>
                  <a:srgbClr val="00206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cụ</a:t>
            </a:r>
            <a:r>
              <a:rPr lang="en-US" altLang="zh-CN" sz="2800" b="1" dirty="0">
                <a:solidFill>
                  <a:srgbClr val="00206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lao</a:t>
            </a:r>
            <a:r>
              <a:rPr lang="en-US" altLang="zh-CN" sz="2800" b="1" dirty="0">
                <a:solidFill>
                  <a:srgbClr val="00206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động</a:t>
            </a:r>
            <a:r>
              <a:rPr lang="en-US" altLang="zh-CN" sz="2800" b="1" dirty="0">
                <a:solidFill>
                  <a:srgbClr val="00206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bằng</a:t>
            </a:r>
            <a:r>
              <a:rPr lang="en-US" altLang="zh-CN" sz="2800" b="1" dirty="0">
                <a:solidFill>
                  <a:srgbClr val="00206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kim</a:t>
            </a:r>
            <a:r>
              <a:rPr lang="en-US" altLang="zh-CN" sz="2800" b="1" dirty="0">
                <a:solidFill>
                  <a:srgbClr val="00206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loại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80107" y="1159504"/>
            <a:ext cx="12011891" cy="2486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2800" dirty="0">
                <a:latin typeface="Times New Roman"/>
                <a:ea typeface="Calibri"/>
              </a:rPr>
              <a:t>- </a:t>
            </a:r>
            <a:r>
              <a:rPr lang="nl-NL" sz="2800" dirty="0" smtClean="0">
                <a:latin typeface="Times New Roman"/>
                <a:ea typeface="Calibri"/>
              </a:rPr>
              <a:t>Thời gian: khoảng </a:t>
            </a:r>
            <a:r>
              <a:rPr lang="nl-NL" sz="2800" dirty="0">
                <a:latin typeface="Times New Roman"/>
                <a:ea typeface="Calibri"/>
              </a:rPr>
              <a:t>thiên niên kỉ IV </a:t>
            </a:r>
            <a:r>
              <a:rPr lang="nl-NL" sz="2800" dirty="0" smtClean="0">
                <a:latin typeface="Times New Roman"/>
                <a:ea typeface="Calibri"/>
              </a:rPr>
              <a:t>TCN, </a:t>
            </a:r>
            <a:r>
              <a:rPr lang="nl-NL" sz="2800" dirty="0">
                <a:latin typeface="Times New Roman"/>
                <a:ea typeface="Calibri"/>
              </a:rPr>
              <a:t>con người </a:t>
            </a:r>
            <a:r>
              <a:rPr lang="nl-NL" sz="2800" dirty="0" smtClean="0">
                <a:latin typeface="Times New Roman"/>
                <a:ea typeface="Calibri"/>
              </a:rPr>
              <a:t>phát </a:t>
            </a:r>
            <a:r>
              <a:rPr lang="nl-NL" sz="2800" dirty="0">
                <a:latin typeface="Times New Roman"/>
                <a:ea typeface="Calibri"/>
              </a:rPr>
              <a:t>hiện đồng đỏ khi khai thác đá.</a:t>
            </a:r>
            <a:endParaRPr lang="en-US" sz="2800" dirty="0">
              <a:latin typeface="Times New Roman"/>
              <a:ea typeface="Calibri"/>
            </a:endParaRPr>
          </a:p>
          <a:p>
            <a:pPr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800" dirty="0" smtClean="0">
                <a:latin typeface="Times New Roman"/>
                <a:ea typeface="Calibri"/>
              </a:rPr>
              <a:t>- </a:t>
            </a:r>
            <a:r>
              <a:rPr lang="en-US" sz="2800" dirty="0" err="1" smtClean="0">
                <a:latin typeface="Times New Roman"/>
                <a:ea typeface="Calibri"/>
              </a:rPr>
              <a:t>Đầu</a:t>
            </a:r>
            <a:r>
              <a:rPr lang="en-US" sz="2800" dirty="0" smtClean="0">
                <a:latin typeface="Times New Roman"/>
                <a:ea typeface="Calibri"/>
              </a:rPr>
              <a:t> </a:t>
            </a:r>
            <a:r>
              <a:rPr lang="en-US" sz="2800" dirty="0" err="1">
                <a:latin typeface="Times New Roman"/>
                <a:ea typeface="Calibri"/>
              </a:rPr>
              <a:t>thiên</a:t>
            </a:r>
            <a:r>
              <a:rPr lang="en-US" sz="2800" dirty="0">
                <a:latin typeface="Times New Roman"/>
                <a:ea typeface="Calibri"/>
              </a:rPr>
              <a:t> </a:t>
            </a:r>
            <a:r>
              <a:rPr lang="en-US" sz="2800" dirty="0" err="1">
                <a:latin typeface="Times New Roman"/>
                <a:ea typeface="Calibri"/>
              </a:rPr>
              <a:t>niên</a:t>
            </a:r>
            <a:r>
              <a:rPr lang="en-US" sz="2800" dirty="0">
                <a:latin typeface="Times New Roman"/>
                <a:ea typeface="Calibri"/>
              </a:rPr>
              <a:t> </a:t>
            </a:r>
            <a:r>
              <a:rPr lang="en-US" sz="2800" dirty="0" err="1">
                <a:latin typeface="Times New Roman"/>
                <a:ea typeface="Calibri"/>
              </a:rPr>
              <a:t>kỉ</a:t>
            </a:r>
            <a:r>
              <a:rPr lang="en-US" sz="2800" dirty="0">
                <a:latin typeface="Times New Roman"/>
                <a:ea typeface="Calibri"/>
              </a:rPr>
              <a:t> II TCN, </a:t>
            </a:r>
            <a:r>
              <a:rPr lang="en-US" sz="2800" dirty="0" err="1">
                <a:latin typeface="Times New Roman"/>
                <a:ea typeface="Calibri"/>
              </a:rPr>
              <a:t>họ</a:t>
            </a:r>
            <a:r>
              <a:rPr lang="en-US" sz="2800" dirty="0">
                <a:latin typeface="Times New Roman"/>
                <a:ea typeface="Calibri"/>
              </a:rPr>
              <a:t> </a:t>
            </a:r>
            <a:r>
              <a:rPr lang="en-US" sz="2800" dirty="0" err="1">
                <a:latin typeface="Times New Roman"/>
                <a:ea typeface="Calibri"/>
              </a:rPr>
              <a:t>đã</a:t>
            </a:r>
            <a:r>
              <a:rPr lang="en-US" sz="2800" dirty="0">
                <a:latin typeface="Times New Roman"/>
                <a:ea typeface="Calibri"/>
              </a:rPr>
              <a:t> </a:t>
            </a:r>
            <a:r>
              <a:rPr lang="en-US" sz="2800" dirty="0" err="1">
                <a:latin typeface="Times New Roman"/>
                <a:ea typeface="Calibri"/>
              </a:rPr>
              <a:t>luyện</a:t>
            </a:r>
            <a:r>
              <a:rPr lang="en-US" sz="2800" dirty="0">
                <a:latin typeface="Times New Roman"/>
                <a:ea typeface="Calibri"/>
              </a:rPr>
              <a:t> </a:t>
            </a:r>
            <a:r>
              <a:rPr lang="en-US" sz="2800" dirty="0" err="1">
                <a:latin typeface="Times New Roman"/>
                <a:ea typeface="Calibri"/>
              </a:rPr>
              <a:t>được</a:t>
            </a:r>
            <a:r>
              <a:rPr lang="en-US" sz="2800" dirty="0">
                <a:latin typeface="Times New Roman"/>
                <a:ea typeface="Calibri"/>
              </a:rPr>
              <a:t> </a:t>
            </a:r>
            <a:r>
              <a:rPr lang="en-US" sz="2800" dirty="0" err="1">
                <a:latin typeface="Times New Roman"/>
                <a:ea typeface="Calibri"/>
              </a:rPr>
              <a:t>đồng</a:t>
            </a:r>
            <a:r>
              <a:rPr lang="en-US" sz="2800" dirty="0">
                <a:latin typeface="Times New Roman"/>
                <a:ea typeface="Calibri"/>
              </a:rPr>
              <a:t> </a:t>
            </a:r>
            <a:r>
              <a:rPr lang="en-US" sz="2800" dirty="0" err="1">
                <a:latin typeface="Times New Roman"/>
                <a:ea typeface="Calibri"/>
              </a:rPr>
              <a:t>thau</a:t>
            </a:r>
            <a:r>
              <a:rPr lang="en-US" sz="2800" dirty="0">
                <a:latin typeface="Times New Roman"/>
                <a:ea typeface="Calibri"/>
              </a:rPr>
              <a:t> </a:t>
            </a:r>
            <a:r>
              <a:rPr lang="en-US" sz="2800" dirty="0" err="1">
                <a:latin typeface="Times New Roman"/>
                <a:ea typeface="Calibri"/>
              </a:rPr>
              <a:t>và</a:t>
            </a:r>
            <a:r>
              <a:rPr lang="en-US" sz="2800" dirty="0">
                <a:latin typeface="Times New Roman"/>
                <a:ea typeface="Calibri"/>
              </a:rPr>
              <a:t> </a:t>
            </a:r>
            <a:r>
              <a:rPr lang="en-US" sz="2800" dirty="0" err="1">
                <a:latin typeface="Times New Roman"/>
                <a:ea typeface="Calibri"/>
              </a:rPr>
              <a:t>sắt</a:t>
            </a:r>
            <a:r>
              <a:rPr lang="en-US" sz="2800" dirty="0">
                <a:latin typeface="Times New Roman"/>
                <a:ea typeface="Calibri"/>
              </a:rPr>
              <a:t>. </a:t>
            </a:r>
            <a:endParaRPr lang="en-US" sz="2800" dirty="0" smtClean="0">
              <a:latin typeface="Times New Roman"/>
              <a:ea typeface="Calibri"/>
            </a:endParaRPr>
          </a:p>
          <a:p>
            <a:pPr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2800" dirty="0" smtClean="0">
                <a:latin typeface="Times New Roman"/>
                <a:ea typeface="Calibri"/>
              </a:rPr>
              <a:t>- Địa điểm tìm thấy đầu tiên: Tây Á, Bắc Phi, Châu Âu.</a:t>
            </a:r>
          </a:p>
        </p:txBody>
      </p:sp>
      <p:sp>
        <p:nvSpPr>
          <p:cNvPr id="5" name="Rectangle 4"/>
          <p:cNvSpPr/>
          <p:nvPr/>
        </p:nvSpPr>
        <p:spPr>
          <a:xfrm>
            <a:off x="92334" y="3632737"/>
            <a:ext cx="12099665" cy="26026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hoang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trọt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xé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xẻ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mỏ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42719" y="5912207"/>
            <a:ext cx="652454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Xuất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hiện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một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lượng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sản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phẩm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dư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thừa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9" descr="ban ta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-1" y="0"/>
            <a:ext cx="969699" cy="651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4688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16" y="1082842"/>
            <a:ext cx="11754853" cy="4247147"/>
          </a:xfrm>
        </p:spPr>
      </p:pic>
    </p:spTree>
    <p:extLst>
      <p:ext uri="{BB962C8B-B14F-4D97-AF65-F5344CB8AC3E}">
        <p14:creationId xmlns:p14="http://schemas.microsoft.com/office/powerpoint/2010/main" val="1932559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Pictures\slide0086_image0621.jp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680" y="2177143"/>
            <a:ext cx="5351320" cy="36461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istrator\Pictures\tải xuố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9967" y="2406316"/>
            <a:ext cx="6005945" cy="3800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06582" y="5945083"/>
            <a:ext cx="411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kim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loại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75177" y="6206693"/>
            <a:ext cx="50811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4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4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文本框 4"/>
          <p:cNvSpPr txBox="1"/>
          <p:nvPr/>
        </p:nvSpPr>
        <p:spPr>
          <a:xfrm>
            <a:off x="-67542" y="32578"/>
            <a:ext cx="12053455" cy="387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方正正大黑简体" panose="02000000000000000000" pitchFamily="2" charset="-122"/>
                <a:cs typeface="Times New Roman" panose="02020603050405020304" pitchFamily="18" charset="0"/>
              </a:rPr>
              <a:t>BÀI 5. 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方正正大黑简体" panose="02000000000000000000" pitchFamily="2" charset="-122"/>
                <a:cs typeface="Times New Roman" panose="02020603050405020304" pitchFamily="18" charset="0"/>
              </a:rPr>
              <a:t>SỰ CHUYỂN BIẾN TỪ XÃ HỘI NGUYÊN THỦY SANG XÃ HỘI CÓ GIAI CẤP</a:t>
            </a:r>
            <a:endParaRPr kumimoji="0" lang="zh-CN" altLang="en-US" sz="2400" b="1" i="0" u="none" strike="noStrike" kern="1200" cap="none" spc="18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方正正大黑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8991" y="1070264"/>
            <a:ext cx="114819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II. Sự chuyển biến trong xã hội nguyên thủy</a:t>
            </a:r>
            <a:endParaRPr lang="en-US" sz="28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7074279" y="404411"/>
            <a:ext cx="4911634" cy="1854926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vi-VN" sz="2400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 </a:t>
            </a:r>
            <a:r>
              <a:rPr lang="vi-VN" sz="24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cụ lao động có vai trò như thế nào đối với sự chuyển biến và phân hóa xã hội nguyên thủy?</a:t>
            </a:r>
            <a:endParaRPr lang="en-US" sz="2400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8417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9" grpId="0"/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81" y="1474639"/>
            <a:ext cx="2550694" cy="295590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8228" y="4333383"/>
            <a:ext cx="18645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B0F0"/>
                </a:solidFill>
              </a:rPr>
              <a:t>KHI CHƯA CÓ KIM LOẠI</a:t>
            </a:r>
            <a:endParaRPr lang="en-US" sz="2400" dirty="0">
              <a:solidFill>
                <a:srgbClr val="00B0F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474" y="135924"/>
            <a:ext cx="4596743" cy="19687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902" y="3579786"/>
            <a:ext cx="4692315" cy="26897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3748" y="1308649"/>
            <a:ext cx="3998252" cy="197317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621" y="1974949"/>
            <a:ext cx="1128127" cy="92405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0158" y="1969836"/>
            <a:ext cx="3029373" cy="1609950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3537283" y="2372117"/>
            <a:ext cx="2418349" cy="86727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575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458" y="366435"/>
            <a:ext cx="2716700" cy="386747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6321" y="2154164"/>
            <a:ext cx="3577205" cy="24838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3526" y="2978668"/>
            <a:ext cx="2275270" cy="6858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027" y="4776494"/>
            <a:ext cx="10406015" cy="18961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056" y="752143"/>
            <a:ext cx="1390844" cy="30960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1011" y="2300172"/>
            <a:ext cx="1118045" cy="2524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6321" y="128168"/>
            <a:ext cx="1856690" cy="17487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697" y="384917"/>
            <a:ext cx="3824099" cy="795749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8805815" y="5316353"/>
            <a:ext cx="3021227" cy="86727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941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Callout 3"/>
          <p:cNvSpPr/>
          <p:nvPr/>
        </p:nvSpPr>
        <p:spPr>
          <a:xfrm>
            <a:off x="5389816" y="1593484"/>
            <a:ext cx="6733308" cy="2867891"/>
          </a:xfrm>
          <a:prstGeom prst="cloudCallout">
            <a:avLst>
              <a:gd name="adj1" fmla="val -31049"/>
              <a:gd name="adj2" fmla="val 97849"/>
            </a:avLst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5.5 (tr.29 SGK)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giàu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”, “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nghèo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38991" y="199468"/>
            <a:ext cx="11814464" cy="880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方正正大黑简体" panose="02000000000000000000" pitchFamily="2" charset="-122"/>
                <a:cs typeface="Times New Roman" panose="02020603050405020304" pitchFamily="18" charset="0"/>
              </a:rPr>
              <a:t>BÀI 5. 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方正正大黑简体" panose="02000000000000000000" pitchFamily="2" charset="-122"/>
                <a:cs typeface="Times New Roman" panose="02020603050405020304" pitchFamily="18" charset="0"/>
              </a:rPr>
              <a:t>SỰ CHUYỂN BIẾN TỪ XÃ HỘI NGUYÊN THỦY SANG XÃ HỘI CÓ GIAI CẤP</a:t>
            </a:r>
            <a:endParaRPr kumimoji="0" lang="zh-CN" altLang="en-US" sz="3200" b="1" i="0" u="none" strike="noStrike" kern="1200" cap="none" spc="18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方正正大黑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8991" y="1070264"/>
            <a:ext cx="114819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II. Sự chuyển biến trong xã hội nguyên thủy</a:t>
            </a:r>
            <a:endParaRPr lang="en-US" sz="28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Cloud Callout 7"/>
          <p:cNvSpPr/>
          <p:nvPr/>
        </p:nvSpPr>
        <p:spPr>
          <a:xfrm>
            <a:off x="509155" y="1787236"/>
            <a:ext cx="4738255" cy="3429000"/>
          </a:xfrm>
          <a:prstGeom prst="cloudCallout">
            <a:avLst>
              <a:gd name="adj1" fmla="val 57327"/>
              <a:gd name="adj2" fmla="val 68610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giàu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nghèo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3144690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31222" y="301336"/>
            <a:ext cx="22132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XÃ HỘI </a:t>
            </a:r>
          </a:p>
          <a:p>
            <a:r>
              <a:rPr lang="en-US" sz="2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NGUYÊN THỦY</a:t>
            </a:r>
            <a:endParaRPr lang="en-US" sz="20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98764" y="1093672"/>
            <a:ext cx="2078181" cy="74814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Những người đứng đầu thị tộc</a:t>
            </a:r>
            <a:endParaRPr lang="en-US" b="1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98764" y="2538260"/>
            <a:ext cx="2078181" cy="74814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Quan hệ </a:t>
            </a:r>
            <a:r>
              <a:rPr lang="en-US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bình đẳng</a:t>
            </a:r>
            <a:endParaRPr lang="en-US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98764" y="3963659"/>
            <a:ext cx="2078181" cy="74814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Thành viên thị tộc</a:t>
            </a:r>
            <a:endParaRPr lang="en-US" b="1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1537853" y="2099908"/>
            <a:ext cx="0" cy="1341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537851" y="2404123"/>
            <a:ext cx="0" cy="1341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537851" y="3513386"/>
            <a:ext cx="0" cy="1341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556904" y="3772687"/>
            <a:ext cx="0" cy="2024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2708564" y="1641763"/>
            <a:ext cx="1007918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2708564" y="4239492"/>
            <a:ext cx="1007918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ounded Rectangle 21"/>
          <p:cNvSpPr/>
          <p:nvPr/>
        </p:nvSpPr>
        <p:spPr>
          <a:xfrm>
            <a:off x="3891395" y="787032"/>
            <a:ext cx="1491096" cy="377111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Sản </a:t>
            </a:r>
          </a:p>
          <a:p>
            <a:pPr algn="ctr"/>
            <a:r>
              <a:rPr lang="en-US" sz="24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</a:p>
          <a:p>
            <a:pPr algn="ctr"/>
            <a:r>
              <a:rPr lang="en-US" sz="24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Dư</a:t>
            </a:r>
          </a:p>
          <a:p>
            <a:pPr algn="ctr"/>
            <a:r>
              <a:rPr lang="en-US" sz="24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Thừa</a:t>
            </a:r>
          </a:p>
          <a:p>
            <a:pPr algn="ctr"/>
            <a:r>
              <a:rPr lang="en-US" sz="24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</a:p>
          <a:p>
            <a:pPr algn="ctr"/>
            <a:r>
              <a:rPr lang="en-US" sz="24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Xuyên </a:t>
            </a:r>
            <a:endParaRPr lang="en-US" sz="2400" b="1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 flipV="1">
            <a:off x="5493326" y="1641763"/>
            <a:ext cx="935183" cy="2078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5500254" y="1067635"/>
            <a:ext cx="16833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 hữu </a:t>
            </a:r>
            <a:endParaRPr lang="en-US" sz="20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6546273" y="1361860"/>
            <a:ext cx="1579418" cy="559805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Người giàu</a:t>
            </a:r>
            <a:endParaRPr lang="en-US" sz="2000" b="1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6613814" y="3949198"/>
            <a:ext cx="1579418" cy="633035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Người nghèo</a:t>
            </a:r>
            <a:endParaRPr lang="en-US" sz="2000" b="1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 flipV="1">
            <a:off x="5545281" y="4218710"/>
            <a:ext cx="935183" cy="2078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8193232" y="1662545"/>
            <a:ext cx="8001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8333509" y="4260275"/>
            <a:ext cx="8001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32"/>
          <p:cNvSpPr/>
          <p:nvPr/>
        </p:nvSpPr>
        <p:spPr>
          <a:xfrm>
            <a:off x="9310255" y="1009222"/>
            <a:ext cx="2337952" cy="9124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Giai cấp thống trị</a:t>
            </a:r>
            <a:endParaRPr lang="en-US" sz="2400"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9570026" y="3834086"/>
            <a:ext cx="2078181" cy="10080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Giai cấp  bị trị</a:t>
            </a:r>
            <a:endParaRPr lang="en-US" sz="2400"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Flowchart: Alternate Process 34"/>
          <p:cNvSpPr/>
          <p:nvPr/>
        </p:nvSpPr>
        <p:spPr>
          <a:xfrm>
            <a:off x="9434945" y="2374209"/>
            <a:ext cx="2348345" cy="923532"/>
          </a:xfrm>
          <a:prstGeom prst="flowChartAlternateProcess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Quan hệ </a:t>
            </a:r>
          </a:p>
          <a:p>
            <a:pPr algn="ctr"/>
            <a:r>
              <a:rPr lang="en-US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BẤT </a:t>
            </a:r>
            <a:r>
              <a:rPr lang="en-US" sz="24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bình đẳng</a:t>
            </a:r>
            <a:endParaRPr lang="en-US" sz="2400"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>
            <a:off x="10474036" y="2234045"/>
            <a:ext cx="0" cy="1341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10463645" y="2014576"/>
            <a:ext cx="0" cy="152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10609117" y="3705618"/>
            <a:ext cx="0" cy="1341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10609116" y="3353587"/>
            <a:ext cx="0" cy="2268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8733560" y="301336"/>
            <a:ext cx="33095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XÃ HỘI  CÓ GIAI CẤP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58536" y="5486400"/>
            <a:ext cx="111767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5.5-SGK 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phỏng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652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2000" fill="hold"/>
                                        <p:tgtEl>
                                          <p:spTgt spid="3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33" grpId="0" animBg="1"/>
      <p:bldP spid="34" grpId="0" animBg="1"/>
      <p:bldP spid="35" grpId="0" animBg="1"/>
      <p:bldP spid="35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ChangeArrowheads="1"/>
          </p:cNvSpPr>
          <p:nvPr/>
        </p:nvSpPr>
        <p:spPr bwMode="auto">
          <a:xfrm rot="10800000" flipV="1">
            <a:off x="225775" y="38032"/>
            <a:ext cx="11514667" cy="707886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4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SƠ ĐỒ</a:t>
            </a:r>
            <a:r>
              <a:rPr kumimoji="0" lang="fr-FR" sz="4000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XÃ HỘI NGUYÊN THỦY TAN RÃ</a:t>
            </a:r>
            <a:endParaRPr kumimoji="0" lang="fr-FR" sz="40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7"/>
          <p:cNvSpPr>
            <a:spLocks noChangeArrowheads="1"/>
          </p:cNvSpPr>
          <p:nvPr/>
        </p:nvSpPr>
        <p:spPr bwMode="auto">
          <a:xfrm rot="10800000" flipV="1">
            <a:off x="225776" y="2211350"/>
            <a:ext cx="1219202" cy="1323439"/>
          </a:xfrm>
          <a:prstGeom prst="rect">
            <a:avLst/>
          </a:prstGeom>
          <a:noFill/>
          <a:ln w="38100">
            <a:solidFill>
              <a:srgbClr val="FF00FF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Công</a:t>
            </a:r>
            <a:r>
              <a:rPr kumimoji="0" lang="fr-FR" sz="2000" b="1" i="0" u="none" strike="noStrike" cap="none" normalizeH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fr-FR" sz="2000" b="1" i="0" u="none" strike="noStrike" cap="none" normalizeH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cụ</a:t>
            </a:r>
            <a:r>
              <a:rPr kumimoji="0" lang="fr-FR" sz="2000" b="1" i="0" u="none" strike="noStrike" cap="none" normalizeH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fr-FR" sz="2000" b="1" i="0" u="none" strike="noStrike" cap="none" normalizeH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kim</a:t>
            </a:r>
            <a:r>
              <a:rPr kumimoji="0" lang="fr-FR" sz="2000" b="1" i="0" u="none" strike="noStrike" cap="none" normalizeH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fr-FR" sz="2000" b="1" i="0" u="none" strike="noStrike" cap="none" normalizeH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loại</a:t>
            </a:r>
            <a:r>
              <a:rPr kumimoji="0" lang="fr-FR" sz="2000" b="1" i="0" u="none" strike="noStrike" cap="none" normalizeH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fr-FR" sz="2000" b="1" i="0" u="none" strike="noStrike" cap="none" normalizeH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thay</a:t>
            </a:r>
            <a:r>
              <a:rPr kumimoji="0" lang="fr-FR" sz="2000" b="1" i="0" u="none" strike="noStrike" cap="none" normalizeH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fr-FR" sz="2000" b="1" i="0" u="none" strike="noStrike" cap="none" normalizeH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thế</a:t>
            </a:r>
            <a:r>
              <a:rPr kumimoji="0" lang="fr-FR" sz="2000" b="1" i="0" u="none" strike="noStrike" cap="none" normalizeH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fr-FR" sz="2000" b="1" i="0" u="none" strike="noStrike" cap="none" normalizeH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đồ</a:t>
            </a:r>
            <a:r>
              <a:rPr kumimoji="0" lang="fr-FR" sz="2000" b="1" i="0" u="none" strike="noStrike" cap="none" normalizeH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fr-FR" sz="2000" b="1" i="0" u="none" strike="noStrike" cap="none" normalizeH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đá</a:t>
            </a:r>
            <a:endParaRPr kumimoji="0" lang="fr-FR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7"/>
          <p:cNvSpPr>
            <a:spLocks noChangeArrowheads="1"/>
          </p:cNvSpPr>
          <p:nvPr/>
        </p:nvSpPr>
        <p:spPr bwMode="auto">
          <a:xfrm rot="10800000" flipV="1">
            <a:off x="2229553" y="2057461"/>
            <a:ext cx="795868" cy="1631216"/>
          </a:xfrm>
          <a:prstGeom prst="rect">
            <a:avLst/>
          </a:prstGeom>
          <a:noFill/>
          <a:ln w="38100">
            <a:solidFill>
              <a:srgbClr val="FF00FF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err="1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Năng</a:t>
            </a:r>
            <a:r>
              <a:rPr kumimoji="0" lang="fr-FR" sz="2000" b="1" i="0" u="none" strike="noStrike" cap="none" normalizeH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fr-FR" sz="2000" b="1" i="0" u="none" strike="noStrike" cap="none" normalizeH="0" dirty="0" err="1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suất</a:t>
            </a:r>
            <a:r>
              <a:rPr kumimoji="0" lang="fr-FR" sz="2000" b="1" i="0" u="none" strike="noStrike" cap="none" normalizeH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lao </a:t>
            </a:r>
            <a:r>
              <a:rPr kumimoji="0" lang="fr-FR" sz="2000" b="1" i="0" u="none" strike="noStrike" cap="none" normalizeH="0" dirty="0" err="1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động</a:t>
            </a:r>
            <a:r>
              <a:rPr kumimoji="0" lang="fr-FR" sz="2000" b="1" i="0" u="none" strike="noStrike" cap="none" normalizeH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fr-FR" sz="2000" b="1" i="0" u="none" strike="noStrike" cap="none" normalizeH="0" dirty="0" err="1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tăng</a:t>
            </a:r>
            <a:endParaRPr kumimoji="0" lang="fr-FR" sz="1800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 rot="10800000" flipV="1">
            <a:off x="3781774" y="2049645"/>
            <a:ext cx="869864" cy="1631216"/>
          </a:xfrm>
          <a:prstGeom prst="rect">
            <a:avLst/>
          </a:prstGeom>
          <a:noFill/>
          <a:ln w="38100">
            <a:solidFill>
              <a:srgbClr val="FF00FF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err="1" smtClean="0">
                <a:ln>
                  <a:noFill/>
                </a:ln>
                <a:solidFill>
                  <a:srgbClr val="FF00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Tạo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FF00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ra </a:t>
            </a:r>
            <a:r>
              <a:rPr kumimoji="0" lang="fr-FR" sz="2000" b="1" i="0" u="none" strike="noStrike" cap="none" normalizeH="0" baseline="0" dirty="0" err="1" smtClean="0">
                <a:ln>
                  <a:noFill/>
                </a:ln>
                <a:solidFill>
                  <a:srgbClr val="FF00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sản</a:t>
            </a:r>
            <a:r>
              <a:rPr kumimoji="0" lang="fr-FR" sz="2000" b="1" i="0" u="none" strike="noStrike" cap="none" normalizeH="0" dirty="0" smtClean="0">
                <a:ln>
                  <a:noFill/>
                </a:ln>
                <a:solidFill>
                  <a:srgbClr val="FF00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fr-FR" sz="2000" b="1" i="0" u="none" strike="noStrike" cap="none" normalizeH="0" dirty="0" err="1" smtClean="0">
                <a:ln>
                  <a:noFill/>
                </a:ln>
                <a:solidFill>
                  <a:srgbClr val="FF00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phẩm</a:t>
            </a:r>
            <a:r>
              <a:rPr kumimoji="0" lang="fr-FR" sz="2000" b="1" i="0" u="none" strike="noStrike" cap="none" normalizeH="0" dirty="0" smtClean="0">
                <a:ln>
                  <a:noFill/>
                </a:ln>
                <a:solidFill>
                  <a:srgbClr val="FF00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fr-FR" sz="2000" b="1" i="0" u="none" strike="noStrike" cap="none" normalizeH="0" dirty="0" err="1" smtClean="0">
                <a:ln>
                  <a:noFill/>
                </a:ln>
                <a:solidFill>
                  <a:srgbClr val="FF00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dư</a:t>
            </a:r>
            <a:r>
              <a:rPr kumimoji="0" lang="fr-FR" sz="2000" b="1" i="0" u="none" strike="noStrike" cap="none" normalizeH="0" dirty="0" smtClean="0">
                <a:ln>
                  <a:noFill/>
                </a:ln>
                <a:solidFill>
                  <a:srgbClr val="FF00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fr-FR" sz="2000" b="1" i="0" u="none" strike="noStrike" cap="none" normalizeH="0" dirty="0" err="1" smtClean="0">
                <a:ln>
                  <a:noFill/>
                </a:ln>
                <a:solidFill>
                  <a:srgbClr val="FF00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thừa</a:t>
            </a:r>
            <a:endParaRPr kumimoji="0" lang="fr-FR" sz="1800" b="1" i="0" u="none" strike="noStrike" cap="none" normalizeH="0" baseline="0" dirty="0" smtClean="0">
              <a:ln>
                <a:noFill/>
              </a:ln>
              <a:solidFill>
                <a:srgbClr val="FF00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 rot="10800000" flipV="1">
            <a:off x="5892798" y="1016796"/>
            <a:ext cx="1591736" cy="677108"/>
          </a:xfrm>
          <a:prstGeom prst="rect">
            <a:avLst/>
          </a:prstGeom>
          <a:noFill/>
          <a:ln w="38100">
            <a:solidFill>
              <a:srgbClr val="FF00FF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GIÀU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fr-FR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</a:t>
            </a:r>
            <a:r>
              <a:rPr kumimoji="0" lang="fr-FR" b="1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Thống</a:t>
            </a:r>
            <a:r>
              <a:rPr kumimoji="0" lang="fr-FR" b="1" i="1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fr-FR" b="1" i="1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trị</a:t>
            </a:r>
            <a:r>
              <a:rPr kumimoji="0" lang="fr-FR" b="1" i="1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</a:t>
            </a:r>
            <a:endParaRPr kumimoji="0" lang="fr-FR" b="1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 rot="10800000" flipV="1">
            <a:off x="6052692" y="4181119"/>
            <a:ext cx="1591736" cy="646331"/>
          </a:xfrm>
          <a:prstGeom prst="rect">
            <a:avLst/>
          </a:prstGeom>
          <a:noFill/>
          <a:ln w="38100">
            <a:solidFill>
              <a:srgbClr val="FF00FF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NGHÈO</a:t>
            </a:r>
          </a:p>
          <a:p>
            <a:pPr algn="ctr"/>
            <a:r>
              <a:rPr lang="fr-FR" sz="1600" b="1" i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</a:t>
            </a:r>
            <a:r>
              <a:rPr lang="fr-FR" sz="1600" b="1" i="1" dirty="0" err="1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Bị</a:t>
            </a:r>
            <a:r>
              <a:rPr lang="fr-FR" sz="1600" b="1" i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fr-FR" sz="1600" b="1" i="1" dirty="0" err="1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trị</a:t>
            </a:r>
            <a:r>
              <a:rPr lang="fr-FR" sz="1600" b="1" i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</a:t>
            </a:r>
            <a:endParaRPr lang="fr-FR" sz="1600" b="1" i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 rot="10800000" flipV="1">
            <a:off x="7799316" y="2522599"/>
            <a:ext cx="1591736" cy="707886"/>
          </a:xfrm>
          <a:prstGeom prst="rect">
            <a:avLst/>
          </a:prstGeom>
          <a:noFill/>
          <a:ln w="38100">
            <a:solidFill>
              <a:srgbClr val="FF00FF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XH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có</a:t>
            </a:r>
            <a:r>
              <a:rPr kumimoji="0" lang="fr-FR" sz="2000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fr-FR" sz="2000" b="1" i="0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giai</a:t>
            </a:r>
            <a:r>
              <a:rPr kumimoji="0" lang="fr-FR" sz="2000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fr-FR" sz="2000" b="1" i="0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cấp</a:t>
            </a:r>
            <a:endParaRPr kumimoji="0" lang="fr-FR" sz="18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0047113" y="2243089"/>
            <a:ext cx="1478844" cy="1239753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762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FFFF00"/>
                </a:solidFill>
              </a:rPr>
              <a:t>Nhà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nước</a:t>
            </a:r>
            <a:endParaRPr lang="en-US" sz="2400" b="1" dirty="0" smtClean="0">
              <a:solidFill>
                <a:srgbClr val="FFFF00"/>
              </a:solidFill>
            </a:endParaRPr>
          </a:p>
          <a:p>
            <a:pPr algn="ctr"/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ra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đời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1501424" y="2765778"/>
            <a:ext cx="677332" cy="146755"/>
          </a:xfrm>
          <a:prstGeom prst="rightArrow">
            <a:avLst/>
          </a:prstGeom>
          <a:solidFill>
            <a:srgbClr val="00FF00"/>
          </a:solidFill>
          <a:ln>
            <a:solidFill>
              <a:srgbClr val="D10D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11" name="Notched Right Arrow 10"/>
          <p:cNvSpPr/>
          <p:nvPr/>
        </p:nvSpPr>
        <p:spPr>
          <a:xfrm>
            <a:off x="3070577" y="2765778"/>
            <a:ext cx="666045" cy="146755"/>
          </a:xfrm>
          <a:prstGeom prst="notchedRightArrow">
            <a:avLst/>
          </a:prstGeom>
          <a:solidFill>
            <a:srgbClr val="FFFF00"/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16" name="Notched Right Arrow 15"/>
          <p:cNvSpPr/>
          <p:nvPr/>
        </p:nvSpPr>
        <p:spPr>
          <a:xfrm rot="2416887">
            <a:off x="7458787" y="1942878"/>
            <a:ext cx="1256523" cy="89239"/>
          </a:xfrm>
          <a:prstGeom prst="notchedRightArrow">
            <a:avLst/>
          </a:prstGeom>
          <a:solidFill>
            <a:srgbClr val="FFFF00"/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17" name="Notched Right Arrow 16"/>
          <p:cNvSpPr/>
          <p:nvPr/>
        </p:nvSpPr>
        <p:spPr>
          <a:xfrm rot="18605094">
            <a:off x="7528233" y="3770153"/>
            <a:ext cx="1256523" cy="89239"/>
          </a:xfrm>
          <a:prstGeom prst="notchedRightArrow">
            <a:avLst/>
          </a:prstGeom>
          <a:solidFill>
            <a:srgbClr val="FFFF00"/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18" name="Right Arrow 17"/>
          <p:cNvSpPr/>
          <p:nvPr/>
        </p:nvSpPr>
        <p:spPr>
          <a:xfrm>
            <a:off x="9505244" y="2760774"/>
            <a:ext cx="440268" cy="230761"/>
          </a:xfrm>
          <a:prstGeom prst="rightArrow">
            <a:avLst/>
          </a:prstGeom>
          <a:solidFill>
            <a:srgbClr val="00FF00"/>
          </a:solidFill>
          <a:ln>
            <a:solidFill>
              <a:srgbClr val="D10D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19" name="Notched Right Arrow 18"/>
          <p:cNvSpPr/>
          <p:nvPr/>
        </p:nvSpPr>
        <p:spPr>
          <a:xfrm rot="19490905">
            <a:off x="4683039" y="1539213"/>
            <a:ext cx="1219200" cy="353388"/>
          </a:xfrm>
          <a:prstGeom prst="notchedRightArrow">
            <a:avLst/>
          </a:prstGeom>
          <a:solidFill>
            <a:srgbClr val="00FF00"/>
          </a:solidFill>
          <a:ln>
            <a:solidFill>
              <a:srgbClr val="D10D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Chiếm</a:t>
            </a:r>
            <a:r>
              <a:rPr lang="en-US" sz="11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endParaRPr lang="en-US" sz="11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Notched Right Arrow 19"/>
          <p:cNvSpPr/>
          <p:nvPr/>
        </p:nvSpPr>
        <p:spPr>
          <a:xfrm rot="2181023">
            <a:off x="4673255" y="3905089"/>
            <a:ext cx="1365514" cy="353388"/>
          </a:xfrm>
          <a:prstGeom prst="notchedRightArrow">
            <a:avLst/>
          </a:prstGeom>
          <a:solidFill>
            <a:srgbClr val="00FF00"/>
          </a:solidFill>
          <a:ln>
            <a:solidFill>
              <a:srgbClr val="D10D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 </a:t>
            </a:r>
            <a:r>
              <a:rPr lang="en-US" sz="11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Chiếm</a:t>
            </a:r>
            <a:r>
              <a:rPr lang="en-US" sz="11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endParaRPr lang="en-US" sz="11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Left-Right Arrow 21"/>
          <p:cNvSpPr/>
          <p:nvPr/>
        </p:nvSpPr>
        <p:spPr>
          <a:xfrm rot="5400000">
            <a:off x="5497692" y="2585154"/>
            <a:ext cx="2326434" cy="700841"/>
          </a:xfrm>
          <a:prstGeom prst="leftRightArrow">
            <a:avLst/>
          </a:prstGeom>
          <a:solidFill>
            <a:srgbClr val="0000FF"/>
          </a:solidFill>
          <a:ln w="28575">
            <a:solidFill>
              <a:srgbClr val="D10D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i="1" dirty="0" err="1" smtClean="0">
                <a:solidFill>
                  <a:schemeClr val="bg1"/>
                </a:solidFill>
              </a:rPr>
              <a:t>Mâu</a:t>
            </a:r>
            <a:r>
              <a:rPr lang="en-US" sz="1600" b="1" i="1" dirty="0" smtClean="0">
                <a:solidFill>
                  <a:schemeClr val="bg1"/>
                </a:solidFill>
              </a:rPr>
              <a:t> </a:t>
            </a:r>
            <a:r>
              <a:rPr lang="en-US" sz="1600" b="1" i="1" dirty="0" err="1" smtClean="0">
                <a:solidFill>
                  <a:schemeClr val="bg1"/>
                </a:solidFill>
              </a:rPr>
              <a:t>thuẫn</a:t>
            </a:r>
            <a:r>
              <a:rPr lang="en-US" sz="1600" b="1" i="1" dirty="0" smtClean="0">
                <a:solidFill>
                  <a:schemeClr val="bg1"/>
                </a:solidFill>
              </a:rPr>
              <a:t> </a:t>
            </a:r>
            <a:r>
              <a:rPr lang="en-US" sz="1600" b="1" i="1" dirty="0" err="1" smtClean="0">
                <a:solidFill>
                  <a:schemeClr val="bg1"/>
                </a:solidFill>
              </a:rPr>
              <a:t>nảy</a:t>
            </a:r>
            <a:r>
              <a:rPr lang="en-US" sz="1600" b="1" i="1" dirty="0" smtClean="0">
                <a:solidFill>
                  <a:schemeClr val="bg1"/>
                </a:solidFill>
              </a:rPr>
              <a:t> </a:t>
            </a:r>
            <a:r>
              <a:rPr lang="en-US" sz="1600" b="1" i="1" dirty="0" err="1" smtClean="0">
                <a:solidFill>
                  <a:schemeClr val="bg1"/>
                </a:solidFill>
              </a:rPr>
              <a:t>sinh</a:t>
            </a:r>
            <a:endParaRPr lang="en-US" sz="16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9216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354965" y="240031"/>
            <a:ext cx="965200" cy="1009015"/>
            <a:chOff x="11295" y="1307"/>
            <a:chExt cx="3874" cy="4046"/>
          </a:xfrm>
        </p:grpSpPr>
        <p:pic>
          <p:nvPicPr>
            <p:cNvPr id="9" name="图片 8" descr="f7d30ea4b628d33971365e72821aa1c5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 rot="20760000">
              <a:off x="12314" y="2289"/>
              <a:ext cx="2229" cy="1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46">
                <a:defRPr/>
              </a:pPr>
              <a:endParaRPr lang="en-US" altLang="zh-CN" sz="2400" dirty="0">
                <a:solidFill>
                  <a:prstClr val="black"/>
                </a:solidFill>
                <a:latin typeface="锐字工房洪荒之光中黑简1.0" panose="02010600030101010101" charset="-122"/>
                <a:ea typeface="锐字工房洪荒之光中黑简1.0" panose="02010600030101010101" charset="-122"/>
              </a:endParaRPr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1471294" y="454661"/>
            <a:ext cx="37576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>
              <a:defRPr/>
            </a:pPr>
            <a:r>
              <a:rPr lang="en-US" altLang="zh-CN" sz="2800" dirty="0">
                <a:solidFill>
                  <a:srgbClr val="2E7E38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MỤC TIÊU BÀI HỌC</a:t>
            </a:r>
            <a:endParaRPr lang="zh-CN" altLang="en-US" sz="1600" b="1" spc="300" dirty="0">
              <a:solidFill>
                <a:srgbClr val="2E7E38"/>
              </a:solidFill>
              <a:latin typeface="Times New Roman" panose="02020603050405020304" pitchFamily="18" charset="0"/>
              <a:ea typeface="字体管家天蝎座" panose="00020600040101010101" charset="-122"/>
              <a:cs typeface="Times New Roman" panose="02020603050405020304" pitchFamily="18" charset="0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561258" y="1756410"/>
            <a:ext cx="780415" cy="4292600"/>
            <a:chOff x="716" y="2333"/>
            <a:chExt cx="1435" cy="7886"/>
          </a:xfrm>
        </p:grpSpPr>
        <p:grpSp>
          <p:nvGrpSpPr>
            <p:cNvPr id="160" name="Group 46"/>
            <p:cNvGrpSpPr/>
            <p:nvPr/>
          </p:nvGrpSpPr>
          <p:grpSpPr>
            <a:xfrm>
              <a:off x="757" y="7238"/>
              <a:ext cx="1346" cy="1346"/>
              <a:chOff x="920223" y="4533445"/>
              <a:chExt cx="630646" cy="630646"/>
            </a:xfrm>
          </p:grpSpPr>
          <p:sp>
            <p:nvSpPr>
              <p:cNvPr id="161" name="Rounded Rectangle 140"/>
              <p:cNvSpPr/>
              <p:nvPr/>
            </p:nvSpPr>
            <p:spPr>
              <a:xfrm>
                <a:off x="920223" y="4533445"/>
                <a:ext cx="630646" cy="630646"/>
              </a:xfrm>
              <a:prstGeom prst="round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rgbClr val="19AAE1">
                  <a:shade val="50000"/>
                </a:srgbClr>
              </a:lnRef>
              <a:fillRef idx="1">
                <a:srgbClr val="19AAE1"/>
              </a:fillRef>
              <a:effectRef idx="0">
                <a:srgbClr val="19AAE1"/>
              </a:effectRef>
              <a:fontRef idx="minor">
                <a:sysClr val="window" lastClr="FFFFFF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:endParaRPr lang="en-US" sz="2100" dirty="0">
                  <a:latin typeface="Lato" charset="0"/>
                </a:endParaRPr>
              </a:p>
            </p:txBody>
          </p:sp>
          <p:sp>
            <p:nvSpPr>
              <p:cNvPr id="162" name="Freeform 65"/>
              <p:cNvSpPr>
                <a:spLocks noEditPoints="1"/>
              </p:cNvSpPr>
              <p:nvPr/>
            </p:nvSpPr>
            <p:spPr bwMode="auto">
              <a:xfrm>
                <a:off x="1064211" y="4680578"/>
                <a:ext cx="377843" cy="362576"/>
              </a:xfrm>
              <a:custGeom>
                <a:avLst/>
                <a:gdLst>
                  <a:gd name="T0" fmla="*/ 80 w 198"/>
                  <a:gd name="T1" fmla="*/ 39 h 190"/>
                  <a:gd name="T2" fmla="*/ 32 w 198"/>
                  <a:gd name="T3" fmla="*/ 39 h 190"/>
                  <a:gd name="T4" fmla="*/ 24 w 198"/>
                  <a:gd name="T5" fmla="*/ 52 h 190"/>
                  <a:gd name="T6" fmla="*/ 32 w 198"/>
                  <a:gd name="T7" fmla="*/ 65 h 190"/>
                  <a:gd name="T8" fmla="*/ 80 w 198"/>
                  <a:gd name="T9" fmla="*/ 65 h 190"/>
                  <a:gd name="T10" fmla="*/ 80 w 198"/>
                  <a:gd name="T11" fmla="*/ 39 h 190"/>
                  <a:gd name="T12" fmla="*/ 80 w 198"/>
                  <a:gd name="T13" fmla="*/ 39 h 190"/>
                  <a:gd name="T14" fmla="*/ 114 w 198"/>
                  <a:gd name="T15" fmla="*/ 65 h 190"/>
                  <a:gd name="T16" fmla="*/ 170 w 198"/>
                  <a:gd name="T17" fmla="*/ 65 h 190"/>
                  <a:gd name="T18" fmla="*/ 177 w 198"/>
                  <a:gd name="T19" fmla="*/ 65 h 190"/>
                  <a:gd name="T20" fmla="*/ 179 w 198"/>
                  <a:gd name="T21" fmla="*/ 69 h 190"/>
                  <a:gd name="T22" fmla="*/ 194 w 198"/>
                  <a:gd name="T23" fmla="*/ 93 h 190"/>
                  <a:gd name="T24" fmla="*/ 198 w 198"/>
                  <a:gd name="T25" fmla="*/ 99 h 190"/>
                  <a:gd name="T26" fmla="*/ 194 w 198"/>
                  <a:gd name="T27" fmla="*/ 103 h 190"/>
                  <a:gd name="T28" fmla="*/ 179 w 198"/>
                  <a:gd name="T29" fmla="*/ 127 h 190"/>
                  <a:gd name="T30" fmla="*/ 177 w 198"/>
                  <a:gd name="T31" fmla="*/ 134 h 190"/>
                  <a:gd name="T32" fmla="*/ 170 w 198"/>
                  <a:gd name="T33" fmla="*/ 134 h 190"/>
                  <a:gd name="T34" fmla="*/ 114 w 198"/>
                  <a:gd name="T35" fmla="*/ 134 h 190"/>
                  <a:gd name="T36" fmla="*/ 114 w 198"/>
                  <a:gd name="T37" fmla="*/ 164 h 190"/>
                  <a:gd name="T38" fmla="*/ 164 w 198"/>
                  <a:gd name="T39" fmla="*/ 164 h 190"/>
                  <a:gd name="T40" fmla="*/ 164 w 198"/>
                  <a:gd name="T41" fmla="*/ 190 h 190"/>
                  <a:gd name="T42" fmla="*/ 37 w 198"/>
                  <a:gd name="T43" fmla="*/ 190 h 190"/>
                  <a:gd name="T44" fmla="*/ 37 w 198"/>
                  <a:gd name="T45" fmla="*/ 164 h 190"/>
                  <a:gd name="T46" fmla="*/ 82 w 198"/>
                  <a:gd name="T47" fmla="*/ 164 h 190"/>
                  <a:gd name="T48" fmla="*/ 82 w 198"/>
                  <a:gd name="T49" fmla="*/ 86 h 190"/>
                  <a:gd name="T50" fmla="*/ 26 w 198"/>
                  <a:gd name="T51" fmla="*/ 86 h 190"/>
                  <a:gd name="T52" fmla="*/ 19 w 198"/>
                  <a:gd name="T53" fmla="*/ 86 h 190"/>
                  <a:gd name="T54" fmla="*/ 17 w 198"/>
                  <a:gd name="T55" fmla="*/ 80 h 190"/>
                  <a:gd name="T56" fmla="*/ 2 w 198"/>
                  <a:gd name="T57" fmla="*/ 56 h 190"/>
                  <a:gd name="T58" fmla="*/ 0 w 198"/>
                  <a:gd name="T59" fmla="*/ 52 h 190"/>
                  <a:gd name="T60" fmla="*/ 2 w 198"/>
                  <a:gd name="T61" fmla="*/ 45 h 190"/>
                  <a:gd name="T62" fmla="*/ 17 w 198"/>
                  <a:gd name="T63" fmla="*/ 21 h 190"/>
                  <a:gd name="T64" fmla="*/ 19 w 198"/>
                  <a:gd name="T65" fmla="*/ 17 h 190"/>
                  <a:gd name="T66" fmla="*/ 26 w 198"/>
                  <a:gd name="T67" fmla="*/ 17 h 190"/>
                  <a:gd name="T68" fmla="*/ 82 w 198"/>
                  <a:gd name="T69" fmla="*/ 17 h 190"/>
                  <a:gd name="T70" fmla="*/ 82 w 198"/>
                  <a:gd name="T71" fmla="*/ 13 h 190"/>
                  <a:gd name="T72" fmla="*/ 99 w 198"/>
                  <a:gd name="T73" fmla="*/ 0 h 190"/>
                  <a:gd name="T74" fmla="*/ 114 w 198"/>
                  <a:gd name="T75" fmla="*/ 13 h 190"/>
                  <a:gd name="T76" fmla="*/ 114 w 198"/>
                  <a:gd name="T77" fmla="*/ 65 h 190"/>
                  <a:gd name="T78" fmla="*/ 114 w 198"/>
                  <a:gd name="T79" fmla="*/ 65 h 190"/>
                  <a:gd name="T80" fmla="*/ 166 w 198"/>
                  <a:gd name="T81" fmla="*/ 84 h 190"/>
                  <a:gd name="T82" fmla="*/ 116 w 198"/>
                  <a:gd name="T83" fmla="*/ 84 h 190"/>
                  <a:gd name="T84" fmla="*/ 116 w 198"/>
                  <a:gd name="T85" fmla="*/ 112 h 190"/>
                  <a:gd name="T86" fmla="*/ 166 w 198"/>
                  <a:gd name="T87" fmla="*/ 112 h 190"/>
                  <a:gd name="T88" fmla="*/ 175 w 198"/>
                  <a:gd name="T89" fmla="*/ 99 h 190"/>
                  <a:gd name="T90" fmla="*/ 166 w 198"/>
                  <a:gd name="T91" fmla="*/ 84 h 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98" h="190">
                    <a:moveTo>
                      <a:pt x="80" y="39"/>
                    </a:moveTo>
                    <a:lnTo>
                      <a:pt x="32" y="39"/>
                    </a:lnTo>
                    <a:lnTo>
                      <a:pt x="24" y="52"/>
                    </a:lnTo>
                    <a:lnTo>
                      <a:pt x="32" y="65"/>
                    </a:lnTo>
                    <a:lnTo>
                      <a:pt x="80" y="65"/>
                    </a:lnTo>
                    <a:lnTo>
                      <a:pt x="80" y="39"/>
                    </a:lnTo>
                    <a:lnTo>
                      <a:pt x="80" y="39"/>
                    </a:lnTo>
                    <a:close/>
                    <a:moveTo>
                      <a:pt x="114" y="65"/>
                    </a:moveTo>
                    <a:lnTo>
                      <a:pt x="170" y="65"/>
                    </a:lnTo>
                    <a:lnTo>
                      <a:pt x="177" y="65"/>
                    </a:lnTo>
                    <a:lnTo>
                      <a:pt x="179" y="69"/>
                    </a:lnTo>
                    <a:lnTo>
                      <a:pt x="194" y="93"/>
                    </a:lnTo>
                    <a:lnTo>
                      <a:pt x="198" y="99"/>
                    </a:lnTo>
                    <a:lnTo>
                      <a:pt x="194" y="103"/>
                    </a:lnTo>
                    <a:lnTo>
                      <a:pt x="179" y="127"/>
                    </a:lnTo>
                    <a:lnTo>
                      <a:pt x="177" y="134"/>
                    </a:lnTo>
                    <a:lnTo>
                      <a:pt x="170" y="134"/>
                    </a:lnTo>
                    <a:lnTo>
                      <a:pt x="114" y="134"/>
                    </a:lnTo>
                    <a:lnTo>
                      <a:pt x="114" y="164"/>
                    </a:lnTo>
                    <a:lnTo>
                      <a:pt x="164" y="164"/>
                    </a:lnTo>
                    <a:lnTo>
                      <a:pt x="164" y="190"/>
                    </a:lnTo>
                    <a:lnTo>
                      <a:pt x="37" y="190"/>
                    </a:lnTo>
                    <a:lnTo>
                      <a:pt x="37" y="164"/>
                    </a:lnTo>
                    <a:lnTo>
                      <a:pt x="82" y="164"/>
                    </a:lnTo>
                    <a:lnTo>
                      <a:pt x="82" y="86"/>
                    </a:lnTo>
                    <a:lnTo>
                      <a:pt x="26" y="86"/>
                    </a:lnTo>
                    <a:lnTo>
                      <a:pt x="19" y="86"/>
                    </a:lnTo>
                    <a:lnTo>
                      <a:pt x="17" y="80"/>
                    </a:lnTo>
                    <a:lnTo>
                      <a:pt x="2" y="56"/>
                    </a:lnTo>
                    <a:lnTo>
                      <a:pt x="0" y="52"/>
                    </a:lnTo>
                    <a:lnTo>
                      <a:pt x="2" y="45"/>
                    </a:lnTo>
                    <a:lnTo>
                      <a:pt x="17" y="21"/>
                    </a:lnTo>
                    <a:lnTo>
                      <a:pt x="19" y="17"/>
                    </a:lnTo>
                    <a:lnTo>
                      <a:pt x="26" y="17"/>
                    </a:lnTo>
                    <a:lnTo>
                      <a:pt x="82" y="17"/>
                    </a:lnTo>
                    <a:lnTo>
                      <a:pt x="82" y="13"/>
                    </a:lnTo>
                    <a:lnTo>
                      <a:pt x="99" y="0"/>
                    </a:lnTo>
                    <a:lnTo>
                      <a:pt x="114" y="13"/>
                    </a:lnTo>
                    <a:lnTo>
                      <a:pt x="114" y="65"/>
                    </a:lnTo>
                    <a:lnTo>
                      <a:pt x="114" y="65"/>
                    </a:lnTo>
                    <a:close/>
                    <a:moveTo>
                      <a:pt x="166" y="84"/>
                    </a:moveTo>
                    <a:lnTo>
                      <a:pt x="116" y="84"/>
                    </a:lnTo>
                    <a:lnTo>
                      <a:pt x="116" y="112"/>
                    </a:lnTo>
                    <a:lnTo>
                      <a:pt x="166" y="112"/>
                    </a:lnTo>
                    <a:lnTo>
                      <a:pt x="175" y="99"/>
                    </a:lnTo>
                    <a:lnTo>
                      <a:pt x="166" y="84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ysClr val="windowText" lastClr="000000"/>
                    </a:solidFill>
                    <a:latin typeface="Lato" charset="0"/>
                    <a:ea typeface="+mn-ea"/>
                    <a:cs typeface="+mn-ea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ysClr val="windowText" lastClr="000000"/>
                    </a:solidFill>
                    <a:latin typeface="Lato" charset="0"/>
                    <a:ea typeface="+mn-ea"/>
                    <a:cs typeface="+mn-ea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ysClr val="windowText" lastClr="000000"/>
                    </a:solidFill>
                    <a:latin typeface="Lato" charset="0"/>
                    <a:ea typeface="+mn-ea"/>
                    <a:cs typeface="+mn-ea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ysClr val="windowText" lastClr="000000"/>
                    </a:solidFill>
                    <a:latin typeface="Lato" charset="0"/>
                    <a:ea typeface="+mn-ea"/>
                    <a:cs typeface="+mn-ea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ysClr val="windowText" lastClr="000000"/>
                    </a:solidFill>
                    <a:latin typeface="Lato" charset="0"/>
                    <a:ea typeface="+mn-ea"/>
                    <a:cs typeface="+mn-ea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ysClr val="windowText" lastClr="000000"/>
                    </a:solidFill>
                    <a:latin typeface="Lato" charset="0"/>
                    <a:ea typeface="+mn-ea"/>
                    <a:cs typeface="+mn-ea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ysClr val="windowText" lastClr="000000"/>
                    </a:solidFill>
                    <a:latin typeface="Lato" charset="0"/>
                    <a:ea typeface="+mn-ea"/>
                    <a:cs typeface="+mn-ea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ysClr val="windowText" lastClr="000000"/>
                    </a:solidFill>
                    <a:latin typeface="Lato" charset="0"/>
                    <a:ea typeface="+mn-ea"/>
                    <a:cs typeface="+mn-ea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ysClr val="windowText" lastClr="000000"/>
                    </a:solidFill>
                    <a:latin typeface="Lato" charset="0"/>
                    <a:ea typeface="+mn-ea"/>
                    <a:cs typeface="+mn-ea"/>
                  </a:defRPr>
                </a:lvl9pPr>
              </a:lstStyle>
              <a:p>
                <a:pPr defTabSz="914446">
                  <a:defRPr/>
                </a:pPr>
                <a:endParaRPr lang="zh-CN" altLang="en-US">
                  <a:solidFill>
                    <a:prstClr val="black"/>
                  </a:solidFill>
                  <a:ea typeface="宋体" panose="02010600030101010101" pitchFamily="2" charset="-122"/>
                </a:endParaRPr>
              </a:p>
            </p:txBody>
          </p:sp>
        </p:grpSp>
        <p:grpSp>
          <p:nvGrpSpPr>
            <p:cNvPr id="163" name="Group 44"/>
            <p:cNvGrpSpPr/>
            <p:nvPr/>
          </p:nvGrpSpPr>
          <p:grpSpPr>
            <a:xfrm>
              <a:off x="772" y="3968"/>
              <a:ext cx="1346" cy="1346"/>
              <a:chOff x="920223" y="2869271"/>
              <a:chExt cx="630646" cy="630646"/>
            </a:xfrm>
          </p:grpSpPr>
          <p:sp>
            <p:nvSpPr>
              <p:cNvPr id="164" name="Rounded Rectangle 134"/>
              <p:cNvSpPr/>
              <p:nvPr/>
            </p:nvSpPr>
            <p:spPr>
              <a:xfrm>
                <a:off x="920223" y="2869271"/>
                <a:ext cx="630646" cy="630646"/>
              </a:xfrm>
              <a:prstGeom prst="round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rgbClr val="19AAE1">
                  <a:shade val="50000"/>
                </a:srgbClr>
              </a:lnRef>
              <a:fillRef idx="1">
                <a:srgbClr val="19AAE1"/>
              </a:fillRef>
              <a:effectRef idx="0">
                <a:srgbClr val="19AAE1"/>
              </a:effectRef>
              <a:fontRef idx="minor">
                <a:sysClr val="window" lastClr="FFFFFF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:endParaRPr lang="en-US" sz="2100" dirty="0">
                  <a:latin typeface="Lato" charset="0"/>
                </a:endParaRPr>
              </a:p>
            </p:txBody>
          </p:sp>
          <p:sp>
            <p:nvSpPr>
              <p:cNvPr id="165" name="Freeform 66"/>
              <p:cNvSpPr>
                <a:spLocks noEditPoints="1"/>
              </p:cNvSpPr>
              <p:nvPr/>
            </p:nvSpPr>
            <p:spPr bwMode="auto">
              <a:xfrm>
                <a:off x="1029629" y="3017849"/>
                <a:ext cx="397284" cy="351122"/>
              </a:xfrm>
              <a:custGeom>
                <a:avLst/>
                <a:gdLst>
                  <a:gd name="T0" fmla="*/ 74 w 82"/>
                  <a:gd name="T1" fmla="*/ 6 h 80"/>
                  <a:gd name="T2" fmla="*/ 67 w 82"/>
                  <a:gd name="T3" fmla="*/ 27 h 80"/>
                  <a:gd name="T4" fmla="*/ 65 w 82"/>
                  <a:gd name="T5" fmla="*/ 30 h 80"/>
                  <a:gd name="T6" fmla="*/ 75 w 82"/>
                  <a:gd name="T7" fmla="*/ 71 h 80"/>
                  <a:gd name="T8" fmla="*/ 66 w 82"/>
                  <a:gd name="T9" fmla="*/ 80 h 80"/>
                  <a:gd name="T10" fmla="*/ 44 w 82"/>
                  <a:gd name="T11" fmla="*/ 50 h 80"/>
                  <a:gd name="T12" fmla="*/ 36 w 82"/>
                  <a:gd name="T13" fmla="*/ 57 h 80"/>
                  <a:gd name="T14" fmla="*/ 39 w 82"/>
                  <a:gd name="T15" fmla="*/ 70 h 80"/>
                  <a:gd name="T16" fmla="*/ 34 w 82"/>
                  <a:gd name="T17" fmla="*/ 75 h 80"/>
                  <a:gd name="T18" fmla="*/ 26 w 82"/>
                  <a:gd name="T19" fmla="*/ 61 h 80"/>
                  <a:gd name="T20" fmla="*/ 21 w 82"/>
                  <a:gd name="T21" fmla="*/ 67 h 80"/>
                  <a:gd name="T22" fmla="*/ 16 w 82"/>
                  <a:gd name="T23" fmla="*/ 62 h 80"/>
                  <a:gd name="T24" fmla="*/ 21 w 82"/>
                  <a:gd name="T25" fmla="*/ 57 h 80"/>
                  <a:gd name="T26" fmla="*/ 7 w 82"/>
                  <a:gd name="T27" fmla="*/ 50 h 80"/>
                  <a:gd name="T28" fmla="*/ 12 w 82"/>
                  <a:gd name="T29" fmla="*/ 44 h 80"/>
                  <a:gd name="T30" fmla="*/ 25 w 82"/>
                  <a:gd name="T31" fmla="*/ 47 h 80"/>
                  <a:gd name="T32" fmla="*/ 32 w 82"/>
                  <a:gd name="T33" fmla="*/ 39 h 80"/>
                  <a:gd name="T34" fmla="*/ 0 w 82"/>
                  <a:gd name="T35" fmla="*/ 18 h 80"/>
                  <a:gd name="T36" fmla="*/ 9 w 82"/>
                  <a:gd name="T37" fmla="*/ 8 h 80"/>
                  <a:gd name="T38" fmla="*/ 51 w 82"/>
                  <a:gd name="T39" fmla="*/ 16 h 80"/>
                  <a:gd name="T40" fmla="*/ 53 w 82"/>
                  <a:gd name="T41" fmla="*/ 13 h 80"/>
                  <a:gd name="T42" fmla="*/ 74 w 82"/>
                  <a:gd name="T43" fmla="*/ 6 h 80"/>
                  <a:gd name="T44" fmla="*/ 82 w 82"/>
                  <a:gd name="T45" fmla="*/ 50 h 80"/>
                  <a:gd name="T46" fmla="*/ 74 w 82"/>
                  <a:gd name="T47" fmla="*/ 42 h 80"/>
                  <a:gd name="T48" fmla="*/ 72 w 82"/>
                  <a:gd name="T49" fmla="*/ 44 h 80"/>
                  <a:gd name="T50" fmla="*/ 76 w 82"/>
                  <a:gd name="T51" fmla="*/ 57 h 80"/>
                  <a:gd name="T52" fmla="*/ 82 w 82"/>
                  <a:gd name="T53" fmla="*/ 50 h 80"/>
                  <a:gd name="T54" fmla="*/ 29 w 82"/>
                  <a:gd name="T55" fmla="*/ 0 h 80"/>
                  <a:gd name="T56" fmla="*/ 23 w 82"/>
                  <a:gd name="T57" fmla="*/ 7 h 80"/>
                  <a:gd name="T58" fmla="*/ 36 w 82"/>
                  <a:gd name="T59" fmla="*/ 10 h 80"/>
                  <a:gd name="T60" fmla="*/ 37 w 82"/>
                  <a:gd name="T61" fmla="*/ 8 h 80"/>
                  <a:gd name="T62" fmla="*/ 29 w 82"/>
                  <a:gd name="T63" fmla="*/ 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82" h="80">
                    <a:moveTo>
                      <a:pt x="74" y="6"/>
                    </a:moveTo>
                    <a:cubicBezTo>
                      <a:pt x="76" y="15"/>
                      <a:pt x="74" y="21"/>
                      <a:pt x="67" y="27"/>
                    </a:cubicBezTo>
                    <a:cubicBezTo>
                      <a:pt x="65" y="30"/>
                      <a:pt x="65" y="30"/>
                      <a:pt x="65" y="30"/>
                    </a:cubicBezTo>
                    <a:cubicBezTo>
                      <a:pt x="75" y="71"/>
                      <a:pt x="75" y="71"/>
                      <a:pt x="75" y="71"/>
                    </a:cubicBezTo>
                    <a:cubicBezTo>
                      <a:pt x="66" y="80"/>
                      <a:pt x="66" y="80"/>
                      <a:pt x="66" y="80"/>
                    </a:cubicBezTo>
                    <a:cubicBezTo>
                      <a:pt x="44" y="50"/>
                      <a:pt x="44" y="50"/>
                      <a:pt x="44" y="50"/>
                    </a:cubicBezTo>
                    <a:cubicBezTo>
                      <a:pt x="36" y="57"/>
                      <a:pt x="36" y="57"/>
                      <a:pt x="36" y="57"/>
                    </a:cubicBezTo>
                    <a:cubicBezTo>
                      <a:pt x="39" y="70"/>
                      <a:pt x="39" y="70"/>
                      <a:pt x="39" y="70"/>
                    </a:cubicBezTo>
                    <a:cubicBezTo>
                      <a:pt x="34" y="75"/>
                      <a:pt x="34" y="75"/>
                      <a:pt x="34" y="75"/>
                    </a:cubicBezTo>
                    <a:cubicBezTo>
                      <a:pt x="26" y="61"/>
                      <a:pt x="26" y="61"/>
                      <a:pt x="26" y="61"/>
                    </a:cubicBezTo>
                    <a:cubicBezTo>
                      <a:pt x="21" y="67"/>
                      <a:pt x="21" y="67"/>
                      <a:pt x="21" y="67"/>
                    </a:cubicBezTo>
                    <a:cubicBezTo>
                      <a:pt x="16" y="62"/>
                      <a:pt x="16" y="62"/>
                      <a:pt x="16" y="62"/>
                    </a:cubicBezTo>
                    <a:cubicBezTo>
                      <a:pt x="21" y="57"/>
                      <a:pt x="21" y="57"/>
                      <a:pt x="21" y="57"/>
                    </a:cubicBezTo>
                    <a:cubicBezTo>
                      <a:pt x="7" y="50"/>
                      <a:pt x="7" y="50"/>
                      <a:pt x="7" y="50"/>
                    </a:cubicBezTo>
                    <a:cubicBezTo>
                      <a:pt x="12" y="44"/>
                      <a:pt x="12" y="44"/>
                      <a:pt x="12" y="44"/>
                    </a:cubicBezTo>
                    <a:cubicBezTo>
                      <a:pt x="25" y="47"/>
                      <a:pt x="25" y="47"/>
                      <a:pt x="25" y="47"/>
                    </a:cubicBezTo>
                    <a:cubicBezTo>
                      <a:pt x="32" y="39"/>
                      <a:pt x="32" y="39"/>
                      <a:pt x="32" y="39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51" y="16"/>
                      <a:pt x="51" y="16"/>
                      <a:pt x="51" y="16"/>
                    </a:cubicBezTo>
                    <a:cubicBezTo>
                      <a:pt x="53" y="13"/>
                      <a:pt x="53" y="13"/>
                      <a:pt x="53" y="13"/>
                    </a:cubicBezTo>
                    <a:cubicBezTo>
                      <a:pt x="60" y="5"/>
                      <a:pt x="67" y="4"/>
                      <a:pt x="74" y="6"/>
                    </a:cubicBezTo>
                    <a:close/>
                    <a:moveTo>
                      <a:pt x="82" y="50"/>
                    </a:moveTo>
                    <a:cubicBezTo>
                      <a:pt x="74" y="42"/>
                      <a:pt x="74" y="42"/>
                      <a:pt x="74" y="42"/>
                    </a:cubicBezTo>
                    <a:cubicBezTo>
                      <a:pt x="72" y="44"/>
                      <a:pt x="72" y="44"/>
                      <a:pt x="72" y="44"/>
                    </a:cubicBezTo>
                    <a:cubicBezTo>
                      <a:pt x="76" y="57"/>
                      <a:pt x="76" y="57"/>
                      <a:pt x="76" y="57"/>
                    </a:cubicBezTo>
                    <a:cubicBezTo>
                      <a:pt x="82" y="50"/>
                      <a:pt x="82" y="50"/>
                      <a:pt x="82" y="50"/>
                    </a:cubicBezTo>
                    <a:close/>
                    <a:moveTo>
                      <a:pt x="29" y="0"/>
                    </a:moveTo>
                    <a:cubicBezTo>
                      <a:pt x="23" y="7"/>
                      <a:pt x="23" y="7"/>
                      <a:pt x="23" y="7"/>
                    </a:cubicBezTo>
                    <a:cubicBezTo>
                      <a:pt x="36" y="10"/>
                      <a:pt x="36" y="10"/>
                      <a:pt x="36" y="10"/>
                    </a:cubicBezTo>
                    <a:cubicBezTo>
                      <a:pt x="37" y="8"/>
                      <a:pt x="37" y="8"/>
                      <a:pt x="37" y="8"/>
                    </a:cubicBezTo>
                    <a:lnTo>
                      <a:pt x="29" y="0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ysClr val="windowText" lastClr="000000"/>
                    </a:solidFill>
                    <a:latin typeface="Lato" charset="0"/>
                    <a:ea typeface="+mn-ea"/>
                    <a:cs typeface="+mn-ea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ysClr val="windowText" lastClr="000000"/>
                    </a:solidFill>
                    <a:latin typeface="Lato" charset="0"/>
                    <a:ea typeface="+mn-ea"/>
                    <a:cs typeface="+mn-ea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ysClr val="windowText" lastClr="000000"/>
                    </a:solidFill>
                    <a:latin typeface="Lato" charset="0"/>
                    <a:ea typeface="+mn-ea"/>
                    <a:cs typeface="+mn-ea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ysClr val="windowText" lastClr="000000"/>
                    </a:solidFill>
                    <a:latin typeface="Lato" charset="0"/>
                    <a:ea typeface="+mn-ea"/>
                    <a:cs typeface="+mn-ea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ysClr val="windowText" lastClr="000000"/>
                    </a:solidFill>
                    <a:latin typeface="Lato" charset="0"/>
                    <a:ea typeface="+mn-ea"/>
                    <a:cs typeface="+mn-ea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ysClr val="windowText" lastClr="000000"/>
                    </a:solidFill>
                    <a:latin typeface="Lato" charset="0"/>
                    <a:ea typeface="+mn-ea"/>
                    <a:cs typeface="+mn-ea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ysClr val="windowText" lastClr="000000"/>
                    </a:solidFill>
                    <a:latin typeface="Lato" charset="0"/>
                    <a:ea typeface="+mn-ea"/>
                    <a:cs typeface="+mn-ea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ysClr val="windowText" lastClr="000000"/>
                    </a:solidFill>
                    <a:latin typeface="Lato" charset="0"/>
                    <a:ea typeface="+mn-ea"/>
                    <a:cs typeface="+mn-ea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ysClr val="windowText" lastClr="000000"/>
                    </a:solidFill>
                    <a:latin typeface="Lato" charset="0"/>
                    <a:ea typeface="+mn-ea"/>
                    <a:cs typeface="+mn-ea"/>
                  </a:defRPr>
                </a:lvl9pPr>
              </a:lstStyle>
              <a:p>
                <a:pPr defTabSz="914446">
                  <a:defRPr/>
                </a:pPr>
                <a:endParaRPr lang="zh-CN" altLang="en-US">
                  <a:solidFill>
                    <a:prstClr val="black"/>
                  </a:solidFill>
                  <a:ea typeface="宋体" panose="02010600030101010101" pitchFamily="2" charset="-122"/>
                </a:endParaRPr>
              </a:p>
            </p:txBody>
          </p:sp>
        </p:grpSp>
        <p:grpSp>
          <p:nvGrpSpPr>
            <p:cNvPr id="166" name="Group 47"/>
            <p:cNvGrpSpPr/>
            <p:nvPr/>
          </p:nvGrpSpPr>
          <p:grpSpPr>
            <a:xfrm>
              <a:off x="716" y="8873"/>
              <a:ext cx="1346" cy="1346"/>
              <a:chOff x="920223" y="5357067"/>
              <a:chExt cx="630646" cy="630646"/>
            </a:xfrm>
          </p:grpSpPr>
          <p:sp>
            <p:nvSpPr>
              <p:cNvPr id="167" name="Rounded Rectangle 143"/>
              <p:cNvSpPr/>
              <p:nvPr/>
            </p:nvSpPr>
            <p:spPr>
              <a:xfrm>
                <a:off x="920223" y="5357067"/>
                <a:ext cx="630646" cy="630646"/>
              </a:xfrm>
              <a:prstGeom prst="round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rgbClr val="19AAE1">
                  <a:shade val="50000"/>
                </a:srgbClr>
              </a:lnRef>
              <a:fillRef idx="1">
                <a:srgbClr val="19AAE1"/>
              </a:fillRef>
              <a:effectRef idx="0">
                <a:srgbClr val="19AAE1"/>
              </a:effectRef>
              <a:fontRef idx="minor">
                <a:sysClr val="window" lastClr="FFFFFF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:endParaRPr lang="en-US" sz="2100" dirty="0">
                  <a:latin typeface="Lato" charset="0"/>
                </a:endParaRPr>
              </a:p>
            </p:txBody>
          </p:sp>
          <p:sp>
            <p:nvSpPr>
              <p:cNvPr id="168" name="Freeform 67"/>
              <p:cNvSpPr>
                <a:spLocks noEditPoints="1"/>
              </p:cNvSpPr>
              <p:nvPr/>
            </p:nvSpPr>
            <p:spPr bwMode="auto">
              <a:xfrm>
                <a:off x="1080985" y="5453128"/>
                <a:ext cx="347706" cy="421018"/>
              </a:xfrm>
              <a:custGeom>
                <a:avLst/>
                <a:gdLst>
                  <a:gd name="T0" fmla="*/ 0 w 77"/>
                  <a:gd name="T1" fmla="*/ 85 h 93"/>
                  <a:gd name="T2" fmla="*/ 30 w 77"/>
                  <a:gd name="T3" fmla="*/ 20 h 93"/>
                  <a:gd name="T4" fmla="*/ 38 w 77"/>
                  <a:gd name="T5" fmla="*/ 26 h 93"/>
                  <a:gd name="T6" fmla="*/ 39 w 77"/>
                  <a:gd name="T7" fmla="*/ 27 h 93"/>
                  <a:gd name="T8" fmla="*/ 39 w 77"/>
                  <a:gd name="T9" fmla="*/ 27 h 93"/>
                  <a:gd name="T10" fmla="*/ 40 w 77"/>
                  <a:gd name="T11" fmla="*/ 27 h 93"/>
                  <a:gd name="T12" fmla="*/ 40 w 77"/>
                  <a:gd name="T13" fmla="*/ 28 h 93"/>
                  <a:gd name="T14" fmla="*/ 40 w 77"/>
                  <a:gd name="T15" fmla="*/ 28 h 93"/>
                  <a:gd name="T16" fmla="*/ 41 w 77"/>
                  <a:gd name="T17" fmla="*/ 28 h 93"/>
                  <a:gd name="T18" fmla="*/ 41 w 77"/>
                  <a:gd name="T19" fmla="*/ 29 h 93"/>
                  <a:gd name="T20" fmla="*/ 42 w 77"/>
                  <a:gd name="T21" fmla="*/ 29 h 93"/>
                  <a:gd name="T22" fmla="*/ 42 w 77"/>
                  <a:gd name="T23" fmla="*/ 29 h 93"/>
                  <a:gd name="T24" fmla="*/ 43 w 77"/>
                  <a:gd name="T25" fmla="*/ 29 h 93"/>
                  <a:gd name="T26" fmla="*/ 43 w 77"/>
                  <a:gd name="T27" fmla="*/ 30 h 93"/>
                  <a:gd name="T28" fmla="*/ 43 w 77"/>
                  <a:gd name="T29" fmla="*/ 30 h 93"/>
                  <a:gd name="T30" fmla="*/ 48 w 77"/>
                  <a:gd name="T31" fmla="*/ 33 h 93"/>
                  <a:gd name="T32" fmla="*/ 48 w 77"/>
                  <a:gd name="T33" fmla="*/ 33 h 93"/>
                  <a:gd name="T34" fmla="*/ 49 w 77"/>
                  <a:gd name="T35" fmla="*/ 34 h 93"/>
                  <a:gd name="T36" fmla="*/ 49 w 77"/>
                  <a:gd name="T37" fmla="*/ 34 h 93"/>
                  <a:gd name="T38" fmla="*/ 50 w 77"/>
                  <a:gd name="T39" fmla="*/ 34 h 93"/>
                  <a:gd name="T40" fmla="*/ 50 w 77"/>
                  <a:gd name="T41" fmla="*/ 35 h 93"/>
                  <a:gd name="T42" fmla="*/ 50 w 77"/>
                  <a:gd name="T43" fmla="*/ 35 h 93"/>
                  <a:gd name="T44" fmla="*/ 51 w 77"/>
                  <a:gd name="T45" fmla="*/ 35 h 93"/>
                  <a:gd name="T46" fmla="*/ 51 w 77"/>
                  <a:gd name="T47" fmla="*/ 36 h 93"/>
                  <a:gd name="T48" fmla="*/ 52 w 77"/>
                  <a:gd name="T49" fmla="*/ 36 h 93"/>
                  <a:gd name="T50" fmla="*/ 52 w 77"/>
                  <a:gd name="T51" fmla="*/ 36 h 93"/>
                  <a:gd name="T52" fmla="*/ 53 w 77"/>
                  <a:gd name="T53" fmla="*/ 37 h 93"/>
                  <a:gd name="T54" fmla="*/ 53 w 77"/>
                  <a:gd name="T55" fmla="*/ 37 h 93"/>
                  <a:gd name="T56" fmla="*/ 48 w 77"/>
                  <a:gd name="T57" fmla="*/ 79 h 93"/>
                  <a:gd name="T58" fmla="*/ 7 w 77"/>
                  <a:gd name="T59" fmla="*/ 91 h 93"/>
                  <a:gd name="T60" fmla="*/ 35 w 77"/>
                  <a:gd name="T61" fmla="*/ 64 h 93"/>
                  <a:gd name="T62" fmla="*/ 19 w 77"/>
                  <a:gd name="T63" fmla="*/ 53 h 93"/>
                  <a:gd name="T64" fmla="*/ 3 w 77"/>
                  <a:gd name="T65" fmla="*/ 88 h 93"/>
                  <a:gd name="T66" fmla="*/ 73 w 77"/>
                  <a:gd name="T67" fmla="*/ 93 h 93"/>
                  <a:gd name="T68" fmla="*/ 54 w 77"/>
                  <a:gd name="T69" fmla="*/ 83 h 93"/>
                  <a:gd name="T70" fmla="*/ 69 w 77"/>
                  <a:gd name="T71" fmla="*/ 42 h 93"/>
                  <a:gd name="T72" fmla="*/ 34 w 77"/>
                  <a:gd name="T73" fmla="*/ 0 h 93"/>
                  <a:gd name="T74" fmla="*/ 69 w 77"/>
                  <a:gd name="T75" fmla="*/ 42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77" h="93">
                    <a:moveTo>
                      <a:pt x="3" y="88"/>
                    </a:moveTo>
                    <a:cubicBezTo>
                      <a:pt x="2" y="87"/>
                      <a:pt x="1" y="86"/>
                      <a:pt x="0" y="85"/>
                    </a:cubicBezTo>
                    <a:cubicBezTo>
                      <a:pt x="0" y="72"/>
                      <a:pt x="0" y="58"/>
                      <a:pt x="0" y="45"/>
                    </a:cubicBezTo>
                    <a:cubicBezTo>
                      <a:pt x="12" y="40"/>
                      <a:pt x="21" y="32"/>
                      <a:pt x="30" y="20"/>
                    </a:cubicBezTo>
                    <a:cubicBezTo>
                      <a:pt x="38" y="26"/>
                      <a:pt x="38" y="26"/>
                      <a:pt x="38" y="26"/>
                    </a:cubicBezTo>
                    <a:cubicBezTo>
                      <a:pt x="38" y="26"/>
                      <a:pt x="38" y="26"/>
                      <a:pt x="38" y="26"/>
                    </a:cubicBezTo>
                    <a:cubicBezTo>
                      <a:pt x="38" y="27"/>
                      <a:pt x="38" y="27"/>
                      <a:pt x="38" y="27"/>
                    </a:cubicBezTo>
                    <a:cubicBezTo>
                      <a:pt x="39" y="27"/>
                      <a:pt x="39" y="27"/>
                      <a:pt x="39" y="27"/>
                    </a:cubicBezTo>
                    <a:cubicBezTo>
                      <a:pt x="39" y="27"/>
                      <a:pt x="39" y="27"/>
                      <a:pt x="39" y="27"/>
                    </a:cubicBezTo>
                    <a:cubicBezTo>
                      <a:pt x="39" y="27"/>
                      <a:pt x="39" y="27"/>
                      <a:pt x="39" y="27"/>
                    </a:cubicBezTo>
                    <a:cubicBezTo>
                      <a:pt x="39" y="27"/>
                      <a:pt x="39" y="27"/>
                      <a:pt x="39" y="27"/>
                    </a:cubicBezTo>
                    <a:cubicBezTo>
                      <a:pt x="40" y="27"/>
                      <a:pt x="40" y="27"/>
                      <a:pt x="40" y="27"/>
                    </a:cubicBezTo>
                    <a:cubicBezTo>
                      <a:pt x="40" y="27"/>
                      <a:pt x="40" y="27"/>
                      <a:pt x="40" y="27"/>
                    </a:cubicBezTo>
                    <a:cubicBezTo>
                      <a:pt x="40" y="28"/>
                      <a:pt x="40" y="28"/>
                      <a:pt x="40" y="28"/>
                    </a:cubicBezTo>
                    <a:cubicBezTo>
                      <a:pt x="40" y="28"/>
                      <a:pt x="40" y="28"/>
                      <a:pt x="40" y="28"/>
                    </a:cubicBezTo>
                    <a:cubicBezTo>
                      <a:pt x="40" y="28"/>
                      <a:pt x="40" y="28"/>
                      <a:pt x="40" y="28"/>
                    </a:cubicBezTo>
                    <a:cubicBezTo>
                      <a:pt x="41" y="28"/>
                      <a:pt x="41" y="28"/>
                      <a:pt x="41" y="28"/>
                    </a:cubicBezTo>
                    <a:cubicBezTo>
                      <a:pt x="41" y="28"/>
                      <a:pt x="41" y="28"/>
                      <a:pt x="41" y="28"/>
                    </a:cubicBezTo>
                    <a:cubicBezTo>
                      <a:pt x="41" y="28"/>
                      <a:pt x="41" y="28"/>
                      <a:pt x="41" y="28"/>
                    </a:cubicBezTo>
                    <a:cubicBezTo>
                      <a:pt x="41" y="29"/>
                      <a:pt x="41" y="29"/>
                      <a:pt x="41" y="29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3" y="29"/>
                      <a:pt x="43" y="29"/>
                      <a:pt x="43" y="29"/>
                    </a:cubicBezTo>
                    <a:cubicBezTo>
                      <a:pt x="43" y="30"/>
                      <a:pt x="43" y="30"/>
                      <a:pt x="43" y="30"/>
                    </a:cubicBezTo>
                    <a:cubicBezTo>
                      <a:pt x="43" y="30"/>
                      <a:pt x="43" y="30"/>
                      <a:pt x="43" y="30"/>
                    </a:cubicBezTo>
                    <a:cubicBezTo>
                      <a:pt x="43" y="30"/>
                      <a:pt x="43" y="30"/>
                      <a:pt x="43" y="30"/>
                    </a:cubicBezTo>
                    <a:cubicBezTo>
                      <a:pt x="43" y="30"/>
                      <a:pt x="43" y="30"/>
                      <a:pt x="43" y="30"/>
                    </a:cubicBezTo>
                    <a:cubicBezTo>
                      <a:pt x="44" y="30"/>
                      <a:pt x="44" y="30"/>
                      <a:pt x="44" y="30"/>
                    </a:cubicBezTo>
                    <a:cubicBezTo>
                      <a:pt x="48" y="33"/>
                      <a:pt x="48" y="33"/>
                      <a:pt x="48" y="33"/>
                    </a:cubicBezTo>
                    <a:cubicBezTo>
                      <a:pt x="48" y="33"/>
                      <a:pt x="48" y="33"/>
                      <a:pt x="48" y="33"/>
                    </a:cubicBezTo>
                    <a:cubicBezTo>
                      <a:pt x="48" y="33"/>
                      <a:pt x="48" y="33"/>
                      <a:pt x="48" y="33"/>
                    </a:cubicBezTo>
                    <a:cubicBezTo>
                      <a:pt x="48" y="34"/>
                      <a:pt x="48" y="34"/>
                      <a:pt x="48" y="34"/>
                    </a:cubicBezTo>
                    <a:cubicBezTo>
                      <a:pt x="49" y="34"/>
                      <a:pt x="49" y="34"/>
                      <a:pt x="49" y="34"/>
                    </a:cubicBezTo>
                    <a:cubicBezTo>
                      <a:pt x="49" y="34"/>
                      <a:pt x="49" y="34"/>
                      <a:pt x="49" y="34"/>
                    </a:cubicBezTo>
                    <a:cubicBezTo>
                      <a:pt x="49" y="34"/>
                      <a:pt x="49" y="34"/>
                      <a:pt x="49" y="34"/>
                    </a:cubicBezTo>
                    <a:cubicBezTo>
                      <a:pt x="49" y="34"/>
                      <a:pt x="49" y="34"/>
                      <a:pt x="49" y="34"/>
                    </a:cubicBezTo>
                    <a:cubicBezTo>
                      <a:pt x="50" y="34"/>
                      <a:pt x="50" y="34"/>
                      <a:pt x="50" y="34"/>
                    </a:cubicBezTo>
                    <a:cubicBezTo>
                      <a:pt x="50" y="35"/>
                      <a:pt x="50" y="35"/>
                      <a:pt x="50" y="35"/>
                    </a:cubicBezTo>
                    <a:cubicBezTo>
                      <a:pt x="50" y="35"/>
                      <a:pt x="50" y="35"/>
                      <a:pt x="50" y="35"/>
                    </a:cubicBezTo>
                    <a:cubicBezTo>
                      <a:pt x="50" y="35"/>
                      <a:pt x="50" y="35"/>
                      <a:pt x="50" y="35"/>
                    </a:cubicBezTo>
                    <a:cubicBezTo>
                      <a:pt x="50" y="35"/>
                      <a:pt x="50" y="35"/>
                      <a:pt x="50" y="35"/>
                    </a:cubicBezTo>
                    <a:cubicBezTo>
                      <a:pt x="51" y="35"/>
                      <a:pt x="51" y="35"/>
                      <a:pt x="51" y="35"/>
                    </a:cubicBezTo>
                    <a:cubicBezTo>
                      <a:pt x="51" y="35"/>
                      <a:pt x="51" y="35"/>
                      <a:pt x="51" y="35"/>
                    </a:cubicBezTo>
                    <a:cubicBezTo>
                      <a:pt x="51" y="35"/>
                      <a:pt x="51" y="35"/>
                      <a:pt x="51" y="35"/>
                    </a:cubicBezTo>
                    <a:cubicBezTo>
                      <a:pt x="51" y="36"/>
                      <a:pt x="51" y="36"/>
                      <a:pt x="51" y="36"/>
                    </a:cubicBezTo>
                    <a:cubicBezTo>
                      <a:pt x="52" y="36"/>
                      <a:pt x="52" y="36"/>
                      <a:pt x="52" y="36"/>
                    </a:cubicBezTo>
                    <a:cubicBezTo>
                      <a:pt x="52" y="36"/>
                      <a:pt x="52" y="36"/>
                      <a:pt x="52" y="36"/>
                    </a:cubicBezTo>
                    <a:cubicBezTo>
                      <a:pt x="52" y="36"/>
                      <a:pt x="52" y="36"/>
                      <a:pt x="52" y="36"/>
                    </a:cubicBezTo>
                    <a:cubicBezTo>
                      <a:pt x="52" y="36"/>
                      <a:pt x="52" y="36"/>
                      <a:pt x="52" y="36"/>
                    </a:cubicBezTo>
                    <a:cubicBezTo>
                      <a:pt x="52" y="36"/>
                      <a:pt x="52" y="36"/>
                      <a:pt x="52" y="36"/>
                    </a:cubicBezTo>
                    <a:cubicBezTo>
                      <a:pt x="53" y="37"/>
                      <a:pt x="53" y="37"/>
                      <a:pt x="53" y="37"/>
                    </a:cubicBezTo>
                    <a:cubicBezTo>
                      <a:pt x="53" y="37"/>
                      <a:pt x="53" y="37"/>
                      <a:pt x="53" y="37"/>
                    </a:cubicBezTo>
                    <a:cubicBezTo>
                      <a:pt x="53" y="37"/>
                      <a:pt x="53" y="37"/>
                      <a:pt x="53" y="37"/>
                    </a:cubicBezTo>
                    <a:cubicBezTo>
                      <a:pt x="62" y="43"/>
                      <a:pt x="62" y="43"/>
                      <a:pt x="62" y="43"/>
                    </a:cubicBezTo>
                    <a:cubicBezTo>
                      <a:pt x="53" y="55"/>
                      <a:pt x="49" y="67"/>
                      <a:pt x="48" y="79"/>
                    </a:cubicBezTo>
                    <a:cubicBezTo>
                      <a:pt x="36" y="84"/>
                      <a:pt x="23" y="88"/>
                      <a:pt x="11" y="93"/>
                    </a:cubicBezTo>
                    <a:cubicBezTo>
                      <a:pt x="9" y="92"/>
                      <a:pt x="8" y="91"/>
                      <a:pt x="7" y="91"/>
                    </a:cubicBezTo>
                    <a:cubicBezTo>
                      <a:pt x="23" y="68"/>
                      <a:pt x="23" y="68"/>
                      <a:pt x="23" y="68"/>
                    </a:cubicBezTo>
                    <a:cubicBezTo>
                      <a:pt x="27" y="69"/>
                      <a:pt x="32" y="68"/>
                      <a:pt x="35" y="64"/>
                    </a:cubicBezTo>
                    <a:cubicBezTo>
                      <a:pt x="38" y="60"/>
                      <a:pt x="37" y="54"/>
                      <a:pt x="32" y="51"/>
                    </a:cubicBezTo>
                    <a:cubicBezTo>
                      <a:pt x="28" y="47"/>
                      <a:pt x="22" y="49"/>
                      <a:pt x="19" y="53"/>
                    </a:cubicBezTo>
                    <a:cubicBezTo>
                      <a:pt x="16" y="57"/>
                      <a:pt x="16" y="62"/>
                      <a:pt x="19" y="65"/>
                    </a:cubicBezTo>
                    <a:cubicBezTo>
                      <a:pt x="3" y="88"/>
                      <a:pt x="3" y="88"/>
                      <a:pt x="3" y="88"/>
                    </a:cubicBezTo>
                    <a:close/>
                    <a:moveTo>
                      <a:pt x="27" y="93"/>
                    </a:moveTo>
                    <a:cubicBezTo>
                      <a:pt x="73" y="93"/>
                      <a:pt x="73" y="93"/>
                      <a:pt x="73" y="93"/>
                    </a:cubicBezTo>
                    <a:cubicBezTo>
                      <a:pt x="73" y="83"/>
                      <a:pt x="73" y="83"/>
                      <a:pt x="73" y="83"/>
                    </a:cubicBezTo>
                    <a:cubicBezTo>
                      <a:pt x="54" y="83"/>
                      <a:pt x="54" y="83"/>
                      <a:pt x="54" y="83"/>
                    </a:cubicBezTo>
                    <a:cubicBezTo>
                      <a:pt x="27" y="93"/>
                      <a:pt x="27" y="93"/>
                      <a:pt x="27" y="93"/>
                    </a:cubicBezTo>
                    <a:close/>
                    <a:moveTo>
                      <a:pt x="69" y="42"/>
                    </a:moveTo>
                    <a:cubicBezTo>
                      <a:pt x="77" y="31"/>
                      <a:pt x="77" y="31"/>
                      <a:pt x="77" y="31"/>
                    </a:cubicBezTo>
                    <a:cubicBezTo>
                      <a:pt x="34" y="0"/>
                      <a:pt x="34" y="0"/>
                      <a:pt x="34" y="0"/>
                    </a:cubicBezTo>
                    <a:cubicBezTo>
                      <a:pt x="26" y="12"/>
                      <a:pt x="26" y="12"/>
                      <a:pt x="26" y="12"/>
                    </a:cubicBezTo>
                    <a:lnTo>
                      <a:pt x="69" y="42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ysClr val="windowText" lastClr="000000"/>
                    </a:solidFill>
                    <a:latin typeface="Lato" charset="0"/>
                    <a:ea typeface="+mn-ea"/>
                    <a:cs typeface="+mn-ea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ysClr val="windowText" lastClr="000000"/>
                    </a:solidFill>
                    <a:latin typeface="Lato" charset="0"/>
                    <a:ea typeface="+mn-ea"/>
                    <a:cs typeface="+mn-ea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ysClr val="windowText" lastClr="000000"/>
                    </a:solidFill>
                    <a:latin typeface="Lato" charset="0"/>
                    <a:ea typeface="+mn-ea"/>
                    <a:cs typeface="+mn-ea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ysClr val="windowText" lastClr="000000"/>
                    </a:solidFill>
                    <a:latin typeface="Lato" charset="0"/>
                    <a:ea typeface="+mn-ea"/>
                    <a:cs typeface="+mn-ea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ysClr val="windowText" lastClr="000000"/>
                    </a:solidFill>
                    <a:latin typeface="Lato" charset="0"/>
                    <a:ea typeface="+mn-ea"/>
                    <a:cs typeface="+mn-ea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ysClr val="windowText" lastClr="000000"/>
                    </a:solidFill>
                    <a:latin typeface="Lato" charset="0"/>
                    <a:ea typeface="+mn-ea"/>
                    <a:cs typeface="+mn-ea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ysClr val="windowText" lastClr="000000"/>
                    </a:solidFill>
                    <a:latin typeface="Lato" charset="0"/>
                    <a:ea typeface="+mn-ea"/>
                    <a:cs typeface="+mn-ea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ysClr val="windowText" lastClr="000000"/>
                    </a:solidFill>
                    <a:latin typeface="Lato" charset="0"/>
                    <a:ea typeface="+mn-ea"/>
                    <a:cs typeface="+mn-ea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ysClr val="windowText" lastClr="000000"/>
                    </a:solidFill>
                    <a:latin typeface="Lato" charset="0"/>
                    <a:ea typeface="+mn-ea"/>
                    <a:cs typeface="+mn-ea"/>
                  </a:defRPr>
                </a:lvl9pPr>
              </a:lstStyle>
              <a:p>
                <a:pPr defTabSz="914446">
                  <a:defRPr/>
                </a:pPr>
                <a:endParaRPr lang="zh-CN" altLang="en-US">
                  <a:solidFill>
                    <a:prstClr val="black"/>
                  </a:solidFill>
                  <a:ea typeface="宋体" panose="02010600030101010101" pitchFamily="2" charset="-122"/>
                </a:endParaRPr>
              </a:p>
            </p:txBody>
          </p:sp>
        </p:grpSp>
        <p:grpSp>
          <p:nvGrpSpPr>
            <p:cNvPr id="169" name="Group 43"/>
            <p:cNvGrpSpPr/>
            <p:nvPr/>
          </p:nvGrpSpPr>
          <p:grpSpPr>
            <a:xfrm>
              <a:off x="805" y="2333"/>
              <a:ext cx="1346" cy="1346"/>
              <a:chOff x="920223" y="2028717"/>
              <a:chExt cx="630646" cy="630646"/>
            </a:xfrm>
          </p:grpSpPr>
          <p:sp>
            <p:nvSpPr>
              <p:cNvPr id="170" name="Rounded Rectangle 131"/>
              <p:cNvSpPr/>
              <p:nvPr/>
            </p:nvSpPr>
            <p:spPr>
              <a:xfrm>
                <a:off x="920223" y="2028717"/>
                <a:ext cx="630646" cy="630646"/>
              </a:xfrm>
              <a:prstGeom prst="roundRect">
                <a:avLst/>
              </a:prstGeom>
              <a:solidFill>
                <a:srgbClr val="2E7E38"/>
              </a:solidFill>
              <a:ln>
                <a:noFill/>
              </a:ln>
            </p:spPr>
            <p:style>
              <a:lnRef idx="2">
                <a:srgbClr val="19AAE1">
                  <a:shade val="50000"/>
                </a:srgbClr>
              </a:lnRef>
              <a:fillRef idx="1">
                <a:srgbClr val="19AAE1"/>
              </a:fillRef>
              <a:effectRef idx="0">
                <a:srgbClr val="19AAE1"/>
              </a:effectRef>
              <a:fontRef idx="minor">
                <a:sysClr val="window" lastClr="FFFFFF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:endParaRPr lang="en-US" sz="2100" dirty="0">
                  <a:latin typeface="Lato" charset="0"/>
                </a:endParaRPr>
              </a:p>
            </p:txBody>
          </p:sp>
          <p:sp>
            <p:nvSpPr>
              <p:cNvPr id="171" name="Freeform 147"/>
              <p:cNvSpPr>
                <a:spLocks noEditPoints="1"/>
              </p:cNvSpPr>
              <p:nvPr/>
            </p:nvSpPr>
            <p:spPr bwMode="auto">
              <a:xfrm>
                <a:off x="1091698" y="2138111"/>
                <a:ext cx="276702" cy="437000"/>
              </a:xfrm>
              <a:custGeom>
                <a:avLst/>
                <a:gdLst>
                  <a:gd name="T0" fmla="*/ 57 w 67"/>
                  <a:gd name="T1" fmla="*/ 10 h 106"/>
                  <a:gd name="T2" fmla="*/ 62 w 67"/>
                  <a:gd name="T3" fmla="*/ 51 h 106"/>
                  <a:gd name="T4" fmla="*/ 51 w 67"/>
                  <a:gd name="T5" fmla="*/ 66 h 106"/>
                  <a:gd name="T6" fmla="*/ 55 w 67"/>
                  <a:gd name="T7" fmla="*/ 65 h 106"/>
                  <a:gd name="T8" fmla="*/ 57 w 67"/>
                  <a:gd name="T9" fmla="*/ 73 h 106"/>
                  <a:gd name="T10" fmla="*/ 56 w 67"/>
                  <a:gd name="T11" fmla="*/ 80 h 106"/>
                  <a:gd name="T12" fmla="*/ 57 w 67"/>
                  <a:gd name="T13" fmla="*/ 86 h 106"/>
                  <a:gd name="T14" fmla="*/ 55 w 67"/>
                  <a:gd name="T15" fmla="*/ 93 h 106"/>
                  <a:gd name="T16" fmla="*/ 15 w 67"/>
                  <a:gd name="T17" fmla="*/ 97 h 106"/>
                  <a:gd name="T18" fmla="*/ 12 w 67"/>
                  <a:gd name="T19" fmla="*/ 95 h 106"/>
                  <a:gd name="T20" fmla="*/ 12 w 67"/>
                  <a:gd name="T21" fmla="*/ 83 h 106"/>
                  <a:gd name="T22" fmla="*/ 12 w 67"/>
                  <a:gd name="T23" fmla="*/ 82 h 106"/>
                  <a:gd name="T24" fmla="*/ 12 w 67"/>
                  <a:gd name="T25" fmla="*/ 71 h 106"/>
                  <a:gd name="T26" fmla="*/ 15 w 67"/>
                  <a:gd name="T27" fmla="*/ 69 h 106"/>
                  <a:gd name="T28" fmla="*/ 16 w 67"/>
                  <a:gd name="T29" fmla="*/ 63 h 106"/>
                  <a:gd name="T30" fmla="*/ 0 w 67"/>
                  <a:gd name="T31" fmla="*/ 34 h 106"/>
                  <a:gd name="T32" fmla="*/ 33 w 67"/>
                  <a:gd name="T33" fmla="*/ 0 h 106"/>
                  <a:gd name="T34" fmla="*/ 28 w 67"/>
                  <a:gd name="T35" fmla="*/ 41 h 106"/>
                  <a:gd name="T36" fmla="*/ 30 w 67"/>
                  <a:gd name="T37" fmla="*/ 39 h 106"/>
                  <a:gd name="T38" fmla="*/ 33 w 67"/>
                  <a:gd name="T39" fmla="*/ 41 h 106"/>
                  <a:gd name="T40" fmla="*/ 36 w 67"/>
                  <a:gd name="T41" fmla="*/ 39 h 106"/>
                  <a:gd name="T42" fmla="*/ 39 w 67"/>
                  <a:gd name="T43" fmla="*/ 41 h 106"/>
                  <a:gd name="T44" fmla="*/ 43 w 67"/>
                  <a:gd name="T45" fmla="*/ 38 h 106"/>
                  <a:gd name="T46" fmla="*/ 39 w 67"/>
                  <a:gd name="T47" fmla="*/ 52 h 106"/>
                  <a:gd name="T48" fmla="*/ 44 w 67"/>
                  <a:gd name="T49" fmla="*/ 66 h 106"/>
                  <a:gd name="T50" fmla="*/ 44 w 67"/>
                  <a:gd name="T51" fmla="*/ 58 h 106"/>
                  <a:gd name="T52" fmla="*/ 56 w 67"/>
                  <a:gd name="T53" fmla="*/ 47 h 106"/>
                  <a:gd name="T54" fmla="*/ 52 w 67"/>
                  <a:gd name="T55" fmla="*/ 15 h 106"/>
                  <a:gd name="T56" fmla="*/ 15 w 67"/>
                  <a:gd name="T57" fmla="*/ 15 h 106"/>
                  <a:gd name="T58" fmla="*/ 11 w 67"/>
                  <a:gd name="T59" fmla="*/ 48 h 106"/>
                  <a:gd name="T60" fmla="*/ 23 w 67"/>
                  <a:gd name="T61" fmla="*/ 59 h 106"/>
                  <a:gd name="T62" fmla="*/ 23 w 67"/>
                  <a:gd name="T63" fmla="*/ 67 h 106"/>
                  <a:gd name="T64" fmla="*/ 29 w 67"/>
                  <a:gd name="T65" fmla="*/ 52 h 106"/>
                  <a:gd name="T66" fmla="*/ 25 w 67"/>
                  <a:gd name="T67" fmla="*/ 38 h 106"/>
                  <a:gd name="T68" fmla="*/ 40 w 67"/>
                  <a:gd name="T69" fmla="*/ 43 h 106"/>
                  <a:gd name="T70" fmla="*/ 36 w 67"/>
                  <a:gd name="T71" fmla="*/ 42 h 106"/>
                  <a:gd name="T72" fmla="*/ 30 w 67"/>
                  <a:gd name="T73" fmla="*/ 42 h 106"/>
                  <a:gd name="T74" fmla="*/ 27 w 67"/>
                  <a:gd name="T75" fmla="*/ 42 h 106"/>
                  <a:gd name="T76" fmla="*/ 32 w 67"/>
                  <a:gd name="T77" fmla="*/ 51 h 106"/>
                  <a:gd name="T78" fmla="*/ 32 w 67"/>
                  <a:gd name="T79" fmla="*/ 67 h 106"/>
                  <a:gd name="T80" fmla="*/ 35 w 67"/>
                  <a:gd name="T81" fmla="*/ 51 h 106"/>
                  <a:gd name="T82" fmla="*/ 35 w 67"/>
                  <a:gd name="T83" fmla="*/ 50 h 106"/>
                  <a:gd name="T84" fmla="*/ 43 w 67"/>
                  <a:gd name="T85" fmla="*/ 96 h 106"/>
                  <a:gd name="T86" fmla="*/ 34 w 67"/>
                  <a:gd name="T87" fmla="*/ 106 h 106"/>
                  <a:gd name="T88" fmla="*/ 43 w 67"/>
                  <a:gd name="T89" fmla="*/ 96 h 106"/>
                  <a:gd name="T90" fmla="*/ 17 w 67"/>
                  <a:gd name="T91" fmla="*/ 88 h 106"/>
                  <a:gd name="T92" fmla="*/ 17 w 67"/>
                  <a:gd name="T93" fmla="*/ 90 h 106"/>
                  <a:gd name="T94" fmla="*/ 50 w 67"/>
                  <a:gd name="T95" fmla="*/ 86 h 106"/>
                  <a:gd name="T96" fmla="*/ 50 w 67"/>
                  <a:gd name="T97" fmla="*/ 73 h 106"/>
                  <a:gd name="T98" fmla="*/ 17 w 67"/>
                  <a:gd name="T99" fmla="*/ 77 h 106"/>
                  <a:gd name="T100" fmla="*/ 50 w 67"/>
                  <a:gd name="T101" fmla="*/ 74 h 106"/>
                  <a:gd name="T102" fmla="*/ 50 w 67"/>
                  <a:gd name="T103" fmla="*/ 73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67" h="106">
                    <a:moveTo>
                      <a:pt x="33" y="0"/>
                    </a:moveTo>
                    <a:cubicBezTo>
                      <a:pt x="43" y="0"/>
                      <a:pt x="51" y="4"/>
                      <a:pt x="57" y="10"/>
                    </a:cubicBezTo>
                    <a:cubicBezTo>
                      <a:pt x="63" y="16"/>
                      <a:pt x="67" y="25"/>
                      <a:pt x="67" y="34"/>
                    </a:cubicBezTo>
                    <a:cubicBezTo>
                      <a:pt x="67" y="40"/>
                      <a:pt x="65" y="46"/>
                      <a:pt x="62" y="51"/>
                    </a:cubicBezTo>
                    <a:cubicBezTo>
                      <a:pt x="59" y="56"/>
                      <a:pt x="56" y="59"/>
                      <a:pt x="51" y="62"/>
                    </a:cubicBezTo>
                    <a:cubicBezTo>
                      <a:pt x="51" y="66"/>
                      <a:pt x="51" y="66"/>
                      <a:pt x="51" y="66"/>
                    </a:cubicBezTo>
                    <a:cubicBezTo>
                      <a:pt x="53" y="66"/>
                      <a:pt x="53" y="66"/>
                      <a:pt x="53" y="66"/>
                    </a:cubicBezTo>
                    <a:cubicBezTo>
                      <a:pt x="55" y="65"/>
                      <a:pt x="55" y="65"/>
                      <a:pt x="55" y="65"/>
                    </a:cubicBezTo>
                    <a:cubicBezTo>
                      <a:pt x="56" y="68"/>
                      <a:pt x="56" y="68"/>
                      <a:pt x="56" y="68"/>
                    </a:cubicBezTo>
                    <a:cubicBezTo>
                      <a:pt x="57" y="70"/>
                      <a:pt x="57" y="72"/>
                      <a:pt x="57" y="73"/>
                    </a:cubicBezTo>
                    <a:cubicBezTo>
                      <a:pt x="57" y="75"/>
                      <a:pt x="57" y="77"/>
                      <a:pt x="56" y="79"/>
                    </a:cubicBezTo>
                    <a:cubicBezTo>
                      <a:pt x="56" y="80"/>
                      <a:pt x="56" y="80"/>
                      <a:pt x="56" y="80"/>
                    </a:cubicBezTo>
                    <a:cubicBezTo>
                      <a:pt x="56" y="80"/>
                      <a:pt x="56" y="80"/>
                      <a:pt x="56" y="80"/>
                    </a:cubicBezTo>
                    <a:cubicBezTo>
                      <a:pt x="57" y="82"/>
                      <a:pt x="57" y="84"/>
                      <a:pt x="57" y="86"/>
                    </a:cubicBezTo>
                    <a:cubicBezTo>
                      <a:pt x="57" y="88"/>
                      <a:pt x="57" y="90"/>
                      <a:pt x="56" y="92"/>
                    </a:cubicBezTo>
                    <a:cubicBezTo>
                      <a:pt x="55" y="93"/>
                      <a:pt x="55" y="93"/>
                      <a:pt x="55" y="93"/>
                    </a:cubicBezTo>
                    <a:cubicBezTo>
                      <a:pt x="53" y="94"/>
                      <a:pt x="53" y="94"/>
                      <a:pt x="53" y="94"/>
                    </a:cubicBezTo>
                    <a:cubicBezTo>
                      <a:pt x="15" y="97"/>
                      <a:pt x="15" y="97"/>
                      <a:pt x="15" y="97"/>
                    </a:cubicBezTo>
                    <a:cubicBezTo>
                      <a:pt x="13" y="97"/>
                      <a:pt x="13" y="97"/>
                      <a:pt x="13" y="97"/>
                    </a:cubicBezTo>
                    <a:cubicBezTo>
                      <a:pt x="12" y="95"/>
                      <a:pt x="12" y="95"/>
                      <a:pt x="12" y="95"/>
                    </a:cubicBezTo>
                    <a:cubicBezTo>
                      <a:pt x="11" y="93"/>
                      <a:pt x="11" y="91"/>
                      <a:pt x="10" y="90"/>
                    </a:cubicBezTo>
                    <a:cubicBezTo>
                      <a:pt x="10" y="88"/>
                      <a:pt x="11" y="86"/>
                      <a:pt x="12" y="83"/>
                    </a:cubicBezTo>
                    <a:cubicBezTo>
                      <a:pt x="12" y="83"/>
                      <a:pt x="12" y="83"/>
                      <a:pt x="12" y="83"/>
                    </a:cubicBezTo>
                    <a:cubicBezTo>
                      <a:pt x="12" y="82"/>
                      <a:pt x="12" y="82"/>
                      <a:pt x="12" y="82"/>
                    </a:cubicBezTo>
                    <a:cubicBezTo>
                      <a:pt x="11" y="81"/>
                      <a:pt x="11" y="79"/>
                      <a:pt x="10" y="77"/>
                    </a:cubicBezTo>
                    <a:cubicBezTo>
                      <a:pt x="10" y="75"/>
                      <a:pt x="11" y="73"/>
                      <a:pt x="12" y="71"/>
                    </a:cubicBezTo>
                    <a:cubicBezTo>
                      <a:pt x="13" y="69"/>
                      <a:pt x="13" y="69"/>
                      <a:pt x="13" y="69"/>
                    </a:cubicBezTo>
                    <a:cubicBezTo>
                      <a:pt x="15" y="69"/>
                      <a:pt x="15" y="69"/>
                      <a:pt x="15" y="69"/>
                    </a:cubicBezTo>
                    <a:cubicBezTo>
                      <a:pt x="16" y="69"/>
                      <a:pt x="16" y="69"/>
                      <a:pt x="16" y="69"/>
                    </a:cubicBezTo>
                    <a:cubicBezTo>
                      <a:pt x="16" y="63"/>
                      <a:pt x="16" y="63"/>
                      <a:pt x="16" y="63"/>
                    </a:cubicBezTo>
                    <a:cubicBezTo>
                      <a:pt x="11" y="60"/>
                      <a:pt x="7" y="56"/>
                      <a:pt x="5" y="51"/>
                    </a:cubicBezTo>
                    <a:cubicBezTo>
                      <a:pt x="2" y="46"/>
                      <a:pt x="0" y="40"/>
                      <a:pt x="0" y="34"/>
                    </a:cubicBezTo>
                    <a:cubicBezTo>
                      <a:pt x="0" y="25"/>
                      <a:pt x="4" y="16"/>
                      <a:pt x="10" y="10"/>
                    </a:cubicBezTo>
                    <a:cubicBezTo>
                      <a:pt x="16" y="4"/>
                      <a:pt x="24" y="0"/>
                      <a:pt x="33" y="0"/>
                    </a:cubicBezTo>
                    <a:close/>
                    <a:moveTo>
                      <a:pt x="26" y="40"/>
                    </a:moveTo>
                    <a:cubicBezTo>
                      <a:pt x="27" y="41"/>
                      <a:pt x="27" y="41"/>
                      <a:pt x="28" y="41"/>
                    </a:cubicBezTo>
                    <a:cubicBezTo>
                      <a:pt x="28" y="41"/>
                      <a:pt x="29" y="41"/>
                      <a:pt x="30" y="40"/>
                    </a:cubicBezTo>
                    <a:cubicBezTo>
                      <a:pt x="30" y="39"/>
                      <a:pt x="30" y="39"/>
                      <a:pt x="30" y="39"/>
                    </a:cubicBezTo>
                    <a:cubicBezTo>
                      <a:pt x="31" y="40"/>
                      <a:pt x="31" y="40"/>
                      <a:pt x="31" y="40"/>
                    </a:cubicBezTo>
                    <a:cubicBezTo>
                      <a:pt x="32" y="41"/>
                      <a:pt x="32" y="41"/>
                      <a:pt x="33" y="41"/>
                    </a:cubicBezTo>
                    <a:cubicBezTo>
                      <a:pt x="34" y="41"/>
                      <a:pt x="35" y="41"/>
                      <a:pt x="35" y="40"/>
                    </a:cubicBezTo>
                    <a:cubicBezTo>
                      <a:pt x="36" y="39"/>
                      <a:pt x="36" y="39"/>
                      <a:pt x="36" y="39"/>
                    </a:cubicBezTo>
                    <a:cubicBezTo>
                      <a:pt x="36" y="40"/>
                      <a:pt x="36" y="40"/>
                      <a:pt x="36" y="40"/>
                    </a:cubicBezTo>
                    <a:cubicBezTo>
                      <a:pt x="37" y="41"/>
                      <a:pt x="38" y="41"/>
                      <a:pt x="39" y="41"/>
                    </a:cubicBezTo>
                    <a:cubicBezTo>
                      <a:pt x="40" y="41"/>
                      <a:pt x="41" y="41"/>
                      <a:pt x="42" y="40"/>
                    </a:cubicBezTo>
                    <a:cubicBezTo>
                      <a:pt x="43" y="38"/>
                      <a:pt x="43" y="38"/>
                      <a:pt x="43" y="38"/>
                    </a:cubicBezTo>
                    <a:cubicBezTo>
                      <a:pt x="46" y="40"/>
                      <a:pt x="46" y="40"/>
                      <a:pt x="46" y="40"/>
                    </a:cubicBezTo>
                    <a:cubicBezTo>
                      <a:pt x="39" y="52"/>
                      <a:pt x="39" y="52"/>
                      <a:pt x="39" y="52"/>
                    </a:cubicBezTo>
                    <a:cubicBezTo>
                      <a:pt x="39" y="67"/>
                      <a:pt x="39" y="67"/>
                      <a:pt x="39" y="67"/>
                    </a:cubicBezTo>
                    <a:cubicBezTo>
                      <a:pt x="44" y="66"/>
                      <a:pt x="44" y="66"/>
                      <a:pt x="44" y="66"/>
                    </a:cubicBezTo>
                    <a:cubicBezTo>
                      <a:pt x="44" y="60"/>
                      <a:pt x="44" y="60"/>
                      <a:pt x="44" y="60"/>
                    </a:cubicBezTo>
                    <a:cubicBezTo>
                      <a:pt x="44" y="58"/>
                      <a:pt x="44" y="58"/>
                      <a:pt x="44" y="58"/>
                    </a:cubicBezTo>
                    <a:cubicBezTo>
                      <a:pt x="46" y="57"/>
                      <a:pt x="46" y="57"/>
                      <a:pt x="46" y="57"/>
                    </a:cubicBezTo>
                    <a:cubicBezTo>
                      <a:pt x="50" y="55"/>
                      <a:pt x="54" y="52"/>
                      <a:pt x="56" y="47"/>
                    </a:cubicBezTo>
                    <a:cubicBezTo>
                      <a:pt x="59" y="44"/>
                      <a:pt x="60" y="39"/>
                      <a:pt x="60" y="34"/>
                    </a:cubicBezTo>
                    <a:cubicBezTo>
                      <a:pt x="60" y="27"/>
                      <a:pt x="57" y="20"/>
                      <a:pt x="52" y="15"/>
                    </a:cubicBezTo>
                    <a:cubicBezTo>
                      <a:pt x="47" y="10"/>
                      <a:pt x="41" y="7"/>
                      <a:pt x="33" y="7"/>
                    </a:cubicBezTo>
                    <a:cubicBezTo>
                      <a:pt x="26" y="7"/>
                      <a:pt x="19" y="10"/>
                      <a:pt x="15" y="15"/>
                    </a:cubicBezTo>
                    <a:cubicBezTo>
                      <a:pt x="10" y="20"/>
                      <a:pt x="7" y="27"/>
                      <a:pt x="7" y="34"/>
                    </a:cubicBezTo>
                    <a:cubicBezTo>
                      <a:pt x="7" y="39"/>
                      <a:pt x="8" y="44"/>
                      <a:pt x="11" y="48"/>
                    </a:cubicBezTo>
                    <a:cubicBezTo>
                      <a:pt x="13" y="52"/>
                      <a:pt x="17" y="55"/>
                      <a:pt x="21" y="58"/>
                    </a:cubicBezTo>
                    <a:cubicBezTo>
                      <a:pt x="23" y="59"/>
                      <a:pt x="23" y="59"/>
                      <a:pt x="23" y="59"/>
                    </a:cubicBezTo>
                    <a:cubicBezTo>
                      <a:pt x="23" y="61"/>
                      <a:pt x="23" y="61"/>
                      <a:pt x="23" y="61"/>
                    </a:cubicBezTo>
                    <a:cubicBezTo>
                      <a:pt x="23" y="67"/>
                      <a:pt x="23" y="67"/>
                      <a:pt x="23" y="67"/>
                    </a:cubicBezTo>
                    <a:cubicBezTo>
                      <a:pt x="29" y="67"/>
                      <a:pt x="29" y="67"/>
                      <a:pt x="29" y="67"/>
                    </a:cubicBezTo>
                    <a:cubicBezTo>
                      <a:pt x="29" y="52"/>
                      <a:pt x="29" y="52"/>
                      <a:pt x="29" y="52"/>
                    </a:cubicBezTo>
                    <a:cubicBezTo>
                      <a:pt x="22" y="40"/>
                      <a:pt x="22" y="40"/>
                      <a:pt x="22" y="40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26" y="40"/>
                      <a:pt x="26" y="40"/>
                      <a:pt x="26" y="40"/>
                    </a:cubicBezTo>
                    <a:close/>
                    <a:moveTo>
                      <a:pt x="40" y="43"/>
                    </a:moveTo>
                    <a:cubicBezTo>
                      <a:pt x="40" y="43"/>
                      <a:pt x="40" y="43"/>
                      <a:pt x="39" y="43"/>
                    </a:cubicBezTo>
                    <a:cubicBezTo>
                      <a:pt x="38" y="43"/>
                      <a:pt x="37" y="43"/>
                      <a:pt x="36" y="42"/>
                    </a:cubicBezTo>
                    <a:cubicBezTo>
                      <a:pt x="35" y="42"/>
                      <a:pt x="34" y="43"/>
                      <a:pt x="33" y="43"/>
                    </a:cubicBezTo>
                    <a:cubicBezTo>
                      <a:pt x="32" y="43"/>
                      <a:pt x="31" y="42"/>
                      <a:pt x="30" y="42"/>
                    </a:cubicBezTo>
                    <a:cubicBezTo>
                      <a:pt x="29" y="42"/>
                      <a:pt x="28" y="43"/>
                      <a:pt x="28" y="43"/>
                    </a:cubicBezTo>
                    <a:cubicBezTo>
                      <a:pt x="27" y="43"/>
                      <a:pt x="27" y="43"/>
                      <a:pt x="27" y="42"/>
                    </a:cubicBezTo>
                    <a:cubicBezTo>
                      <a:pt x="32" y="50"/>
                      <a:pt x="32" y="50"/>
                      <a:pt x="32" y="50"/>
                    </a:cubicBezTo>
                    <a:cubicBezTo>
                      <a:pt x="32" y="51"/>
                      <a:pt x="32" y="51"/>
                      <a:pt x="32" y="51"/>
                    </a:cubicBezTo>
                    <a:cubicBezTo>
                      <a:pt x="32" y="51"/>
                      <a:pt x="32" y="51"/>
                      <a:pt x="32" y="51"/>
                    </a:cubicBezTo>
                    <a:cubicBezTo>
                      <a:pt x="32" y="67"/>
                      <a:pt x="32" y="67"/>
                      <a:pt x="32" y="67"/>
                    </a:cubicBezTo>
                    <a:cubicBezTo>
                      <a:pt x="35" y="67"/>
                      <a:pt x="35" y="67"/>
                      <a:pt x="35" y="67"/>
                    </a:cubicBezTo>
                    <a:cubicBezTo>
                      <a:pt x="35" y="51"/>
                      <a:pt x="35" y="51"/>
                      <a:pt x="35" y="51"/>
                    </a:cubicBezTo>
                    <a:cubicBezTo>
                      <a:pt x="35" y="51"/>
                      <a:pt x="35" y="51"/>
                      <a:pt x="35" y="51"/>
                    </a:cubicBezTo>
                    <a:cubicBezTo>
                      <a:pt x="35" y="50"/>
                      <a:pt x="35" y="50"/>
                      <a:pt x="35" y="50"/>
                    </a:cubicBezTo>
                    <a:cubicBezTo>
                      <a:pt x="40" y="43"/>
                      <a:pt x="40" y="43"/>
                      <a:pt x="40" y="43"/>
                    </a:cubicBezTo>
                    <a:close/>
                    <a:moveTo>
                      <a:pt x="43" y="96"/>
                    </a:moveTo>
                    <a:cubicBezTo>
                      <a:pt x="24" y="98"/>
                      <a:pt x="24" y="98"/>
                      <a:pt x="24" y="98"/>
                    </a:cubicBezTo>
                    <a:cubicBezTo>
                      <a:pt x="25" y="103"/>
                      <a:pt x="29" y="106"/>
                      <a:pt x="34" y="106"/>
                    </a:cubicBezTo>
                    <a:cubicBezTo>
                      <a:pt x="39" y="106"/>
                      <a:pt x="43" y="102"/>
                      <a:pt x="43" y="97"/>
                    </a:cubicBezTo>
                    <a:cubicBezTo>
                      <a:pt x="43" y="97"/>
                      <a:pt x="43" y="97"/>
                      <a:pt x="43" y="96"/>
                    </a:cubicBezTo>
                    <a:close/>
                    <a:moveTo>
                      <a:pt x="50" y="85"/>
                    </a:moveTo>
                    <a:cubicBezTo>
                      <a:pt x="17" y="88"/>
                      <a:pt x="17" y="88"/>
                      <a:pt x="17" y="88"/>
                    </a:cubicBezTo>
                    <a:cubicBezTo>
                      <a:pt x="17" y="89"/>
                      <a:pt x="17" y="89"/>
                      <a:pt x="17" y="89"/>
                    </a:cubicBezTo>
                    <a:cubicBezTo>
                      <a:pt x="17" y="89"/>
                      <a:pt x="17" y="90"/>
                      <a:pt x="17" y="90"/>
                    </a:cubicBezTo>
                    <a:cubicBezTo>
                      <a:pt x="50" y="87"/>
                      <a:pt x="50" y="87"/>
                      <a:pt x="50" y="87"/>
                    </a:cubicBezTo>
                    <a:cubicBezTo>
                      <a:pt x="50" y="87"/>
                      <a:pt x="50" y="86"/>
                      <a:pt x="50" y="86"/>
                    </a:cubicBezTo>
                    <a:cubicBezTo>
                      <a:pt x="50" y="86"/>
                      <a:pt x="50" y="86"/>
                      <a:pt x="50" y="85"/>
                    </a:cubicBezTo>
                    <a:close/>
                    <a:moveTo>
                      <a:pt x="50" y="73"/>
                    </a:moveTo>
                    <a:cubicBezTo>
                      <a:pt x="17" y="76"/>
                      <a:pt x="17" y="76"/>
                      <a:pt x="17" y="76"/>
                    </a:cubicBezTo>
                    <a:cubicBezTo>
                      <a:pt x="17" y="76"/>
                      <a:pt x="17" y="76"/>
                      <a:pt x="17" y="77"/>
                    </a:cubicBezTo>
                    <a:cubicBezTo>
                      <a:pt x="17" y="77"/>
                      <a:pt x="17" y="77"/>
                      <a:pt x="17" y="77"/>
                    </a:cubicBezTo>
                    <a:cubicBezTo>
                      <a:pt x="50" y="74"/>
                      <a:pt x="50" y="74"/>
                      <a:pt x="50" y="74"/>
                    </a:cubicBezTo>
                    <a:cubicBezTo>
                      <a:pt x="50" y="74"/>
                      <a:pt x="50" y="74"/>
                      <a:pt x="50" y="73"/>
                    </a:cubicBezTo>
                    <a:cubicBezTo>
                      <a:pt x="50" y="73"/>
                      <a:pt x="50" y="73"/>
                      <a:pt x="50" y="73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46">
                  <a:defRPr/>
                </a:pPr>
                <a:endParaRPr lang="zh-CN" altLang="en-US">
                  <a:solidFill>
                    <a:prstClr val="black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</p:grpSp>
        <p:grpSp>
          <p:nvGrpSpPr>
            <p:cNvPr id="172" name="Group 45"/>
            <p:cNvGrpSpPr/>
            <p:nvPr/>
          </p:nvGrpSpPr>
          <p:grpSpPr>
            <a:xfrm>
              <a:off x="761" y="5603"/>
              <a:ext cx="1346" cy="1346"/>
              <a:chOff x="920223" y="3692891"/>
              <a:chExt cx="630646" cy="630646"/>
            </a:xfrm>
          </p:grpSpPr>
          <p:sp>
            <p:nvSpPr>
              <p:cNvPr id="173" name="Rounded Rectangle 137"/>
              <p:cNvSpPr/>
              <p:nvPr/>
            </p:nvSpPr>
            <p:spPr>
              <a:xfrm>
                <a:off x="920223" y="3692891"/>
                <a:ext cx="630646" cy="630646"/>
              </a:xfrm>
              <a:prstGeom prst="round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rgbClr val="19AAE1">
                  <a:shade val="50000"/>
                </a:srgbClr>
              </a:lnRef>
              <a:fillRef idx="1">
                <a:srgbClr val="19AAE1"/>
              </a:fillRef>
              <a:effectRef idx="0">
                <a:srgbClr val="19AAE1"/>
              </a:effectRef>
              <a:fontRef idx="minor">
                <a:sysClr val="window" lastClr="FFFFFF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:endParaRPr lang="en-US" sz="2100" dirty="0">
                  <a:latin typeface="Lato" charset="0"/>
                </a:endParaRPr>
              </a:p>
            </p:txBody>
          </p:sp>
          <p:sp>
            <p:nvSpPr>
              <p:cNvPr id="174" name="Freeform 69"/>
              <p:cNvSpPr>
                <a:spLocks noEditPoints="1"/>
              </p:cNvSpPr>
              <p:nvPr/>
            </p:nvSpPr>
            <p:spPr bwMode="auto">
              <a:xfrm>
                <a:off x="1063910" y="3810343"/>
                <a:ext cx="375934" cy="383568"/>
              </a:xfrm>
              <a:custGeom>
                <a:avLst/>
                <a:gdLst>
                  <a:gd name="T0" fmla="*/ 87 w 91"/>
                  <a:gd name="T1" fmla="*/ 39 h 93"/>
                  <a:gd name="T2" fmla="*/ 91 w 91"/>
                  <a:gd name="T3" fmla="*/ 46 h 93"/>
                  <a:gd name="T4" fmla="*/ 91 w 91"/>
                  <a:gd name="T5" fmla="*/ 83 h 93"/>
                  <a:gd name="T6" fmla="*/ 81 w 91"/>
                  <a:gd name="T7" fmla="*/ 93 h 93"/>
                  <a:gd name="T8" fmla="*/ 10 w 91"/>
                  <a:gd name="T9" fmla="*/ 93 h 93"/>
                  <a:gd name="T10" fmla="*/ 0 w 91"/>
                  <a:gd name="T11" fmla="*/ 83 h 93"/>
                  <a:gd name="T12" fmla="*/ 0 w 91"/>
                  <a:gd name="T13" fmla="*/ 46 h 93"/>
                  <a:gd name="T14" fmla="*/ 3 w 91"/>
                  <a:gd name="T15" fmla="*/ 40 h 93"/>
                  <a:gd name="T16" fmla="*/ 3 w 91"/>
                  <a:gd name="T17" fmla="*/ 40 h 93"/>
                  <a:gd name="T18" fmla="*/ 3 w 91"/>
                  <a:gd name="T19" fmla="*/ 40 h 93"/>
                  <a:gd name="T20" fmla="*/ 3 w 91"/>
                  <a:gd name="T21" fmla="*/ 39 h 93"/>
                  <a:gd name="T22" fmla="*/ 40 w 91"/>
                  <a:gd name="T23" fmla="*/ 3 h 93"/>
                  <a:gd name="T24" fmla="*/ 51 w 91"/>
                  <a:gd name="T25" fmla="*/ 3 h 93"/>
                  <a:gd name="T26" fmla="*/ 87 w 91"/>
                  <a:gd name="T27" fmla="*/ 39 h 93"/>
                  <a:gd name="T28" fmla="*/ 16 w 91"/>
                  <a:gd name="T29" fmla="*/ 30 h 93"/>
                  <a:gd name="T30" fmla="*/ 16 w 91"/>
                  <a:gd name="T31" fmla="*/ 52 h 93"/>
                  <a:gd name="T32" fmla="*/ 46 w 91"/>
                  <a:gd name="T33" fmla="*/ 75 h 93"/>
                  <a:gd name="T34" fmla="*/ 73 w 91"/>
                  <a:gd name="T35" fmla="*/ 54 h 93"/>
                  <a:gd name="T36" fmla="*/ 73 w 91"/>
                  <a:gd name="T37" fmla="*/ 30 h 93"/>
                  <a:gd name="T38" fmla="*/ 16 w 91"/>
                  <a:gd name="T39" fmla="*/ 30 h 93"/>
                  <a:gd name="T40" fmla="*/ 26 w 91"/>
                  <a:gd name="T41" fmla="*/ 35 h 93"/>
                  <a:gd name="T42" fmla="*/ 26 w 91"/>
                  <a:gd name="T43" fmla="*/ 39 h 93"/>
                  <a:gd name="T44" fmla="*/ 64 w 91"/>
                  <a:gd name="T45" fmla="*/ 39 h 93"/>
                  <a:gd name="T46" fmla="*/ 64 w 91"/>
                  <a:gd name="T47" fmla="*/ 35 h 93"/>
                  <a:gd name="T48" fmla="*/ 26 w 91"/>
                  <a:gd name="T49" fmla="*/ 35 h 93"/>
                  <a:gd name="T50" fmla="*/ 26 w 91"/>
                  <a:gd name="T51" fmla="*/ 51 h 93"/>
                  <a:gd name="T52" fmla="*/ 26 w 91"/>
                  <a:gd name="T53" fmla="*/ 55 h 93"/>
                  <a:gd name="T54" fmla="*/ 64 w 91"/>
                  <a:gd name="T55" fmla="*/ 55 h 93"/>
                  <a:gd name="T56" fmla="*/ 64 w 91"/>
                  <a:gd name="T57" fmla="*/ 51 h 93"/>
                  <a:gd name="T58" fmla="*/ 26 w 91"/>
                  <a:gd name="T59" fmla="*/ 51 h 93"/>
                  <a:gd name="T60" fmla="*/ 26 w 91"/>
                  <a:gd name="T61" fmla="*/ 43 h 93"/>
                  <a:gd name="T62" fmla="*/ 26 w 91"/>
                  <a:gd name="T63" fmla="*/ 47 h 93"/>
                  <a:gd name="T64" fmla="*/ 64 w 91"/>
                  <a:gd name="T65" fmla="*/ 47 h 93"/>
                  <a:gd name="T66" fmla="*/ 64 w 91"/>
                  <a:gd name="T67" fmla="*/ 43 h 93"/>
                  <a:gd name="T68" fmla="*/ 26 w 91"/>
                  <a:gd name="T69" fmla="*/ 43 h 93"/>
                  <a:gd name="T70" fmla="*/ 10 w 91"/>
                  <a:gd name="T71" fmla="*/ 87 h 93"/>
                  <a:gd name="T72" fmla="*/ 28 w 91"/>
                  <a:gd name="T73" fmla="*/ 70 h 93"/>
                  <a:gd name="T74" fmla="*/ 28 w 91"/>
                  <a:gd name="T75" fmla="*/ 67 h 93"/>
                  <a:gd name="T76" fmla="*/ 26 w 91"/>
                  <a:gd name="T77" fmla="*/ 67 h 93"/>
                  <a:gd name="T78" fmla="*/ 8 w 91"/>
                  <a:gd name="T79" fmla="*/ 84 h 93"/>
                  <a:gd name="T80" fmla="*/ 8 w 91"/>
                  <a:gd name="T81" fmla="*/ 87 h 93"/>
                  <a:gd name="T82" fmla="*/ 10 w 91"/>
                  <a:gd name="T83" fmla="*/ 87 h 93"/>
                  <a:gd name="T84" fmla="*/ 85 w 91"/>
                  <a:gd name="T85" fmla="*/ 84 h 93"/>
                  <a:gd name="T86" fmla="*/ 67 w 91"/>
                  <a:gd name="T87" fmla="*/ 67 h 93"/>
                  <a:gd name="T88" fmla="*/ 64 w 91"/>
                  <a:gd name="T89" fmla="*/ 67 h 93"/>
                  <a:gd name="T90" fmla="*/ 64 w 91"/>
                  <a:gd name="T91" fmla="*/ 70 h 93"/>
                  <a:gd name="T92" fmla="*/ 82 w 91"/>
                  <a:gd name="T93" fmla="*/ 87 h 93"/>
                  <a:gd name="T94" fmla="*/ 85 w 91"/>
                  <a:gd name="T95" fmla="*/ 87 h 93"/>
                  <a:gd name="T96" fmla="*/ 85 w 91"/>
                  <a:gd name="T97" fmla="*/ 84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1" h="93">
                    <a:moveTo>
                      <a:pt x="87" y="39"/>
                    </a:moveTo>
                    <a:cubicBezTo>
                      <a:pt x="89" y="40"/>
                      <a:pt x="91" y="43"/>
                      <a:pt x="91" y="46"/>
                    </a:cubicBezTo>
                    <a:cubicBezTo>
                      <a:pt x="91" y="83"/>
                      <a:pt x="91" y="83"/>
                      <a:pt x="91" y="83"/>
                    </a:cubicBezTo>
                    <a:cubicBezTo>
                      <a:pt x="91" y="89"/>
                      <a:pt x="86" y="93"/>
                      <a:pt x="81" y="93"/>
                    </a:cubicBezTo>
                    <a:cubicBezTo>
                      <a:pt x="10" y="93"/>
                      <a:pt x="10" y="93"/>
                      <a:pt x="10" y="93"/>
                    </a:cubicBezTo>
                    <a:cubicBezTo>
                      <a:pt x="5" y="93"/>
                      <a:pt x="0" y="89"/>
                      <a:pt x="0" y="83"/>
                    </a:cubicBezTo>
                    <a:cubicBezTo>
                      <a:pt x="0" y="46"/>
                      <a:pt x="0" y="46"/>
                      <a:pt x="0" y="46"/>
                    </a:cubicBezTo>
                    <a:cubicBezTo>
                      <a:pt x="0" y="44"/>
                      <a:pt x="1" y="41"/>
                      <a:pt x="3" y="40"/>
                    </a:cubicBezTo>
                    <a:cubicBezTo>
                      <a:pt x="3" y="40"/>
                      <a:pt x="3" y="40"/>
                      <a:pt x="3" y="40"/>
                    </a:cubicBezTo>
                    <a:cubicBezTo>
                      <a:pt x="3" y="40"/>
                      <a:pt x="3" y="40"/>
                      <a:pt x="3" y="40"/>
                    </a:cubicBezTo>
                    <a:cubicBezTo>
                      <a:pt x="3" y="40"/>
                      <a:pt x="3" y="40"/>
                      <a:pt x="3" y="39"/>
                    </a:cubicBezTo>
                    <a:cubicBezTo>
                      <a:pt x="40" y="3"/>
                      <a:pt x="40" y="3"/>
                      <a:pt x="40" y="3"/>
                    </a:cubicBezTo>
                    <a:cubicBezTo>
                      <a:pt x="43" y="0"/>
                      <a:pt x="47" y="0"/>
                      <a:pt x="51" y="3"/>
                    </a:cubicBezTo>
                    <a:cubicBezTo>
                      <a:pt x="87" y="39"/>
                      <a:pt x="87" y="39"/>
                      <a:pt x="87" y="39"/>
                    </a:cubicBezTo>
                    <a:close/>
                    <a:moveTo>
                      <a:pt x="16" y="30"/>
                    </a:moveTo>
                    <a:cubicBezTo>
                      <a:pt x="16" y="52"/>
                      <a:pt x="16" y="52"/>
                      <a:pt x="16" y="52"/>
                    </a:cubicBezTo>
                    <a:cubicBezTo>
                      <a:pt x="46" y="75"/>
                      <a:pt x="46" y="75"/>
                      <a:pt x="46" y="75"/>
                    </a:cubicBezTo>
                    <a:cubicBezTo>
                      <a:pt x="73" y="54"/>
                      <a:pt x="73" y="54"/>
                      <a:pt x="73" y="54"/>
                    </a:cubicBezTo>
                    <a:cubicBezTo>
                      <a:pt x="73" y="30"/>
                      <a:pt x="73" y="30"/>
                      <a:pt x="73" y="30"/>
                    </a:cubicBezTo>
                    <a:cubicBezTo>
                      <a:pt x="16" y="30"/>
                      <a:pt x="16" y="30"/>
                      <a:pt x="16" y="30"/>
                    </a:cubicBezTo>
                    <a:close/>
                    <a:moveTo>
                      <a:pt x="26" y="35"/>
                    </a:moveTo>
                    <a:cubicBezTo>
                      <a:pt x="26" y="39"/>
                      <a:pt x="26" y="39"/>
                      <a:pt x="26" y="39"/>
                    </a:cubicBezTo>
                    <a:cubicBezTo>
                      <a:pt x="64" y="39"/>
                      <a:pt x="64" y="39"/>
                      <a:pt x="64" y="39"/>
                    </a:cubicBezTo>
                    <a:cubicBezTo>
                      <a:pt x="64" y="35"/>
                      <a:pt x="64" y="35"/>
                      <a:pt x="64" y="35"/>
                    </a:cubicBezTo>
                    <a:cubicBezTo>
                      <a:pt x="26" y="35"/>
                      <a:pt x="26" y="35"/>
                      <a:pt x="26" y="35"/>
                    </a:cubicBezTo>
                    <a:close/>
                    <a:moveTo>
                      <a:pt x="26" y="51"/>
                    </a:moveTo>
                    <a:cubicBezTo>
                      <a:pt x="26" y="55"/>
                      <a:pt x="26" y="55"/>
                      <a:pt x="26" y="55"/>
                    </a:cubicBezTo>
                    <a:cubicBezTo>
                      <a:pt x="64" y="55"/>
                      <a:pt x="64" y="55"/>
                      <a:pt x="64" y="55"/>
                    </a:cubicBezTo>
                    <a:cubicBezTo>
                      <a:pt x="64" y="51"/>
                      <a:pt x="64" y="51"/>
                      <a:pt x="64" y="51"/>
                    </a:cubicBezTo>
                    <a:cubicBezTo>
                      <a:pt x="26" y="51"/>
                      <a:pt x="26" y="51"/>
                      <a:pt x="26" y="51"/>
                    </a:cubicBezTo>
                    <a:close/>
                    <a:moveTo>
                      <a:pt x="26" y="43"/>
                    </a:moveTo>
                    <a:cubicBezTo>
                      <a:pt x="26" y="47"/>
                      <a:pt x="26" y="47"/>
                      <a:pt x="26" y="47"/>
                    </a:cubicBezTo>
                    <a:cubicBezTo>
                      <a:pt x="64" y="47"/>
                      <a:pt x="64" y="47"/>
                      <a:pt x="64" y="47"/>
                    </a:cubicBezTo>
                    <a:cubicBezTo>
                      <a:pt x="64" y="43"/>
                      <a:pt x="64" y="43"/>
                      <a:pt x="64" y="43"/>
                    </a:cubicBezTo>
                    <a:cubicBezTo>
                      <a:pt x="26" y="43"/>
                      <a:pt x="26" y="43"/>
                      <a:pt x="26" y="43"/>
                    </a:cubicBezTo>
                    <a:close/>
                    <a:moveTo>
                      <a:pt x="10" y="87"/>
                    </a:moveTo>
                    <a:cubicBezTo>
                      <a:pt x="28" y="70"/>
                      <a:pt x="28" y="70"/>
                      <a:pt x="28" y="70"/>
                    </a:cubicBezTo>
                    <a:cubicBezTo>
                      <a:pt x="29" y="69"/>
                      <a:pt x="29" y="68"/>
                      <a:pt x="28" y="67"/>
                    </a:cubicBezTo>
                    <a:cubicBezTo>
                      <a:pt x="28" y="66"/>
                      <a:pt x="27" y="66"/>
                      <a:pt x="26" y="67"/>
                    </a:cubicBezTo>
                    <a:cubicBezTo>
                      <a:pt x="8" y="84"/>
                      <a:pt x="8" y="84"/>
                      <a:pt x="8" y="84"/>
                    </a:cubicBezTo>
                    <a:cubicBezTo>
                      <a:pt x="7" y="85"/>
                      <a:pt x="7" y="86"/>
                      <a:pt x="8" y="87"/>
                    </a:cubicBezTo>
                    <a:cubicBezTo>
                      <a:pt x="8" y="88"/>
                      <a:pt x="10" y="88"/>
                      <a:pt x="10" y="87"/>
                    </a:cubicBezTo>
                    <a:close/>
                    <a:moveTo>
                      <a:pt x="85" y="84"/>
                    </a:moveTo>
                    <a:cubicBezTo>
                      <a:pt x="67" y="67"/>
                      <a:pt x="67" y="67"/>
                      <a:pt x="67" y="67"/>
                    </a:cubicBezTo>
                    <a:cubicBezTo>
                      <a:pt x="66" y="66"/>
                      <a:pt x="65" y="66"/>
                      <a:pt x="64" y="67"/>
                    </a:cubicBezTo>
                    <a:cubicBezTo>
                      <a:pt x="63" y="68"/>
                      <a:pt x="63" y="69"/>
                      <a:pt x="64" y="70"/>
                    </a:cubicBezTo>
                    <a:cubicBezTo>
                      <a:pt x="82" y="87"/>
                      <a:pt x="82" y="87"/>
                      <a:pt x="82" y="87"/>
                    </a:cubicBezTo>
                    <a:cubicBezTo>
                      <a:pt x="83" y="88"/>
                      <a:pt x="84" y="88"/>
                      <a:pt x="85" y="87"/>
                    </a:cubicBezTo>
                    <a:cubicBezTo>
                      <a:pt x="85" y="86"/>
                      <a:pt x="85" y="85"/>
                      <a:pt x="85" y="84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ysClr val="windowText" lastClr="000000"/>
                    </a:solidFill>
                    <a:latin typeface="Lato" charset="0"/>
                    <a:ea typeface="+mn-ea"/>
                    <a:cs typeface="+mn-ea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ysClr val="windowText" lastClr="000000"/>
                    </a:solidFill>
                    <a:latin typeface="Lato" charset="0"/>
                    <a:ea typeface="+mn-ea"/>
                    <a:cs typeface="+mn-ea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ysClr val="windowText" lastClr="000000"/>
                    </a:solidFill>
                    <a:latin typeface="Lato" charset="0"/>
                    <a:ea typeface="+mn-ea"/>
                    <a:cs typeface="+mn-ea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ysClr val="windowText" lastClr="000000"/>
                    </a:solidFill>
                    <a:latin typeface="Lato" charset="0"/>
                    <a:ea typeface="+mn-ea"/>
                    <a:cs typeface="+mn-ea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ysClr val="windowText" lastClr="000000"/>
                    </a:solidFill>
                    <a:latin typeface="Lato" charset="0"/>
                    <a:ea typeface="+mn-ea"/>
                    <a:cs typeface="+mn-ea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ysClr val="windowText" lastClr="000000"/>
                    </a:solidFill>
                    <a:latin typeface="Lato" charset="0"/>
                    <a:ea typeface="+mn-ea"/>
                    <a:cs typeface="+mn-ea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ysClr val="windowText" lastClr="000000"/>
                    </a:solidFill>
                    <a:latin typeface="Lato" charset="0"/>
                    <a:ea typeface="+mn-ea"/>
                    <a:cs typeface="+mn-ea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ysClr val="windowText" lastClr="000000"/>
                    </a:solidFill>
                    <a:latin typeface="Lato" charset="0"/>
                    <a:ea typeface="+mn-ea"/>
                    <a:cs typeface="+mn-ea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ysClr val="windowText" lastClr="000000"/>
                    </a:solidFill>
                    <a:latin typeface="Lato" charset="0"/>
                    <a:ea typeface="+mn-ea"/>
                    <a:cs typeface="+mn-ea"/>
                  </a:defRPr>
                </a:lvl9pPr>
              </a:lstStyle>
              <a:p>
                <a:pPr defTabSz="914446">
                  <a:defRPr/>
                </a:pPr>
                <a:endParaRPr lang="zh-CN" altLang="en-US">
                  <a:solidFill>
                    <a:prstClr val="black"/>
                  </a:solidFill>
                  <a:ea typeface="宋体" panose="02010600030101010101" pitchFamily="2" charset="-122"/>
                </a:endParaRPr>
              </a:p>
            </p:txBody>
          </p:sp>
        </p:grpSp>
      </p:grpSp>
      <p:sp>
        <p:nvSpPr>
          <p:cNvPr id="236" name="Content Placeholder 19"/>
          <p:cNvSpPr txBox="1"/>
          <p:nvPr/>
        </p:nvSpPr>
        <p:spPr>
          <a:xfrm>
            <a:off x="1471294" y="1784899"/>
            <a:ext cx="10464251" cy="755650"/>
          </a:xfrm>
          <a:prstGeom prst="rect">
            <a:avLst/>
          </a:prstGeom>
        </p:spPr>
        <p:txBody>
          <a:bodyPr vert="horz" lIns="91577" tIns="45788" rIns="91577" bIns="45788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46">
              <a:lnSpc>
                <a:spcPct val="110000"/>
              </a:lnSpc>
              <a:spcBef>
                <a:spcPts val="0"/>
              </a:spcBef>
              <a:buNone/>
              <a:defRPr/>
            </a:pPr>
            <a:r>
              <a:rPr lang="en-US" altLang="zh-CN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Trình</a:t>
            </a:r>
            <a:r>
              <a:rPr lang="en-US" altLang="zh-CN" sz="2400" dirty="0">
                <a:solidFill>
                  <a:prstClr val="black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bày</a:t>
            </a:r>
            <a:r>
              <a:rPr lang="en-US" altLang="zh-CN" sz="2400" dirty="0">
                <a:solidFill>
                  <a:prstClr val="black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được</a:t>
            </a:r>
            <a:r>
              <a:rPr lang="en-US" altLang="zh-CN" sz="2400" dirty="0">
                <a:solidFill>
                  <a:prstClr val="black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quá</a:t>
            </a:r>
            <a:r>
              <a:rPr lang="en-US" altLang="zh-CN" sz="2400" dirty="0">
                <a:solidFill>
                  <a:prstClr val="black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trình</a:t>
            </a:r>
            <a:r>
              <a:rPr lang="en-US" altLang="zh-CN" sz="2400" dirty="0">
                <a:solidFill>
                  <a:prstClr val="black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phát</a:t>
            </a:r>
            <a:r>
              <a:rPr lang="en-US" altLang="zh-CN" sz="2400" dirty="0">
                <a:solidFill>
                  <a:prstClr val="black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hiện</a:t>
            </a:r>
            <a:r>
              <a:rPr lang="en-US" altLang="zh-CN" sz="2400" dirty="0">
                <a:solidFill>
                  <a:prstClr val="black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kim</a:t>
            </a:r>
            <a:r>
              <a:rPr lang="en-US" altLang="zh-CN" sz="2400" dirty="0">
                <a:solidFill>
                  <a:prstClr val="black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loại</a:t>
            </a:r>
            <a:r>
              <a:rPr lang="en-US" altLang="zh-CN" sz="2400" dirty="0">
                <a:solidFill>
                  <a:prstClr val="black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và</a:t>
            </a:r>
            <a:r>
              <a:rPr lang="en-US" altLang="zh-CN" sz="2400" dirty="0">
                <a:solidFill>
                  <a:prstClr val="black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vai</a:t>
            </a:r>
            <a:r>
              <a:rPr lang="en-US" altLang="zh-CN" sz="2400" dirty="0">
                <a:solidFill>
                  <a:prstClr val="black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trò</a:t>
            </a:r>
            <a:r>
              <a:rPr lang="en-US" altLang="zh-CN" sz="2400" dirty="0">
                <a:solidFill>
                  <a:prstClr val="black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của</a:t>
            </a:r>
            <a:r>
              <a:rPr lang="en-US" altLang="zh-CN" sz="2400" dirty="0">
                <a:solidFill>
                  <a:prstClr val="black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nó</a:t>
            </a:r>
            <a:r>
              <a:rPr lang="en-US" altLang="zh-CN" sz="2400" dirty="0">
                <a:solidFill>
                  <a:prstClr val="black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đối</a:t>
            </a:r>
            <a:r>
              <a:rPr lang="en-US" altLang="zh-CN" sz="2400" dirty="0">
                <a:solidFill>
                  <a:prstClr val="black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với</a:t>
            </a:r>
            <a:r>
              <a:rPr lang="en-US" altLang="zh-CN" sz="2400" dirty="0">
                <a:solidFill>
                  <a:prstClr val="black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sự</a:t>
            </a:r>
            <a:r>
              <a:rPr lang="en-US" altLang="zh-CN" sz="2400" dirty="0">
                <a:solidFill>
                  <a:prstClr val="black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chuyển</a:t>
            </a:r>
            <a:r>
              <a:rPr lang="en-US" altLang="zh-CN" sz="2400" dirty="0">
                <a:solidFill>
                  <a:prstClr val="black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biến</a:t>
            </a:r>
            <a:r>
              <a:rPr lang="en-US" altLang="zh-CN" sz="2400" dirty="0">
                <a:solidFill>
                  <a:prstClr val="black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từ</a:t>
            </a:r>
            <a:r>
              <a:rPr lang="en-US" altLang="zh-CN" sz="2400" dirty="0">
                <a:solidFill>
                  <a:prstClr val="black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xã</a:t>
            </a:r>
            <a:r>
              <a:rPr lang="en-US" altLang="zh-CN" sz="2400" dirty="0">
                <a:solidFill>
                  <a:prstClr val="black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hội</a:t>
            </a:r>
            <a:r>
              <a:rPr lang="en-US" altLang="zh-CN" sz="2400" dirty="0">
                <a:solidFill>
                  <a:prstClr val="black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nguyên</a:t>
            </a:r>
            <a:r>
              <a:rPr lang="en-US" altLang="zh-CN" sz="2400" dirty="0">
                <a:solidFill>
                  <a:prstClr val="black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thủy</a:t>
            </a:r>
            <a:r>
              <a:rPr lang="en-US" altLang="zh-CN" sz="2400" dirty="0">
                <a:solidFill>
                  <a:prstClr val="black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sang </a:t>
            </a:r>
            <a:r>
              <a:rPr lang="en-US" altLang="zh-CN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xã</a:t>
            </a:r>
            <a:r>
              <a:rPr lang="en-US" altLang="zh-CN" sz="2400" dirty="0">
                <a:solidFill>
                  <a:prstClr val="black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hội</a:t>
            </a:r>
            <a:r>
              <a:rPr lang="en-US" altLang="zh-CN" sz="2400" dirty="0">
                <a:solidFill>
                  <a:prstClr val="black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có</a:t>
            </a:r>
            <a:r>
              <a:rPr lang="en-US" altLang="zh-CN" sz="2400" dirty="0">
                <a:solidFill>
                  <a:prstClr val="black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giai</a:t>
            </a:r>
            <a:r>
              <a:rPr lang="en-US" altLang="zh-CN" sz="2400" dirty="0">
                <a:solidFill>
                  <a:prstClr val="black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cấp</a:t>
            </a:r>
            <a:r>
              <a:rPr lang="en-US" altLang="zh-CN" sz="2400" dirty="0">
                <a:solidFill>
                  <a:prstClr val="black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.</a:t>
            </a:r>
            <a:endParaRPr lang="zh-CN" altLang="en-US" sz="2400" b="1" dirty="0">
              <a:solidFill>
                <a:prstClr val="black"/>
              </a:solidFill>
              <a:latin typeface="Times New Roman" panose="02020603050405020304" pitchFamily="18" charset="0"/>
              <a:ea typeface="字体管家棉花糖" panose="00020600040101010101" charset="-122"/>
              <a:cs typeface="Times New Roman" panose="02020603050405020304" pitchFamily="18" charset="0"/>
            </a:endParaRPr>
          </a:p>
        </p:txBody>
      </p:sp>
      <p:sp>
        <p:nvSpPr>
          <p:cNvPr id="4" name="Content Placeholder 19"/>
          <p:cNvSpPr txBox="1"/>
          <p:nvPr/>
        </p:nvSpPr>
        <p:spPr>
          <a:xfrm>
            <a:off x="1471294" y="2836001"/>
            <a:ext cx="8855076" cy="755650"/>
          </a:xfrm>
          <a:prstGeom prst="rect">
            <a:avLst/>
          </a:prstGeom>
        </p:spPr>
        <p:txBody>
          <a:bodyPr vert="horz" lIns="91577" tIns="45788" rIns="91577" bIns="45788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46">
              <a:lnSpc>
                <a:spcPct val="110000"/>
              </a:lnSpc>
              <a:spcBef>
                <a:spcPts val="0"/>
              </a:spcBef>
              <a:buNone/>
              <a:defRPr/>
            </a:pPr>
            <a:r>
              <a:rPr lang="en-US" altLang="zh-CN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Mô</a:t>
            </a:r>
            <a:r>
              <a:rPr lang="en-US" altLang="zh-CN" sz="2400" dirty="0">
                <a:solidFill>
                  <a:prstClr val="black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tả</a:t>
            </a:r>
            <a:r>
              <a:rPr lang="en-US" altLang="zh-CN" sz="2400" dirty="0">
                <a:solidFill>
                  <a:prstClr val="black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được</a:t>
            </a:r>
            <a:r>
              <a:rPr lang="en-US" altLang="zh-CN" sz="2400" dirty="0">
                <a:solidFill>
                  <a:prstClr val="black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sự</a:t>
            </a:r>
            <a:r>
              <a:rPr lang="en-US" altLang="zh-CN" sz="2400" dirty="0">
                <a:solidFill>
                  <a:prstClr val="black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hình</a:t>
            </a:r>
            <a:r>
              <a:rPr lang="en-US" altLang="zh-CN" sz="2400" dirty="0">
                <a:solidFill>
                  <a:prstClr val="black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thành</a:t>
            </a:r>
            <a:r>
              <a:rPr lang="en-US" altLang="zh-CN" sz="2400" dirty="0">
                <a:solidFill>
                  <a:prstClr val="black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xã</a:t>
            </a:r>
            <a:r>
              <a:rPr lang="en-US" altLang="zh-CN" sz="2400" dirty="0">
                <a:solidFill>
                  <a:prstClr val="black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hội</a:t>
            </a:r>
            <a:r>
              <a:rPr lang="en-US" altLang="zh-CN" sz="2400" dirty="0">
                <a:solidFill>
                  <a:prstClr val="black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có</a:t>
            </a:r>
            <a:r>
              <a:rPr lang="en-US" altLang="zh-CN" sz="2400" dirty="0">
                <a:solidFill>
                  <a:prstClr val="black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giai</a:t>
            </a:r>
            <a:r>
              <a:rPr lang="en-US" altLang="zh-CN" sz="2400" dirty="0">
                <a:solidFill>
                  <a:prstClr val="black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cấp</a:t>
            </a:r>
            <a:endParaRPr lang="zh-CN" altLang="en-US" sz="2400" b="1" dirty="0">
              <a:solidFill>
                <a:prstClr val="black"/>
              </a:solidFill>
              <a:latin typeface="Times New Roman" panose="02020603050405020304" pitchFamily="18" charset="0"/>
              <a:ea typeface="字体管家棉花糖" panose="00020600040101010101" charset="-122"/>
              <a:cs typeface="Times New Roman" panose="02020603050405020304" pitchFamily="18" charset="0"/>
            </a:endParaRPr>
          </a:p>
        </p:txBody>
      </p:sp>
      <p:sp>
        <p:nvSpPr>
          <p:cNvPr id="5" name="Content Placeholder 19"/>
          <p:cNvSpPr txBox="1"/>
          <p:nvPr/>
        </p:nvSpPr>
        <p:spPr>
          <a:xfrm>
            <a:off x="1482352" y="3678723"/>
            <a:ext cx="8855076" cy="755650"/>
          </a:xfrm>
          <a:prstGeom prst="rect">
            <a:avLst/>
          </a:prstGeom>
        </p:spPr>
        <p:txBody>
          <a:bodyPr vert="horz" lIns="91577" tIns="45788" rIns="91577" bIns="45788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46">
              <a:lnSpc>
                <a:spcPct val="110000"/>
              </a:lnSpc>
              <a:spcBef>
                <a:spcPts val="0"/>
              </a:spcBef>
              <a:buNone/>
              <a:defRPr/>
            </a:pPr>
            <a:r>
              <a:rPr lang="en-US" altLang="zh-CN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Giải</a:t>
            </a:r>
            <a:r>
              <a:rPr lang="en-US" altLang="zh-CN" sz="2400" dirty="0">
                <a:solidFill>
                  <a:prstClr val="black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thích</a:t>
            </a:r>
            <a:r>
              <a:rPr lang="en-US" altLang="zh-CN" sz="2400" dirty="0">
                <a:solidFill>
                  <a:prstClr val="black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được</a:t>
            </a:r>
            <a:r>
              <a:rPr lang="en-US" altLang="zh-CN" sz="2400" dirty="0">
                <a:solidFill>
                  <a:prstClr val="black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vì</a:t>
            </a:r>
            <a:r>
              <a:rPr lang="en-US" altLang="zh-CN" sz="2400" dirty="0">
                <a:solidFill>
                  <a:prstClr val="black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sao</a:t>
            </a:r>
            <a:r>
              <a:rPr lang="en-US" altLang="zh-CN" sz="2400" dirty="0">
                <a:solidFill>
                  <a:prstClr val="black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xã</a:t>
            </a:r>
            <a:r>
              <a:rPr lang="en-US" altLang="zh-CN" sz="2400" dirty="0">
                <a:solidFill>
                  <a:prstClr val="black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hội</a:t>
            </a:r>
            <a:r>
              <a:rPr lang="en-US" altLang="zh-CN" sz="2400" dirty="0">
                <a:solidFill>
                  <a:prstClr val="black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nguyên</a:t>
            </a:r>
            <a:r>
              <a:rPr lang="en-US" altLang="zh-CN" sz="2400" dirty="0">
                <a:solidFill>
                  <a:prstClr val="black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thủy</a:t>
            </a:r>
            <a:r>
              <a:rPr lang="en-US" altLang="zh-CN" sz="2400" dirty="0">
                <a:solidFill>
                  <a:prstClr val="black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tan </a:t>
            </a:r>
            <a:r>
              <a:rPr lang="en-US" altLang="zh-CN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rã</a:t>
            </a:r>
            <a:endParaRPr lang="zh-CN" altLang="en-US" sz="2400" b="1" dirty="0">
              <a:solidFill>
                <a:prstClr val="black"/>
              </a:solidFill>
              <a:latin typeface="Times New Roman" panose="02020603050405020304" pitchFamily="18" charset="0"/>
              <a:ea typeface="字体管家棉花糖" panose="00020600040101010101" charset="-122"/>
              <a:cs typeface="Times New Roman" panose="02020603050405020304" pitchFamily="18" charset="0"/>
            </a:endParaRPr>
          </a:p>
        </p:txBody>
      </p:sp>
      <p:sp>
        <p:nvSpPr>
          <p:cNvPr id="6" name="Content Placeholder 19"/>
          <p:cNvSpPr txBox="1"/>
          <p:nvPr/>
        </p:nvSpPr>
        <p:spPr>
          <a:xfrm>
            <a:off x="1471294" y="4495809"/>
            <a:ext cx="10464251" cy="755650"/>
          </a:xfrm>
          <a:prstGeom prst="rect">
            <a:avLst/>
          </a:prstGeom>
        </p:spPr>
        <p:txBody>
          <a:bodyPr vert="horz" lIns="91577" tIns="45788" rIns="91577" bIns="45788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46">
              <a:lnSpc>
                <a:spcPct val="110000"/>
              </a:lnSpc>
              <a:spcBef>
                <a:spcPts val="0"/>
              </a:spcBef>
              <a:buNone/>
              <a:defRPr/>
            </a:pPr>
            <a:r>
              <a:rPr lang="en-US" altLang="zh-CN" sz="2133" dirty="0" err="1">
                <a:solidFill>
                  <a:prstClr val="black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Nêu</a:t>
            </a:r>
            <a:r>
              <a:rPr lang="en-US" altLang="zh-CN" sz="2133" dirty="0">
                <a:solidFill>
                  <a:prstClr val="black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2133" dirty="0" err="1">
                <a:solidFill>
                  <a:prstClr val="black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và</a:t>
            </a:r>
            <a:r>
              <a:rPr lang="en-US" altLang="zh-CN" sz="2133" dirty="0">
                <a:solidFill>
                  <a:prstClr val="black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2133" dirty="0" err="1">
                <a:solidFill>
                  <a:prstClr val="black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giải</a:t>
            </a:r>
            <a:r>
              <a:rPr lang="en-US" altLang="zh-CN" sz="2133" dirty="0">
                <a:solidFill>
                  <a:prstClr val="black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2133" dirty="0" err="1">
                <a:solidFill>
                  <a:prstClr val="black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thích</a:t>
            </a:r>
            <a:r>
              <a:rPr lang="en-US" altLang="zh-CN" sz="2133" dirty="0">
                <a:solidFill>
                  <a:prstClr val="black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2133" dirty="0" err="1">
                <a:solidFill>
                  <a:prstClr val="black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được</a:t>
            </a:r>
            <a:r>
              <a:rPr lang="en-US" altLang="zh-CN" sz="2133" dirty="0">
                <a:solidFill>
                  <a:prstClr val="black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2133" dirty="0" err="1">
                <a:solidFill>
                  <a:prstClr val="black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sự</a:t>
            </a:r>
            <a:r>
              <a:rPr lang="en-US" altLang="zh-CN" sz="2133" dirty="0">
                <a:solidFill>
                  <a:prstClr val="black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2133" dirty="0" err="1">
                <a:solidFill>
                  <a:prstClr val="black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phân</a:t>
            </a:r>
            <a:r>
              <a:rPr lang="en-US" altLang="zh-CN" sz="2133" dirty="0">
                <a:solidFill>
                  <a:prstClr val="black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2133" dirty="0" err="1">
                <a:solidFill>
                  <a:prstClr val="black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hóa</a:t>
            </a:r>
            <a:r>
              <a:rPr lang="en-US" altLang="zh-CN" sz="2133" dirty="0">
                <a:solidFill>
                  <a:prstClr val="black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2133" dirty="0" err="1">
                <a:solidFill>
                  <a:prstClr val="black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không</a:t>
            </a:r>
            <a:r>
              <a:rPr lang="en-US" altLang="zh-CN" sz="2133" dirty="0">
                <a:solidFill>
                  <a:prstClr val="black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2133" dirty="0" err="1">
                <a:solidFill>
                  <a:prstClr val="black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triệt</a:t>
            </a:r>
            <a:r>
              <a:rPr lang="en-US" altLang="zh-CN" sz="2133" dirty="0">
                <a:solidFill>
                  <a:prstClr val="black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2133" dirty="0" err="1">
                <a:solidFill>
                  <a:prstClr val="black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để</a:t>
            </a:r>
            <a:r>
              <a:rPr lang="en-US" altLang="zh-CN" sz="2133" dirty="0">
                <a:solidFill>
                  <a:prstClr val="black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2133" dirty="0" err="1">
                <a:solidFill>
                  <a:prstClr val="black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của</a:t>
            </a:r>
            <a:r>
              <a:rPr lang="en-US" altLang="zh-CN" sz="2133" dirty="0">
                <a:solidFill>
                  <a:prstClr val="black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2133" dirty="0" err="1">
                <a:solidFill>
                  <a:prstClr val="black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xã</a:t>
            </a:r>
            <a:r>
              <a:rPr lang="en-US" altLang="zh-CN" sz="2133" dirty="0">
                <a:solidFill>
                  <a:prstClr val="black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2133" dirty="0" err="1">
                <a:solidFill>
                  <a:prstClr val="black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hội</a:t>
            </a:r>
            <a:r>
              <a:rPr lang="en-US" altLang="zh-CN" sz="2133" dirty="0">
                <a:solidFill>
                  <a:prstClr val="black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2133" dirty="0" err="1">
                <a:solidFill>
                  <a:prstClr val="black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nguyên</a:t>
            </a:r>
            <a:r>
              <a:rPr lang="en-US" altLang="zh-CN" sz="2133" dirty="0">
                <a:solidFill>
                  <a:prstClr val="black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2133" dirty="0" err="1">
                <a:solidFill>
                  <a:prstClr val="black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thủy</a:t>
            </a:r>
            <a:r>
              <a:rPr lang="en-US" altLang="zh-CN" sz="2133" dirty="0">
                <a:solidFill>
                  <a:prstClr val="black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ở </a:t>
            </a:r>
            <a:r>
              <a:rPr lang="en-US" altLang="zh-CN" sz="2133" dirty="0" err="1">
                <a:solidFill>
                  <a:prstClr val="black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phương</a:t>
            </a:r>
            <a:r>
              <a:rPr lang="en-US" altLang="zh-CN" sz="2133" dirty="0">
                <a:solidFill>
                  <a:prstClr val="black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2133" dirty="0" err="1">
                <a:solidFill>
                  <a:prstClr val="black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Đông</a:t>
            </a:r>
            <a:endParaRPr lang="zh-CN" altLang="en-US" sz="2133" b="1" dirty="0">
              <a:solidFill>
                <a:prstClr val="black"/>
              </a:solidFill>
              <a:latin typeface="Times New Roman" panose="02020603050405020304" pitchFamily="18" charset="0"/>
              <a:ea typeface="字体管家棉花糖" panose="00020600040101010101" charset="-122"/>
              <a:cs typeface="Times New Roman" panose="02020603050405020304" pitchFamily="18" charset="0"/>
            </a:endParaRPr>
          </a:p>
        </p:txBody>
      </p:sp>
      <p:sp>
        <p:nvSpPr>
          <p:cNvPr id="7" name="Content Placeholder 19"/>
          <p:cNvSpPr txBox="1"/>
          <p:nvPr/>
        </p:nvSpPr>
        <p:spPr>
          <a:xfrm>
            <a:off x="1479873" y="5399967"/>
            <a:ext cx="9376610" cy="755650"/>
          </a:xfrm>
          <a:prstGeom prst="rect">
            <a:avLst/>
          </a:prstGeom>
        </p:spPr>
        <p:txBody>
          <a:bodyPr vert="horz" lIns="91577" tIns="45788" rIns="91577" bIns="45788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46">
              <a:lnSpc>
                <a:spcPct val="110000"/>
              </a:lnSpc>
              <a:spcBef>
                <a:spcPts val="0"/>
              </a:spcBef>
              <a:buNone/>
              <a:defRPr/>
            </a:pPr>
            <a:r>
              <a:rPr lang="en-US" altLang="zh-CN" sz="2133" dirty="0" err="1">
                <a:solidFill>
                  <a:prstClr val="black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Nêu</a:t>
            </a:r>
            <a:r>
              <a:rPr lang="en-US" altLang="zh-CN" sz="2133" dirty="0">
                <a:solidFill>
                  <a:prstClr val="black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2133" dirty="0" err="1">
                <a:solidFill>
                  <a:prstClr val="black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được</a:t>
            </a:r>
            <a:r>
              <a:rPr lang="en-US" altLang="zh-CN" sz="2133" dirty="0">
                <a:solidFill>
                  <a:prstClr val="black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2133" dirty="0" err="1">
                <a:solidFill>
                  <a:prstClr val="black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một</a:t>
            </a:r>
            <a:r>
              <a:rPr lang="en-US" altLang="zh-CN" sz="2133" dirty="0">
                <a:solidFill>
                  <a:prstClr val="black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2133" dirty="0" err="1">
                <a:solidFill>
                  <a:prstClr val="black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số</a:t>
            </a:r>
            <a:r>
              <a:rPr lang="en-US" altLang="zh-CN" sz="2133" dirty="0">
                <a:solidFill>
                  <a:prstClr val="black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2133" dirty="0" err="1">
                <a:solidFill>
                  <a:prstClr val="black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nét</a:t>
            </a:r>
            <a:r>
              <a:rPr lang="en-US" altLang="zh-CN" sz="2133" dirty="0">
                <a:solidFill>
                  <a:prstClr val="black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2133" dirty="0" err="1">
                <a:solidFill>
                  <a:prstClr val="black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cơ</a:t>
            </a:r>
            <a:r>
              <a:rPr lang="en-US" altLang="zh-CN" sz="2133" dirty="0">
                <a:solidFill>
                  <a:prstClr val="black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2133" dirty="0" err="1">
                <a:solidFill>
                  <a:prstClr val="black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bản</a:t>
            </a:r>
            <a:r>
              <a:rPr lang="en-US" altLang="zh-CN" sz="2133" dirty="0">
                <a:solidFill>
                  <a:prstClr val="black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2133" dirty="0" err="1">
                <a:solidFill>
                  <a:prstClr val="black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của</a:t>
            </a:r>
            <a:r>
              <a:rPr lang="en-US" altLang="zh-CN" sz="2133" dirty="0">
                <a:solidFill>
                  <a:prstClr val="black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2133" dirty="0" err="1">
                <a:solidFill>
                  <a:prstClr val="black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xã</a:t>
            </a:r>
            <a:r>
              <a:rPr lang="en-US" altLang="zh-CN" sz="2133" dirty="0">
                <a:solidFill>
                  <a:prstClr val="black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2133" dirty="0" err="1">
                <a:solidFill>
                  <a:prstClr val="black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hội</a:t>
            </a:r>
            <a:r>
              <a:rPr lang="en-US" altLang="zh-CN" sz="2133" dirty="0">
                <a:solidFill>
                  <a:prstClr val="black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2133" dirty="0" err="1">
                <a:solidFill>
                  <a:prstClr val="black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nguyên</a:t>
            </a:r>
            <a:r>
              <a:rPr lang="en-US" altLang="zh-CN" sz="2133" dirty="0">
                <a:solidFill>
                  <a:prstClr val="black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2133" dirty="0" err="1">
                <a:solidFill>
                  <a:prstClr val="black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thủy</a:t>
            </a:r>
            <a:r>
              <a:rPr lang="en-US" altLang="zh-CN" sz="2133" dirty="0">
                <a:solidFill>
                  <a:prstClr val="black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2133" dirty="0" err="1">
                <a:solidFill>
                  <a:prstClr val="black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Việt</a:t>
            </a:r>
            <a:r>
              <a:rPr lang="en-US" altLang="zh-CN" sz="2133" dirty="0">
                <a:solidFill>
                  <a:prstClr val="black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Nam </a:t>
            </a:r>
            <a:r>
              <a:rPr lang="en-US" altLang="zh-CN" sz="2133" dirty="0" err="1">
                <a:solidFill>
                  <a:prstClr val="black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trong</a:t>
            </a:r>
            <a:r>
              <a:rPr lang="en-US" altLang="zh-CN" sz="2133" dirty="0">
                <a:solidFill>
                  <a:prstClr val="black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2133" dirty="0" err="1">
                <a:solidFill>
                  <a:prstClr val="black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quá</a:t>
            </a:r>
            <a:r>
              <a:rPr lang="en-US" altLang="zh-CN" sz="2133" dirty="0">
                <a:solidFill>
                  <a:prstClr val="black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2133" dirty="0" err="1">
                <a:solidFill>
                  <a:prstClr val="black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trình</a:t>
            </a:r>
            <a:r>
              <a:rPr lang="en-US" altLang="zh-CN" sz="2133" dirty="0">
                <a:solidFill>
                  <a:prstClr val="black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tan </a:t>
            </a:r>
            <a:r>
              <a:rPr lang="en-US" altLang="zh-CN" sz="2133" dirty="0" err="1">
                <a:solidFill>
                  <a:prstClr val="black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rã</a:t>
            </a:r>
            <a:r>
              <a:rPr lang="en-US" altLang="zh-CN" sz="2133" dirty="0">
                <a:solidFill>
                  <a:prstClr val="black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.</a:t>
            </a:r>
            <a:endParaRPr lang="zh-CN" altLang="en-US" sz="2133" b="1" dirty="0">
              <a:solidFill>
                <a:prstClr val="black"/>
              </a:solidFill>
              <a:latin typeface="Times New Roman" panose="02020603050405020304" pitchFamily="18" charset="0"/>
              <a:ea typeface="字体管家棉花糖" panose="00020600040101010101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0909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="" xmlns:a16="http://schemas.microsoft.com/office/drawing/2014/main" id="{E59DFCCD-9AAD-43E5-A268-FDD1540894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0000" y="25400"/>
            <a:ext cx="10515600" cy="660400"/>
          </a:xfrm>
        </p:spPr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II. SỰ CHUYỂN BIẾN TRONG XÃ HỘI NGUYÊN THỦY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5284AD15-CE56-48AE-BBD0-9EE73BE5EAA0}"/>
              </a:ext>
            </a:extLst>
          </p:cNvPr>
          <p:cNvSpPr txBox="1"/>
          <p:nvPr/>
        </p:nvSpPr>
        <p:spPr>
          <a:xfrm>
            <a:off x="508000" y="1125480"/>
            <a:ext cx="117856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4815" indent="-304815">
              <a:lnSpc>
                <a:spcPct val="200000"/>
              </a:lnSpc>
              <a:buFontTx/>
              <a:buChar char="-"/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04815" indent="-304815">
              <a:lnSpc>
                <a:spcPct val="200000"/>
              </a:lnSpc>
              <a:buFontTx/>
              <a:buChar char="-"/>
            </a:pP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nghèo</a:t>
            </a: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04815" indent="-304815">
              <a:lnSpc>
                <a:spcPct val="200000"/>
              </a:lnSpc>
              <a:buFontTx/>
              <a:buChar char="-"/>
            </a:pP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rã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endParaRPr lang="en-US" sz="28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Ở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Picture 9" descr="ban tay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0" y="0"/>
            <a:ext cx="969699" cy="782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836064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894" y="3322417"/>
            <a:ext cx="11261596" cy="1827100"/>
          </a:xfrm>
          <a:prstGeom prst="rect">
            <a:avLst/>
          </a:prstGeom>
        </p:spPr>
      </p:pic>
      <p:sp>
        <p:nvSpPr>
          <p:cNvPr id="3" name="Rectangle 7"/>
          <p:cNvSpPr>
            <a:spLocks noChangeArrowheads="1"/>
          </p:cNvSpPr>
          <p:nvPr/>
        </p:nvSpPr>
        <p:spPr bwMode="auto">
          <a:xfrm rot="10800000" flipV="1">
            <a:off x="96252" y="255459"/>
            <a:ext cx="11959389" cy="954107"/>
          </a:xfrm>
          <a:prstGeom prst="rect">
            <a:avLst/>
          </a:prstGeom>
          <a:solidFill>
            <a:srgbClr val="002060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b="1" i="0" u="none" strike="noStrike" cap="none" normalizeH="0" baseline="0" dirty="0" err="1" smtClean="0">
                <a:ln>
                  <a:noFill/>
                </a:ln>
                <a:effectLst/>
                <a:latin typeface="Times New Roman" panose="02020603050405020304" pitchFamily="18" charset="0"/>
                <a:ea typeface="Calibri" pitchFamily="34" charset="0"/>
                <a:cs typeface="Times New Roman" pitchFamily="18" charset="0"/>
              </a:rPr>
              <a:t>Quá</a:t>
            </a:r>
            <a:r>
              <a:rPr kumimoji="0" lang="fr-FR" sz="28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fr-FR" sz="2800" b="1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trình</a:t>
            </a:r>
            <a:r>
              <a:rPr kumimoji="0" lang="fr-FR" sz="28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fr-FR" sz="2800" b="1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phân</a:t>
            </a:r>
            <a:r>
              <a:rPr kumimoji="0" lang="fr-FR" sz="28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fr-FR" sz="2800" b="1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hóa</a:t>
            </a:r>
            <a:r>
              <a:rPr kumimoji="0" lang="fr-FR" sz="28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fr-FR" sz="2800" b="1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xã</a:t>
            </a:r>
            <a:r>
              <a:rPr kumimoji="0" lang="fr-FR" sz="28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fr-FR" sz="2800" b="1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hội</a:t>
            </a:r>
            <a:r>
              <a:rPr kumimoji="0" lang="fr-FR" sz="28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fr-FR" sz="2800" b="1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và</a:t>
            </a:r>
            <a:r>
              <a:rPr kumimoji="0" lang="fr-FR" sz="28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tan </a:t>
            </a:r>
            <a:r>
              <a:rPr kumimoji="0" lang="fr-FR" sz="2800" b="1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rã</a:t>
            </a:r>
            <a:r>
              <a:rPr kumimoji="0" lang="fr-FR" sz="28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fr-FR" sz="2800" b="1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của</a:t>
            </a:r>
            <a:r>
              <a:rPr kumimoji="0" lang="fr-FR" sz="28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fr-FR" sz="2800" b="1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xã</a:t>
            </a:r>
            <a:r>
              <a:rPr kumimoji="0" lang="fr-FR" sz="28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fr-FR" sz="2800" b="1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hội</a:t>
            </a:r>
            <a:r>
              <a:rPr kumimoji="0" lang="fr-FR" sz="28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fr-FR" sz="2800" b="1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nguyên</a:t>
            </a:r>
            <a:r>
              <a:rPr kumimoji="0" lang="fr-FR" sz="28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fr-FR" sz="2800" b="1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thủy</a:t>
            </a:r>
            <a:r>
              <a:rPr kumimoji="0" lang="fr-FR" sz="28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fr-FR" sz="2800" b="1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trên</a:t>
            </a:r>
            <a:r>
              <a:rPr kumimoji="0" lang="fr-FR" sz="28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fr-FR" sz="2800" b="1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thế</a:t>
            </a:r>
            <a:r>
              <a:rPr kumimoji="0" lang="fr-FR" sz="28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fr-FR" sz="2800" b="1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giới</a:t>
            </a:r>
            <a:r>
              <a:rPr kumimoji="0" lang="fr-FR" sz="28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fr-FR" sz="2800" b="1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không</a:t>
            </a:r>
            <a:r>
              <a:rPr kumimoji="0" lang="fr-FR" sz="28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fr-FR" sz="2800" b="1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giống</a:t>
            </a:r>
            <a:r>
              <a:rPr kumimoji="0" lang="fr-FR" sz="28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fr-FR" sz="2800" b="1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nhau</a:t>
            </a:r>
            <a:r>
              <a:rPr kumimoji="0" lang="fr-FR" sz="28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fr-FR" sz="2800" b="1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diễn</a:t>
            </a:r>
            <a:r>
              <a:rPr kumimoji="0" lang="fr-FR" sz="28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ra </a:t>
            </a:r>
            <a:r>
              <a:rPr kumimoji="0" lang="fr-FR" sz="2800" b="1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không</a:t>
            </a:r>
            <a:r>
              <a:rPr kumimoji="0" lang="fr-FR" sz="28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fr-FR" sz="2800" b="1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đồng</a:t>
            </a:r>
            <a:r>
              <a:rPr kumimoji="0" lang="fr-FR" sz="28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fr-FR" sz="2800" b="1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đều</a:t>
            </a:r>
            <a:r>
              <a:rPr kumimoji="0" lang="fr-FR" sz="28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ở </a:t>
            </a:r>
            <a:r>
              <a:rPr kumimoji="0" lang="fr-FR" sz="2800" b="1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những</a:t>
            </a:r>
            <a:r>
              <a:rPr kumimoji="0" lang="fr-FR" sz="28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fr-FR" sz="2800" b="1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khu</a:t>
            </a:r>
            <a:r>
              <a:rPr kumimoji="0" lang="fr-FR" sz="28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fr-FR" sz="2800" b="1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vực</a:t>
            </a:r>
            <a:r>
              <a:rPr kumimoji="0" lang="fr-FR" sz="28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fr-FR" sz="2800" b="1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khác</a:t>
            </a:r>
            <a:r>
              <a:rPr kumimoji="0" lang="fr-FR" sz="28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fr-FR" sz="2800" b="1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nhau</a:t>
            </a:r>
            <a:r>
              <a:rPr lang="fr-FR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fr-FR" sz="2800" b="1" i="0" u="none" strike="noStrike" cap="none" normalizeH="0" baseline="0" dirty="0" smtClean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20"/>
          <p:cNvSpPr txBox="1">
            <a:spLocks noChangeArrowheads="1"/>
          </p:cNvSpPr>
          <p:nvPr/>
        </p:nvSpPr>
        <p:spPr bwMode="auto">
          <a:xfrm>
            <a:off x="193464" y="1976273"/>
            <a:ext cx="11764963" cy="579438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3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3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3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US" sz="3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3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3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triệt</a:t>
            </a:r>
            <a:r>
              <a:rPr lang="en-US" sz="3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489542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8"/>
          <p:cNvSpPr txBox="1">
            <a:spLocks noChangeArrowheads="1"/>
          </p:cNvSpPr>
          <p:nvPr/>
        </p:nvSpPr>
        <p:spPr bwMode="auto">
          <a:xfrm>
            <a:off x="0" y="0"/>
            <a:ext cx="12192000" cy="1107996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000" b="1" dirty="0" err="1" smtClean="0">
                <a:solidFill>
                  <a:srgbClr val="FF3300"/>
                </a:solidFill>
                <a:latin typeface="Times New Roman" pitchFamily="18" charset="0"/>
                <a:ea typeface="字体管家棉花糖"/>
                <a:cs typeface="Times New Roman" pitchFamily="18" charset="0"/>
              </a:rPr>
              <a:t>Bài</a:t>
            </a:r>
            <a:r>
              <a:rPr lang="en-US" altLang="zh-CN" sz="2000" b="1" dirty="0" smtClean="0">
                <a:solidFill>
                  <a:srgbClr val="FF3300"/>
                </a:solidFill>
                <a:latin typeface="Times New Roman" pitchFamily="18" charset="0"/>
                <a:ea typeface="字体管家棉花糖"/>
                <a:cs typeface="Times New Roman" pitchFamily="18" charset="0"/>
              </a:rPr>
              <a:t> </a:t>
            </a:r>
            <a:r>
              <a:rPr lang="en-US" altLang="zh-CN" sz="2000" b="1" dirty="0">
                <a:solidFill>
                  <a:srgbClr val="FF3300"/>
                </a:solidFill>
                <a:latin typeface="Times New Roman" pitchFamily="18" charset="0"/>
                <a:ea typeface="字体管家棉花糖"/>
                <a:cs typeface="Times New Roman" pitchFamily="18" charset="0"/>
              </a:rPr>
              <a:t>5     </a:t>
            </a:r>
          </a:p>
          <a:p>
            <a:pPr algn="ctr">
              <a:lnSpc>
                <a:spcPct val="150000"/>
              </a:lnSpc>
            </a:pPr>
            <a:r>
              <a:rPr lang="en-US" altLang="zh-CN" sz="2400" b="1" dirty="0">
                <a:solidFill>
                  <a:srgbClr val="FF3300"/>
                </a:solidFill>
                <a:latin typeface="Times New Roman" pitchFamily="18" charset="0"/>
                <a:ea typeface="字体管家棉花糖"/>
                <a:cs typeface="Times New Roman" pitchFamily="18" charset="0"/>
              </a:rPr>
              <a:t>  SỰ CHUYỂN BIẾN TỪ XÃ HỘI NGUYÊN THỦY SANG XÃ HỘI CÓ GIAI CẤP</a:t>
            </a: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1101969"/>
            <a:ext cx="608427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sz="24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III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kumimoji="0" lang="nl-NL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Việt Nam cuối thời k</a:t>
            </a:r>
            <a:r>
              <a:rPr kumimoji="0" lang="nl-NL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ì</a:t>
            </a:r>
            <a:r>
              <a:rPr kumimoji="0" lang="nl-NL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nguyên thủy</a:t>
            </a:r>
            <a:endParaRPr kumimoji="0" lang="nl-NL" sz="24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7889" name="Picture 1" descr="C:\Users\Admin\Downloads\7._viet_nam_thoi_nguyen_thuy_5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500554"/>
            <a:ext cx="5474676" cy="5357445"/>
          </a:xfrm>
          <a:prstGeom prst="rect">
            <a:avLst/>
          </a:prstGeom>
          <a:noFill/>
        </p:spPr>
      </p:pic>
      <p:pic>
        <p:nvPicPr>
          <p:cNvPr id="41986" name="Picture 2" descr="C:\Users\Admin\Downloads\unnamed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60830" y="1512277"/>
            <a:ext cx="5955323" cy="534572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60796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481"/>
            <a:ext cx="5791417" cy="51572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417" y="76481"/>
            <a:ext cx="6400583" cy="50249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69" y="5582653"/>
            <a:ext cx="11633562" cy="991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5028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57" y="219720"/>
            <a:ext cx="11774438" cy="20422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57" y="2406316"/>
            <a:ext cx="11774438" cy="4054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043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38" y="0"/>
            <a:ext cx="11863136" cy="181676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799" y="2070141"/>
            <a:ext cx="11575654" cy="12265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799" y="3766594"/>
            <a:ext cx="11575654" cy="2525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556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47" y="241589"/>
            <a:ext cx="11550315" cy="14909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47" y="1732547"/>
            <a:ext cx="11550315" cy="4511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5944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96" y="330574"/>
            <a:ext cx="11514220" cy="15343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11" y="2133052"/>
            <a:ext cx="11327752" cy="1909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21831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236742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f7d30ea4b628d33971365e72821aa1c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3125" y="843716"/>
            <a:ext cx="965200" cy="100901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0842" y="5212194"/>
            <a:ext cx="4031331" cy="1641650"/>
          </a:xfrm>
          <a:prstGeom prst="rect">
            <a:avLst/>
          </a:prstGeom>
        </p:spPr>
      </p:pic>
      <p:pic>
        <p:nvPicPr>
          <p:cNvPr id="17" name="图片 3" descr="dbbdf7ebe7fa68866d08b93311b00402">
            <a:extLst>
              <a:ext uri="{FF2B5EF4-FFF2-40B4-BE49-F238E27FC236}">
                <a16:creationId xmlns="" xmlns:a16="http://schemas.microsoft.com/office/drawing/2014/main" id="{5693FA9D-3940-41D5-B70E-9221B3C1617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9810" y="115410"/>
            <a:ext cx="5360856" cy="156972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15081B57-CABF-4D58-80AB-6B0A8D6DAF2B}"/>
              </a:ext>
            </a:extLst>
          </p:cNvPr>
          <p:cNvSpPr txBox="1"/>
          <p:nvPr/>
        </p:nvSpPr>
        <p:spPr>
          <a:xfrm>
            <a:off x="53126" y="2160776"/>
            <a:ext cx="12149047" cy="2308324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Đọc</a:t>
            </a:r>
            <a:r>
              <a:rPr lang="en-US" sz="2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SGK </a:t>
            </a:r>
            <a:r>
              <a:rPr lang="en-US" sz="24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trả</a:t>
            </a:r>
            <a:r>
              <a:rPr lang="en-US" sz="2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lời</a:t>
            </a:r>
            <a:r>
              <a:rPr lang="en-US" sz="2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câu</a:t>
            </a:r>
            <a:r>
              <a:rPr lang="en-US" sz="2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hỏi</a:t>
            </a:r>
            <a:r>
              <a:rPr lang="en-US" sz="2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sau</a:t>
            </a:r>
            <a:r>
              <a:rPr lang="en-US" sz="2400" dirty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1.Thời </a:t>
            </a:r>
            <a:r>
              <a:rPr lang="en-US" sz="24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đại</a:t>
            </a:r>
            <a:r>
              <a:rPr lang="en-US" sz="2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đồ</a:t>
            </a:r>
            <a:r>
              <a:rPr lang="en-US" sz="2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đồng</a:t>
            </a:r>
            <a:r>
              <a:rPr lang="en-US" sz="2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ở </a:t>
            </a:r>
            <a:r>
              <a:rPr lang="en-US" sz="24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Việt</a:t>
            </a:r>
            <a:r>
              <a:rPr lang="en-US" sz="2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Nam </a:t>
            </a:r>
            <a:r>
              <a:rPr lang="en-US" sz="24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bắt</a:t>
            </a:r>
            <a:r>
              <a:rPr lang="en-US" sz="2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đầu</a:t>
            </a:r>
            <a:r>
              <a:rPr lang="en-US" sz="2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khi</a:t>
            </a:r>
            <a:r>
              <a:rPr lang="en-US" sz="2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? ở </a:t>
            </a:r>
            <a:r>
              <a:rPr lang="en-US" sz="24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đâu</a:t>
            </a:r>
            <a:r>
              <a:rPr lang="en-US" sz="2400" dirty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2.Sự </a:t>
            </a:r>
            <a:r>
              <a:rPr lang="en-US" sz="24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xuất</a:t>
            </a:r>
            <a:r>
              <a:rPr lang="en-US" sz="2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công</a:t>
            </a:r>
            <a:r>
              <a:rPr lang="en-US" sz="2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cụ</a:t>
            </a:r>
            <a:r>
              <a:rPr lang="en-US" sz="2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bằng</a:t>
            </a:r>
            <a:r>
              <a:rPr lang="en-US" sz="2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kim</a:t>
            </a:r>
            <a:r>
              <a:rPr lang="en-US" sz="2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loại</a:t>
            </a:r>
            <a:r>
              <a:rPr lang="en-US" sz="2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đã</a:t>
            </a:r>
            <a:r>
              <a:rPr lang="en-US" sz="2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tác</a:t>
            </a:r>
            <a:r>
              <a:rPr lang="en-US" sz="2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như</a:t>
            </a:r>
            <a:r>
              <a:rPr lang="en-US" sz="2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thế</a:t>
            </a:r>
            <a:r>
              <a:rPr lang="en-US" sz="2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đối</a:t>
            </a:r>
            <a:r>
              <a:rPr lang="en-US" sz="2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đời</a:t>
            </a:r>
            <a:r>
              <a:rPr lang="en-US" sz="2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sống</a:t>
            </a:r>
            <a:r>
              <a:rPr lang="en-US" sz="2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kinh</a:t>
            </a:r>
            <a:r>
              <a:rPr lang="en-US" sz="2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tế</a:t>
            </a:r>
            <a:r>
              <a:rPr lang="en-US" sz="2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xã</a:t>
            </a:r>
            <a:r>
              <a:rPr lang="en-US" sz="2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hội</a:t>
            </a:r>
            <a:r>
              <a:rPr lang="en-US" sz="2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0" name="Title 2">
            <a:extLst>
              <a:ext uri="{FF2B5EF4-FFF2-40B4-BE49-F238E27FC236}">
                <a16:creationId xmlns="" xmlns:a16="http://schemas.microsoft.com/office/drawing/2014/main" id="{6CE3C46F-93F4-478F-BB5A-2B6A2586D736}"/>
              </a:ext>
            </a:extLst>
          </p:cNvPr>
          <p:cNvSpPr txBox="1">
            <a:spLocks/>
          </p:cNvSpPr>
          <p:nvPr/>
        </p:nvSpPr>
        <p:spPr>
          <a:xfrm>
            <a:off x="3302000" y="330200"/>
            <a:ext cx="6032500" cy="660400"/>
          </a:xfrm>
          <a:prstGeom prst="rect">
            <a:avLst/>
          </a:prstGeom>
        </p:spPr>
        <p:txBody>
          <a:bodyPr vert="horz" lIns="60960" tIns="30480" rIns="60960" bIns="30480" rtlCol="0" anchor="ctr">
            <a:normAutofit/>
          </a:bodyPr>
          <a:lstStyle>
            <a:lvl1pPr algn="ctr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US" sz="2133" b="1" dirty="0"/>
              <a:t>III. VIỆT NAM CUỐI THỜI NGUYÊN THỦY</a:t>
            </a:r>
          </a:p>
        </p:txBody>
      </p:sp>
    </p:spTree>
    <p:extLst>
      <p:ext uri="{BB962C8B-B14F-4D97-AF65-F5344CB8AC3E}">
        <p14:creationId xmlns:p14="http://schemas.microsoft.com/office/powerpoint/2010/main" val="1069143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-73946" y="0"/>
            <a:ext cx="965200" cy="1009015"/>
            <a:chOff x="11295" y="1307"/>
            <a:chExt cx="3874" cy="4046"/>
          </a:xfrm>
        </p:grpSpPr>
        <p:pic>
          <p:nvPicPr>
            <p:cNvPr id="9" name="图片 8" descr="f7d30ea4b628d33971365e72821aa1c5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 rot="20760000">
              <a:off x="12314" y="2454"/>
              <a:ext cx="2229" cy="15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46">
                <a:defRPr/>
              </a:pPr>
              <a:endParaRPr lang="en-US" altLang="zh-CN" sz="1867" dirty="0">
                <a:solidFill>
                  <a:prstClr val="black"/>
                </a:solidFill>
                <a:latin typeface="锐字工房洪荒之光中黑简1.0" panose="02010600030101010101" charset="-122"/>
                <a:ea typeface="锐字工房洪荒之光中黑简1.0" panose="02010600030101010101" charset="-122"/>
              </a:endParaRPr>
            </a:p>
          </p:txBody>
        </p:sp>
      </p:grpSp>
      <p:pic>
        <p:nvPicPr>
          <p:cNvPr id="14" name="图片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865591"/>
            <a:ext cx="3050741" cy="1992409"/>
          </a:xfrm>
          <a:prstGeom prst="rect">
            <a:avLst/>
          </a:prstGeom>
        </p:spPr>
      </p:pic>
      <p:pic>
        <p:nvPicPr>
          <p:cNvPr id="18" name="图片 3" descr="dbbdf7ebe7fa68866d08b93311b00402">
            <a:extLst>
              <a:ext uri="{FF2B5EF4-FFF2-40B4-BE49-F238E27FC236}">
                <a16:creationId xmlns:a16="http://schemas.microsoft.com/office/drawing/2014/main" xmlns="" id="{50575B23-86D3-4837-8304-837AB660281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169" y="295803"/>
            <a:ext cx="2253876" cy="862694"/>
          </a:xfrm>
          <a:prstGeom prst="rect">
            <a:avLst/>
          </a:prstGeom>
        </p:spPr>
      </p:pic>
      <p:sp>
        <p:nvSpPr>
          <p:cNvPr id="19" name="文本框 6">
            <a:extLst>
              <a:ext uri="{FF2B5EF4-FFF2-40B4-BE49-F238E27FC236}">
                <a16:creationId xmlns:a16="http://schemas.microsoft.com/office/drawing/2014/main" xmlns="" id="{30E87E51-620F-4066-BF5C-81A3F15B5DCD}"/>
              </a:ext>
            </a:extLst>
          </p:cNvPr>
          <p:cNvSpPr txBox="1"/>
          <p:nvPr/>
        </p:nvSpPr>
        <p:spPr>
          <a:xfrm>
            <a:off x="917614" y="326539"/>
            <a:ext cx="2298032" cy="646331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 defTabSz="914446">
              <a:lnSpc>
                <a:spcPct val="150000"/>
              </a:lnSpc>
              <a:defRPr/>
            </a:pP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KHỞI ĐỘNG</a:t>
            </a:r>
            <a:endParaRPr lang="en-US" altLang="zh-CN" sz="2400" b="1" spc="200" dirty="0">
              <a:solidFill>
                <a:srgbClr val="FF0000"/>
              </a:solidFill>
              <a:latin typeface="Times New Roman" panose="02020603050405020304" pitchFamily="18" charset="0"/>
              <a:ea typeface="字体管家棉花糖" panose="00020600040101010101" charset="-122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375E874D-D7EF-4476-829A-366FB3DE2C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40960" y="0"/>
            <a:ext cx="8667937" cy="6858000"/>
          </a:xfrm>
          <a:prstGeom prst="rect">
            <a:avLst/>
          </a:prstGeom>
        </p:spPr>
      </p:pic>
      <p:sp>
        <p:nvSpPr>
          <p:cNvPr id="20" name="Flowchart: Sequential Access Storage 19">
            <a:extLst>
              <a:ext uri="{FF2B5EF4-FFF2-40B4-BE49-F238E27FC236}">
                <a16:creationId xmlns:a16="http://schemas.microsoft.com/office/drawing/2014/main" xmlns="" id="{C0E7302D-B84C-4A0F-A9E1-6C69CBE7C455}"/>
              </a:ext>
            </a:extLst>
          </p:cNvPr>
          <p:cNvSpPr/>
          <p:nvPr/>
        </p:nvSpPr>
        <p:spPr>
          <a:xfrm>
            <a:off x="16191" y="2104355"/>
            <a:ext cx="3464844" cy="2272684"/>
          </a:xfrm>
          <a:prstGeom prst="flowChartMagneticTape">
            <a:avLst/>
          </a:prstGeom>
          <a:solidFill>
            <a:srgbClr val="FFEF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Qua </a:t>
            </a:r>
            <a:r>
              <a:rPr lang="en-US" sz="2400" dirty="0" err="1">
                <a:solidFill>
                  <a:schemeClr val="tx1"/>
                </a:solidFill>
              </a:rPr>
              <a:t>bản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phục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dựng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người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băng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Ốt</a:t>
            </a:r>
            <a:r>
              <a:rPr lang="en-US" sz="2400" dirty="0">
                <a:solidFill>
                  <a:schemeClr val="tx1"/>
                </a:solidFill>
              </a:rPr>
              <a:t>-di, </a:t>
            </a:r>
            <a:r>
              <a:rPr lang="en-US" sz="2400" dirty="0" err="1">
                <a:solidFill>
                  <a:schemeClr val="tx1"/>
                </a:solidFill>
              </a:rPr>
              <a:t>em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thu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được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những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thông</a:t>
            </a:r>
            <a:r>
              <a:rPr lang="en-US" sz="2400" dirty="0">
                <a:solidFill>
                  <a:schemeClr val="tx1"/>
                </a:solidFill>
              </a:rPr>
              <a:t> tin </a:t>
            </a:r>
            <a:r>
              <a:rPr lang="en-US" sz="2400" dirty="0" err="1">
                <a:solidFill>
                  <a:schemeClr val="tx1"/>
                </a:solidFill>
              </a:rPr>
              <a:t>gì</a:t>
            </a:r>
            <a:r>
              <a:rPr lang="en-US" sz="2400" dirty="0">
                <a:solidFill>
                  <a:schemeClr val="tx1"/>
                </a:solidFill>
              </a:rPr>
              <a:t>? 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AF81B136-15F1-4400-9A41-92C455B6A724}"/>
              </a:ext>
            </a:extLst>
          </p:cNvPr>
          <p:cNvCxnSpPr/>
          <p:nvPr/>
        </p:nvCxnSpPr>
        <p:spPr>
          <a:xfrm>
            <a:off x="7796463" y="972870"/>
            <a:ext cx="52939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B9FB3D43-8560-456D-B409-CE00350D7176}"/>
              </a:ext>
            </a:extLst>
          </p:cNvPr>
          <p:cNvCxnSpPr/>
          <p:nvPr/>
        </p:nvCxnSpPr>
        <p:spPr>
          <a:xfrm>
            <a:off x="9410159" y="2104355"/>
            <a:ext cx="104528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6793CFC4-E1B7-49C7-A903-CC284059C596}"/>
              </a:ext>
            </a:extLst>
          </p:cNvPr>
          <p:cNvCxnSpPr>
            <a:cxnSpLocks/>
          </p:cNvCxnSpPr>
          <p:nvPr/>
        </p:nvCxnSpPr>
        <p:spPr>
          <a:xfrm>
            <a:off x="7050505" y="3240697"/>
            <a:ext cx="127534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0904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AC14AD84-9080-4232-80C0-AC6F8341CBA8}"/>
              </a:ext>
            </a:extLst>
          </p:cNvPr>
          <p:cNvSpPr txBox="1"/>
          <p:nvPr/>
        </p:nvSpPr>
        <p:spPr>
          <a:xfrm>
            <a:off x="25400" y="673100"/>
            <a:ext cx="5867400" cy="9543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867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1867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SGK </a:t>
            </a:r>
            <a:r>
              <a:rPr lang="en-US" sz="1867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67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67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1867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67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1867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67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1867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67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1867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Sau </a:t>
            </a:r>
            <a:r>
              <a:rPr lang="en-US" sz="1867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1867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67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1867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67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1867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67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1867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67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1867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1867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1867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67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1867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67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1867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67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1867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Graphic 8" descr="Marker">
            <a:extLst>
              <a:ext uri="{FF2B5EF4-FFF2-40B4-BE49-F238E27FC236}">
                <a16:creationId xmlns="" xmlns:a16="http://schemas.microsoft.com/office/drawing/2014/main" id="{923FC3B8-A65A-4377-BBE9-6A5F7A6379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2421" y="2239609"/>
            <a:ext cx="609600" cy="609600"/>
          </a:xfrm>
          <a:prstGeom prst="rect">
            <a:avLst/>
          </a:prstGeom>
        </p:spPr>
      </p:pic>
      <p:sp>
        <p:nvSpPr>
          <p:cNvPr id="13" name="Title 2">
            <a:extLst>
              <a:ext uri="{FF2B5EF4-FFF2-40B4-BE49-F238E27FC236}">
                <a16:creationId xmlns="" xmlns:a16="http://schemas.microsoft.com/office/drawing/2014/main" id="{A79912CB-6925-4508-A558-72D58C757253}"/>
              </a:ext>
            </a:extLst>
          </p:cNvPr>
          <p:cNvSpPr txBox="1">
            <a:spLocks/>
          </p:cNvSpPr>
          <p:nvPr/>
        </p:nvSpPr>
        <p:spPr>
          <a:xfrm>
            <a:off x="1117600" y="2006600"/>
            <a:ext cx="4927600" cy="1117600"/>
          </a:xfrm>
          <a:prstGeom prst="rect">
            <a:avLst/>
          </a:prstGeom>
        </p:spPr>
        <p:txBody>
          <a:bodyPr vert="horz" lIns="60960" tIns="30480" rIns="60960" bIns="30480" rtlCol="0" anchor="ctr">
            <a:noAutofit/>
          </a:bodyPr>
          <a:lstStyle>
            <a:lvl1pPr algn="ctr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l">
              <a:lnSpc>
                <a:spcPct val="170000"/>
              </a:lnSpc>
            </a:pPr>
            <a:r>
              <a:rPr lang="en-US" sz="2133" i="1" dirty="0"/>
              <a:t>1. </a:t>
            </a:r>
            <a:r>
              <a:rPr lang="en-US" sz="2133" i="1" dirty="0" err="1"/>
              <a:t>Xác</a:t>
            </a:r>
            <a:r>
              <a:rPr lang="en-US" sz="2133" i="1" dirty="0"/>
              <a:t> </a:t>
            </a:r>
            <a:r>
              <a:rPr lang="vi-VN" sz="2133" i="1" dirty="0"/>
              <a:t>định </a:t>
            </a:r>
            <a:r>
              <a:rPr lang="en-US" sz="2133" i="1" dirty="0" err="1"/>
              <a:t>địa</a:t>
            </a:r>
            <a:r>
              <a:rPr lang="en-US" sz="2133" i="1" dirty="0"/>
              <a:t> </a:t>
            </a:r>
            <a:r>
              <a:rPr lang="en-US" sz="2133" i="1" dirty="0" err="1"/>
              <a:t>điểm</a:t>
            </a:r>
            <a:r>
              <a:rPr lang="en-US" sz="2133" i="1" dirty="0"/>
              <a:t> </a:t>
            </a:r>
            <a:r>
              <a:rPr lang="en-US" sz="2133" i="1" dirty="0" err="1"/>
              <a:t>các</a:t>
            </a:r>
            <a:r>
              <a:rPr lang="en-US" sz="2133" i="1" dirty="0"/>
              <a:t> </a:t>
            </a:r>
            <a:r>
              <a:rPr lang="en-US" sz="2133" i="1" dirty="0" err="1"/>
              <a:t>nền</a:t>
            </a:r>
            <a:r>
              <a:rPr lang="en-US" sz="2133" i="1" dirty="0"/>
              <a:t> </a:t>
            </a:r>
            <a:r>
              <a:rPr lang="en-US" sz="2133" i="1" dirty="0" err="1"/>
              <a:t>văn</a:t>
            </a:r>
            <a:r>
              <a:rPr lang="en-US" sz="2133" i="1" dirty="0"/>
              <a:t> </a:t>
            </a:r>
            <a:r>
              <a:rPr lang="en-US" sz="2133" i="1" dirty="0" err="1"/>
              <a:t>hóa</a:t>
            </a:r>
            <a:r>
              <a:rPr lang="en-US" sz="2133" i="1" dirty="0"/>
              <a:t> ở </a:t>
            </a:r>
            <a:r>
              <a:rPr lang="en-US" sz="2133" i="1" dirty="0" err="1"/>
              <a:t>nước</a:t>
            </a:r>
            <a:r>
              <a:rPr lang="en-US" sz="2133" i="1" dirty="0"/>
              <a:t> ta </a:t>
            </a:r>
            <a:r>
              <a:rPr lang="en-US" sz="2133" i="1" dirty="0" err="1"/>
              <a:t>cuối</a:t>
            </a:r>
            <a:r>
              <a:rPr lang="en-US" sz="2133" i="1" dirty="0"/>
              <a:t> </a:t>
            </a:r>
            <a:r>
              <a:rPr lang="en-US" sz="2133" i="1" dirty="0" err="1"/>
              <a:t>thời</a:t>
            </a:r>
            <a:r>
              <a:rPr lang="en-US" sz="2133" i="1" dirty="0"/>
              <a:t> </a:t>
            </a:r>
            <a:r>
              <a:rPr lang="en-US" sz="2133" i="1" dirty="0" err="1"/>
              <a:t>nguyên</a:t>
            </a:r>
            <a:r>
              <a:rPr lang="en-US" sz="2133" i="1" dirty="0"/>
              <a:t> </a:t>
            </a:r>
            <a:r>
              <a:rPr lang="en-US" sz="2133" i="1" dirty="0" err="1"/>
              <a:t>thủy</a:t>
            </a:r>
            <a:r>
              <a:rPr lang="en-US" sz="2133" i="1" dirty="0"/>
              <a:t> </a:t>
            </a:r>
            <a:r>
              <a:rPr lang="en-US" sz="2133" i="1" dirty="0" err="1"/>
              <a:t>trên</a:t>
            </a:r>
            <a:r>
              <a:rPr lang="en-US" sz="2133" i="1" dirty="0"/>
              <a:t> </a:t>
            </a:r>
            <a:r>
              <a:rPr lang="en-US" sz="2133" i="1" dirty="0" err="1"/>
              <a:t>lược</a:t>
            </a:r>
            <a:r>
              <a:rPr lang="en-US" sz="2133" i="1" dirty="0"/>
              <a:t> </a:t>
            </a:r>
            <a:r>
              <a:rPr lang="en-US" sz="2133" i="1" dirty="0" err="1"/>
              <a:t>đồ</a:t>
            </a:r>
            <a:r>
              <a:rPr lang="en-US" sz="2133" i="1" dirty="0"/>
              <a:t>?</a:t>
            </a:r>
          </a:p>
        </p:txBody>
      </p:sp>
      <p:sp>
        <p:nvSpPr>
          <p:cNvPr id="14" name="Title 2">
            <a:extLst>
              <a:ext uri="{FF2B5EF4-FFF2-40B4-BE49-F238E27FC236}">
                <a16:creationId xmlns="" xmlns:a16="http://schemas.microsoft.com/office/drawing/2014/main" id="{81E85E90-8972-49F6-91B1-EDD855DEE88D}"/>
              </a:ext>
            </a:extLst>
          </p:cNvPr>
          <p:cNvSpPr txBox="1">
            <a:spLocks/>
          </p:cNvSpPr>
          <p:nvPr/>
        </p:nvSpPr>
        <p:spPr>
          <a:xfrm>
            <a:off x="1320800" y="3479800"/>
            <a:ext cx="4572000" cy="660400"/>
          </a:xfrm>
          <a:prstGeom prst="rect">
            <a:avLst/>
          </a:prstGeom>
        </p:spPr>
        <p:txBody>
          <a:bodyPr vert="horz" lIns="60960" tIns="30480" rIns="60960" bIns="30480" rtlCol="0" anchor="ctr">
            <a:noAutofit/>
          </a:bodyPr>
          <a:lstStyle>
            <a:lvl1pPr algn="ctr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l">
              <a:lnSpc>
                <a:spcPct val="170000"/>
              </a:lnSpc>
            </a:pPr>
            <a:r>
              <a:rPr lang="en-US" sz="2133" i="1" dirty="0"/>
              <a:t>2. </a:t>
            </a:r>
            <a:r>
              <a:rPr lang="en-US" sz="2133" i="1" dirty="0" err="1"/>
              <a:t>Địa</a:t>
            </a:r>
            <a:r>
              <a:rPr lang="en-US" sz="2133" i="1" dirty="0"/>
              <a:t> </a:t>
            </a:r>
            <a:r>
              <a:rPr lang="en-US" sz="2133" i="1" dirty="0" err="1"/>
              <a:t>bàn</a:t>
            </a:r>
            <a:r>
              <a:rPr lang="en-US" sz="2133" i="1" dirty="0"/>
              <a:t> </a:t>
            </a:r>
            <a:r>
              <a:rPr lang="en-US" sz="2133" i="1" dirty="0" err="1"/>
              <a:t>cư</a:t>
            </a:r>
            <a:r>
              <a:rPr lang="en-US" sz="2133" i="1" dirty="0"/>
              <a:t> </a:t>
            </a:r>
            <a:r>
              <a:rPr lang="en-US" sz="2133" i="1" dirty="0" err="1"/>
              <a:t>trú</a:t>
            </a:r>
            <a:r>
              <a:rPr lang="en-US" sz="2133" i="1" dirty="0"/>
              <a:t> </a:t>
            </a:r>
            <a:r>
              <a:rPr lang="en-US" sz="2133" i="1" dirty="0" err="1"/>
              <a:t>thường</a:t>
            </a:r>
            <a:r>
              <a:rPr lang="en-US" sz="2133" i="1" dirty="0"/>
              <a:t> </a:t>
            </a:r>
            <a:r>
              <a:rPr lang="en-US" sz="2133" i="1" dirty="0" err="1"/>
              <a:t>nằm</a:t>
            </a:r>
            <a:r>
              <a:rPr lang="en-US" sz="2133" i="1" dirty="0"/>
              <a:t> ở </a:t>
            </a:r>
            <a:r>
              <a:rPr lang="en-US" sz="2133" i="1" dirty="0" err="1"/>
              <a:t>đâu</a:t>
            </a:r>
            <a:r>
              <a:rPr lang="en-US" sz="2133" i="1" dirty="0"/>
              <a:t>?</a:t>
            </a:r>
          </a:p>
        </p:txBody>
      </p:sp>
      <p:sp>
        <p:nvSpPr>
          <p:cNvPr id="15" name="Title 2">
            <a:extLst>
              <a:ext uri="{FF2B5EF4-FFF2-40B4-BE49-F238E27FC236}">
                <a16:creationId xmlns="" xmlns:a16="http://schemas.microsoft.com/office/drawing/2014/main" id="{A7CA00F2-C8DE-4741-ADFC-1C9986EDA73C}"/>
              </a:ext>
            </a:extLst>
          </p:cNvPr>
          <p:cNvSpPr txBox="1">
            <a:spLocks/>
          </p:cNvSpPr>
          <p:nvPr/>
        </p:nvSpPr>
        <p:spPr>
          <a:xfrm>
            <a:off x="1320800" y="4495800"/>
            <a:ext cx="4572000" cy="660400"/>
          </a:xfrm>
          <a:prstGeom prst="rect">
            <a:avLst/>
          </a:prstGeom>
        </p:spPr>
        <p:txBody>
          <a:bodyPr vert="horz" lIns="60960" tIns="30480" rIns="60960" bIns="30480" rtlCol="0" anchor="ctr">
            <a:noAutofit/>
          </a:bodyPr>
          <a:lstStyle>
            <a:lvl1pPr algn="ctr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l">
              <a:lnSpc>
                <a:spcPct val="170000"/>
              </a:lnSpc>
            </a:pPr>
            <a:r>
              <a:rPr lang="en-US" sz="2133" i="1" dirty="0"/>
              <a:t>3. Phạm vi </a:t>
            </a:r>
            <a:r>
              <a:rPr lang="en-US" sz="2133" i="1" dirty="0" err="1"/>
              <a:t>cư</a:t>
            </a:r>
            <a:r>
              <a:rPr lang="en-US" sz="2133" i="1" dirty="0"/>
              <a:t> </a:t>
            </a:r>
            <a:r>
              <a:rPr lang="en-US" sz="2133" i="1" dirty="0" err="1"/>
              <a:t>trú</a:t>
            </a:r>
            <a:r>
              <a:rPr lang="en-US" sz="2133" i="1" dirty="0"/>
              <a:t> </a:t>
            </a:r>
            <a:r>
              <a:rPr lang="en-US" sz="2133" i="1" dirty="0" err="1"/>
              <a:t>có</a:t>
            </a:r>
            <a:r>
              <a:rPr lang="en-US" sz="2133" i="1" dirty="0"/>
              <a:t> </a:t>
            </a:r>
            <a:r>
              <a:rPr lang="en-US" sz="2133" i="1" dirty="0" err="1"/>
              <a:t>gì</a:t>
            </a:r>
            <a:r>
              <a:rPr lang="en-US" sz="2133" i="1" dirty="0"/>
              <a:t> </a:t>
            </a:r>
            <a:r>
              <a:rPr lang="en-US" sz="2133" i="1" dirty="0" err="1"/>
              <a:t>thay</a:t>
            </a:r>
            <a:r>
              <a:rPr lang="en-US" sz="2133" i="1" dirty="0"/>
              <a:t> </a:t>
            </a:r>
            <a:r>
              <a:rPr lang="en-US" sz="2133" i="1" dirty="0" err="1"/>
              <a:t>đổi</a:t>
            </a:r>
            <a:r>
              <a:rPr lang="en-US" sz="2133" i="1" dirty="0"/>
              <a:t> so </a:t>
            </a:r>
            <a:r>
              <a:rPr lang="en-US" sz="2133" i="1" dirty="0" err="1"/>
              <a:t>với</a:t>
            </a:r>
            <a:r>
              <a:rPr lang="en-US" sz="2133" i="1" dirty="0"/>
              <a:t> </a:t>
            </a:r>
            <a:r>
              <a:rPr lang="en-US" sz="2133" i="1" dirty="0" err="1"/>
              <a:t>thời</a:t>
            </a:r>
            <a:r>
              <a:rPr lang="en-US" sz="2133" i="1" dirty="0"/>
              <a:t> </a:t>
            </a:r>
            <a:r>
              <a:rPr lang="en-US" sz="2133" i="1" dirty="0" err="1"/>
              <a:t>kì</a:t>
            </a:r>
            <a:r>
              <a:rPr lang="en-US" sz="2133" i="1" dirty="0"/>
              <a:t> </a:t>
            </a:r>
            <a:r>
              <a:rPr lang="en-US" sz="2133" i="1" dirty="0" err="1"/>
              <a:t>đồ</a:t>
            </a:r>
            <a:r>
              <a:rPr lang="en-US" sz="2133" i="1" dirty="0"/>
              <a:t> </a:t>
            </a:r>
            <a:r>
              <a:rPr lang="en-US" sz="2133" i="1" dirty="0" err="1"/>
              <a:t>đá</a:t>
            </a:r>
            <a:r>
              <a:rPr lang="en-US" sz="2133" i="1" dirty="0"/>
              <a:t>?</a:t>
            </a:r>
          </a:p>
        </p:txBody>
      </p:sp>
      <p:sp>
        <p:nvSpPr>
          <p:cNvPr id="16" name="Title 2">
            <a:extLst>
              <a:ext uri="{FF2B5EF4-FFF2-40B4-BE49-F238E27FC236}">
                <a16:creationId xmlns="" xmlns:a16="http://schemas.microsoft.com/office/drawing/2014/main" id="{75248F76-68AC-4460-AAA2-9C3B28AFD68E}"/>
              </a:ext>
            </a:extLst>
          </p:cNvPr>
          <p:cNvSpPr txBox="1">
            <a:spLocks/>
          </p:cNvSpPr>
          <p:nvPr/>
        </p:nvSpPr>
        <p:spPr>
          <a:xfrm>
            <a:off x="1320800" y="5664200"/>
            <a:ext cx="4572000" cy="660400"/>
          </a:xfrm>
          <a:prstGeom prst="rect">
            <a:avLst/>
          </a:prstGeom>
        </p:spPr>
        <p:txBody>
          <a:bodyPr vert="horz" lIns="60960" tIns="30480" rIns="60960" bIns="30480" rtlCol="0" anchor="ctr">
            <a:noAutofit/>
          </a:bodyPr>
          <a:lstStyle>
            <a:lvl1pPr algn="ctr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l">
              <a:lnSpc>
                <a:spcPct val="170000"/>
              </a:lnSpc>
            </a:pPr>
            <a:r>
              <a:rPr lang="en-US" sz="2133" i="1" dirty="0"/>
              <a:t>4. Minh </a:t>
            </a:r>
            <a:r>
              <a:rPr lang="en-US" sz="2133" i="1" dirty="0" err="1"/>
              <a:t>chứng</a:t>
            </a:r>
            <a:r>
              <a:rPr lang="en-US" sz="2133" i="1" dirty="0"/>
              <a:t> </a:t>
            </a:r>
            <a:r>
              <a:rPr lang="en-US" sz="2133" i="1" dirty="0" err="1"/>
              <a:t>nào</a:t>
            </a:r>
            <a:r>
              <a:rPr lang="en-US" sz="2133" i="1" dirty="0"/>
              <a:t> </a:t>
            </a:r>
            <a:r>
              <a:rPr lang="en-US" sz="2133" i="1" dirty="0" err="1"/>
              <a:t>cho</a:t>
            </a:r>
            <a:r>
              <a:rPr lang="en-US" sz="2133" i="1" dirty="0"/>
              <a:t> </a:t>
            </a:r>
            <a:r>
              <a:rPr lang="en-US" sz="2133" i="1" dirty="0" err="1"/>
              <a:t>thấy</a:t>
            </a:r>
            <a:r>
              <a:rPr lang="en-US" sz="2133" i="1" dirty="0"/>
              <a:t> </a:t>
            </a:r>
            <a:r>
              <a:rPr lang="en-US" sz="2133" i="1" dirty="0" err="1"/>
              <a:t>các</a:t>
            </a:r>
            <a:r>
              <a:rPr lang="en-US" sz="2133" i="1" dirty="0"/>
              <a:t> </a:t>
            </a:r>
            <a:r>
              <a:rPr lang="en-US" sz="2133" i="1" dirty="0" err="1"/>
              <a:t>nền</a:t>
            </a:r>
            <a:r>
              <a:rPr lang="en-US" sz="2133" i="1" dirty="0"/>
              <a:t> </a:t>
            </a:r>
            <a:r>
              <a:rPr lang="en-US" sz="2133" i="1" dirty="0" err="1"/>
              <a:t>văn</a:t>
            </a:r>
            <a:r>
              <a:rPr lang="en-US" sz="2133" i="1" dirty="0"/>
              <a:t> </a:t>
            </a:r>
            <a:r>
              <a:rPr lang="en-US" sz="2133" i="1" dirty="0" err="1"/>
              <a:t>hóa</a:t>
            </a:r>
            <a:r>
              <a:rPr lang="en-US" sz="2133" i="1" dirty="0"/>
              <a:t> </a:t>
            </a:r>
            <a:r>
              <a:rPr lang="en-US" sz="2133" i="1" dirty="0" err="1"/>
              <a:t>này</a:t>
            </a:r>
            <a:r>
              <a:rPr lang="en-US" sz="2133" i="1" dirty="0"/>
              <a:t> </a:t>
            </a:r>
            <a:r>
              <a:rPr lang="en-US" sz="2133" i="1" dirty="0" err="1"/>
              <a:t>đã</a:t>
            </a:r>
            <a:r>
              <a:rPr lang="en-US" sz="2133" i="1" dirty="0"/>
              <a:t> </a:t>
            </a:r>
            <a:r>
              <a:rPr lang="en-US" sz="2133" i="1" dirty="0" err="1"/>
              <a:t>phát</a:t>
            </a:r>
            <a:r>
              <a:rPr lang="en-US" sz="2133" i="1" dirty="0"/>
              <a:t> </a:t>
            </a:r>
            <a:r>
              <a:rPr lang="en-US" sz="2133" i="1" dirty="0" err="1"/>
              <a:t>triển</a:t>
            </a:r>
            <a:r>
              <a:rPr lang="en-US" sz="2133" i="1" dirty="0"/>
              <a:t> </a:t>
            </a:r>
            <a:r>
              <a:rPr lang="en-US" sz="2133" i="1" dirty="0" err="1"/>
              <a:t>nghề</a:t>
            </a:r>
            <a:r>
              <a:rPr lang="en-US" sz="2133" i="1" dirty="0"/>
              <a:t> </a:t>
            </a:r>
            <a:r>
              <a:rPr lang="en-US" sz="2133" i="1" dirty="0" err="1"/>
              <a:t>nông</a:t>
            </a:r>
            <a:r>
              <a:rPr lang="en-US" sz="2133" i="1" dirty="0"/>
              <a:t>?</a:t>
            </a:r>
          </a:p>
        </p:txBody>
      </p:sp>
      <p:pic>
        <p:nvPicPr>
          <p:cNvPr id="18" name="Graphic 17" descr="Wi Fi">
            <a:extLst>
              <a:ext uri="{FF2B5EF4-FFF2-40B4-BE49-F238E27FC236}">
                <a16:creationId xmlns="" xmlns:a16="http://schemas.microsoft.com/office/drawing/2014/main" id="{BA15D001-B03A-4AB0-9A06-44A8BA474FF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2421" y="4292600"/>
            <a:ext cx="609600" cy="609600"/>
          </a:xfrm>
          <a:prstGeom prst="rect">
            <a:avLst/>
          </a:prstGeom>
        </p:spPr>
      </p:pic>
      <p:pic>
        <p:nvPicPr>
          <p:cNvPr id="20" name="Graphic 19" descr="Open hand with plant">
            <a:extLst>
              <a:ext uri="{FF2B5EF4-FFF2-40B4-BE49-F238E27FC236}">
                <a16:creationId xmlns="" xmlns:a16="http://schemas.microsoft.com/office/drawing/2014/main" id="{CD4301A0-2236-4212-8101-6B559995C8F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22421" y="5461000"/>
            <a:ext cx="609600" cy="609600"/>
          </a:xfrm>
          <a:prstGeom prst="rect">
            <a:avLst/>
          </a:prstGeom>
        </p:spPr>
      </p:pic>
      <p:pic>
        <p:nvPicPr>
          <p:cNvPr id="22" name="Graphic 21" descr="Sunset scene">
            <a:extLst>
              <a:ext uri="{FF2B5EF4-FFF2-40B4-BE49-F238E27FC236}">
                <a16:creationId xmlns="" xmlns:a16="http://schemas.microsoft.com/office/drawing/2014/main" id="{882D0040-2AAD-42B9-A721-A5920851352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22421" y="3495040"/>
            <a:ext cx="609600" cy="609600"/>
          </a:xfrm>
          <a:prstGeom prst="rect">
            <a:avLst/>
          </a:prstGeom>
        </p:spPr>
      </p:pic>
      <p:sp>
        <p:nvSpPr>
          <p:cNvPr id="17" name="Title 2">
            <a:extLst>
              <a:ext uri="{FF2B5EF4-FFF2-40B4-BE49-F238E27FC236}">
                <a16:creationId xmlns="" xmlns:a16="http://schemas.microsoft.com/office/drawing/2014/main" id="{6CE3C46F-93F4-478F-BB5A-2B6A2586D736}"/>
              </a:ext>
            </a:extLst>
          </p:cNvPr>
          <p:cNvSpPr txBox="1">
            <a:spLocks/>
          </p:cNvSpPr>
          <p:nvPr/>
        </p:nvSpPr>
        <p:spPr>
          <a:xfrm>
            <a:off x="12700" y="12700"/>
            <a:ext cx="6032500" cy="660400"/>
          </a:xfrm>
          <a:prstGeom prst="rect">
            <a:avLst/>
          </a:prstGeom>
        </p:spPr>
        <p:txBody>
          <a:bodyPr vert="horz" lIns="60960" tIns="30480" rIns="60960" bIns="30480" rtlCol="0" anchor="ctr">
            <a:normAutofit/>
          </a:bodyPr>
          <a:lstStyle>
            <a:lvl1pPr algn="ctr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US" sz="2133" b="1" dirty="0"/>
              <a:t>III. VIỆT NAM CUỐI THỜI NGUYÊN THỦY</a:t>
            </a:r>
          </a:p>
        </p:txBody>
      </p:sp>
      <p:sp>
        <p:nvSpPr>
          <p:cNvPr id="2" name="AutoShape 2" descr="Tìm trên lược đồ hình 4 (tr.22) kết hợp với tra cứu thông tin từ sách, báo và Internet, hãy cho biết"/>
          <p:cNvSpPr>
            <a:spLocks noChangeAspect="1" noChangeArrowheads="1"/>
          </p:cNvSpPr>
          <p:nvPr/>
        </p:nvSpPr>
        <p:spPr bwMode="auto">
          <a:xfrm>
            <a:off x="103717" y="-4233"/>
            <a:ext cx="203200" cy="20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endParaRPr lang="en-US" sz="1200"/>
          </a:p>
        </p:txBody>
      </p:sp>
      <p:sp>
        <p:nvSpPr>
          <p:cNvPr id="3" name="AutoShape 4" descr="Tìm trên lược đồ hình 4 (tr.22) kết hợp với tra cứu thông tin từ sách, báo và Internet, hãy cho biết"/>
          <p:cNvSpPr>
            <a:spLocks noChangeAspect="1" noChangeArrowheads="1"/>
          </p:cNvSpPr>
          <p:nvPr/>
        </p:nvSpPr>
        <p:spPr bwMode="auto">
          <a:xfrm>
            <a:off x="205317" y="97367"/>
            <a:ext cx="203200" cy="20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endParaRPr lang="en-US" sz="120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800" y="97366"/>
            <a:ext cx="6299200" cy="6452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7010400" y="6550223"/>
            <a:ext cx="463139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1600" dirty="0">
                <a:latin typeface="+mj-lt"/>
              </a:rPr>
              <a:t>lược đồ các di chỉ thời kì đồ đá và đồ đồng ở việt nam</a:t>
            </a:r>
            <a:endParaRPr lang="en-US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33755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="" xmlns:a16="http://schemas.microsoft.com/office/drawing/2014/main" id="{E59DFCCD-9AAD-43E5-A268-FDD1540894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838200"/>
            <a:ext cx="7518400" cy="660400"/>
          </a:xfrm>
        </p:spPr>
        <p:txBody>
          <a:bodyPr/>
          <a:lstStyle/>
          <a:p>
            <a:r>
              <a:rPr lang="en-US" b="1" dirty="0"/>
              <a:t>III. VIỆT NAM CUỐI THỜI NGUYÊN THỦY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5284AD15-CE56-48AE-BBD0-9EE73BE5EAA0}"/>
              </a:ext>
            </a:extLst>
          </p:cNvPr>
          <p:cNvSpPr txBox="1"/>
          <p:nvPr/>
        </p:nvSpPr>
        <p:spPr>
          <a:xfrm>
            <a:off x="457200" y="1471797"/>
            <a:ext cx="7670800" cy="5016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133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133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133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133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133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2133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endParaRPr lang="en-US" sz="2133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133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133" u="sng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133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u="sng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133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133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133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33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133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4000 </a:t>
            </a:r>
            <a:r>
              <a:rPr lang="en-US" sz="2133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133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133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133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133" u="sng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133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u="sng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133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33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133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133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133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2133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133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133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133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133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.Sự</a:t>
            </a:r>
            <a:r>
              <a:rPr lang="en-US" sz="2133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133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133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133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133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rã</a:t>
            </a:r>
            <a:r>
              <a:rPr lang="en-US" sz="2133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133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133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133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133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endParaRPr lang="en-US" sz="2133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133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133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Phạm vi</a:t>
            </a:r>
            <a:r>
              <a:rPr lang="en-US" sz="2133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2133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trú</a:t>
            </a:r>
            <a:r>
              <a:rPr lang="en-US" sz="2133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133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endParaRPr lang="en-US" sz="2133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133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133" u="sng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2133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u="sng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133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133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133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133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133" u="sng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133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u="sng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133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u="sng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133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u="sng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2133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133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ven</a:t>
            </a:r>
            <a:r>
              <a:rPr lang="en-US" sz="2133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133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133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133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133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133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133" u="sng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133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u="sng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133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u="sng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133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2133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nghèo</a:t>
            </a:r>
            <a:r>
              <a:rPr lang="en-US" sz="2133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133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133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133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04815" indent="-304815" algn="just">
              <a:lnSpc>
                <a:spcPct val="150000"/>
              </a:lnSpc>
              <a:buFont typeface="Wingdings" panose="05000000000000000000" pitchFamily="2" charset="2"/>
              <a:buChar char="à"/>
            </a:pPr>
            <a:r>
              <a:rPr lang="en-US" sz="2133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133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133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2133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133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133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133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133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133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133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133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133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133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133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133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</a:p>
          <a:p>
            <a:pPr algn="just">
              <a:lnSpc>
                <a:spcPct val="150000"/>
              </a:lnSpc>
            </a:pPr>
            <a:r>
              <a:rPr lang="en-US" sz="2133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133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10931629-C692-4631-A85D-F63AD738630F}"/>
              </a:ext>
            </a:extLst>
          </p:cNvPr>
          <p:cNvSpPr/>
          <p:nvPr/>
        </p:nvSpPr>
        <p:spPr>
          <a:xfrm>
            <a:off x="3860800" y="76200"/>
            <a:ext cx="44704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FAD5582-EB74-47F8-8274-E296494721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2919" y="685800"/>
            <a:ext cx="3423481" cy="5970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1308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8"/>
          <p:cNvSpPr txBox="1">
            <a:spLocks noChangeArrowheads="1"/>
          </p:cNvSpPr>
          <p:nvPr/>
        </p:nvSpPr>
        <p:spPr bwMode="auto">
          <a:xfrm>
            <a:off x="0" y="0"/>
            <a:ext cx="12192000" cy="1107996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000" b="1" dirty="0" err="1" smtClean="0">
                <a:solidFill>
                  <a:srgbClr val="FF3300"/>
                </a:solidFill>
                <a:latin typeface="Times New Roman" pitchFamily="18" charset="0"/>
                <a:ea typeface="字体管家棉花糖"/>
                <a:cs typeface="Times New Roman" pitchFamily="18" charset="0"/>
              </a:rPr>
              <a:t>Bài</a:t>
            </a:r>
            <a:r>
              <a:rPr lang="en-US" altLang="zh-CN" sz="2000" b="1" dirty="0" smtClean="0">
                <a:solidFill>
                  <a:srgbClr val="FF3300"/>
                </a:solidFill>
                <a:latin typeface="Times New Roman" pitchFamily="18" charset="0"/>
                <a:ea typeface="字体管家棉花糖"/>
                <a:cs typeface="Times New Roman" pitchFamily="18" charset="0"/>
              </a:rPr>
              <a:t> </a:t>
            </a:r>
            <a:r>
              <a:rPr lang="en-US" altLang="zh-CN" sz="2000" b="1" dirty="0">
                <a:solidFill>
                  <a:srgbClr val="FF3300"/>
                </a:solidFill>
                <a:latin typeface="Times New Roman" pitchFamily="18" charset="0"/>
                <a:ea typeface="字体管家棉花糖"/>
                <a:cs typeface="Times New Roman" pitchFamily="18" charset="0"/>
              </a:rPr>
              <a:t>5     </a:t>
            </a:r>
          </a:p>
          <a:p>
            <a:pPr algn="ctr">
              <a:lnSpc>
                <a:spcPct val="150000"/>
              </a:lnSpc>
            </a:pPr>
            <a:r>
              <a:rPr lang="en-US" altLang="zh-CN" sz="2400" b="1" dirty="0">
                <a:solidFill>
                  <a:srgbClr val="FF3300"/>
                </a:solidFill>
                <a:latin typeface="Times New Roman" pitchFamily="18" charset="0"/>
                <a:ea typeface="字体管家棉花糖"/>
                <a:cs typeface="Times New Roman" pitchFamily="18" charset="0"/>
              </a:rPr>
              <a:t>  SỰ CHUYỂN BIẾN TỪ XÃ HỘI NGUYÊN THỦY SANG XÃ HỘI CÓ GIAI CẤP</a:t>
            </a:r>
          </a:p>
        </p:txBody>
      </p:sp>
      <p:sp>
        <p:nvSpPr>
          <p:cNvPr id="40961" name="Rectangle 1"/>
          <p:cNvSpPr>
            <a:spLocks noChangeArrowheads="1"/>
          </p:cNvSpPr>
          <p:nvPr/>
        </p:nvSpPr>
        <p:spPr bwMode="auto">
          <a:xfrm>
            <a:off x="0" y="977271"/>
            <a:ext cx="813928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sz="32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III</a:t>
            </a:r>
            <a:r>
              <a:rPr kumimoji="0" lang="fr-FR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kumimoji="0" lang="nl-NL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Việt Nam cuối thời k</a:t>
            </a:r>
            <a:r>
              <a:rPr kumimoji="0" lang="nl-NL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ì</a:t>
            </a:r>
            <a:r>
              <a:rPr kumimoji="0" lang="nl-NL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nguyên thủy</a:t>
            </a:r>
            <a:endParaRPr kumimoji="0" lang="nl-NL" sz="32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62" name="Picture 2" descr="C:\Users\Admin\Downloads\bai-3-xa-hoi-nguyen-thuy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1354" y="1610838"/>
            <a:ext cx="5040923" cy="4947138"/>
          </a:xfrm>
          <a:prstGeom prst="rect">
            <a:avLst/>
          </a:prstGeom>
          <a:noFill/>
        </p:spPr>
      </p:pic>
      <p:pic>
        <p:nvPicPr>
          <p:cNvPr id="40963" name="Picture 3" descr="C:\Users\Admin\Downloads\Những-chuyển-biến-trong-đời-sống-kinh-tế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90492" y="1746738"/>
            <a:ext cx="5931877" cy="2426677"/>
          </a:xfrm>
          <a:prstGeom prst="rect">
            <a:avLst/>
          </a:prstGeom>
          <a:noFill/>
        </p:spPr>
      </p:pic>
      <p:pic>
        <p:nvPicPr>
          <p:cNvPr id="40964" name="Picture 4" descr="C:\Users\Admin\Downloads\0.Picture3.png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44308" y="4278923"/>
            <a:ext cx="6447691" cy="25790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35641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8"/>
          <p:cNvSpPr txBox="1">
            <a:spLocks noChangeArrowheads="1"/>
          </p:cNvSpPr>
          <p:nvPr/>
        </p:nvSpPr>
        <p:spPr bwMode="auto">
          <a:xfrm>
            <a:off x="0" y="0"/>
            <a:ext cx="12192000" cy="1107996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000" b="1" dirty="0" err="1" smtClean="0">
                <a:solidFill>
                  <a:srgbClr val="FF3300"/>
                </a:solidFill>
                <a:latin typeface="Times New Roman" pitchFamily="18" charset="0"/>
                <a:ea typeface="字体管家棉花糖"/>
                <a:cs typeface="Times New Roman" pitchFamily="18" charset="0"/>
              </a:rPr>
              <a:t>Bài</a:t>
            </a:r>
            <a:r>
              <a:rPr lang="en-US" altLang="zh-CN" sz="2000" b="1" dirty="0" smtClean="0">
                <a:solidFill>
                  <a:srgbClr val="FF3300"/>
                </a:solidFill>
                <a:latin typeface="Times New Roman" pitchFamily="18" charset="0"/>
                <a:ea typeface="字体管家棉花糖"/>
                <a:cs typeface="Times New Roman" pitchFamily="18" charset="0"/>
              </a:rPr>
              <a:t> </a:t>
            </a:r>
            <a:r>
              <a:rPr lang="en-US" altLang="zh-CN" sz="2000" b="1" dirty="0">
                <a:solidFill>
                  <a:srgbClr val="FF3300"/>
                </a:solidFill>
                <a:latin typeface="Times New Roman" pitchFamily="18" charset="0"/>
                <a:ea typeface="字体管家棉花糖"/>
                <a:cs typeface="Times New Roman" pitchFamily="18" charset="0"/>
              </a:rPr>
              <a:t>5     </a:t>
            </a:r>
          </a:p>
          <a:p>
            <a:pPr algn="ctr">
              <a:lnSpc>
                <a:spcPct val="150000"/>
              </a:lnSpc>
            </a:pPr>
            <a:r>
              <a:rPr lang="en-US" altLang="zh-CN" sz="2400" b="1" dirty="0">
                <a:solidFill>
                  <a:srgbClr val="FF3300"/>
                </a:solidFill>
                <a:latin typeface="Times New Roman" pitchFamily="18" charset="0"/>
                <a:ea typeface="字体管家棉花糖"/>
                <a:cs typeface="Times New Roman" pitchFamily="18" charset="0"/>
              </a:rPr>
              <a:t>  SỰ CHUYỂN BIẾN TỪ XÃ HỘI NGUYÊN THỦY SANG XÃ HỘI CÓ GIAI CẤP</a:t>
            </a: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1242028"/>
            <a:ext cx="608427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sz="24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III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kumimoji="0" lang="nl-NL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Việt Nam cuối thời k</a:t>
            </a:r>
            <a:r>
              <a:rPr kumimoji="0" lang="nl-NL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ì</a:t>
            </a:r>
            <a:r>
              <a:rPr kumimoji="0" lang="nl-NL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nguyên thủy</a:t>
            </a:r>
            <a:endParaRPr kumimoji="0" lang="nl-NL" sz="24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9937" name="Picture 1" descr="C:\Users\Admin\Downloads\imag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1688123"/>
            <a:ext cx="6353908" cy="5169877"/>
          </a:xfrm>
          <a:prstGeom prst="rect">
            <a:avLst/>
          </a:prstGeom>
          <a:noFill/>
        </p:spPr>
      </p:pic>
      <p:pic>
        <p:nvPicPr>
          <p:cNvPr id="39938" name="Picture 2" descr="C:\Users\Admin\Downloads\cong-cu-do-dung-va-do-trang-suc-bang-dong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71138" y="1125415"/>
            <a:ext cx="5720862" cy="55919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59278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/>
          <p:nvPr/>
        </p:nvSpPr>
        <p:spPr>
          <a:xfrm>
            <a:off x="2847706" y="544285"/>
            <a:ext cx="11286308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lvl="0">
              <a:spcBef>
                <a:spcPct val="0"/>
              </a:spcBef>
              <a:defRPr/>
            </a:pP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VIỆT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 CUỐI THỜI KÌ NGUYÊN THỦY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463042" y="1784385"/>
            <a:ext cx="98755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Cách đây hơn 4000 năm, cư dân ở Việt Nam đã phát minh ra thuật luyện kim và biết chế tác công cụ lao động, vũ khí bằng đồng.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08297" y="2860153"/>
            <a:ext cx="98755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spcBef>
                <a:spcPts val="1200"/>
              </a:spcBef>
            </a:pP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Người nguyên thủy dần mở rộng địa bàn cư trú, sống định cư ven các sông lớn, họ trồng lúa nước, chăn nuôi, làm gốm, luyện kim.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9" name="Cloud Callout 4"/>
          <p:cNvSpPr>
            <a:spLocks noChangeArrowheads="1"/>
          </p:cNvSpPr>
          <p:nvPr/>
        </p:nvSpPr>
        <p:spPr bwMode="auto">
          <a:xfrm>
            <a:off x="3984625" y="1143000"/>
            <a:ext cx="7693025" cy="3276600"/>
          </a:xfrm>
          <a:prstGeom prst="cloudCallout">
            <a:avLst>
              <a:gd name="adj1" fmla="val -103120"/>
              <a:gd name="adj2" fmla="val 65449"/>
            </a:avLst>
          </a:prstGeom>
          <a:solidFill>
            <a:srgbClr val="FFFFFF"/>
          </a:solidFill>
          <a:ln w="57150" algn="ctr">
            <a:solidFill>
              <a:srgbClr val="F79646"/>
            </a:solidFill>
            <a:round/>
            <a:headEnd/>
            <a:tailEnd/>
          </a:ln>
        </p:spPr>
        <p:txBody>
          <a:bodyPr anchor="ctr"/>
          <a:lstStyle>
            <a:lvl1pPr marL="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/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Cách đây hơn 4000 năm xã hội nguyên thủy ở Việt 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N</a:t>
            </a:r>
            <a:r>
              <a:rPr lang="vi-VN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am 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có những chuyển biến quan trọng nào ?</a:t>
            </a:r>
          </a:p>
        </p:txBody>
      </p:sp>
      <p:sp>
        <p:nvSpPr>
          <p:cNvPr id="10" name="Cloud Callout 4"/>
          <p:cNvSpPr>
            <a:spLocks noChangeArrowheads="1"/>
          </p:cNvSpPr>
          <p:nvPr/>
        </p:nvSpPr>
        <p:spPr bwMode="auto">
          <a:xfrm>
            <a:off x="3883662" y="2738492"/>
            <a:ext cx="7693025" cy="3276600"/>
          </a:xfrm>
          <a:prstGeom prst="cloudCallout">
            <a:avLst>
              <a:gd name="adj1" fmla="val -103120"/>
              <a:gd name="adj2" fmla="val 65449"/>
            </a:avLst>
          </a:prstGeom>
          <a:solidFill>
            <a:srgbClr val="FFFFFF"/>
          </a:solidFill>
          <a:ln w="57150" algn="ctr">
            <a:solidFill>
              <a:srgbClr val="F79646"/>
            </a:solidFill>
            <a:round/>
            <a:headEnd/>
            <a:tailEnd/>
          </a:ln>
        </p:spPr>
        <p:txBody>
          <a:bodyPr anchor="ctr"/>
          <a:lstStyle>
            <a:lvl1pPr marL="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/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Việc xuất hiện công cụ kim loại đã có tác động như thế nào đối với người nguyên thủy ở Việt Nam?</a:t>
            </a:r>
          </a:p>
        </p:txBody>
      </p:sp>
    </p:spTree>
    <p:extLst>
      <p:ext uri="{BB962C8B-B14F-4D97-AF65-F5344CB8AC3E}">
        <p14:creationId xmlns:p14="http://schemas.microsoft.com/office/powerpoint/2010/main" val="4064361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6" grpId="0"/>
      <p:bldP spid="9" grpId="0" animBg="1"/>
      <p:bldP spid="9" grpId="1" animBg="1"/>
      <p:bldP spid="10" grpId="0" animBg="1"/>
      <p:bldP spid="10" grpId="1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8"/>
          <p:cNvSpPr txBox="1">
            <a:spLocks noChangeArrowheads="1"/>
          </p:cNvSpPr>
          <p:nvPr/>
        </p:nvSpPr>
        <p:spPr bwMode="auto">
          <a:xfrm>
            <a:off x="0" y="0"/>
            <a:ext cx="7854462" cy="1661993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 err="1" smtClean="0">
                <a:solidFill>
                  <a:srgbClr val="FF3300"/>
                </a:solidFill>
                <a:latin typeface="Times New Roman" pitchFamily="18" charset="0"/>
                <a:ea typeface="字体管家棉花糖"/>
                <a:cs typeface="Times New Roman" pitchFamily="18" charset="0"/>
              </a:rPr>
              <a:t>Bài</a:t>
            </a:r>
            <a:r>
              <a:rPr lang="en-US" altLang="zh-CN" sz="2000" b="1" dirty="0" smtClean="0">
                <a:solidFill>
                  <a:srgbClr val="FF3300"/>
                </a:solidFill>
                <a:latin typeface="Times New Roman" pitchFamily="18" charset="0"/>
                <a:ea typeface="字体管家棉花糖"/>
                <a:cs typeface="Times New Roman" pitchFamily="18" charset="0"/>
              </a:rPr>
              <a:t> </a:t>
            </a:r>
            <a:r>
              <a:rPr lang="en-US" altLang="zh-CN" sz="2000" b="1" dirty="0">
                <a:solidFill>
                  <a:srgbClr val="FF3300"/>
                </a:solidFill>
                <a:latin typeface="Times New Roman" pitchFamily="18" charset="0"/>
                <a:ea typeface="字体管家棉花糖"/>
                <a:cs typeface="Times New Roman" pitchFamily="18" charset="0"/>
              </a:rPr>
              <a:t>5     </a:t>
            </a:r>
          </a:p>
          <a:p>
            <a:pPr algn="ctr">
              <a:lnSpc>
                <a:spcPct val="150000"/>
              </a:lnSpc>
            </a:pPr>
            <a:r>
              <a:rPr lang="en-US" altLang="zh-CN" sz="2400" b="1" dirty="0">
                <a:solidFill>
                  <a:srgbClr val="FF3300"/>
                </a:solidFill>
                <a:latin typeface="Times New Roman" pitchFamily="18" charset="0"/>
                <a:ea typeface="字体管家棉花糖"/>
                <a:cs typeface="Times New Roman" pitchFamily="18" charset="0"/>
              </a:rPr>
              <a:t>  SỰ CHUYỂN BIẾN TỪ XÃ HỘI NGUYÊN THỦY SANG XÃ HỘI CÓ GIAI CẤP</a:t>
            </a: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1242028"/>
            <a:ext cx="608427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sz="2400" b="1" dirty="0" smtClean="0">
              <a:solidFill>
                <a:srgbClr val="FF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sz="24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III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kumimoji="0" lang="nl-NL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Việt Nam cuối thời k</a:t>
            </a:r>
            <a:r>
              <a:rPr kumimoji="0" lang="nl-NL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ì</a:t>
            </a:r>
            <a:r>
              <a:rPr kumimoji="0" lang="nl-NL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nguyên thủy</a:t>
            </a:r>
            <a:endParaRPr kumimoji="0" lang="nl-NL" sz="24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8913" name="Rectangle 1"/>
          <p:cNvSpPr>
            <a:spLocks noChangeArrowheads="1"/>
          </p:cNvSpPr>
          <p:nvPr/>
        </p:nvSpPr>
        <p:spPr bwMode="auto">
          <a:xfrm>
            <a:off x="390085" y="2464300"/>
            <a:ext cx="7147853" cy="304698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nl-NL" sz="2400" b="1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Cách đây hơn 4000 năm, người nguyên thủy ở Việt Nam đã ph</a:t>
            </a:r>
            <a:r>
              <a:rPr lang="nl-NL" sz="2400" b="1" dirty="0" smtClean="0">
                <a:solidFill>
                  <a:schemeClr val="tx1"/>
                </a:solidFill>
                <a:latin typeface="Calibri"/>
                <a:ea typeface="Calibri" pitchFamily="34" charset="0"/>
                <a:cs typeface="Times New Roman" pitchFamily="18" charset="0"/>
              </a:rPr>
              <a:t>á</a:t>
            </a:r>
            <a:r>
              <a:rPr lang="nl-NL" sz="2400" b="1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 </a:t>
            </a:r>
            <a:r>
              <a:rPr lang="nl-NL" sz="2400" b="1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minh ra thuật luyện </a:t>
            </a:r>
            <a:r>
              <a:rPr lang="nl-NL" sz="2400" b="1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kim.</a:t>
            </a:r>
          </a:p>
          <a:p>
            <a:pPr lvl="0"/>
            <a:r>
              <a:rPr lang="nl-NL" sz="2400" b="1" dirty="0" smtClean="0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Họ</a:t>
            </a:r>
            <a:r>
              <a:rPr kumimoji="0" lang="nl-NL" sz="24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mở rộng địa b</a:t>
            </a:r>
            <a:r>
              <a:rPr kumimoji="0" lang="nl-NL" sz="24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à</a:t>
            </a:r>
            <a:r>
              <a:rPr kumimoji="0" lang="nl-NL" sz="24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 cư tr</a:t>
            </a:r>
            <a:r>
              <a:rPr kumimoji="0" lang="nl-NL" sz="24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ú</a:t>
            </a:r>
            <a:r>
              <a:rPr kumimoji="0" lang="nl-NL" sz="24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và chuyển dần xuống v</a:t>
            </a:r>
            <a:r>
              <a:rPr kumimoji="0" lang="nl-NL" sz="24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ù</a:t>
            </a:r>
            <a:r>
              <a:rPr kumimoji="0" lang="nl-NL" sz="24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ng đồng bằng,</a:t>
            </a:r>
            <a:r>
              <a:rPr lang="nl-NL" sz="2400" b="1" dirty="0" smtClean="0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ven sông lớn.</a:t>
            </a: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nl-NL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L</a:t>
            </a:r>
            <a:r>
              <a:rPr kumimoji="0" lang="nl-NL" sz="2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àm nông nghiệp trồng lúa nước, chăn nuôi, nung gốm, đúc đồng.</a:t>
            </a:r>
            <a:endParaRPr kumimoji="0" lang="nl-NL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nl-NL" sz="2400" b="1" dirty="0" smtClean="0">
                <a:solidFill>
                  <a:srgbClr val="0066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</a:t>
            </a:r>
            <a:r>
              <a:rPr kumimoji="0" lang="nl-NL" sz="2400" b="1" i="0" u="none" strike="noStrike" cap="none" normalizeH="0" baseline="0" dirty="0" smtClean="0">
                <a:ln>
                  <a:noFill/>
                </a:ln>
                <a:solidFill>
                  <a:srgbClr val="0066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rgbClr val="0066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Hình</a:t>
            </a:r>
            <a:r>
              <a:rPr kumimoji="0" lang="en-US" sz="2400" b="1" i="0" u="none" strike="noStrike" cap="none" normalizeH="0" dirty="0" smtClean="0">
                <a:ln>
                  <a:noFill/>
                </a:ln>
                <a:solidFill>
                  <a:srgbClr val="0066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1" i="0" u="none" strike="noStrike" cap="none" normalizeH="0" dirty="0" err="1" smtClean="0">
                <a:ln>
                  <a:noFill/>
                </a:ln>
                <a:solidFill>
                  <a:srgbClr val="0066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thành</a:t>
            </a:r>
            <a:r>
              <a:rPr kumimoji="0" lang="en-US" sz="2400" b="1" i="0" u="none" strike="noStrike" cap="none" normalizeH="0" dirty="0" smtClean="0">
                <a:ln>
                  <a:noFill/>
                </a:ln>
                <a:solidFill>
                  <a:srgbClr val="0066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1" i="0" u="none" strike="noStrike" cap="none" normalizeH="0" dirty="0" err="1" smtClean="0">
                <a:ln>
                  <a:noFill/>
                </a:ln>
                <a:solidFill>
                  <a:srgbClr val="0066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nhiều</a:t>
            </a:r>
            <a:r>
              <a:rPr kumimoji="0" lang="en-US" sz="2400" b="1" i="0" u="none" strike="noStrike" cap="none" normalizeH="0" dirty="0" smtClean="0">
                <a:ln>
                  <a:noFill/>
                </a:ln>
                <a:solidFill>
                  <a:srgbClr val="0066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1" i="0" u="none" strike="noStrike" cap="none" normalizeH="0" dirty="0" err="1" smtClean="0">
                <a:ln>
                  <a:noFill/>
                </a:ln>
                <a:solidFill>
                  <a:srgbClr val="0066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nền</a:t>
            </a:r>
            <a:r>
              <a:rPr kumimoji="0" lang="en-US" sz="2400" b="1" i="0" u="none" strike="noStrike" cap="none" normalizeH="0" dirty="0" smtClean="0">
                <a:ln>
                  <a:noFill/>
                </a:ln>
                <a:solidFill>
                  <a:srgbClr val="0066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</a:t>
            </a:r>
            <a:r>
              <a:rPr kumimoji="0" lang="en-US" sz="2400" b="1" i="0" u="none" strike="noStrike" cap="none" normalizeH="0" dirty="0" err="1" smtClean="0">
                <a:ln>
                  <a:noFill/>
                </a:ln>
                <a:solidFill>
                  <a:srgbClr val="0066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ăn</a:t>
            </a:r>
            <a:r>
              <a:rPr kumimoji="0" lang="en-US" sz="2400" b="1" i="0" u="none" strike="noStrike" cap="none" normalizeH="0" dirty="0" smtClean="0">
                <a:ln>
                  <a:noFill/>
                </a:ln>
                <a:solidFill>
                  <a:srgbClr val="0066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1" i="0" u="none" strike="noStrike" cap="none" normalizeH="0" dirty="0" err="1" smtClean="0">
                <a:ln>
                  <a:noFill/>
                </a:ln>
                <a:solidFill>
                  <a:srgbClr val="0066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hoá</a:t>
            </a:r>
            <a:r>
              <a:rPr kumimoji="0" lang="en-US" sz="2400" b="1" i="0" u="none" strike="noStrike" cap="none" normalizeH="0" dirty="0" smtClean="0">
                <a:ln>
                  <a:noFill/>
                </a:ln>
                <a:solidFill>
                  <a:srgbClr val="0066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en-US" sz="2400" b="1" i="0" u="none" strike="noStrike" cap="none" normalizeH="0" dirty="0" err="1" smtClean="0">
                <a:ln>
                  <a:noFill/>
                </a:ln>
                <a:solidFill>
                  <a:srgbClr val="0066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tiêu</a:t>
            </a:r>
            <a:r>
              <a:rPr kumimoji="0" lang="en-US" sz="2400" b="1" i="0" u="none" strike="noStrike" cap="none" normalizeH="0" dirty="0" smtClean="0">
                <a:ln>
                  <a:noFill/>
                </a:ln>
                <a:solidFill>
                  <a:srgbClr val="0066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1" i="0" u="none" strike="noStrike" cap="none" normalizeH="0" dirty="0" err="1" smtClean="0">
                <a:ln>
                  <a:noFill/>
                </a:ln>
                <a:solidFill>
                  <a:srgbClr val="0066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biểu</a:t>
            </a:r>
            <a:r>
              <a:rPr kumimoji="0" lang="en-US" sz="2400" b="1" i="0" u="none" strike="noStrike" cap="none" normalizeH="0" dirty="0" smtClean="0">
                <a:ln>
                  <a:noFill/>
                </a:ln>
                <a:solidFill>
                  <a:srgbClr val="0066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1" i="0" u="none" strike="noStrike" cap="none" normalizeH="0" dirty="0" err="1" smtClean="0">
                <a:ln>
                  <a:noFill/>
                </a:ln>
                <a:solidFill>
                  <a:srgbClr val="0066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là</a:t>
            </a:r>
            <a:r>
              <a:rPr kumimoji="0" lang="en-US" sz="2400" b="1" i="0" u="none" strike="noStrike" cap="none" normalizeH="0" dirty="0" smtClean="0">
                <a:ln>
                  <a:noFill/>
                </a:ln>
                <a:solidFill>
                  <a:srgbClr val="0066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1" i="0" u="none" strike="noStrike" cap="none" normalizeH="0" dirty="0" err="1" smtClean="0">
                <a:ln>
                  <a:noFill/>
                </a:ln>
                <a:solidFill>
                  <a:srgbClr val="0066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văn</a:t>
            </a:r>
            <a:r>
              <a:rPr kumimoji="0" lang="en-US" sz="2400" b="1" i="0" u="none" strike="noStrike" cap="none" normalizeH="0" dirty="0" smtClean="0">
                <a:ln>
                  <a:noFill/>
                </a:ln>
                <a:solidFill>
                  <a:srgbClr val="0066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1" i="0" u="none" strike="noStrike" cap="none" normalizeH="0" dirty="0" err="1" smtClean="0">
                <a:ln>
                  <a:noFill/>
                </a:ln>
                <a:solidFill>
                  <a:srgbClr val="0066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hoá</a:t>
            </a:r>
            <a:r>
              <a:rPr kumimoji="0" lang="en-US" sz="2400" b="1" i="0" u="none" strike="noStrike" cap="none" normalizeH="0" dirty="0" smtClean="0">
                <a:ln>
                  <a:noFill/>
                </a:ln>
                <a:solidFill>
                  <a:srgbClr val="0066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1" i="0" u="none" strike="noStrike" cap="none" normalizeH="0" dirty="0" err="1" smtClean="0">
                <a:ln>
                  <a:noFill/>
                </a:ln>
                <a:solidFill>
                  <a:srgbClr val="0066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Đông</a:t>
            </a:r>
            <a:r>
              <a:rPr kumimoji="0" lang="en-US" sz="2400" b="1" i="0" u="none" strike="noStrike" cap="none" normalizeH="0" dirty="0" smtClean="0">
                <a:ln>
                  <a:noFill/>
                </a:ln>
                <a:solidFill>
                  <a:srgbClr val="0066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1" i="0" u="none" strike="noStrike" cap="none" normalizeH="0" dirty="0" err="1" smtClean="0">
                <a:ln>
                  <a:noFill/>
                </a:ln>
                <a:solidFill>
                  <a:srgbClr val="0066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sơn</a:t>
            </a: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rgbClr val="0066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8914" name="Picture 2" descr="C:\Users\Admin\Downloads\a49378a595c3ee8579ebab3e8ad5988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89630" y="1"/>
            <a:ext cx="3903785" cy="3892062"/>
          </a:xfrm>
          <a:prstGeom prst="rect">
            <a:avLst/>
          </a:prstGeom>
          <a:noFill/>
        </p:spPr>
      </p:pic>
      <p:pic>
        <p:nvPicPr>
          <p:cNvPr id="38915" name="Picture 3" descr="C:\Users\Admin\Downloads\250px-Trong_dong_Dong_Son_Guimet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37938" y="3938953"/>
            <a:ext cx="4501662" cy="291904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71661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8F46C68-82F9-4402-8CEB-3D809F233B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5625767"/>
            <a:ext cx="12192000" cy="20794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err="1" smtClean="0">
                <a:solidFill>
                  <a:srgbClr val="C00000"/>
                </a:solidFill>
              </a:rPr>
              <a:t>Em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hãy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nêu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các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nền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văn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hoá</a:t>
            </a:r>
            <a:r>
              <a:rPr lang="en-US" dirty="0">
                <a:solidFill>
                  <a:srgbClr val="C00000"/>
                </a:solidFill>
              </a:rPr>
              <a:t>, </a:t>
            </a:r>
            <a:r>
              <a:rPr lang="en-US" dirty="0" err="1">
                <a:solidFill>
                  <a:srgbClr val="C00000"/>
                </a:solidFill>
              </a:rPr>
              <a:t>đặc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điểm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của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từng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nền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văn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hoá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trên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trục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thời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gian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trên</a:t>
            </a:r>
            <a:r>
              <a:rPr lang="en-US" dirty="0">
                <a:solidFill>
                  <a:srgbClr val="C00000"/>
                </a:solidFill>
              </a:rPr>
              <a:t>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72B50F6-3DB3-4D6A-88C2-0E38554179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5450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765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5642" y="176463"/>
            <a:ext cx="10708105" cy="660400"/>
          </a:xfrm>
          <a:solidFill>
            <a:schemeClr val="accent1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r>
              <a:rPr lang="en-US" sz="3200" dirty="0" err="1" smtClean="0">
                <a:solidFill>
                  <a:srgbClr val="C00000"/>
                </a:solidFill>
              </a:rPr>
              <a:t>Việc</a:t>
            </a:r>
            <a:r>
              <a:rPr lang="en-US" sz="3200" dirty="0" smtClean="0">
                <a:solidFill>
                  <a:srgbClr val="C00000"/>
                </a:solidFill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</a:rPr>
              <a:t>sử</a:t>
            </a:r>
            <a:r>
              <a:rPr lang="en-US" sz="3200" dirty="0" smtClean="0">
                <a:solidFill>
                  <a:srgbClr val="C00000"/>
                </a:solidFill>
              </a:rPr>
              <a:t> dung </a:t>
            </a:r>
            <a:r>
              <a:rPr lang="en-US" sz="3200" dirty="0" err="1" smtClean="0">
                <a:solidFill>
                  <a:srgbClr val="C00000"/>
                </a:solidFill>
              </a:rPr>
              <a:t>công</a:t>
            </a:r>
            <a:r>
              <a:rPr lang="en-US" sz="3200" dirty="0" smtClean="0">
                <a:solidFill>
                  <a:srgbClr val="C00000"/>
                </a:solidFill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</a:rPr>
              <a:t>cụ</a:t>
            </a:r>
            <a:r>
              <a:rPr lang="en-US" sz="3200" dirty="0" smtClean="0">
                <a:solidFill>
                  <a:srgbClr val="C00000"/>
                </a:solidFill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</a:rPr>
              <a:t>bằng</a:t>
            </a:r>
            <a:r>
              <a:rPr lang="en-US" sz="3200" dirty="0" smtClean="0">
                <a:solidFill>
                  <a:srgbClr val="C00000"/>
                </a:solidFill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</a:rPr>
              <a:t>kim</a:t>
            </a:r>
            <a:r>
              <a:rPr lang="en-US" sz="3200" dirty="0" smtClean="0">
                <a:solidFill>
                  <a:srgbClr val="C00000"/>
                </a:solidFill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</a:rPr>
              <a:t>loại</a:t>
            </a:r>
            <a:r>
              <a:rPr lang="en-US" sz="3200" dirty="0" smtClean="0">
                <a:solidFill>
                  <a:srgbClr val="C00000"/>
                </a:solidFill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</a:rPr>
              <a:t>có</a:t>
            </a:r>
            <a:r>
              <a:rPr lang="en-US" sz="3200" dirty="0" smtClean="0">
                <a:solidFill>
                  <a:srgbClr val="C00000"/>
                </a:solidFill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</a:rPr>
              <a:t>tác</a:t>
            </a:r>
            <a:r>
              <a:rPr lang="en-US" sz="3200" dirty="0" smtClean="0">
                <a:solidFill>
                  <a:srgbClr val="C00000"/>
                </a:solidFill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</a:rPr>
              <a:t>dụng</a:t>
            </a:r>
            <a:r>
              <a:rPr lang="en-US" sz="3200" dirty="0" smtClean="0">
                <a:solidFill>
                  <a:srgbClr val="C00000"/>
                </a:solidFill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</a:rPr>
              <a:t>như</a:t>
            </a:r>
            <a:r>
              <a:rPr lang="en-US" sz="3200" dirty="0" smtClean="0">
                <a:solidFill>
                  <a:srgbClr val="C00000"/>
                </a:solidFill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</a:rPr>
              <a:t>thế</a:t>
            </a:r>
            <a:r>
              <a:rPr lang="en-US" sz="3200" dirty="0" smtClean="0">
                <a:solidFill>
                  <a:srgbClr val="C00000"/>
                </a:solidFill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</a:rPr>
              <a:t>nào</a:t>
            </a:r>
            <a:r>
              <a:rPr lang="en-US" sz="3200" dirty="0" smtClean="0">
                <a:solidFill>
                  <a:srgbClr val="C00000"/>
                </a:solidFill>
              </a:rPr>
              <a:t>?</a:t>
            </a:r>
            <a:endParaRPr lang="en-US" sz="3200" dirty="0">
              <a:solidFill>
                <a:srgbClr val="C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42" y="1429918"/>
            <a:ext cx="11263369" cy="13809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873" y="2969401"/>
            <a:ext cx="1046747" cy="3577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98" y="3729790"/>
            <a:ext cx="11249525" cy="2875548"/>
          </a:xfrm>
          <a:prstGeom prst="rect">
            <a:avLst/>
          </a:prstGeom>
        </p:spPr>
      </p:pic>
      <p:sp>
        <p:nvSpPr>
          <p:cNvPr id="8" name="Flowchart: Connector 7"/>
          <p:cNvSpPr/>
          <p:nvPr/>
        </p:nvSpPr>
        <p:spPr>
          <a:xfrm>
            <a:off x="598409" y="2186567"/>
            <a:ext cx="496464" cy="581514"/>
          </a:xfrm>
          <a:prstGeom prst="flowChartConnector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E5224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9" name="Flowchart: Connector 8"/>
          <p:cNvSpPr/>
          <p:nvPr/>
        </p:nvSpPr>
        <p:spPr>
          <a:xfrm>
            <a:off x="598409" y="1379153"/>
            <a:ext cx="496464" cy="606094"/>
          </a:xfrm>
          <a:prstGeom prst="flowChartConnector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E5224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0" name="Flowchart: Connector 9"/>
          <p:cNvSpPr/>
          <p:nvPr/>
        </p:nvSpPr>
        <p:spPr>
          <a:xfrm>
            <a:off x="598409" y="3664565"/>
            <a:ext cx="496464" cy="581514"/>
          </a:xfrm>
          <a:prstGeom prst="flowChartConnector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E5224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1" name="Flowchart: Connector 10"/>
          <p:cNvSpPr/>
          <p:nvPr/>
        </p:nvSpPr>
        <p:spPr>
          <a:xfrm>
            <a:off x="598409" y="5943602"/>
            <a:ext cx="496464" cy="581514"/>
          </a:xfrm>
          <a:prstGeom prst="flowChartConnector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E5224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32850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Text Box 2"/>
          <p:cNvSpPr txBox="1">
            <a:spLocks noChangeArrowheads="1"/>
          </p:cNvSpPr>
          <p:nvPr/>
        </p:nvSpPr>
        <p:spPr bwMode="auto">
          <a:xfrm>
            <a:off x="1905000" y="2209800"/>
            <a:ext cx="184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sz="3600">
              <a:solidFill>
                <a:srgbClr val="0000FF"/>
              </a:solidFill>
              <a:latin typeface=".VnTime" panose="020B7200000000000000" pitchFamily="34" charset="0"/>
            </a:endParaRPr>
          </a:p>
        </p:txBody>
      </p:sp>
      <p:sp>
        <p:nvSpPr>
          <p:cNvPr id="77827" name="Text Box 3"/>
          <p:cNvSpPr txBox="1">
            <a:spLocks noChangeArrowheads="1"/>
          </p:cNvSpPr>
          <p:nvPr/>
        </p:nvSpPr>
        <p:spPr bwMode="auto">
          <a:xfrm>
            <a:off x="-84221" y="1157542"/>
            <a:ext cx="12276221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400" dirty="0">
                <a:solidFill>
                  <a:srgbClr val="0000FF"/>
                </a:solidFill>
                <a:latin typeface=".VnTime" panose="020B7200000000000000" pitchFamily="34" charset="0"/>
              </a:rPr>
              <a:t>    </a:t>
            </a:r>
            <a:r>
              <a:rPr lang="en-US" sz="2800" dirty="0" err="1">
                <a:latin typeface=".VnTime" panose="020B7200000000000000" pitchFamily="34" charset="0"/>
              </a:rPr>
              <a:t>ĐÕn</a:t>
            </a:r>
            <a:r>
              <a:rPr lang="en-US" sz="2800" dirty="0">
                <a:latin typeface=".VnTime" panose="020B7200000000000000" pitchFamily="34" charset="0"/>
              </a:rPr>
              <a:t> </a:t>
            </a:r>
            <a:r>
              <a:rPr lang="en-US" sz="2800" dirty="0" err="1">
                <a:latin typeface=".VnTime" panose="020B7200000000000000" pitchFamily="34" charset="0"/>
              </a:rPr>
              <a:t>thêi</a:t>
            </a:r>
            <a:r>
              <a:rPr lang="en-US" sz="2800" dirty="0">
                <a:latin typeface=".VnTime" panose="020B7200000000000000" pitchFamily="34" charset="0"/>
              </a:rPr>
              <a:t> Hoµ </a:t>
            </a:r>
            <a:r>
              <a:rPr lang="en-US" sz="2800" dirty="0"/>
              <a:t>Bình</a:t>
            </a:r>
            <a:r>
              <a:rPr lang="en-US" sz="2800" dirty="0">
                <a:latin typeface=".VnTime" panose="020B7200000000000000" pitchFamily="34" charset="0"/>
              </a:rPr>
              <a:t>-B¾c </a:t>
            </a:r>
            <a:r>
              <a:rPr lang="en-US" sz="2800" dirty="0" err="1">
                <a:latin typeface=".VnTime" panose="020B7200000000000000" pitchFamily="34" charset="0"/>
              </a:rPr>
              <a:t>S¬n</a:t>
            </a:r>
            <a:r>
              <a:rPr lang="en-US" sz="2800" dirty="0">
                <a:latin typeface=".VnTime" panose="020B7200000000000000" pitchFamily="34" charset="0"/>
              </a:rPr>
              <a:t>, </a:t>
            </a:r>
            <a:r>
              <a:rPr lang="en-US" sz="2800" dirty="0" err="1">
                <a:latin typeface=".VnTime" panose="020B7200000000000000" pitchFamily="34" charset="0"/>
              </a:rPr>
              <a:t>ng­ưêi</a:t>
            </a:r>
            <a:r>
              <a:rPr lang="en-US" sz="2800" dirty="0">
                <a:latin typeface=".VnTime" panose="020B7200000000000000" pitchFamily="34" charset="0"/>
              </a:rPr>
              <a:t> ta ®· </a:t>
            </a:r>
            <a:r>
              <a:rPr lang="en-US" sz="2800" dirty="0" err="1">
                <a:latin typeface=".VnTime" panose="020B7200000000000000" pitchFamily="34" charset="0"/>
              </a:rPr>
              <a:t>biÕt</a:t>
            </a:r>
            <a:r>
              <a:rPr lang="en-US" sz="2800" dirty="0">
                <a:latin typeface=".VnTime" panose="020B7200000000000000" pitchFamily="34" charset="0"/>
              </a:rPr>
              <a:t> </a:t>
            </a:r>
            <a:r>
              <a:rPr lang="en-US" sz="2800" dirty="0" smtClean="0">
                <a:latin typeface=".VnTime" panose="020B7200000000000000" pitchFamily="34" charset="0"/>
              </a:rPr>
              <a:t>………</a:t>
            </a:r>
            <a:r>
              <a:rPr lang="en-US" sz="2800" dirty="0">
                <a:latin typeface=".VnTime" panose="020B7200000000000000" pitchFamily="34" charset="0"/>
              </a:rPr>
              <a:t> </a:t>
            </a:r>
            <a:r>
              <a:rPr lang="en-US" sz="2800" dirty="0" smtClean="0">
                <a:latin typeface=".VnTime" panose="020B7200000000000000" pitchFamily="34" charset="0"/>
              </a:rPr>
              <a:t>®Ó </a:t>
            </a:r>
            <a:r>
              <a:rPr lang="en-US" sz="2800" dirty="0" err="1">
                <a:latin typeface=".VnTime" panose="020B7200000000000000" pitchFamily="34" charset="0"/>
              </a:rPr>
              <a:t>lµm</a:t>
            </a:r>
            <a:r>
              <a:rPr lang="en-US" sz="2800" dirty="0">
                <a:latin typeface=".VnTime" panose="020B7200000000000000" pitchFamily="34" charset="0"/>
              </a:rPr>
              <a:t> </a:t>
            </a:r>
            <a:r>
              <a:rPr lang="en-US" sz="2800" dirty="0" err="1">
                <a:latin typeface=".VnTime" panose="020B7200000000000000" pitchFamily="34" charset="0"/>
              </a:rPr>
              <a:t>c«ng</a:t>
            </a:r>
            <a:r>
              <a:rPr lang="en-US" sz="2800" dirty="0">
                <a:latin typeface=".VnTime" panose="020B7200000000000000" pitchFamily="34" charset="0"/>
              </a:rPr>
              <a:t> </a:t>
            </a:r>
            <a:r>
              <a:rPr lang="en-US" sz="2800" dirty="0" err="1">
                <a:latin typeface=".VnTime" panose="020B7200000000000000" pitchFamily="34" charset="0"/>
              </a:rPr>
              <a:t>cô</a:t>
            </a:r>
            <a:r>
              <a:rPr lang="en-US" sz="2800" dirty="0">
                <a:latin typeface=".VnTime" panose="020B7200000000000000" pitchFamily="34" charset="0"/>
              </a:rPr>
              <a:t> </a:t>
            </a:r>
            <a:r>
              <a:rPr lang="en-US" sz="2800" dirty="0" err="1">
                <a:latin typeface=".VnTime" panose="020B7200000000000000" pitchFamily="34" charset="0"/>
              </a:rPr>
              <a:t>sau</a:t>
            </a:r>
            <a:r>
              <a:rPr lang="en-US" sz="2800" dirty="0">
                <a:latin typeface=".VnTime" panose="020B7200000000000000" pitchFamily="34" charset="0"/>
              </a:rPr>
              <a:t> </a:t>
            </a:r>
            <a:r>
              <a:rPr lang="en-US" sz="2800" dirty="0" smtClean="0">
                <a:latin typeface=".VnTime" panose="020B7200000000000000" pitchFamily="34" charset="0"/>
              </a:rPr>
              <a:t>®</a:t>
            </a:r>
            <a:r>
              <a:rPr lang="en-US" sz="2800" dirty="0">
                <a:latin typeface=".VnTime" panose="020B7200000000000000" pitchFamily="34" charset="0"/>
              </a:rPr>
              <a:t>ã </a:t>
            </a:r>
            <a:r>
              <a:rPr lang="en-US" sz="2800" dirty="0" err="1">
                <a:latin typeface=".VnTime" panose="020B7200000000000000" pitchFamily="34" charset="0"/>
              </a:rPr>
              <a:t>biÕt</a:t>
            </a:r>
            <a:r>
              <a:rPr lang="en-US" sz="2800" dirty="0">
                <a:latin typeface=".VnTime" panose="020B7200000000000000" pitchFamily="34" charset="0"/>
              </a:rPr>
              <a:t> </a:t>
            </a:r>
            <a:endParaRPr lang="en-US" sz="2800" dirty="0" smtClean="0">
              <a:latin typeface=".VnTime" panose="020B7200000000000000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sz="2800" dirty="0">
              <a:latin typeface=".VnTime" panose="020B7200000000000000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sz="2800" dirty="0" err="1" smtClean="0">
                <a:latin typeface=".VnTime" panose="020B7200000000000000" pitchFamily="34" charset="0"/>
              </a:rPr>
              <a:t>chÕ</a:t>
            </a:r>
            <a:r>
              <a:rPr lang="en-US" sz="2800" dirty="0" smtClean="0">
                <a:latin typeface=".VnTime" panose="020B7200000000000000" pitchFamily="34" charset="0"/>
              </a:rPr>
              <a:t> </a:t>
            </a:r>
            <a:r>
              <a:rPr lang="en-US" sz="2800" dirty="0">
                <a:latin typeface=".VnTime" panose="020B7200000000000000" pitchFamily="34" charset="0"/>
              </a:rPr>
              <a:t>t¹o…………®Ó lµ ®å ®</a:t>
            </a:r>
            <a:r>
              <a:rPr lang="en-US" sz="2800" dirty="0" err="1">
                <a:latin typeface=".VnTime" panose="020B7200000000000000" pitchFamily="34" charset="0"/>
              </a:rPr>
              <a:t>ùng</a:t>
            </a:r>
            <a:r>
              <a:rPr lang="en-US" sz="2800" dirty="0">
                <a:latin typeface=".VnTime" panose="020B7200000000000000" pitchFamily="34" charset="0"/>
              </a:rPr>
              <a:t>, ®un </a:t>
            </a:r>
            <a:r>
              <a:rPr lang="en-US" sz="2800" dirty="0" err="1">
                <a:latin typeface=".VnTime" panose="020B7200000000000000" pitchFamily="34" charset="0"/>
              </a:rPr>
              <a:t>nÊu</a:t>
            </a:r>
            <a:r>
              <a:rPr lang="en-US" sz="2800" dirty="0">
                <a:latin typeface=".VnTime" panose="020B7200000000000000" pitchFamily="34" charset="0"/>
              </a:rPr>
              <a:t>. </a:t>
            </a:r>
            <a:r>
              <a:rPr lang="en-US" sz="2800" dirty="0" err="1">
                <a:latin typeface=".VnTime" panose="020B7200000000000000" pitchFamily="34" charset="0"/>
              </a:rPr>
              <a:t>Ngoµi</a:t>
            </a:r>
            <a:r>
              <a:rPr lang="en-US" sz="2800" dirty="0">
                <a:latin typeface=".VnTime" panose="020B7200000000000000" pitchFamily="34" charset="0"/>
              </a:rPr>
              <a:t> </a:t>
            </a:r>
            <a:r>
              <a:rPr lang="en-US" sz="2800" dirty="0" err="1">
                <a:latin typeface=".VnTime" panose="020B7200000000000000" pitchFamily="34" charset="0"/>
              </a:rPr>
              <a:t>săn</a:t>
            </a:r>
            <a:r>
              <a:rPr lang="en-US" sz="2800" dirty="0">
                <a:latin typeface=".VnTime" panose="020B7200000000000000" pitchFamily="34" charset="0"/>
              </a:rPr>
              <a:t> b¾n vµ </a:t>
            </a:r>
            <a:r>
              <a:rPr lang="en-US" sz="2800" dirty="0" err="1">
                <a:latin typeface=".VnTime" panose="020B7200000000000000" pitchFamily="34" charset="0"/>
              </a:rPr>
              <a:t>h¸i</a:t>
            </a:r>
            <a:r>
              <a:rPr lang="en-US" sz="2800" dirty="0">
                <a:latin typeface=".VnTime" panose="020B7200000000000000" pitchFamily="34" charset="0"/>
              </a:rPr>
              <a:t> </a:t>
            </a:r>
            <a:r>
              <a:rPr lang="en-US" sz="2800" dirty="0" err="1" smtClean="0">
                <a:latin typeface=".VnTime" panose="020B7200000000000000" pitchFamily="34" charset="0"/>
              </a:rPr>
              <a:t>l­ưîm</a:t>
            </a:r>
            <a:r>
              <a:rPr lang="en-US" sz="2800" dirty="0" smtClean="0">
                <a:latin typeface=".VnTime" panose="020B7200000000000000" pitchFamily="34" charset="0"/>
              </a:rPr>
              <a:t>, </a:t>
            </a:r>
            <a:r>
              <a:rPr lang="en-US" sz="2800" dirty="0" err="1" smtClean="0">
                <a:latin typeface=".VnTime" panose="020B7200000000000000" pitchFamily="34" charset="0"/>
              </a:rPr>
              <a:t>ngư­êi</a:t>
            </a:r>
            <a:r>
              <a:rPr lang="en-US" sz="2800" dirty="0" smtClean="0">
                <a:latin typeface=".VnTime" panose="020B7200000000000000" pitchFamily="34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sz="2800" dirty="0" smtClean="0">
                <a:latin typeface=".VnTime" panose="020B7200000000000000" pitchFamily="34" charset="0"/>
              </a:rPr>
              <a:t> </a:t>
            </a:r>
            <a:r>
              <a:rPr lang="en-US" sz="2800" dirty="0" err="1" smtClean="0">
                <a:latin typeface=".VnTime" panose="020B7200000000000000" pitchFamily="34" charset="0"/>
              </a:rPr>
              <a:t>thủy</a:t>
            </a:r>
            <a:r>
              <a:rPr lang="en-US" sz="2800" dirty="0" smtClean="0">
                <a:latin typeface=".VnTime" panose="020B7200000000000000" pitchFamily="34" charset="0"/>
              </a:rPr>
              <a:t> </a:t>
            </a:r>
            <a:r>
              <a:rPr lang="en-US" sz="2800" dirty="0" err="1">
                <a:latin typeface=".VnTime" panose="020B7200000000000000" pitchFamily="34" charset="0"/>
              </a:rPr>
              <a:t>cßn</a:t>
            </a:r>
            <a:r>
              <a:rPr lang="en-US" sz="2800" dirty="0">
                <a:latin typeface=".VnTime" panose="020B7200000000000000" pitchFamily="34" charset="0"/>
              </a:rPr>
              <a:t> </a:t>
            </a:r>
            <a:r>
              <a:rPr lang="en-US" sz="2800" dirty="0" err="1" smtClean="0">
                <a:latin typeface=".VnTime" panose="020B7200000000000000" pitchFamily="34" charset="0"/>
              </a:rPr>
              <a:t>biÕt</a:t>
            </a:r>
            <a:r>
              <a:rPr lang="en-US" sz="2800" dirty="0">
                <a:latin typeface=".VnTime" panose="020B7200000000000000" pitchFamily="34" charset="0"/>
              </a:rPr>
              <a:t> </a:t>
            </a:r>
            <a:r>
              <a:rPr lang="en-US" sz="2800" dirty="0" smtClean="0">
                <a:latin typeface=".VnTime" panose="020B7200000000000000" pitchFamily="34" charset="0"/>
              </a:rPr>
              <a:t> ..………………… </a:t>
            </a:r>
            <a:r>
              <a:rPr lang="en-US" sz="2800" dirty="0" err="1" smtClean="0">
                <a:latin typeface=".VnTime" panose="020B7200000000000000" pitchFamily="34" charset="0"/>
              </a:rPr>
              <a:t>Những</a:t>
            </a:r>
            <a:r>
              <a:rPr lang="en-US" sz="2800" dirty="0" smtClean="0">
                <a:latin typeface=".VnTime" panose="020B7200000000000000" pitchFamily="34" charset="0"/>
              </a:rPr>
              <a:t> </a:t>
            </a:r>
            <a:r>
              <a:rPr lang="en-US" sz="2800" dirty="0" err="1">
                <a:latin typeface=".VnTime" panose="020B7200000000000000" pitchFamily="34" charset="0"/>
              </a:rPr>
              <a:t>ngư­êi</a:t>
            </a:r>
            <a:r>
              <a:rPr lang="en-US" sz="2800" dirty="0">
                <a:latin typeface=".VnTime" panose="020B7200000000000000" pitchFamily="34" charset="0"/>
              </a:rPr>
              <a:t> </a:t>
            </a:r>
            <a:r>
              <a:rPr lang="en-US" sz="2800" dirty="0" err="1">
                <a:latin typeface=".VnTime" panose="020B7200000000000000" pitchFamily="34" charset="0"/>
              </a:rPr>
              <a:t>cïng</a:t>
            </a:r>
            <a:r>
              <a:rPr lang="en-US" sz="2800" dirty="0">
                <a:latin typeface=".VnTime" panose="020B7200000000000000" pitchFamily="34" charset="0"/>
              </a:rPr>
              <a:t> </a:t>
            </a:r>
            <a:r>
              <a:rPr lang="en-US" sz="2800" dirty="0" err="1">
                <a:latin typeface=".VnTime" panose="020B7200000000000000" pitchFamily="34" charset="0"/>
              </a:rPr>
              <a:t>dßng</a:t>
            </a:r>
            <a:r>
              <a:rPr lang="en-US" sz="2800" dirty="0">
                <a:latin typeface=".VnTime" panose="020B7200000000000000" pitchFamily="34" charset="0"/>
              </a:rPr>
              <a:t> </a:t>
            </a:r>
            <a:r>
              <a:rPr lang="en-US" sz="2800" dirty="0" err="1">
                <a:latin typeface=".VnTime" panose="020B7200000000000000" pitchFamily="34" charset="0"/>
              </a:rPr>
              <a:t>m¸u</a:t>
            </a:r>
            <a:r>
              <a:rPr lang="en-US" sz="2800" dirty="0">
                <a:latin typeface=".VnTime" panose="020B7200000000000000" pitchFamily="34" charset="0"/>
              </a:rPr>
              <a:t>, </a:t>
            </a:r>
            <a:r>
              <a:rPr lang="en-US" sz="2800" dirty="0" err="1">
                <a:latin typeface=".VnTime" panose="020B7200000000000000" pitchFamily="34" charset="0"/>
              </a:rPr>
              <a:t>sèng</a:t>
            </a:r>
            <a:r>
              <a:rPr lang="en-US" sz="2800" dirty="0">
                <a:latin typeface=".VnTime" panose="020B7200000000000000" pitchFamily="34" charset="0"/>
              </a:rPr>
              <a:t> </a:t>
            </a:r>
            <a:r>
              <a:rPr lang="en-US" sz="2800" dirty="0" err="1" smtClean="0">
                <a:latin typeface=".VnTime" panose="020B7200000000000000" pitchFamily="34" charset="0"/>
              </a:rPr>
              <a:t>chung</a:t>
            </a:r>
            <a:r>
              <a:rPr lang="en-US" sz="2800" dirty="0">
                <a:latin typeface=".VnTime" panose="020B7200000000000000" pitchFamily="34" charset="0"/>
              </a:rPr>
              <a:t> </a:t>
            </a:r>
            <a:r>
              <a:rPr lang="en-US" sz="2800" dirty="0" err="1" smtClean="0">
                <a:latin typeface=".VnTime" panose="020B7200000000000000" pitchFamily="34" charset="0"/>
              </a:rPr>
              <a:t>víi</a:t>
            </a:r>
            <a:r>
              <a:rPr lang="en-US" sz="2800" dirty="0" smtClean="0">
                <a:latin typeface=".VnTime" panose="020B7200000000000000" pitchFamily="34" charset="0"/>
              </a:rPr>
              <a:t> 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sz="2800" dirty="0">
              <a:latin typeface=".VnTime" panose="020B7200000000000000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sz="2800" dirty="0" err="1" smtClean="0">
                <a:latin typeface=".VnTime" panose="020B7200000000000000" pitchFamily="34" charset="0"/>
              </a:rPr>
              <a:t>nhau</a:t>
            </a:r>
            <a:r>
              <a:rPr lang="en-US" sz="2800" dirty="0" smtClean="0">
                <a:latin typeface=".VnTime" panose="020B7200000000000000" pitchFamily="34" charset="0"/>
              </a:rPr>
              <a:t> </a:t>
            </a:r>
            <a:r>
              <a:rPr lang="en-US" sz="2800" dirty="0">
                <a:latin typeface=".VnTime" panose="020B7200000000000000" pitchFamily="34" charset="0"/>
              </a:rPr>
              <a:t>vµ </a:t>
            </a:r>
            <a:r>
              <a:rPr lang="en-US" sz="2800" dirty="0" err="1">
                <a:latin typeface=".VnTime" panose="020B7200000000000000" pitchFamily="34" charset="0"/>
              </a:rPr>
              <a:t>t«n</a:t>
            </a:r>
            <a:r>
              <a:rPr lang="en-US" sz="2800" dirty="0">
                <a:latin typeface=".VnTime" panose="020B7200000000000000" pitchFamily="34" charset="0"/>
              </a:rPr>
              <a:t> </a:t>
            </a:r>
            <a:r>
              <a:rPr lang="en-US" sz="2800" dirty="0" err="1">
                <a:latin typeface=".VnTime" panose="020B7200000000000000" pitchFamily="34" charset="0"/>
              </a:rPr>
              <a:t>ng­ưêi</a:t>
            </a:r>
            <a:r>
              <a:rPr lang="en-US" sz="2800" dirty="0">
                <a:latin typeface=".VnTime" panose="020B7200000000000000" pitchFamily="34" charset="0"/>
              </a:rPr>
              <a:t> </a:t>
            </a:r>
            <a:r>
              <a:rPr lang="en-US" sz="2800" dirty="0" err="1">
                <a:latin typeface=".VnTime" panose="020B7200000000000000" pitchFamily="34" charset="0"/>
              </a:rPr>
              <a:t>mÑ</a:t>
            </a:r>
            <a:r>
              <a:rPr lang="en-US" sz="2800" dirty="0">
                <a:latin typeface=".VnTime" panose="020B7200000000000000" pitchFamily="34" charset="0"/>
              </a:rPr>
              <a:t> </a:t>
            </a:r>
            <a:r>
              <a:rPr lang="en-US" sz="2800" dirty="0" err="1">
                <a:latin typeface=".VnTime" panose="020B7200000000000000" pitchFamily="34" charset="0"/>
              </a:rPr>
              <a:t>lín</a:t>
            </a:r>
            <a:r>
              <a:rPr lang="en-US" sz="2800" dirty="0">
                <a:latin typeface=".VnTime" panose="020B7200000000000000" pitchFamily="34" charset="0"/>
              </a:rPr>
              <a:t> </a:t>
            </a:r>
            <a:r>
              <a:rPr lang="en-US" sz="2800" dirty="0" err="1">
                <a:latin typeface=".VnTime" panose="020B7200000000000000" pitchFamily="34" charset="0"/>
              </a:rPr>
              <a:t>tuæi</a:t>
            </a:r>
            <a:r>
              <a:rPr lang="en-US" sz="2800" dirty="0">
                <a:latin typeface=".VnTime" panose="020B7200000000000000" pitchFamily="34" charset="0"/>
              </a:rPr>
              <a:t> </a:t>
            </a:r>
            <a:r>
              <a:rPr lang="en-US" sz="2800" dirty="0" err="1">
                <a:latin typeface=".VnTime" panose="020B7200000000000000" pitchFamily="34" charset="0"/>
              </a:rPr>
              <a:t>nhÊt</a:t>
            </a:r>
            <a:r>
              <a:rPr lang="en-US" sz="2800" dirty="0">
                <a:latin typeface=".VnTime" panose="020B7200000000000000" pitchFamily="34" charset="0"/>
              </a:rPr>
              <a:t> </a:t>
            </a:r>
            <a:r>
              <a:rPr lang="en-US" sz="2800" dirty="0" err="1">
                <a:latin typeface=".VnTime" panose="020B7200000000000000" pitchFamily="34" charset="0"/>
              </a:rPr>
              <a:t>lªn</a:t>
            </a:r>
            <a:r>
              <a:rPr lang="en-US" sz="2800" dirty="0">
                <a:latin typeface=".VnTime" panose="020B7200000000000000" pitchFamily="34" charset="0"/>
              </a:rPr>
              <a:t> </a:t>
            </a:r>
            <a:r>
              <a:rPr lang="en-US" sz="2800" dirty="0" err="1">
                <a:latin typeface=".VnTime" panose="020B7200000000000000" pitchFamily="34" charset="0"/>
              </a:rPr>
              <a:t>lµm</a:t>
            </a:r>
            <a:r>
              <a:rPr lang="en-US" sz="2800" dirty="0">
                <a:latin typeface=".VnTime" panose="020B7200000000000000" pitchFamily="34" charset="0"/>
              </a:rPr>
              <a:t> </a:t>
            </a:r>
            <a:r>
              <a:rPr lang="en-US" sz="2800" dirty="0" err="1">
                <a:latin typeface=".VnTime" panose="020B7200000000000000" pitchFamily="34" charset="0"/>
              </a:rPr>
              <a:t>chñ</a:t>
            </a:r>
            <a:r>
              <a:rPr lang="en-US" sz="2800" dirty="0">
                <a:latin typeface=".VnTime" panose="020B7200000000000000" pitchFamily="34" charset="0"/>
              </a:rPr>
              <a:t>. </a:t>
            </a:r>
            <a:r>
              <a:rPr lang="en-US" sz="2800" dirty="0" err="1">
                <a:latin typeface=".VnTime" panose="020B7200000000000000" pitchFamily="34" charset="0"/>
              </a:rPr>
              <a:t>Đã</a:t>
            </a:r>
            <a:r>
              <a:rPr lang="en-US" sz="2800" dirty="0">
                <a:latin typeface=".VnTime" panose="020B7200000000000000" pitchFamily="34" charset="0"/>
              </a:rPr>
              <a:t> lµ </a:t>
            </a:r>
            <a:r>
              <a:rPr lang="en-US" sz="2800" dirty="0" err="1">
                <a:latin typeface=".VnTime" panose="020B7200000000000000" pitchFamily="34" charset="0"/>
              </a:rPr>
              <a:t>chÕ</a:t>
            </a:r>
            <a:r>
              <a:rPr lang="en-US" sz="2800" dirty="0">
                <a:latin typeface=".VnTime" panose="020B7200000000000000" pitchFamily="34" charset="0"/>
              </a:rPr>
              <a:t>  </a:t>
            </a:r>
            <a:r>
              <a:rPr lang="en-US" sz="2800" dirty="0" smtClean="0">
                <a:latin typeface=".VnTime" panose="020B7200000000000000" pitchFamily="34" charset="0"/>
              </a:rPr>
              <a:t>®é ………………..  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sz="2800" dirty="0">
              <a:latin typeface=".VnTime" panose="020B7200000000000000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sz="2800" dirty="0" err="1" smtClean="0">
                <a:latin typeface=".VnTime" panose="020B7200000000000000" pitchFamily="34" charset="0"/>
              </a:rPr>
              <a:t>Ngư­êi</a:t>
            </a:r>
            <a:r>
              <a:rPr lang="en-US" sz="2800" dirty="0" smtClean="0">
                <a:latin typeface=".VnTime" panose="020B7200000000000000" pitchFamily="34" charset="0"/>
              </a:rPr>
              <a:t> </a:t>
            </a:r>
            <a:r>
              <a:rPr lang="en-US" sz="2800" dirty="0" err="1">
                <a:latin typeface=".VnTime" panose="020B7200000000000000" pitchFamily="34" charset="0"/>
              </a:rPr>
              <a:t>nguyªn</a:t>
            </a:r>
            <a:r>
              <a:rPr lang="en-US" sz="2800" dirty="0">
                <a:latin typeface=".VnTime" panose="020B7200000000000000" pitchFamily="34" charset="0"/>
              </a:rPr>
              <a:t> </a:t>
            </a:r>
            <a:r>
              <a:rPr lang="en-US" sz="2800" dirty="0" err="1">
                <a:latin typeface=".VnTime" panose="020B7200000000000000" pitchFamily="34" charset="0"/>
              </a:rPr>
              <a:t>thuû</a:t>
            </a:r>
            <a:r>
              <a:rPr lang="en-US" sz="2800" dirty="0">
                <a:latin typeface=".VnTime" panose="020B7200000000000000" pitchFamily="34" charset="0"/>
              </a:rPr>
              <a:t> ®· </a:t>
            </a:r>
            <a:r>
              <a:rPr lang="en-US" sz="2800" dirty="0" err="1" smtClean="0">
                <a:latin typeface=".VnTime" panose="020B7200000000000000" pitchFamily="34" charset="0"/>
              </a:rPr>
              <a:t>biÕt</a:t>
            </a:r>
            <a:r>
              <a:rPr lang="en-US" sz="2800" dirty="0" smtClean="0">
                <a:latin typeface=".VnTime" panose="020B7200000000000000" pitchFamily="34" charset="0"/>
              </a:rPr>
              <a:t> …… </a:t>
            </a:r>
            <a:r>
              <a:rPr lang="en-US" sz="2800" dirty="0" err="1" smtClean="0">
                <a:latin typeface=".VnTime" panose="020B7200000000000000" pitchFamily="34" charset="0"/>
              </a:rPr>
              <a:t>trªn</a:t>
            </a:r>
            <a:r>
              <a:rPr lang="en-US" sz="2800" dirty="0" smtClean="0">
                <a:latin typeface=".VnTime" panose="020B7200000000000000" pitchFamily="34" charset="0"/>
              </a:rPr>
              <a:t> </a:t>
            </a:r>
            <a:r>
              <a:rPr lang="en-US" sz="2800" dirty="0" err="1">
                <a:latin typeface=".VnTime" panose="020B7200000000000000" pitchFamily="34" charset="0"/>
              </a:rPr>
              <a:t>v¸ch</a:t>
            </a:r>
            <a:r>
              <a:rPr lang="en-US" sz="2800" dirty="0">
                <a:latin typeface=".VnTime" panose="020B7200000000000000" pitchFamily="34" charset="0"/>
              </a:rPr>
              <a:t> ®¸, hang ®</a:t>
            </a:r>
            <a:r>
              <a:rPr lang="en-US" sz="2800" dirty="0" err="1" smtClean="0">
                <a:latin typeface=".VnTime" panose="020B7200000000000000" pitchFamily="34" charset="0"/>
              </a:rPr>
              <a:t>éng</a:t>
            </a:r>
            <a:r>
              <a:rPr lang="en-US" sz="2800" dirty="0">
                <a:latin typeface=".VnTime" panose="020B7200000000000000" pitchFamily="34" charset="0"/>
              </a:rPr>
              <a:t> </a:t>
            </a:r>
            <a:r>
              <a:rPr lang="en-US" sz="2800" dirty="0" err="1" smtClean="0">
                <a:latin typeface=".VnTime" panose="020B7200000000000000" pitchFamily="34" charset="0"/>
              </a:rPr>
              <a:t>những</a:t>
            </a:r>
            <a:r>
              <a:rPr lang="en-US" sz="2800" dirty="0" smtClean="0">
                <a:latin typeface=".VnTime" panose="020B7200000000000000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.VnTime" panose="020B7200000000000000" pitchFamily="34" charset="0"/>
              </a:rPr>
              <a:t> m« t¶ </a:t>
            </a:r>
            <a:r>
              <a:rPr lang="en-US" sz="2800" dirty="0" err="1">
                <a:latin typeface=".VnTime" panose="020B7200000000000000" pitchFamily="34" charset="0"/>
              </a:rPr>
              <a:t>cuéc</a:t>
            </a:r>
            <a:r>
              <a:rPr lang="en-US" sz="2800" dirty="0">
                <a:latin typeface=".VnTime" panose="020B7200000000000000" pitchFamily="34" charset="0"/>
              </a:rPr>
              <a:t> </a:t>
            </a:r>
            <a:endParaRPr lang="en-US" sz="2800" dirty="0" smtClean="0">
              <a:latin typeface=".VnTime" panose="020B7200000000000000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sz="2800" dirty="0">
              <a:latin typeface=".VnTime" panose="020B7200000000000000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sz="2800" dirty="0" err="1" smtClean="0">
                <a:latin typeface=".VnTime" panose="020B7200000000000000" pitchFamily="34" charset="0"/>
              </a:rPr>
              <a:t>sèng</a:t>
            </a:r>
            <a:r>
              <a:rPr lang="en-US" sz="2800" dirty="0" smtClean="0">
                <a:latin typeface=".VnTime" panose="020B7200000000000000" pitchFamily="34" charset="0"/>
              </a:rPr>
              <a:t> </a:t>
            </a:r>
            <a:r>
              <a:rPr lang="en-US" sz="2800" dirty="0" err="1">
                <a:latin typeface=".VnTime" panose="020B7200000000000000" pitchFamily="34" charset="0"/>
              </a:rPr>
              <a:t>tinh</a:t>
            </a:r>
            <a:r>
              <a:rPr lang="en-US" sz="2800" dirty="0">
                <a:latin typeface=".VnTime" panose="020B7200000000000000" pitchFamily="34" charset="0"/>
              </a:rPr>
              <a:t> </a:t>
            </a:r>
            <a:r>
              <a:rPr lang="en-US" sz="2800" dirty="0" err="1">
                <a:latin typeface=".VnTime" panose="020B7200000000000000" pitchFamily="34" charset="0"/>
              </a:rPr>
              <a:t>thÇn</a:t>
            </a:r>
            <a:r>
              <a:rPr lang="en-US" sz="2800" dirty="0">
                <a:latin typeface=".VnTime" panose="020B7200000000000000" pitchFamily="34" charset="0"/>
              </a:rPr>
              <a:t>. </a:t>
            </a:r>
            <a:r>
              <a:rPr lang="en-US" sz="2800" dirty="0" err="1">
                <a:latin typeface=".VnTime" panose="020B7200000000000000" pitchFamily="34" charset="0"/>
              </a:rPr>
              <a:t>Hä</a:t>
            </a:r>
            <a:r>
              <a:rPr lang="en-US" sz="2800" dirty="0">
                <a:latin typeface=".VnTime" panose="020B7200000000000000" pitchFamily="34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 smtClean="0">
                <a:latin typeface=".VnTime" panose="020B7200000000000000" pitchFamily="34" charset="0"/>
              </a:rPr>
              <a:t> ………….. </a:t>
            </a:r>
            <a:r>
              <a:rPr lang="en-US" sz="2800" dirty="0" err="1" smtClean="0">
                <a:latin typeface=".VnTime" panose="020B7200000000000000" pitchFamily="34" charset="0"/>
              </a:rPr>
              <a:t>lµm</a:t>
            </a:r>
            <a:r>
              <a:rPr lang="en-US" sz="2800" dirty="0" smtClean="0">
                <a:latin typeface=".VnTime" panose="020B7200000000000000" pitchFamily="34" charset="0"/>
              </a:rPr>
              <a:t> </a:t>
            </a:r>
            <a:r>
              <a:rPr lang="en-US" sz="2800" dirty="0">
                <a:latin typeface=".VnTime" panose="020B7200000000000000" pitchFamily="34" charset="0"/>
              </a:rPr>
              <a:t>®</a:t>
            </a:r>
            <a:r>
              <a:rPr lang="en-US" sz="2800" dirty="0" err="1">
                <a:latin typeface=".VnTime" panose="020B7200000000000000" pitchFamily="34" charset="0"/>
              </a:rPr>
              <a:t>Ñp</a:t>
            </a:r>
            <a:r>
              <a:rPr lang="en-US" sz="2800" dirty="0">
                <a:latin typeface=".VnTime" panose="020B7200000000000000" pitchFamily="34" charset="0"/>
              </a:rPr>
              <a:t>, </a:t>
            </a:r>
            <a:r>
              <a:rPr lang="en-US" sz="2800" dirty="0" err="1">
                <a:latin typeface=".VnTime" panose="020B7200000000000000" pitchFamily="34" charset="0"/>
              </a:rPr>
              <a:t>ch«n</a:t>
            </a:r>
            <a:r>
              <a:rPr lang="en-US" sz="2800" dirty="0">
                <a:latin typeface=".VnTime" panose="020B7200000000000000" pitchFamily="34" charset="0"/>
              </a:rPr>
              <a:t> </a:t>
            </a:r>
            <a:r>
              <a:rPr lang="en-US" sz="2800" dirty="0" err="1" smtClean="0">
                <a:latin typeface=".VnTime" panose="020B7200000000000000" pitchFamily="34" charset="0"/>
              </a:rPr>
              <a:t>theo</a:t>
            </a:r>
            <a:r>
              <a:rPr lang="en-US" sz="2800" dirty="0" smtClean="0">
                <a:latin typeface=".VnTime" panose="020B7200000000000000" pitchFamily="34" charset="0"/>
              </a:rPr>
              <a:t> </a:t>
            </a:r>
            <a:r>
              <a:rPr lang="en-US" sz="2800" dirty="0" err="1">
                <a:latin typeface=".VnTime" panose="020B7200000000000000" pitchFamily="34" charset="0"/>
              </a:rPr>
              <a:t>ng­ưêi</a:t>
            </a:r>
            <a:r>
              <a:rPr lang="en-US" sz="2800" dirty="0">
                <a:latin typeface=".VnTime" panose="020B7200000000000000" pitchFamily="34" charset="0"/>
              </a:rPr>
              <a:t> </a:t>
            </a:r>
            <a:r>
              <a:rPr lang="en-US" sz="2800" dirty="0" err="1" smtClean="0">
                <a:latin typeface=".VnTime" panose="020B7200000000000000" pitchFamily="34" charset="0"/>
              </a:rPr>
              <a:t>chÕt</a:t>
            </a:r>
            <a:r>
              <a:rPr lang="en-US" sz="2800" dirty="0" smtClean="0">
                <a:latin typeface=".VnTime" panose="020B7200000000000000" pitchFamily="34" charset="0"/>
              </a:rPr>
              <a:t> …………..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sz="2800" dirty="0" err="1" smtClean="0">
                <a:latin typeface=".VnTime" panose="020B7200000000000000" pitchFamily="34" charset="0"/>
              </a:rPr>
              <a:t>Họ</a:t>
            </a:r>
            <a:r>
              <a:rPr lang="en-US" sz="2800" dirty="0" smtClean="0">
                <a:latin typeface=".VnTime" panose="020B7200000000000000" pitchFamily="34" charset="0"/>
              </a:rPr>
              <a:t> </a:t>
            </a:r>
            <a:r>
              <a:rPr lang="en-US" sz="2800" dirty="0">
                <a:latin typeface=".VnTime" panose="020B7200000000000000" pitchFamily="34" charset="0"/>
              </a:rPr>
              <a:t>tin </a:t>
            </a:r>
            <a:r>
              <a:rPr lang="en-US" sz="2800" dirty="0" err="1">
                <a:latin typeface=".VnTime" panose="020B7200000000000000" pitchFamily="34" charset="0"/>
              </a:rPr>
              <a:t>r»ng</a:t>
            </a:r>
            <a:r>
              <a:rPr lang="en-US" sz="2800" dirty="0">
                <a:latin typeface=".VnTime" panose="020B7200000000000000" pitchFamily="34" charset="0"/>
              </a:rPr>
              <a:t> </a:t>
            </a:r>
            <a:r>
              <a:rPr lang="en-US" sz="2800" dirty="0" err="1">
                <a:latin typeface=".VnTime" panose="020B7200000000000000" pitchFamily="34" charset="0"/>
              </a:rPr>
              <a:t>ngưêi</a:t>
            </a:r>
            <a:r>
              <a:rPr lang="en-US" sz="2800" dirty="0">
                <a:latin typeface=".VnTime" panose="020B7200000000000000" pitchFamily="34" charset="0"/>
              </a:rPr>
              <a:t> </a:t>
            </a:r>
            <a:r>
              <a:rPr lang="en-US" sz="2800" dirty="0" err="1">
                <a:latin typeface=".VnTime" panose="020B7200000000000000" pitchFamily="34" charset="0"/>
              </a:rPr>
              <a:t>chÕt</a:t>
            </a:r>
            <a:r>
              <a:rPr lang="en-US" sz="2800" dirty="0">
                <a:latin typeface=".VnTime" panose="020B7200000000000000" pitchFamily="34" charset="0"/>
              </a:rPr>
              <a:t> </a:t>
            </a:r>
            <a:r>
              <a:rPr lang="en-US" sz="2800" dirty="0" err="1">
                <a:latin typeface=".VnTime" panose="020B7200000000000000" pitchFamily="34" charset="0"/>
              </a:rPr>
              <a:t>sÏ</a:t>
            </a:r>
            <a:r>
              <a:rPr lang="en-US" sz="2800" dirty="0">
                <a:latin typeface=".VnTime" panose="020B7200000000000000" pitchFamily="34" charset="0"/>
              </a:rPr>
              <a:t> </a:t>
            </a:r>
            <a:r>
              <a:rPr lang="en-US" sz="2800" dirty="0" err="1">
                <a:latin typeface=".VnTime" panose="020B7200000000000000" pitchFamily="34" charset="0"/>
              </a:rPr>
              <a:t>sèng</a:t>
            </a:r>
            <a:r>
              <a:rPr lang="en-US" sz="2800" dirty="0">
                <a:latin typeface=".VnTime" panose="020B7200000000000000" pitchFamily="34" charset="0"/>
              </a:rPr>
              <a:t> ë </a:t>
            </a:r>
            <a:r>
              <a:rPr lang="en-US" sz="2800" dirty="0" err="1">
                <a:latin typeface=".VnTime" panose="020B7200000000000000" pitchFamily="34" charset="0"/>
              </a:rPr>
              <a:t>mét</a:t>
            </a:r>
            <a:r>
              <a:rPr lang="en-US" sz="2800" dirty="0">
                <a:latin typeface=".VnTime" panose="020B7200000000000000" pitchFamily="34" charset="0"/>
              </a:rPr>
              <a:t> </a:t>
            </a:r>
            <a:r>
              <a:rPr lang="en-US" sz="2800" dirty="0" err="1">
                <a:latin typeface=".VnTime" panose="020B7200000000000000" pitchFamily="34" charset="0"/>
              </a:rPr>
              <a:t>thÕ</a:t>
            </a:r>
            <a:r>
              <a:rPr lang="en-US" sz="2800" dirty="0">
                <a:latin typeface=".VnTime" panose="020B7200000000000000" pitchFamily="34" charset="0"/>
              </a:rPr>
              <a:t> </a:t>
            </a:r>
            <a:r>
              <a:rPr lang="en-US" sz="2800" dirty="0" err="1">
                <a:latin typeface=".VnTime" panose="020B7200000000000000" pitchFamily="34" charset="0"/>
              </a:rPr>
              <a:t>giíi</a:t>
            </a:r>
            <a:r>
              <a:rPr lang="en-US" sz="2800" dirty="0">
                <a:latin typeface=".VnTime" panose="020B7200000000000000" pitchFamily="34" charset="0"/>
              </a:rPr>
              <a:t> </a:t>
            </a:r>
            <a:r>
              <a:rPr lang="en-US" sz="2800" dirty="0" err="1">
                <a:latin typeface=".VnTime" panose="020B7200000000000000" pitchFamily="34" charset="0"/>
              </a:rPr>
              <a:t>kh¸c</a:t>
            </a:r>
            <a:r>
              <a:rPr lang="en-US" sz="2800" dirty="0">
                <a:latin typeface=".VnTime" panose="020B7200000000000000" pitchFamily="34" charset="0"/>
              </a:rPr>
              <a:t> vµ </a:t>
            </a:r>
            <a:r>
              <a:rPr lang="en-US" sz="2800" dirty="0" err="1">
                <a:latin typeface=".VnTime" panose="020B7200000000000000" pitchFamily="34" charset="0"/>
              </a:rPr>
              <a:t>còng</a:t>
            </a:r>
            <a:r>
              <a:rPr lang="en-US" sz="2800" dirty="0">
                <a:latin typeface=".VnTime" panose="020B7200000000000000" pitchFamily="34" charset="0"/>
              </a:rPr>
              <a:t> </a:t>
            </a:r>
            <a:r>
              <a:rPr lang="en-US" sz="2800" dirty="0" err="1">
                <a:latin typeface=".VnTime" panose="020B7200000000000000" pitchFamily="34" charset="0"/>
              </a:rPr>
              <a:t>ph¶i</a:t>
            </a:r>
            <a:r>
              <a:rPr lang="en-US" sz="2800" dirty="0">
                <a:latin typeface=".VnTime" panose="020B7200000000000000" pitchFamily="34" charset="0"/>
              </a:rPr>
              <a:t> </a:t>
            </a:r>
            <a:r>
              <a:rPr lang="en-US" sz="2800" dirty="0" err="1">
                <a:latin typeface=".VnTime" panose="020B7200000000000000" pitchFamily="34" charset="0"/>
              </a:rPr>
              <a:t>lao</a:t>
            </a:r>
            <a:r>
              <a:rPr lang="en-US" sz="2800" dirty="0">
                <a:latin typeface=".VnTime" panose="020B7200000000000000" pitchFamily="34" charset="0"/>
              </a:rPr>
              <a:t> ®</a:t>
            </a:r>
            <a:r>
              <a:rPr lang="en-US" sz="2800" dirty="0" err="1">
                <a:latin typeface=".VnTime" panose="020B7200000000000000" pitchFamily="34" charset="0"/>
              </a:rPr>
              <a:t>éng</a:t>
            </a:r>
            <a:r>
              <a:rPr lang="en-US" sz="2800" dirty="0">
                <a:latin typeface=".VnTime" panose="020B7200000000000000" pitchFamily="34" charset="0"/>
              </a:rPr>
              <a:t>.</a:t>
            </a:r>
          </a:p>
        </p:txBody>
      </p:sp>
      <p:sp>
        <p:nvSpPr>
          <p:cNvPr id="36869" name="Text Box 4"/>
          <p:cNvSpPr txBox="1">
            <a:spLocks noChangeArrowheads="1"/>
          </p:cNvSpPr>
          <p:nvPr/>
        </p:nvSpPr>
        <p:spPr bwMode="auto">
          <a:xfrm>
            <a:off x="0" y="60711"/>
            <a:ext cx="121920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800" dirty="0" err="1">
                <a:solidFill>
                  <a:srgbClr val="0000FF"/>
                </a:solidFill>
                <a:latin typeface=".VnTime" panose="020B7200000000000000" pitchFamily="34" charset="0"/>
              </a:rPr>
              <a:t>Bµi</a:t>
            </a:r>
            <a:r>
              <a:rPr lang="en-US" sz="2800" dirty="0">
                <a:solidFill>
                  <a:srgbClr val="0000FF"/>
                </a:solidFill>
                <a:latin typeface=".VnTime" panose="020B7200000000000000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.VnTime" panose="020B7200000000000000" pitchFamily="34" charset="0"/>
              </a:rPr>
              <a:t>tËp</a:t>
            </a:r>
            <a:r>
              <a:rPr lang="en-US" sz="2800" dirty="0" smtClean="0">
                <a:solidFill>
                  <a:srgbClr val="0000FF"/>
                </a:solidFill>
                <a:latin typeface=".VnTime" panose="020B7200000000000000" pitchFamily="34" charset="0"/>
              </a:rPr>
              <a:t>: </a:t>
            </a:r>
            <a:r>
              <a:rPr lang="en-US" sz="2800" dirty="0" err="1" smtClean="0">
                <a:solidFill>
                  <a:srgbClr val="0000FF"/>
                </a:solidFill>
                <a:latin typeface=".VnTime" panose="020B7200000000000000" pitchFamily="34" charset="0"/>
              </a:rPr>
              <a:t>ĐiÒn</a:t>
            </a:r>
            <a:r>
              <a:rPr lang="en-US" sz="2800" dirty="0" smtClean="0">
                <a:solidFill>
                  <a:srgbClr val="0000FF"/>
                </a:solidFill>
                <a:latin typeface=".VnTime" panose="020B72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.VnTime" panose="020B7200000000000000" pitchFamily="34" charset="0"/>
              </a:rPr>
              <a:t>c¸c</a:t>
            </a:r>
            <a:r>
              <a:rPr lang="en-US" sz="2800" dirty="0">
                <a:solidFill>
                  <a:srgbClr val="0000FF"/>
                </a:solidFill>
                <a:latin typeface=".VnTime" panose="020B72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.VnTime" panose="020B7200000000000000" pitchFamily="34" charset="0"/>
              </a:rPr>
              <a:t>tõ</a:t>
            </a:r>
            <a:r>
              <a:rPr lang="en-US" sz="2800" dirty="0">
                <a:solidFill>
                  <a:srgbClr val="0000FF"/>
                </a:solidFill>
                <a:latin typeface=".VnTime" panose="020B7200000000000000" pitchFamily="34" charset="0"/>
              </a:rPr>
              <a:t>: </a:t>
            </a:r>
            <a:r>
              <a:rPr lang="en-US" sz="2800" dirty="0" err="1">
                <a:solidFill>
                  <a:srgbClr val="FF0000"/>
                </a:solidFill>
                <a:latin typeface=".VnTime" panose="020B7200000000000000" pitchFamily="34" charset="0"/>
              </a:rPr>
              <a:t>mµi</a:t>
            </a:r>
            <a:r>
              <a:rPr lang="en-US" sz="2800" dirty="0">
                <a:solidFill>
                  <a:srgbClr val="FF0000"/>
                </a:solidFill>
                <a:latin typeface=".VnTime" panose="020B7200000000000000" pitchFamily="34" charset="0"/>
              </a:rPr>
              <a:t> ®¸, </a:t>
            </a:r>
            <a:r>
              <a:rPr lang="en-US" sz="2800" dirty="0" err="1">
                <a:solidFill>
                  <a:srgbClr val="FF0000"/>
                </a:solidFill>
                <a:latin typeface=".VnTime" panose="020B7200000000000000" pitchFamily="34" charset="0"/>
              </a:rPr>
              <a:t>thÞ</a:t>
            </a:r>
            <a:r>
              <a:rPr lang="en-US" sz="2800" dirty="0">
                <a:solidFill>
                  <a:srgbClr val="FF0000"/>
                </a:solidFill>
                <a:latin typeface=".VnTime" panose="020B72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.VnTime" panose="020B7200000000000000" pitchFamily="34" charset="0"/>
              </a:rPr>
              <a:t>téc</a:t>
            </a:r>
            <a:r>
              <a:rPr lang="en-US" sz="2800" dirty="0">
                <a:solidFill>
                  <a:srgbClr val="FF0000"/>
                </a:solidFill>
                <a:latin typeface=".VnTime" panose="020B72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.VnTime" panose="020B7200000000000000" pitchFamily="34" charset="0"/>
              </a:rPr>
              <a:t>mÉu</a:t>
            </a:r>
            <a:r>
              <a:rPr lang="en-US" sz="2800" dirty="0">
                <a:solidFill>
                  <a:srgbClr val="FF0000"/>
                </a:solidFill>
                <a:latin typeface=".VnTime" panose="020B72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.VnTime" panose="020B7200000000000000" pitchFamily="34" charset="0"/>
              </a:rPr>
              <a:t>hÖ</a:t>
            </a:r>
            <a:r>
              <a:rPr lang="en-US" sz="2800" dirty="0">
                <a:solidFill>
                  <a:srgbClr val="FF0000"/>
                </a:solidFill>
                <a:latin typeface=".VnTime" panose="020B7200000000000000" pitchFamily="34" charset="0"/>
              </a:rPr>
              <a:t>, ®å </a:t>
            </a:r>
            <a:r>
              <a:rPr lang="en-US" sz="2800" dirty="0" err="1">
                <a:solidFill>
                  <a:srgbClr val="FF0000"/>
                </a:solidFill>
                <a:latin typeface=".VnTime" panose="020B7200000000000000" pitchFamily="34" charset="0"/>
              </a:rPr>
              <a:t>gèm</a:t>
            </a:r>
            <a:r>
              <a:rPr lang="en-US" sz="2800" dirty="0">
                <a:solidFill>
                  <a:srgbClr val="FF0000"/>
                </a:solidFill>
                <a:latin typeface=".VnTime" panose="020B7200000000000000" pitchFamily="34" charset="0"/>
              </a:rPr>
              <a:t>, </a:t>
            </a:r>
            <a:r>
              <a:rPr lang="en-US" sz="2800" dirty="0" err="1" smtClean="0">
                <a:solidFill>
                  <a:srgbClr val="FF0000"/>
                </a:solidFill>
                <a:latin typeface=".VnTime" panose="020B7200000000000000" pitchFamily="34" charset="0"/>
              </a:rPr>
              <a:t>chăn</a:t>
            </a:r>
            <a:r>
              <a:rPr lang="en-US" sz="2800" dirty="0" smtClean="0">
                <a:solidFill>
                  <a:srgbClr val="FF0000"/>
                </a:solidFill>
                <a:latin typeface=".VnTime" panose="020B72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.VnTime" panose="020B7200000000000000" pitchFamily="34" charset="0"/>
              </a:rPr>
              <a:t>nu«i</a:t>
            </a:r>
            <a:r>
              <a:rPr lang="en-US" sz="2800" dirty="0">
                <a:solidFill>
                  <a:srgbClr val="FF0000"/>
                </a:solidFill>
                <a:latin typeface=".VnTime" panose="020B72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.VnTime" panose="020B7200000000000000" pitchFamily="34" charset="0"/>
              </a:rPr>
              <a:t>trång</a:t>
            </a:r>
            <a:r>
              <a:rPr lang="en-US" sz="2800" dirty="0">
                <a:solidFill>
                  <a:srgbClr val="FF0000"/>
                </a:solidFill>
                <a:latin typeface=".VnTime" panose="020B72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.VnTime" panose="020B7200000000000000" pitchFamily="34" charset="0"/>
              </a:rPr>
              <a:t>trät</a:t>
            </a:r>
            <a:r>
              <a:rPr lang="en-US" sz="2800" dirty="0">
                <a:solidFill>
                  <a:srgbClr val="FF0000"/>
                </a:solidFill>
                <a:latin typeface=".VnTime" panose="020B7200000000000000" pitchFamily="34" charset="0"/>
              </a:rPr>
              <a:t>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sz="2800" dirty="0">
                <a:solidFill>
                  <a:srgbClr val="FF0000"/>
                </a:solidFill>
                <a:latin typeface=".VnTime" panose="020B7200000000000000" pitchFamily="34" charset="0"/>
              </a:rPr>
              <a:t>®å </a:t>
            </a:r>
            <a:r>
              <a:rPr lang="en-US" sz="2800" dirty="0" err="1">
                <a:solidFill>
                  <a:srgbClr val="FF0000"/>
                </a:solidFill>
                <a:latin typeface=".VnTime" panose="020B7200000000000000" pitchFamily="34" charset="0"/>
              </a:rPr>
              <a:t>trang</a:t>
            </a:r>
            <a:r>
              <a:rPr lang="en-US" sz="2800" dirty="0">
                <a:solidFill>
                  <a:srgbClr val="FF0000"/>
                </a:solidFill>
                <a:latin typeface=".VnTime" panose="020B72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.VnTime" panose="020B7200000000000000" pitchFamily="34" charset="0"/>
              </a:rPr>
              <a:t>søc</a:t>
            </a:r>
            <a:r>
              <a:rPr lang="en-US" sz="2800" dirty="0">
                <a:solidFill>
                  <a:srgbClr val="FF0000"/>
                </a:solidFill>
                <a:latin typeface=".VnTime" panose="020B7200000000000000" pitchFamily="34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.VnTime" panose="020B7200000000000000" pitchFamily="34" charset="0"/>
              </a:rPr>
              <a:t>vÏ</a:t>
            </a:r>
            <a:r>
              <a:rPr lang="en-US" sz="2800" dirty="0">
                <a:solidFill>
                  <a:srgbClr val="FF0000"/>
                </a:solidFill>
                <a:latin typeface=".VnTime" panose="020B7200000000000000" pitchFamily="34" charset="0"/>
              </a:rPr>
              <a:t>,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 smtClean="0">
                <a:solidFill>
                  <a:srgbClr val="FF0000"/>
                </a:solidFill>
                <a:latin typeface=".VnTime" panose="020B7200000000000000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.VnTime" panose="020B7200000000000000" pitchFamily="34" charset="0"/>
              </a:rPr>
              <a:t>cụ</a:t>
            </a:r>
            <a:r>
              <a:rPr lang="en-US" sz="2800" dirty="0" smtClean="0">
                <a:solidFill>
                  <a:srgbClr val="FF0000"/>
                </a:solidFill>
                <a:latin typeface=".VnTime" panose="020B7200000000000000" pitchFamily="34" charset="0"/>
              </a:rPr>
              <a:t>;</a:t>
            </a:r>
            <a:r>
              <a:rPr lang="en-US" sz="2800" dirty="0" smtClean="0">
                <a:solidFill>
                  <a:srgbClr val="0000FF"/>
                </a:solidFill>
                <a:latin typeface=".VnTime" panose="020B72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.VnTime" panose="020B7200000000000000" pitchFamily="34" charset="0"/>
              </a:rPr>
              <a:t>vµo</a:t>
            </a:r>
            <a:r>
              <a:rPr lang="en-US" sz="2800" dirty="0">
                <a:solidFill>
                  <a:srgbClr val="0000FF"/>
                </a:solidFill>
                <a:latin typeface=".VnTime" panose="020B72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.VnTime" panose="020B7200000000000000" pitchFamily="34" charset="0"/>
              </a:rPr>
              <a:t>chç</a:t>
            </a:r>
            <a:r>
              <a:rPr lang="en-US" sz="2800" dirty="0">
                <a:solidFill>
                  <a:srgbClr val="0000FF"/>
                </a:solidFill>
                <a:latin typeface=".VnTime" panose="020B7200000000000000" pitchFamily="34" charset="0"/>
              </a:rPr>
              <a:t> </a:t>
            </a:r>
            <a:r>
              <a:rPr lang="en-US" sz="2800" dirty="0" smtClean="0">
                <a:solidFill>
                  <a:srgbClr val="0000FF"/>
                </a:solidFill>
                <a:latin typeface=".VnTime" panose="020B7200000000000000" pitchFamily="34" charset="0"/>
              </a:rPr>
              <a:t>…  </a:t>
            </a:r>
            <a:r>
              <a:rPr lang="en-US" sz="2800" dirty="0" err="1" smtClean="0">
                <a:solidFill>
                  <a:srgbClr val="0000FF"/>
                </a:solidFill>
                <a:latin typeface=".VnTime" panose="020B7200000000000000" pitchFamily="34" charset="0"/>
              </a:rPr>
              <a:t>cho</a:t>
            </a:r>
            <a:r>
              <a:rPr lang="en-US" sz="2800" dirty="0" smtClean="0">
                <a:solidFill>
                  <a:srgbClr val="0000FF"/>
                </a:solidFill>
                <a:latin typeface=".VnTime" panose="020B72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.VnTime" panose="020B7200000000000000" pitchFamily="34" charset="0"/>
              </a:rPr>
              <a:t>phï</a:t>
            </a:r>
            <a:r>
              <a:rPr lang="en-US" sz="2800" dirty="0">
                <a:solidFill>
                  <a:srgbClr val="0000FF"/>
                </a:solidFill>
                <a:latin typeface=".VnTime" panose="020B72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.VnTime" panose="020B7200000000000000" pitchFamily="34" charset="0"/>
              </a:rPr>
              <a:t>hîp</a:t>
            </a:r>
            <a:r>
              <a:rPr lang="en-US" sz="2800" dirty="0">
                <a:solidFill>
                  <a:srgbClr val="0000FF"/>
                </a:solidFill>
                <a:latin typeface=".VnTime" panose="020B72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.VnTime" panose="020B7200000000000000" pitchFamily="34" charset="0"/>
              </a:rPr>
              <a:t>víi</a:t>
            </a:r>
            <a:r>
              <a:rPr lang="en-US" sz="2800" dirty="0">
                <a:solidFill>
                  <a:srgbClr val="0000FF"/>
                </a:solidFill>
                <a:latin typeface=".VnTime" panose="020B72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.VnTime" panose="020B7200000000000000" pitchFamily="34" charset="0"/>
              </a:rPr>
              <a:t>kiÕn</a:t>
            </a:r>
            <a:r>
              <a:rPr lang="en-US" sz="2800" dirty="0">
                <a:solidFill>
                  <a:srgbClr val="0000FF"/>
                </a:solidFill>
                <a:latin typeface=".VnTime" panose="020B72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.VnTime" panose="020B7200000000000000" pitchFamily="34" charset="0"/>
              </a:rPr>
              <a:t>thøc</a:t>
            </a:r>
            <a:r>
              <a:rPr lang="en-US" sz="2800" dirty="0">
                <a:solidFill>
                  <a:srgbClr val="0000FF"/>
                </a:solidFill>
                <a:latin typeface=".VnTime" panose="020B7200000000000000" pitchFamily="34" charset="0"/>
              </a:rPr>
              <a:t> ®· </a:t>
            </a:r>
            <a:r>
              <a:rPr lang="en-US" sz="2800" dirty="0" err="1">
                <a:solidFill>
                  <a:srgbClr val="0000FF"/>
                </a:solidFill>
                <a:latin typeface=".VnTime" panose="020B7200000000000000" pitchFamily="34" charset="0"/>
              </a:rPr>
              <a:t>häc</a:t>
            </a:r>
            <a:endParaRPr lang="en-US" sz="2800" dirty="0">
              <a:solidFill>
                <a:srgbClr val="0000FF"/>
              </a:solidFill>
              <a:latin typeface=".VnTime" panose="020B7200000000000000" pitchFamily="34" charset="0"/>
            </a:endParaRPr>
          </a:p>
        </p:txBody>
      </p:sp>
      <p:sp>
        <p:nvSpPr>
          <p:cNvPr id="77829" name="Rectangle 5"/>
          <p:cNvSpPr>
            <a:spLocks noChangeArrowheads="1"/>
          </p:cNvSpPr>
          <p:nvPr/>
        </p:nvSpPr>
        <p:spPr bwMode="auto">
          <a:xfrm>
            <a:off x="1122378" y="1981200"/>
            <a:ext cx="11414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400" dirty="0">
                <a:solidFill>
                  <a:srgbClr val="FF0000"/>
                </a:solidFill>
                <a:latin typeface=".VnTime" panose="020B7200000000000000" pitchFamily="34" charset="0"/>
              </a:rPr>
              <a:t>®å </a:t>
            </a:r>
            <a:r>
              <a:rPr lang="en-US" sz="2400" dirty="0" err="1">
                <a:solidFill>
                  <a:srgbClr val="FF0000"/>
                </a:solidFill>
                <a:latin typeface=".VnTime" panose="020B7200000000000000" pitchFamily="34" charset="0"/>
              </a:rPr>
              <a:t>gèm</a:t>
            </a:r>
            <a:endParaRPr lang="en-US" sz="2400" dirty="0">
              <a:solidFill>
                <a:srgbClr val="FF0000"/>
              </a:solidFill>
              <a:latin typeface=".VnTime" panose="020B7200000000000000" pitchFamily="34" charset="0"/>
            </a:endParaRPr>
          </a:p>
        </p:txBody>
      </p:sp>
      <p:sp>
        <p:nvSpPr>
          <p:cNvPr id="77830" name="Rectangle 6"/>
          <p:cNvSpPr>
            <a:spLocks noChangeArrowheads="1"/>
          </p:cNvSpPr>
          <p:nvPr/>
        </p:nvSpPr>
        <p:spPr bwMode="auto">
          <a:xfrm>
            <a:off x="2089150" y="2814131"/>
            <a:ext cx="262924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400" dirty="0" err="1">
                <a:solidFill>
                  <a:srgbClr val="FF0000"/>
                </a:solidFill>
                <a:latin typeface=".VnTime" panose="020B7200000000000000" pitchFamily="34" charset="0"/>
              </a:rPr>
              <a:t>chăn</a:t>
            </a:r>
            <a:r>
              <a:rPr lang="en-US" sz="2400" dirty="0">
                <a:solidFill>
                  <a:srgbClr val="FF0000"/>
                </a:solidFill>
                <a:latin typeface=".VnTime" panose="020B72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.VnTime" panose="020B7200000000000000" pitchFamily="34" charset="0"/>
              </a:rPr>
              <a:t>nu«i</a:t>
            </a:r>
            <a:r>
              <a:rPr lang="en-US" sz="2400" dirty="0">
                <a:solidFill>
                  <a:srgbClr val="FF0000"/>
                </a:solidFill>
                <a:latin typeface=".VnTime" panose="020B72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.VnTime" panose="020B7200000000000000" pitchFamily="34" charset="0"/>
              </a:rPr>
              <a:t>trång</a:t>
            </a:r>
            <a:r>
              <a:rPr lang="en-US" sz="2400" dirty="0">
                <a:solidFill>
                  <a:srgbClr val="FF0000"/>
                </a:solidFill>
                <a:latin typeface=".VnTime" panose="020B72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.VnTime" panose="020B7200000000000000" pitchFamily="34" charset="0"/>
              </a:rPr>
              <a:t>trät</a:t>
            </a:r>
            <a:endParaRPr lang="en-US" sz="2400" dirty="0">
              <a:solidFill>
                <a:srgbClr val="FF0000"/>
              </a:solidFill>
              <a:latin typeface=".VnTime" panose="020B7200000000000000" pitchFamily="34" charset="0"/>
            </a:endParaRPr>
          </a:p>
        </p:txBody>
      </p:sp>
      <p:sp>
        <p:nvSpPr>
          <p:cNvPr id="77831" name="Rectangle 7"/>
          <p:cNvSpPr>
            <a:spLocks noChangeArrowheads="1"/>
          </p:cNvSpPr>
          <p:nvPr/>
        </p:nvSpPr>
        <p:spPr bwMode="auto">
          <a:xfrm>
            <a:off x="9022880" y="3704324"/>
            <a:ext cx="193354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400" dirty="0" err="1">
                <a:solidFill>
                  <a:srgbClr val="FF0000"/>
                </a:solidFill>
                <a:latin typeface=".VnTime" panose="020B7200000000000000" pitchFamily="34" charset="0"/>
              </a:rPr>
              <a:t>thÞ</a:t>
            </a:r>
            <a:r>
              <a:rPr lang="en-US" sz="2400" dirty="0">
                <a:solidFill>
                  <a:srgbClr val="FF0000"/>
                </a:solidFill>
                <a:latin typeface=".VnTime" panose="020B72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.VnTime" panose="020B7200000000000000" pitchFamily="34" charset="0"/>
              </a:rPr>
              <a:t>téc</a:t>
            </a:r>
            <a:r>
              <a:rPr lang="en-US" sz="2400" dirty="0">
                <a:solidFill>
                  <a:srgbClr val="FF0000"/>
                </a:solidFill>
                <a:latin typeface=".VnTime" panose="020B72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.VnTime" panose="020B7200000000000000" pitchFamily="34" charset="0"/>
              </a:rPr>
              <a:t>mÉu</a:t>
            </a:r>
            <a:r>
              <a:rPr lang="en-US" sz="2400" dirty="0">
                <a:solidFill>
                  <a:srgbClr val="FF0000"/>
                </a:solidFill>
                <a:latin typeface=".VnTime" panose="020B72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.VnTime" panose="020B7200000000000000" pitchFamily="34" charset="0"/>
              </a:rPr>
              <a:t>hÖ</a:t>
            </a:r>
            <a:endParaRPr lang="en-US" sz="2400" dirty="0">
              <a:solidFill>
                <a:srgbClr val="FF0000"/>
              </a:solidFill>
              <a:latin typeface=".VnTime" panose="020B7200000000000000" pitchFamily="34" charset="0"/>
            </a:endParaRPr>
          </a:p>
        </p:txBody>
      </p:sp>
      <p:sp>
        <p:nvSpPr>
          <p:cNvPr id="77832" name="Rectangle 8"/>
          <p:cNvSpPr>
            <a:spLocks noChangeArrowheads="1"/>
          </p:cNvSpPr>
          <p:nvPr/>
        </p:nvSpPr>
        <p:spPr bwMode="auto">
          <a:xfrm>
            <a:off x="3971790" y="4540382"/>
            <a:ext cx="51007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800" dirty="0" err="1">
                <a:solidFill>
                  <a:srgbClr val="FF0000"/>
                </a:solidFill>
                <a:latin typeface=".VnTime" panose="020B7200000000000000" pitchFamily="34" charset="0"/>
              </a:rPr>
              <a:t>vÏ</a:t>
            </a:r>
            <a:endParaRPr lang="en-US" sz="2800" dirty="0">
              <a:solidFill>
                <a:srgbClr val="FF0000"/>
              </a:solidFill>
              <a:latin typeface=".VnTime" panose="020B7200000000000000" pitchFamily="34" charset="0"/>
            </a:endParaRPr>
          </a:p>
        </p:txBody>
      </p:sp>
      <p:sp>
        <p:nvSpPr>
          <p:cNvPr id="77833" name="Rectangle 9"/>
          <p:cNvSpPr>
            <a:spLocks noChangeArrowheads="1"/>
          </p:cNvSpPr>
          <p:nvPr/>
        </p:nvSpPr>
        <p:spPr bwMode="auto">
          <a:xfrm>
            <a:off x="3403773" y="5462540"/>
            <a:ext cx="168828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400" dirty="0">
                <a:solidFill>
                  <a:srgbClr val="FF0000"/>
                </a:solidFill>
                <a:latin typeface=".VnTime" panose="020B7200000000000000" pitchFamily="34" charset="0"/>
              </a:rPr>
              <a:t>®å </a:t>
            </a:r>
            <a:r>
              <a:rPr lang="en-US" sz="2400" dirty="0" err="1">
                <a:solidFill>
                  <a:srgbClr val="FF0000"/>
                </a:solidFill>
                <a:latin typeface=".VnTime" panose="020B7200000000000000" pitchFamily="34" charset="0"/>
              </a:rPr>
              <a:t>trang</a:t>
            </a:r>
            <a:r>
              <a:rPr lang="en-US" sz="2400" dirty="0">
                <a:solidFill>
                  <a:srgbClr val="FF0000"/>
                </a:solidFill>
                <a:latin typeface=".VnTime" panose="020B72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.VnTime" panose="020B7200000000000000" pitchFamily="34" charset="0"/>
              </a:rPr>
              <a:t>søc</a:t>
            </a:r>
            <a:endParaRPr lang="en-US" sz="2400" dirty="0">
              <a:solidFill>
                <a:srgbClr val="FF0000"/>
              </a:solidFill>
              <a:latin typeface=".VnTime" panose="020B7200000000000000" pitchFamily="34" charset="0"/>
            </a:endParaRPr>
          </a:p>
        </p:txBody>
      </p:sp>
      <p:sp>
        <p:nvSpPr>
          <p:cNvPr id="77834" name="Rectangle 10"/>
          <p:cNvSpPr>
            <a:spLocks noChangeArrowheads="1"/>
          </p:cNvSpPr>
          <p:nvPr/>
        </p:nvSpPr>
        <p:spPr bwMode="auto">
          <a:xfrm>
            <a:off x="9660876" y="5462539"/>
            <a:ext cx="129554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7835" name="Rectangle 11"/>
          <p:cNvSpPr>
            <a:spLocks noChangeArrowheads="1"/>
          </p:cNvSpPr>
          <p:nvPr/>
        </p:nvSpPr>
        <p:spPr bwMode="auto">
          <a:xfrm>
            <a:off x="6899678" y="1157542"/>
            <a:ext cx="10150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400" dirty="0" err="1">
                <a:solidFill>
                  <a:srgbClr val="FF0000"/>
                </a:solidFill>
                <a:latin typeface=".VnTime" panose="020B7200000000000000" pitchFamily="34" charset="0"/>
              </a:rPr>
              <a:t>mµi</a:t>
            </a:r>
            <a:r>
              <a:rPr lang="en-US" sz="2400" dirty="0">
                <a:solidFill>
                  <a:srgbClr val="FF0000"/>
                </a:solidFill>
                <a:latin typeface=".VnTime" panose="020B7200000000000000" pitchFamily="34" charset="0"/>
              </a:rPr>
              <a:t> ®¸</a:t>
            </a:r>
          </a:p>
        </p:txBody>
      </p:sp>
    </p:spTree>
    <p:extLst>
      <p:ext uri="{BB962C8B-B14F-4D97-AF65-F5344CB8AC3E}">
        <p14:creationId xmlns:p14="http://schemas.microsoft.com/office/powerpoint/2010/main" val="1099278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77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78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778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778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778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3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78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778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778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778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3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78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 nodeType="clickPar">
                      <p:stCondLst>
                        <p:cond delay="0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9" dur="80"/>
                                        <p:tgtEl>
                                          <p:spTgt spid="778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0" dur="80"/>
                                        <p:tgtEl>
                                          <p:spTgt spid="778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80"/>
                                        <p:tgtEl>
                                          <p:spTgt spid="778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3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78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7" dur="80"/>
                                        <p:tgtEl>
                                          <p:spTgt spid="778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8" dur="80"/>
                                        <p:tgtEl>
                                          <p:spTgt spid="778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80"/>
                                        <p:tgtEl>
                                          <p:spTgt spid="778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3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78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 nodeType="clickPar">
                      <p:stCondLst>
                        <p:cond delay="0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5" dur="80"/>
                                        <p:tgtEl>
                                          <p:spTgt spid="778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6" dur="80"/>
                                        <p:tgtEl>
                                          <p:spTgt spid="778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80"/>
                                        <p:tgtEl>
                                          <p:spTgt spid="778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31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778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 nodeType="clickPar">
                      <p:stCondLst>
                        <p:cond delay="0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3" dur="80"/>
                                        <p:tgtEl>
                                          <p:spTgt spid="778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4" dur="80"/>
                                        <p:tgtEl>
                                          <p:spTgt spid="778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80"/>
                                        <p:tgtEl>
                                          <p:spTgt spid="778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2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78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 nodeType="clickPar">
                      <p:stCondLst>
                        <p:cond delay="0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1" dur="80"/>
                                        <p:tgtEl>
                                          <p:spTgt spid="778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2" dur="80"/>
                                        <p:tgtEl>
                                          <p:spTgt spid="778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80"/>
                                        <p:tgtEl>
                                          <p:spTgt spid="778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30"/>
                  </p:tgtEl>
                </p:cond>
              </p:nextCondLst>
            </p:seq>
          </p:childTnLst>
        </p:cTn>
      </p:par>
    </p:tnLst>
    <p:bldLst>
      <p:bldP spid="77827" grpId="0"/>
      <p:bldP spid="77829" grpId="0"/>
      <p:bldP spid="77830" grpId="0"/>
      <p:bldP spid="77831" grpId="0"/>
      <p:bldP spid="77832" grpId="0"/>
      <p:bldP spid="77833" grpId="0"/>
      <p:bldP spid="77834" grpId="0"/>
      <p:bldP spid="77835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dbbdf7ebe7fa68866d08b93311b00402">
            <a:extLst>
              <a:ext uri="{FF2B5EF4-FFF2-40B4-BE49-F238E27FC236}">
                <a16:creationId xmlns="" xmlns:a16="http://schemas.microsoft.com/office/drawing/2014/main" id="{5693FA9D-3940-41D5-B70E-9221B3C1617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3269" y="305449"/>
            <a:ext cx="4527370" cy="12377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603DA09E-DA02-4401-84DE-D8C39498FDB3}"/>
              </a:ext>
            </a:extLst>
          </p:cNvPr>
          <p:cNvSpPr txBox="1"/>
          <p:nvPr/>
        </p:nvSpPr>
        <p:spPr>
          <a:xfrm>
            <a:off x="3503269" y="601174"/>
            <a:ext cx="43003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b="1" smtClean="0">
                <a:solidFill>
                  <a:srgbClr val="FF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LUYỆN TẬP- VẬN DỤNG</a:t>
            </a:r>
            <a:endParaRPr kumimoji="0" lang="en-US" altLang="zh-CN" sz="2400" b="1" i="0" u="none" strike="noStrike" kern="1200" cap="none" spc="2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字体管家棉花糖" panose="00020600040101010101" charset="-122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2854" y="1579418"/>
            <a:ext cx="1180177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Kim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A.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niên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kỉ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IV TCN.		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B.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niên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kỉ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V 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TCN.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C.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niên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kỉ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III TCN.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D.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niên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kỉ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II  TCN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1994" y="4080162"/>
            <a:ext cx="1180177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niên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kỉ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II TCN,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nhôm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gang.				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thau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sắt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kẽm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gang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			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thép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chì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Flowchart: Connector 14"/>
          <p:cNvSpPr/>
          <p:nvPr/>
        </p:nvSpPr>
        <p:spPr>
          <a:xfrm>
            <a:off x="282854" y="3063535"/>
            <a:ext cx="496464" cy="444137"/>
          </a:xfrm>
          <a:prstGeom prst="flowChartConnector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E5224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6" name="Flowchart: Connector 15"/>
          <p:cNvSpPr/>
          <p:nvPr/>
        </p:nvSpPr>
        <p:spPr>
          <a:xfrm>
            <a:off x="5546416" y="4873755"/>
            <a:ext cx="496464" cy="444137"/>
          </a:xfrm>
          <a:prstGeom prst="flowChartConnector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E5224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0346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xmlns="" id="{4AC147F7-904B-4DF7-A985-33A234A8F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0516" y="838200"/>
            <a:ext cx="9963484" cy="660400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Theo </a:t>
            </a:r>
            <a:r>
              <a:rPr lang="en-US" sz="2800" dirty="0" err="1">
                <a:solidFill>
                  <a:srgbClr val="C00000"/>
                </a:solidFill>
              </a:rPr>
              <a:t>dõi</a:t>
            </a:r>
            <a:r>
              <a:rPr lang="en-US" sz="2800" dirty="0">
                <a:solidFill>
                  <a:srgbClr val="C00000"/>
                </a:solidFill>
              </a:rPr>
              <a:t> video </a:t>
            </a:r>
            <a:r>
              <a:rPr lang="en-US" sz="2800" dirty="0" err="1">
                <a:solidFill>
                  <a:srgbClr val="C00000"/>
                </a:solidFill>
              </a:rPr>
              <a:t>và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 err="1">
                <a:solidFill>
                  <a:srgbClr val="C00000"/>
                </a:solidFill>
              </a:rPr>
              <a:t>viết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 err="1">
                <a:solidFill>
                  <a:srgbClr val="C00000"/>
                </a:solidFill>
              </a:rPr>
              <a:t>tiếp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 err="1">
                <a:solidFill>
                  <a:srgbClr val="C00000"/>
                </a:solidFill>
              </a:rPr>
              <a:t>câu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 err="1">
                <a:solidFill>
                  <a:srgbClr val="C00000"/>
                </a:solidFill>
              </a:rPr>
              <a:t>sau</a:t>
            </a:r>
            <a:r>
              <a:rPr lang="en-US" sz="2800" dirty="0">
                <a:solidFill>
                  <a:srgbClr val="C00000"/>
                </a:solidFill>
              </a:rPr>
              <a:t>: </a:t>
            </a:r>
            <a:r>
              <a:rPr lang="en-US" sz="2800" i="1" dirty="0" err="1">
                <a:solidFill>
                  <a:srgbClr val="C00000"/>
                </a:solidFill>
              </a:rPr>
              <a:t>nếu</a:t>
            </a:r>
            <a:r>
              <a:rPr lang="en-US" sz="2800" i="1" dirty="0">
                <a:solidFill>
                  <a:srgbClr val="C00000"/>
                </a:solidFill>
              </a:rPr>
              <a:t> </a:t>
            </a:r>
            <a:r>
              <a:rPr lang="en-US" sz="2800" i="1" dirty="0" err="1">
                <a:solidFill>
                  <a:srgbClr val="C00000"/>
                </a:solidFill>
              </a:rPr>
              <a:t>không</a:t>
            </a:r>
            <a:r>
              <a:rPr lang="en-US" sz="2800" i="1" dirty="0">
                <a:solidFill>
                  <a:srgbClr val="C00000"/>
                </a:solidFill>
              </a:rPr>
              <a:t> </a:t>
            </a:r>
            <a:r>
              <a:rPr lang="en-US" sz="2800" i="1" dirty="0" err="1">
                <a:solidFill>
                  <a:srgbClr val="C00000"/>
                </a:solidFill>
              </a:rPr>
              <a:t>có</a:t>
            </a:r>
            <a:r>
              <a:rPr lang="en-US" sz="2800" i="1" dirty="0">
                <a:solidFill>
                  <a:srgbClr val="C00000"/>
                </a:solidFill>
              </a:rPr>
              <a:t> </a:t>
            </a:r>
            <a:r>
              <a:rPr lang="en-US" sz="2800" i="1" dirty="0" err="1">
                <a:solidFill>
                  <a:srgbClr val="C00000"/>
                </a:solidFill>
              </a:rPr>
              <a:t>kim</a:t>
            </a:r>
            <a:r>
              <a:rPr lang="en-US" sz="2800" i="1" dirty="0">
                <a:solidFill>
                  <a:srgbClr val="C00000"/>
                </a:solidFill>
              </a:rPr>
              <a:t> </a:t>
            </a:r>
            <a:r>
              <a:rPr lang="en-US" sz="2800" i="1" dirty="0" err="1">
                <a:solidFill>
                  <a:srgbClr val="C00000"/>
                </a:solidFill>
              </a:rPr>
              <a:t>loại</a:t>
            </a:r>
            <a:r>
              <a:rPr lang="en-US" sz="2800" i="1" dirty="0">
                <a:solidFill>
                  <a:srgbClr val="C00000"/>
                </a:solidFill>
              </a:rPr>
              <a:t> </a:t>
            </a:r>
            <a:r>
              <a:rPr lang="en-US" sz="2800" i="1" dirty="0" err="1">
                <a:solidFill>
                  <a:srgbClr val="C00000"/>
                </a:solidFill>
              </a:rPr>
              <a:t>thì</a:t>
            </a:r>
            <a:r>
              <a:rPr lang="en-US" sz="2800" i="1" dirty="0">
                <a:solidFill>
                  <a:srgbClr val="C00000"/>
                </a:solidFill>
              </a:rPr>
              <a:t>…</a:t>
            </a:r>
          </a:p>
        </p:txBody>
      </p:sp>
      <p:pic>
        <p:nvPicPr>
          <p:cNvPr id="8" name="Nếu thế giới không có kim loại .FLV">
            <a:hlinkClick r:id="" action="ppaction://media"/>
            <a:extLst>
              <a:ext uri="{FF2B5EF4-FFF2-40B4-BE49-F238E27FC236}">
                <a16:creationId xmlns:a16="http://schemas.microsoft.com/office/drawing/2014/main" xmlns="" id="{F337BFB7-48FF-486A-876D-B039D440D57B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1"/>
            <p:extLst>
              <p:ext uri="{DAA4B4D4-6D71-4841-9C94-3DE7FCFB9230}">
                <p14:media xmlns:p14="http://schemas.microsoft.com/office/powerpoint/2010/main" r:embed="rId2">
                  <p14:trim st="13237" end="2543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701800"/>
            <a:ext cx="12192000" cy="4724400"/>
          </a:xfr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0398540-ECE8-4B33-AD3B-B767A873200B}"/>
              </a:ext>
            </a:extLst>
          </p:cNvPr>
          <p:cNvSpPr/>
          <p:nvPr/>
        </p:nvSpPr>
        <p:spPr>
          <a:xfrm>
            <a:off x="3860800" y="228600"/>
            <a:ext cx="44704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1834810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12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90226" y="602484"/>
            <a:ext cx="1180177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 3</a:t>
            </a:r>
            <a:r>
              <a:rPr lang="en-US" sz="28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Địa điểm tìm thấy sớm nhất công cụ lao động và vũ khí kim loại ở</a:t>
            </a:r>
          </a:p>
          <a:p>
            <a:pPr>
              <a:lnSpc>
                <a:spcPct val="150000"/>
              </a:lnSpc>
            </a:pPr>
            <a:r>
              <a:rPr lang="en-US" sz="2800" b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8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Tây Nam, Châu Á, Bắc Âu.			</a:t>
            </a:r>
            <a:r>
              <a:rPr lang="en-US" sz="2800" b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8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Châu Phi, Nam Á, Bắc Âu .</a:t>
            </a:r>
          </a:p>
          <a:p>
            <a:pPr>
              <a:lnSpc>
                <a:spcPct val="150000"/>
              </a:lnSpc>
            </a:pPr>
            <a:r>
              <a:rPr lang="en-US" sz="2800" b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8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Tây Á, Bắc Phi, Châu </a:t>
            </a:r>
            <a:r>
              <a:rPr lang="en-US" sz="28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28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8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8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en-US" sz="2800" b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28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Tây Nam, Bắc Á, Châu Mĩ.</a:t>
            </a:r>
            <a:endParaRPr lang="en-US" sz="28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2963" y="2794338"/>
            <a:ext cx="11801773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 4</a:t>
            </a:r>
            <a:r>
              <a:rPr lang="en-US" sz="28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Việc chế tạo công cụ bằng kim loại giúp con người</a:t>
            </a:r>
          </a:p>
          <a:p>
            <a:pPr>
              <a:lnSpc>
                <a:spcPct val="150000"/>
              </a:lnSpc>
            </a:pPr>
            <a:r>
              <a:rPr lang="en-US" sz="2800" b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8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khai phá đất hoang, tăng diện tích trồng trọt, khai thác mỏ, làm nhà..</a:t>
            </a:r>
            <a:endParaRPr lang="en-US" sz="28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b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8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chăn nuôi</a:t>
            </a:r>
            <a:r>
              <a:rPr lang="en-US" sz="2800" b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khai thác mỏ, đóng thuyền...</a:t>
            </a:r>
          </a:p>
          <a:p>
            <a:pPr>
              <a:lnSpc>
                <a:spcPct val="150000"/>
              </a:lnSpc>
            </a:pPr>
            <a:r>
              <a:rPr lang="en-US" sz="2800" b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8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diện tích đất trồng tăng, khai thác mỏ.</a:t>
            </a:r>
            <a:r>
              <a:rPr lang="en-US" sz="28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8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		</a:t>
            </a:r>
          </a:p>
          <a:p>
            <a:pPr>
              <a:lnSpc>
                <a:spcPct val="150000"/>
              </a:lnSpc>
            </a:pPr>
            <a:r>
              <a:rPr lang="en-US" sz="2800" b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28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khai thác mỏ, chăn nuôi..</a:t>
            </a:r>
            <a:endParaRPr lang="en-US" sz="28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Flowchart: Connector 3"/>
          <p:cNvSpPr/>
          <p:nvPr/>
        </p:nvSpPr>
        <p:spPr>
          <a:xfrm>
            <a:off x="462963" y="3635035"/>
            <a:ext cx="496464" cy="444137"/>
          </a:xfrm>
          <a:prstGeom prst="flowChartConnector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E5224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" name="Flowchart: Connector 4"/>
          <p:cNvSpPr/>
          <p:nvPr/>
        </p:nvSpPr>
        <p:spPr>
          <a:xfrm>
            <a:off x="390226" y="2072935"/>
            <a:ext cx="496464" cy="444137"/>
          </a:xfrm>
          <a:prstGeom prst="flowChartConnector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E5224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7035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Flowchart: Connector 4"/>
          <p:cNvSpPr/>
          <p:nvPr/>
        </p:nvSpPr>
        <p:spPr>
          <a:xfrm>
            <a:off x="661737" y="867772"/>
            <a:ext cx="478164" cy="600081"/>
          </a:xfrm>
          <a:prstGeom prst="flowChartConnector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E5224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6" name="Flowchart: Connector 5"/>
          <p:cNvSpPr/>
          <p:nvPr/>
        </p:nvSpPr>
        <p:spPr>
          <a:xfrm>
            <a:off x="661737" y="6169688"/>
            <a:ext cx="478164" cy="600081"/>
          </a:xfrm>
          <a:prstGeom prst="flowChartConnector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E5224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5722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Flowchart: Connector 6"/>
          <p:cNvSpPr/>
          <p:nvPr/>
        </p:nvSpPr>
        <p:spPr>
          <a:xfrm>
            <a:off x="541421" y="723393"/>
            <a:ext cx="478164" cy="600081"/>
          </a:xfrm>
          <a:prstGeom prst="flowChartConnector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E5224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8" name="Flowchart: Connector 7"/>
          <p:cNvSpPr/>
          <p:nvPr/>
        </p:nvSpPr>
        <p:spPr>
          <a:xfrm>
            <a:off x="541421" y="5548056"/>
            <a:ext cx="478164" cy="600081"/>
          </a:xfrm>
          <a:prstGeom prst="flowChartConnector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E5224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474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Text Box 2"/>
          <p:cNvSpPr txBox="1">
            <a:spLocks noChangeArrowheads="1"/>
          </p:cNvSpPr>
          <p:nvPr/>
        </p:nvSpPr>
        <p:spPr bwMode="auto">
          <a:xfrm>
            <a:off x="1905000" y="2209800"/>
            <a:ext cx="184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sz="3600">
              <a:latin typeface=".VnTime" panose="020B7200000000000000" pitchFamily="34" charset="0"/>
            </a:endParaRPr>
          </a:p>
        </p:txBody>
      </p:sp>
      <p:sp>
        <p:nvSpPr>
          <p:cNvPr id="35844" name="Text Box 3"/>
          <p:cNvSpPr txBox="1">
            <a:spLocks noChangeArrowheads="1"/>
          </p:cNvSpPr>
          <p:nvPr/>
        </p:nvSpPr>
        <p:spPr bwMode="auto">
          <a:xfrm>
            <a:off x="1733550" y="1855788"/>
            <a:ext cx="8972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400">
                <a:solidFill>
                  <a:schemeClr val="folHlink"/>
                </a:solidFill>
                <a:latin typeface=".VnTime" panose="020B7200000000000000" pitchFamily="34" charset="0"/>
              </a:rPr>
              <a:t>    </a:t>
            </a:r>
            <a:endParaRPr lang="en-US" sz="2400">
              <a:latin typeface=".VnTime" panose="020B7200000000000000" pitchFamily="34" charset="0"/>
            </a:endParaRPr>
          </a:p>
        </p:txBody>
      </p:sp>
      <p:sp>
        <p:nvSpPr>
          <p:cNvPr id="35845" name="Text Box 4"/>
          <p:cNvSpPr txBox="1">
            <a:spLocks noChangeArrowheads="1"/>
          </p:cNvSpPr>
          <p:nvPr/>
        </p:nvSpPr>
        <p:spPr bwMode="auto">
          <a:xfrm>
            <a:off x="2743200" y="76200"/>
            <a:ext cx="493294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Hoàn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bảng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so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sánh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sau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88073" name="Group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0916001"/>
              </p:ext>
            </p:extLst>
          </p:nvPr>
        </p:nvGraphicFramePr>
        <p:xfrm>
          <a:off x="0" y="599421"/>
          <a:ext cx="12192000" cy="5234322"/>
        </p:xfrm>
        <a:graphic>
          <a:graphicData uri="http://schemas.openxmlformats.org/drawingml/2006/table">
            <a:tbl>
              <a:tblPr/>
              <a:tblGrid>
                <a:gridCol w="1070811"/>
                <a:gridCol w="4162926"/>
                <a:gridCol w="6958263"/>
              </a:tblGrid>
              <a:tr h="128937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Đ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.VnTime" pitchFamily="34" charset="0"/>
                          <a:cs typeface="Arial" charset="0"/>
                        </a:rPr>
                        <a:t>êi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.VnTime" pitchFamily="34" charset="0"/>
                          <a:cs typeface="Arial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.VnTime" pitchFamily="34" charset="0"/>
                          <a:cs typeface="Arial" charset="0"/>
                        </a:rPr>
                        <a:t>sèng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.VnTime" pitchFamily="34" charset="0"/>
                          <a:cs typeface="Arial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.VnTime" pitchFamily="34" charset="0"/>
                          <a:cs typeface="Arial" charset="0"/>
                        </a:rPr>
                        <a:t>cña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.VnTime" pitchFamily="34" charset="0"/>
                          <a:cs typeface="Arial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.VnTime" pitchFamily="34" charset="0"/>
                          <a:cs typeface="Arial" charset="0"/>
                        </a:rPr>
                        <a:t>ngư­êi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.VnTime" pitchFamily="34" charset="0"/>
                          <a:cs typeface="Arial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.VnTime" pitchFamily="34" charset="0"/>
                          <a:cs typeface="Arial" charset="0"/>
                        </a:rPr>
                        <a:t>tèi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.VnTime" pitchFamily="34" charset="0"/>
                          <a:cs typeface="Arial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.VnTime" pitchFamily="34" charset="0"/>
                          <a:cs typeface="Arial" charset="0"/>
                        </a:rPr>
                        <a:t>cæ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.VnTime" pitchFamily="34" charset="0"/>
                          <a:cs typeface="Arial" charset="0"/>
                        </a:rPr>
                        <a:t>Đêi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.VnTime" pitchFamily="34" charset="0"/>
                          <a:cs typeface="Arial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.VnTime" pitchFamily="34" charset="0"/>
                          <a:cs typeface="Arial" charset="0"/>
                        </a:rPr>
                        <a:t>sèng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.VnTime" pitchFamily="34" charset="0"/>
                          <a:cs typeface="Arial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.VnTime" pitchFamily="34" charset="0"/>
                          <a:cs typeface="Arial" charset="0"/>
                        </a:rPr>
                        <a:t>cña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.VnTime" pitchFamily="34" charset="0"/>
                          <a:cs typeface="Arial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.VnTime" pitchFamily="34" charset="0"/>
                          <a:cs typeface="Arial" charset="0"/>
                        </a:rPr>
                        <a:t>ng­ưêi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.VnTime" pitchFamily="34" charset="0"/>
                          <a:cs typeface="Arial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.VnTime" pitchFamily="34" charset="0"/>
                          <a:cs typeface="Arial" charset="0"/>
                        </a:rPr>
                        <a:t>nguyªn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.VnTime" pitchFamily="34" charset="0"/>
                          <a:cs typeface="Arial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.VnTime" pitchFamily="34" charset="0"/>
                          <a:cs typeface="Arial" charset="0"/>
                        </a:rPr>
                        <a:t>thuû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.VnTime" pitchFamily="34" charset="0"/>
                          <a:cs typeface="Arial" charset="0"/>
                        </a:rPr>
                        <a:t> (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.VnTime" pitchFamily="34" charset="0"/>
                          <a:cs typeface="Arial" charset="0"/>
                        </a:rPr>
                        <a:t>người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.VnTime" pitchFamily="34" charset="0"/>
                          <a:cs typeface="Arial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.VnTime" pitchFamily="34" charset="0"/>
                          <a:cs typeface="Arial" charset="0"/>
                        </a:rPr>
                        <a:t>tinh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.VnTime" pitchFamily="34" charset="0"/>
                          <a:cs typeface="Arial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.VnTime" pitchFamily="34" charset="0"/>
                          <a:cs typeface="Arial" charset="0"/>
                        </a:rPr>
                        <a:t>kh«n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.VnTime" pitchFamily="34" charset="0"/>
                          <a:cs typeface="Arial" charset="0"/>
                        </a:rPr>
                        <a:t>)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.VnTime" pitchFamily="34" charset="0"/>
                          <a:cs typeface="Arial" charset="0"/>
                        </a:rPr>
                        <a:t>thêi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.VnTime" pitchFamily="34" charset="0"/>
                          <a:cs typeface="Arial" charset="0"/>
                        </a:rPr>
                        <a:t> Hoµ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Bình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.VnTime" pitchFamily="34" charset="0"/>
                          <a:cs typeface="Arial" charset="0"/>
                        </a:rPr>
                        <a:t> - B¾c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.VnTime" pitchFamily="34" charset="0"/>
                          <a:cs typeface="Arial" charset="0"/>
                        </a:rPr>
                        <a:t>S¬n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.VnTime" pitchFamily="34" charset="0"/>
                          <a:cs typeface="Arial" charset="0"/>
                        </a:rPr>
                        <a:t> - H¹ Long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9045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.VnTime" pitchFamily="34" charset="0"/>
                          <a:cs typeface="Arial" charset="0"/>
                        </a:rPr>
                        <a:t>Đêi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.VnTime" pitchFamily="34" charset="0"/>
                          <a:cs typeface="Arial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.VnTime" pitchFamily="34" charset="0"/>
                          <a:cs typeface="Arial" charset="0"/>
                        </a:rPr>
                        <a:t>sèng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.VnTime" pitchFamily="34" charset="0"/>
                          <a:cs typeface="Arial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.VnTime" pitchFamily="34" charset="0"/>
                          <a:cs typeface="Arial" charset="0"/>
                        </a:rPr>
                        <a:t>vËt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.VnTime" pitchFamily="34" charset="0"/>
                          <a:cs typeface="Arial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.VnTime" pitchFamily="34" charset="0"/>
                          <a:cs typeface="Arial" charset="0"/>
                        </a:rPr>
                        <a:t>chÊt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8937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Đời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sống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tinh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thần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3755" name="Rectangle 27"/>
          <p:cNvSpPr>
            <a:spLocks noChangeArrowheads="1"/>
          </p:cNvSpPr>
          <p:nvPr/>
        </p:nvSpPr>
        <p:spPr bwMode="auto">
          <a:xfrm>
            <a:off x="1070811" y="1961278"/>
            <a:ext cx="413886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400" dirty="0">
                <a:solidFill>
                  <a:schemeClr val="accent2"/>
                </a:solidFill>
                <a:latin typeface=".VnTime" panose="020B7200000000000000" pitchFamily="34" charset="0"/>
              </a:rPr>
              <a:t>- </a:t>
            </a:r>
            <a:r>
              <a:rPr lang="en-US" sz="2400" dirty="0" err="1">
                <a:solidFill>
                  <a:schemeClr val="accent2"/>
                </a:solidFill>
                <a:latin typeface=".VnTime" panose="020B7200000000000000" pitchFamily="34" charset="0"/>
              </a:rPr>
              <a:t>C«ng</a:t>
            </a:r>
            <a:r>
              <a:rPr lang="en-US" sz="2400" dirty="0">
                <a:solidFill>
                  <a:schemeClr val="accent2"/>
                </a:solidFill>
                <a:latin typeface=".VnTime" panose="020B7200000000000000" pitchFamily="34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.VnTime" panose="020B7200000000000000" pitchFamily="34" charset="0"/>
              </a:rPr>
              <a:t>cô</a:t>
            </a:r>
            <a:r>
              <a:rPr lang="en-US" sz="2400" dirty="0">
                <a:solidFill>
                  <a:schemeClr val="accent2"/>
                </a:solidFill>
                <a:latin typeface=".VnTime" panose="020B7200000000000000" pitchFamily="34" charset="0"/>
              </a:rPr>
              <a:t>: </a:t>
            </a:r>
            <a:r>
              <a:rPr lang="en-US" sz="2400" dirty="0">
                <a:latin typeface=".VnTime" panose="020B7200000000000000" pitchFamily="34" charset="0"/>
              </a:rPr>
              <a:t>®¸, </a:t>
            </a:r>
            <a:r>
              <a:rPr lang="en-US" sz="2400" dirty="0" err="1">
                <a:latin typeface=".VnTime" panose="020B7200000000000000" pitchFamily="34" charset="0"/>
              </a:rPr>
              <a:t>ghÌ</a:t>
            </a:r>
            <a:r>
              <a:rPr lang="en-US" sz="2400" dirty="0">
                <a:latin typeface=".VnTime" panose="020B7200000000000000" pitchFamily="34" charset="0"/>
              </a:rPr>
              <a:t> ®</a:t>
            </a:r>
            <a:r>
              <a:rPr lang="en-US" sz="2400" dirty="0" err="1">
                <a:latin typeface=".VnTime" panose="020B7200000000000000" pitchFamily="34" charset="0"/>
              </a:rPr>
              <a:t>Ïo</a:t>
            </a:r>
            <a:r>
              <a:rPr lang="en-US" sz="2400" dirty="0">
                <a:latin typeface=".VnTime" panose="020B7200000000000000" pitchFamily="34" charset="0"/>
              </a:rPr>
              <a:t> </a:t>
            </a:r>
            <a:r>
              <a:rPr lang="en-US" sz="2400" dirty="0" err="1">
                <a:latin typeface=".VnTime" panose="020B7200000000000000" pitchFamily="34" charset="0"/>
              </a:rPr>
              <a:t>th</a:t>
            </a:r>
            <a:r>
              <a:rPr lang="en-US" sz="2400" dirty="0">
                <a:latin typeface=".VnTime" panose="020B7200000000000000" pitchFamily="34" charset="0"/>
              </a:rPr>
              <a:t>« s</a:t>
            </a:r>
            <a:r>
              <a:rPr lang="en-US" sz="2400" dirty="0" smtClean="0">
                <a:latin typeface=".VnTime" panose="020B7200000000000000" pitchFamily="34" charset="0"/>
              </a:rPr>
              <a:t>¬.</a:t>
            </a:r>
            <a:endParaRPr lang="en-US" sz="2400" dirty="0">
              <a:latin typeface=".VnTime" panose="020B7200000000000000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sz="2400" dirty="0">
                <a:solidFill>
                  <a:schemeClr val="accent2"/>
                </a:solidFill>
                <a:latin typeface=".VnTime" panose="020B7200000000000000" pitchFamily="34" charset="0"/>
              </a:rPr>
              <a:t>- </a:t>
            </a:r>
            <a:r>
              <a:rPr lang="en-US" sz="2400" dirty="0" err="1" smtClean="0">
                <a:solidFill>
                  <a:schemeClr val="accent2"/>
                </a:solidFill>
                <a:latin typeface=".VnTime" panose="020B7200000000000000" pitchFamily="34" charset="0"/>
              </a:rPr>
              <a:t>Cuộc</a:t>
            </a:r>
            <a:r>
              <a:rPr lang="en-US" sz="2400" dirty="0" smtClean="0">
                <a:solidFill>
                  <a:schemeClr val="accent2"/>
                </a:solidFill>
                <a:latin typeface=".VnTime" panose="020B7200000000000000" pitchFamily="34" charset="0"/>
              </a:rPr>
              <a:t> </a:t>
            </a:r>
            <a:r>
              <a:rPr lang="en-US" sz="2400" dirty="0" err="1" smtClean="0">
                <a:solidFill>
                  <a:schemeClr val="accent2"/>
                </a:solidFill>
                <a:latin typeface=".VnTime" panose="020B7200000000000000" pitchFamily="34" charset="0"/>
              </a:rPr>
              <a:t>sống</a:t>
            </a:r>
            <a:r>
              <a:rPr lang="en-US" sz="2400" dirty="0" smtClean="0">
                <a:solidFill>
                  <a:schemeClr val="accent2"/>
                </a:solidFill>
                <a:latin typeface=".VnTime" panose="020B7200000000000000" pitchFamily="34" charset="0"/>
              </a:rPr>
              <a:t>: </a:t>
            </a:r>
            <a:r>
              <a:rPr lang="en-US" sz="2400" dirty="0" err="1" smtClean="0">
                <a:latin typeface=".VnTime" panose="020B7200000000000000" pitchFamily="34" charset="0"/>
              </a:rPr>
              <a:t>Săn</a:t>
            </a:r>
            <a:r>
              <a:rPr lang="en-US" sz="2400" dirty="0" smtClean="0">
                <a:latin typeface=".VnTime" panose="020B7200000000000000" pitchFamily="34" charset="0"/>
              </a:rPr>
              <a:t> b¾t, </a:t>
            </a:r>
            <a:r>
              <a:rPr lang="en-US" sz="2400" dirty="0" err="1">
                <a:latin typeface=".VnTime" panose="020B7200000000000000" pitchFamily="34" charset="0"/>
              </a:rPr>
              <a:t>h¸i</a:t>
            </a:r>
            <a:r>
              <a:rPr lang="en-US" sz="2400" dirty="0">
                <a:latin typeface=".VnTime" panose="020B7200000000000000" pitchFamily="34" charset="0"/>
              </a:rPr>
              <a:t> </a:t>
            </a:r>
            <a:r>
              <a:rPr lang="en-US" sz="2400" dirty="0" err="1" smtClean="0">
                <a:latin typeface=".VnTime" panose="020B7200000000000000" pitchFamily="34" charset="0"/>
              </a:rPr>
              <a:t>lư­îm</a:t>
            </a:r>
            <a:r>
              <a:rPr lang="en-US" sz="2400" dirty="0" smtClean="0">
                <a:latin typeface=".VnTime" panose="020B7200000000000000" pitchFamily="34" charset="0"/>
              </a:rPr>
              <a:t>, </a:t>
            </a:r>
            <a:r>
              <a:rPr lang="en-US" sz="2400" dirty="0" err="1" smtClean="0">
                <a:latin typeface=".VnTime" panose="020B7200000000000000" pitchFamily="34" charset="0"/>
              </a:rPr>
              <a:t>sống</a:t>
            </a:r>
            <a:r>
              <a:rPr lang="en-US" sz="2400" dirty="0" smtClean="0">
                <a:latin typeface=".VnTime" panose="020B7200000000000000" pitchFamily="34" charset="0"/>
              </a:rPr>
              <a:t> </a:t>
            </a:r>
            <a:r>
              <a:rPr lang="en-US" sz="2400" dirty="0" err="1">
                <a:latin typeface=".VnTime" panose="020B7200000000000000" pitchFamily="34" charset="0"/>
              </a:rPr>
              <a:t>trong</a:t>
            </a:r>
            <a:r>
              <a:rPr lang="en-US" sz="2400" dirty="0">
                <a:latin typeface=".VnTime" panose="020B7200000000000000" pitchFamily="34" charset="0"/>
              </a:rPr>
              <a:t> hang ®</a:t>
            </a:r>
            <a:r>
              <a:rPr lang="en-US" sz="2400" dirty="0" err="1">
                <a:latin typeface=".VnTime" panose="020B7200000000000000" pitchFamily="34" charset="0"/>
              </a:rPr>
              <a:t>éng</a:t>
            </a:r>
            <a:r>
              <a:rPr lang="en-US" sz="2400" dirty="0">
                <a:latin typeface=".VnTime" panose="020B7200000000000000" pitchFamily="34" charset="0"/>
              </a:rPr>
              <a:t>, </a:t>
            </a:r>
            <a:r>
              <a:rPr lang="en-US" sz="2400" dirty="0" err="1" smtClean="0">
                <a:latin typeface=".VnTime" panose="020B7200000000000000" pitchFamily="34" charset="0"/>
              </a:rPr>
              <a:t>m¸i</a:t>
            </a:r>
            <a:r>
              <a:rPr lang="en-US" sz="2400" dirty="0" smtClean="0">
                <a:latin typeface=".VnTime" panose="020B7200000000000000" pitchFamily="34" charset="0"/>
              </a:rPr>
              <a:t> ®¸;</a:t>
            </a:r>
            <a:endParaRPr lang="en-US" sz="2400" dirty="0">
              <a:latin typeface=".VnTime" panose="020B7200000000000000" pitchFamily="34" charset="0"/>
            </a:endParaRPr>
          </a:p>
        </p:txBody>
      </p:sp>
      <p:sp>
        <p:nvSpPr>
          <p:cNvPr id="73756" name="Rectangle 28"/>
          <p:cNvSpPr>
            <a:spLocks noChangeArrowheads="1"/>
          </p:cNvSpPr>
          <p:nvPr/>
        </p:nvSpPr>
        <p:spPr bwMode="auto">
          <a:xfrm>
            <a:off x="5295900" y="1855788"/>
            <a:ext cx="68961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000" dirty="0">
                <a:latin typeface=".VnTime" panose="020B7200000000000000" pitchFamily="34" charset="0"/>
              </a:rPr>
              <a:t>- </a:t>
            </a:r>
            <a:r>
              <a:rPr lang="en-US" sz="2400" dirty="0" err="1">
                <a:solidFill>
                  <a:schemeClr val="accent2"/>
                </a:solidFill>
                <a:latin typeface=".VnTime" panose="020B7200000000000000" pitchFamily="34" charset="0"/>
              </a:rPr>
              <a:t>C«ng</a:t>
            </a:r>
            <a:r>
              <a:rPr lang="en-US" sz="2400" dirty="0">
                <a:solidFill>
                  <a:schemeClr val="accent2"/>
                </a:solidFill>
                <a:latin typeface=".VnTime" panose="020B7200000000000000" pitchFamily="34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.VnTime" panose="020B7200000000000000" pitchFamily="34" charset="0"/>
              </a:rPr>
              <a:t>cô</a:t>
            </a:r>
            <a:r>
              <a:rPr lang="en-US" sz="2400" dirty="0">
                <a:solidFill>
                  <a:schemeClr val="accent2"/>
                </a:solidFill>
                <a:latin typeface=".VnTime" panose="020B7200000000000000" pitchFamily="34" charset="0"/>
              </a:rPr>
              <a:t>: </a:t>
            </a:r>
            <a:r>
              <a:rPr lang="en-US" sz="2400" dirty="0" smtClean="0">
                <a:latin typeface=".VnTime" panose="020B7200000000000000" pitchFamily="34" charset="0"/>
              </a:rPr>
              <a:t>®¸, </a:t>
            </a:r>
            <a:r>
              <a:rPr lang="en-US" sz="2400" dirty="0" err="1">
                <a:latin typeface=".VnTime" panose="020B7200000000000000" pitchFamily="34" charset="0"/>
              </a:rPr>
              <a:t>mµi</a:t>
            </a:r>
            <a:r>
              <a:rPr lang="en-US" sz="2400" dirty="0">
                <a:latin typeface=".VnTime" panose="020B7200000000000000" pitchFamily="34" charset="0"/>
              </a:rPr>
              <a:t> ë </a:t>
            </a:r>
            <a:r>
              <a:rPr lang="en-US" sz="2400" dirty="0" err="1" smtClean="0">
                <a:latin typeface=".VnTime" panose="020B7200000000000000" pitchFamily="34" charset="0"/>
              </a:rPr>
              <a:t>l­ưìi</a:t>
            </a:r>
            <a:r>
              <a:rPr lang="en-US" sz="2400" dirty="0">
                <a:latin typeface=".VnTime" panose="020B7200000000000000" pitchFamily="34" charset="0"/>
              </a:rPr>
              <a:t>. </a:t>
            </a:r>
            <a:r>
              <a:rPr lang="en-US" sz="2400" dirty="0" err="1">
                <a:latin typeface=".VnTime" panose="020B7200000000000000" pitchFamily="34" charset="0"/>
              </a:rPr>
              <a:t>Ngoµi</a:t>
            </a:r>
            <a:r>
              <a:rPr lang="en-US" sz="2400" dirty="0">
                <a:latin typeface=".VnTime" panose="020B7200000000000000" pitchFamily="34" charset="0"/>
              </a:rPr>
              <a:t> </a:t>
            </a:r>
            <a:r>
              <a:rPr lang="en-US" sz="2400" dirty="0" err="1">
                <a:latin typeface=".VnTime" panose="020B7200000000000000" pitchFamily="34" charset="0"/>
              </a:rPr>
              <a:t>ra</a:t>
            </a:r>
            <a:r>
              <a:rPr lang="en-US" sz="2400" dirty="0">
                <a:latin typeface=".VnTime" panose="020B7200000000000000" pitchFamily="34" charset="0"/>
              </a:rPr>
              <a:t> </a:t>
            </a:r>
            <a:r>
              <a:rPr lang="en-US" sz="2400" dirty="0" err="1">
                <a:latin typeface=".VnTime" panose="020B7200000000000000" pitchFamily="34" charset="0"/>
              </a:rPr>
              <a:t>cã</a:t>
            </a:r>
            <a:r>
              <a:rPr lang="en-US" sz="2400" dirty="0">
                <a:latin typeface=".VnTime" panose="020B7200000000000000" pitchFamily="34" charset="0"/>
              </a:rPr>
              <a:t> </a:t>
            </a:r>
            <a:r>
              <a:rPr lang="en-US" sz="2400" dirty="0" err="1">
                <a:latin typeface=".VnTime" panose="020B7200000000000000" pitchFamily="34" charset="0"/>
              </a:rPr>
              <a:t>tre</a:t>
            </a:r>
            <a:r>
              <a:rPr lang="en-US" sz="2400" dirty="0">
                <a:latin typeface=".VnTime" panose="020B7200000000000000" pitchFamily="34" charset="0"/>
              </a:rPr>
              <a:t>, </a:t>
            </a:r>
            <a:r>
              <a:rPr lang="en-US" sz="2400" dirty="0" err="1">
                <a:latin typeface=".VnTime" panose="020B7200000000000000" pitchFamily="34" charset="0"/>
              </a:rPr>
              <a:t>gç</a:t>
            </a:r>
            <a:r>
              <a:rPr lang="en-US" sz="2400" dirty="0">
                <a:latin typeface=".VnTime" panose="020B7200000000000000" pitchFamily="34" charset="0"/>
              </a:rPr>
              <a:t>, </a:t>
            </a:r>
            <a:r>
              <a:rPr lang="en-US" sz="2400" dirty="0" err="1" smtClean="0">
                <a:latin typeface=".VnTime" panose="020B7200000000000000" pitchFamily="34" charset="0"/>
              </a:rPr>
              <a:t>x­ư¬ng</a:t>
            </a:r>
            <a:r>
              <a:rPr lang="en-US" sz="2400" dirty="0">
                <a:latin typeface=".VnTime" panose="020B7200000000000000" pitchFamily="34" charset="0"/>
              </a:rPr>
              <a:t>, </a:t>
            </a:r>
            <a:r>
              <a:rPr lang="en-US" sz="2400" dirty="0" err="1">
                <a:latin typeface=".VnTime" panose="020B7200000000000000" pitchFamily="34" charset="0"/>
              </a:rPr>
              <a:t>sõng</a:t>
            </a:r>
            <a:r>
              <a:rPr lang="en-US" sz="2400" dirty="0">
                <a:latin typeface=".VnTime" panose="020B7200000000000000" pitchFamily="34" charset="0"/>
              </a:rPr>
              <a:t>…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sz="2400" dirty="0">
                <a:solidFill>
                  <a:schemeClr val="accent2"/>
                </a:solidFill>
                <a:latin typeface=".VnTime" panose="020B7200000000000000" pitchFamily="34" charset="0"/>
              </a:rPr>
              <a:t>- </a:t>
            </a:r>
            <a:r>
              <a:rPr lang="en-US" sz="2400" dirty="0" err="1" smtClean="0">
                <a:solidFill>
                  <a:schemeClr val="accent2"/>
                </a:solidFill>
                <a:latin typeface=".VnTime" panose="020B7200000000000000" pitchFamily="34" charset="0"/>
              </a:rPr>
              <a:t>Biết</a:t>
            </a:r>
            <a:r>
              <a:rPr lang="en-US" sz="2400" dirty="0" smtClean="0">
                <a:solidFill>
                  <a:schemeClr val="accent2"/>
                </a:solidFill>
                <a:latin typeface=".VnTime" panose="020B7200000000000000" pitchFamily="34" charset="0"/>
              </a:rPr>
              <a:t> </a:t>
            </a:r>
            <a:r>
              <a:rPr lang="en-US" sz="2400" dirty="0" err="1" smtClean="0">
                <a:solidFill>
                  <a:schemeClr val="accent2"/>
                </a:solidFill>
                <a:latin typeface=".VnTime" panose="020B7200000000000000" pitchFamily="34" charset="0"/>
              </a:rPr>
              <a:t>làm</a:t>
            </a:r>
            <a:r>
              <a:rPr lang="en-US" sz="2400" dirty="0" smtClean="0">
                <a:solidFill>
                  <a:schemeClr val="accent2"/>
                </a:solidFill>
                <a:latin typeface=".VnTime" panose="020B7200000000000000" pitchFamily="34" charset="0"/>
              </a:rPr>
              <a:t>: </a:t>
            </a:r>
            <a:r>
              <a:rPr lang="en-US" sz="2400" dirty="0" err="1" smtClean="0">
                <a:latin typeface=".VnTime" panose="020B7200000000000000" pitchFamily="34" charset="0"/>
              </a:rPr>
              <a:t>Đå</a:t>
            </a:r>
            <a:r>
              <a:rPr lang="en-US" sz="2400" dirty="0" smtClean="0">
                <a:latin typeface=".VnTime" panose="020B7200000000000000" pitchFamily="34" charset="0"/>
              </a:rPr>
              <a:t> </a:t>
            </a:r>
            <a:r>
              <a:rPr lang="en-US" sz="2400" dirty="0" err="1" smtClean="0">
                <a:latin typeface=".VnTime" panose="020B7200000000000000" pitchFamily="34" charset="0"/>
              </a:rPr>
              <a:t>gèm</a:t>
            </a:r>
            <a:r>
              <a:rPr lang="en-US" sz="2400" dirty="0" smtClean="0">
                <a:latin typeface=".VnTime" panose="020B7200000000000000" pitchFamily="34" charset="0"/>
              </a:rPr>
              <a:t>.</a:t>
            </a:r>
            <a:endParaRPr lang="en-US" sz="2400" dirty="0">
              <a:latin typeface=".VnTime" panose="020B7200000000000000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en-US" sz="2400" dirty="0" smtClean="0">
                <a:solidFill>
                  <a:schemeClr val="accent2"/>
                </a:solidFill>
                <a:latin typeface=".VnTime" panose="020B7200000000000000" pitchFamily="34" charset="0"/>
              </a:rPr>
              <a:t>-</a:t>
            </a:r>
            <a:r>
              <a:rPr lang="en-US" sz="2400" dirty="0" smtClean="0">
                <a:latin typeface=".VnTime" panose="020B7200000000000000" pitchFamily="34" charset="0"/>
              </a:rPr>
              <a:t> </a:t>
            </a:r>
            <a:r>
              <a:rPr lang="en-US" sz="2400" dirty="0" err="1" smtClean="0">
                <a:solidFill>
                  <a:schemeClr val="accent2"/>
                </a:solidFill>
                <a:latin typeface=".VnTime" panose="020B7200000000000000" pitchFamily="34" charset="0"/>
              </a:rPr>
              <a:t>Cuộc</a:t>
            </a:r>
            <a:r>
              <a:rPr lang="en-US" sz="2400" dirty="0" smtClean="0">
                <a:solidFill>
                  <a:schemeClr val="accent2"/>
                </a:solidFill>
                <a:latin typeface=".VnTime" panose="020B7200000000000000" pitchFamily="34" charset="0"/>
              </a:rPr>
              <a:t> </a:t>
            </a:r>
            <a:r>
              <a:rPr lang="en-US" sz="2400" dirty="0" err="1" smtClean="0">
                <a:solidFill>
                  <a:schemeClr val="accent2"/>
                </a:solidFill>
                <a:latin typeface=".VnTime" panose="020B7200000000000000" pitchFamily="34" charset="0"/>
              </a:rPr>
              <a:t>sống</a:t>
            </a:r>
            <a:r>
              <a:rPr lang="en-US" sz="2400" dirty="0" smtClean="0">
                <a:solidFill>
                  <a:schemeClr val="accent2"/>
                </a:solidFill>
                <a:latin typeface=".VnTime" panose="020B7200000000000000" pitchFamily="34" charset="0"/>
              </a:rPr>
              <a:t>: </a:t>
            </a:r>
            <a:r>
              <a:rPr lang="en-US" sz="2400" dirty="0" err="1" smtClean="0">
                <a:latin typeface=".VnTime" panose="020B7200000000000000" pitchFamily="34" charset="0"/>
              </a:rPr>
              <a:t>Trång</a:t>
            </a:r>
            <a:r>
              <a:rPr lang="en-US" sz="2400" dirty="0" smtClean="0">
                <a:latin typeface=".VnTime" panose="020B7200000000000000" pitchFamily="34" charset="0"/>
              </a:rPr>
              <a:t> </a:t>
            </a:r>
            <a:r>
              <a:rPr lang="en-US" sz="2400" dirty="0" err="1">
                <a:latin typeface=".VnTime" panose="020B7200000000000000" pitchFamily="34" charset="0"/>
              </a:rPr>
              <a:t>trät</a:t>
            </a:r>
            <a:r>
              <a:rPr lang="en-US" sz="2400" dirty="0">
                <a:latin typeface=".VnTime" panose="020B7200000000000000" pitchFamily="34" charset="0"/>
              </a:rPr>
              <a:t>, </a:t>
            </a:r>
            <a:r>
              <a:rPr lang="en-US" sz="2400" dirty="0" err="1" smtClean="0">
                <a:latin typeface=".VnTime" panose="020B7200000000000000" pitchFamily="34" charset="0"/>
              </a:rPr>
              <a:t>chăn</a:t>
            </a:r>
            <a:r>
              <a:rPr lang="en-US" sz="2400" dirty="0" smtClean="0">
                <a:latin typeface=".VnTime" panose="020B7200000000000000" pitchFamily="34" charset="0"/>
              </a:rPr>
              <a:t> </a:t>
            </a:r>
            <a:r>
              <a:rPr lang="en-US" sz="2400" dirty="0" err="1" smtClean="0">
                <a:latin typeface=".VnTime" panose="020B7200000000000000" pitchFamily="34" charset="0"/>
              </a:rPr>
              <a:t>nu«i</a:t>
            </a:r>
            <a:r>
              <a:rPr lang="en-US" sz="2400" dirty="0" smtClean="0">
                <a:latin typeface=".VnTime" panose="020B7200000000000000" pitchFamily="34" charset="0"/>
              </a:rPr>
              <a:t>, </a:t>
            </a:r>
            <a:r>
              <a:rPr lang="en-US" sz="2400" dirty="0" err="1" smtClean="0">
                <a:latin typeface=".VnTime" panose="020B7200000000000000" pitchFamily="34" charset="0"/>
              </a:rPr>
              <a:t>đÞnh</a:t>
            </a:r>
            <a:r>
              <a:rPr lang="en-US" sz="2400" dirty="0" smtClean="0">
                <a:latin typeface=".VnTime" panose="020B7200000000000000" pitchFamily="34" charset="0"/>
              </a:rPr>
              <a:t> </a:t>
            </a:r>
            <a:r>
              <a:rPr lang="en-US" sz="2400" dirty="0" err="1" smtClean="0">
                <a:latin typeface=".VnTime" panose="020B7200000000000000" pitchFamily="34" charset="0"/>
              </a:rPr>
              <a:t>cư</a:t>
            </a:r>
            <a:r>
              <a:rPr lang="en-US" sz="2400" dirty="0" smtClean="0">
                <a:latin typeface=".VnTime" panose="020B7200000000000000" pitchFamily="34" charset="0"/>
              </a:rPr>
              <a:t>­ </a:t>
            </a:r>
            <a:r>
              <a:rPr lang="en-US" sz="2400" dirty="0" err="1">
                <a:latin typeface=".VnTime" panose="020B7200000000000000" pitchFamily="34" charset="0"/>
              </a:rPr>
              <a:t>l©u</a:t>
            </a:r>
            <a:r>
              <a:rPr lang="en-US" sz="2400" dirty="0">
                <a:latin typeface=".VnTime" panose="020B7200000000000000" pitchFamily="34" charset="0"/>
              </a:rPr>
              <a:t> </a:t>
            </a:r>
            <a:r>
              <a:rPr lang="en-US" sz="2400" dirty="0" err="1" smtClean="0">
                <a:latin typeface=".VnTime" panose="020B7200000000000000" pitchFamily="34" charset="0"/>
              </a:rPr>
              <a:t>dµi</a:t>
            </a:r>
            <a:endParaRPr lang="en-US" sz="2400" dirty="0">
              <a:latin typeface=".VnTime" panose="020B7200000000000000" pitchFamily="34" charset="0"/>
            </a:endParaRPr>
          </a:p>
        </p:txBody>
      </p:sp>
      <p:sp>
        <p:nvSpPr>
          <p:cNvPr id="73757" name="Rectangle 29"/>
          <p:cNvSpPr>
            <a:spLocks noChangeArrowheads="1"/>
          </p:cNvSpPr>
          <p:nvPr/>
        </p:nvSpPr>
        <p:spPr bwMode="auto">
          <a:xfrm>
            <a:off x="5209672" y="3277189"/>
            <a:ext cx="381802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sz="2000" dirty="0">
              <a:latin typeface=".VnTime" panose="020B7200000000000000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sz="2400" dirty="0">
                <a:latin typeface=".VnTime" panose="020B7200000000000000" pitchFamily="34" charset="0"/>
              </a:rPr>
              <a:t>- </a:t>
            </a:r>
            <a:r>
              <a:rPr lang="en-US" sz="2400" dirty="0" smtClean="0">
                <a:latin typeface=".VnTime" panose="020B7200000000000000" pitchFamily="34" charset="0"/>
              </a:rPr>
              <a:t>Theo </a:t>
            </a:r>
            <a:r>
              <a:rPr lang="en-US" sz="2400" dirty="0" err="1">
                <a:latin typeface=".VnTime" panose="020B7200000000000000" pitchFamily="34" charset="0"/>
              </a:rPr>
              <a:t>chÕ</a:t>
            </a:r>
            <a:r>
              <a:rPr lang="en-US" sz="2400" dirty="0">
                <a:latin typeface=".VnTime" panose="020B7200000000000000" pitchFamily="34" charset="0"/>
              </a:rPr>
              <a:t> ®é </a:t>
            </a:r>
            <a:r>
              <a:rPr lang="en-US" sz="2400" dirty="0" err="1">
                <a:latin typeface=".VnTime" panose="020B7200000000000000" pitchFamily="34" charset="0"/>
              </a:rPr>
              <a:t>thÞ</a:t>
            </a:r>
            <a:r>
              <a:rPr lang="en-US" sz="2400" dirty="0">
                <a:latin typeface=".VnTime" panose="020B7200000000000000" pitchFamily="34" charset="0"/>
              </a:rPr>
              <a:t> </a:t>
            </a:r>
            <a:r>
              <a:rPr lang="en-US" sz="2400" dirty="0" err="1">
                <a:latin typeface=".VnTime" panose="020B7200000000000000" pitchFamily="34" charset="0"/>
              </a:rPr>
              <a:t>téc</a:t>
            </a:r>
            <a:r>
              <a:rPr lang="en-US" sz="2400" dirty="0">
                <a:latin typeface=".VnTime" panose="020B7200000000000000" pitchFamily="34" charset="0"/>
              </a:rPr>
              <a:t> </a:t>
            </a:r>
            <a:r>
              <a:rPr lang="en-US" sz="2400" dirty="0" err="1">
                <a:latin typeface=".VnTime" panose="020B7200000000000000" pitchFamily="34" charset="0"/>
              </a:rPr>
              <a:t>mÉu</a:t>
            </a:r>
            <a:r>
              <a:rPr lang="en-US" sz="2400" dirty="0">
                <a:latin typeface=".VnTime" panose="020B7200000000000000" pitchFamily="34" charset="0"/>
              </a:rPr>
              <a:t> </a:t>
            </a:r>
            <a:r>
              <a:rPr lang="en-US" sz="2400" dirty="0" err="1">
                <a:latin typeface=".VnTime" panose="020B7200000000000000" pitchFamily="34" charset="0"/>
              </a:rPr>
              <a:t>hÖ</a:t>
            </a:r>
            <a:r>
              <a:rPr lang="en-US" sz="2400" dirty="0">
                <a:latin typeface=".VnTime" panose="020B7200000000000000" pitchFamily="34" charset="0"/>
              </a:rPr>
              <a:t>.</a:t>
            </a:r>
          </a:p>
        </p:txBody>
      </p:sp>
      <p:sp>
        <p:nvSpPr>
          <p:cNvPr id="73758" name="Rectangle 30"/>
          <p:cNvSpPr>
            <a:spLocks noChangeArrowheads="1"/>
          </p:cNvSpPr>
          <p:nvPr/>
        </p:nvSpPr>
        <p:spPr bwMode="auto">
          <a:xfrm>
            <a:off x="5518483" y="4435595"/>
            <a:ext cx="634465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800" dirty="0">
                <a:latin typeface=".VnTime" panose="020B7200000000000000" pitchFamily="34" charset="0"/>
              </a:rPr>
              <a:t>- </a:t>
            </a:r>
            <a:r>
              <a:rPr lang="en-US" sz="2800" dirty="0" err="1">
                <a:latin typeface=".VnTime" panose="020B7200000000000000" pitchFamily="34" charset="0"/>
              </a:rPr>
              <a:t>Lµm</a:t>
            </a:r>
            <a:r>
              <a:rPr lang="en-US" sz="2800" dirty="0">
                <a:latin typeface=".VnTime" panose="020B7200000000000000" pitchFamily="34" charset="0"/>
              </a:rPr>
              <a:t> ®å </a:t>
            </a:r>
            <a:r>
              <a:rPr lang="en-US" sz="2800" dirty="0" err="1">
                <a:latin typeface=".VnTime" panose="020B7200000000000000" pitchFamily="34" charset="0"/>
              </a:rPr>
              <a:t>trang</a:t>
            </a:r>
            <a:r>
              <a:rPr lang="en-US" sz="2800" dirty="0">
                <a:latin typeface=".VnTime" panose="020B7200000000000000" pitchFamily="34" charset="0"/>
              </a:rPr>
              <a:t> </a:t>
            </a:r>
            <a:r>
              <a:rPr lang="en-US" sz="2800" dirty="0" err="1" smtClean="0">
                <a:latin typeface=".VnTime" panose="020B7200000000000000" pitchFamily="34" charset="0"/>
              </a:rPr>
              <a:t>søc</a:t>
            </a:r>
            <a:r>
              <a:rPr lang="en-US" sz="2800" dirty="0" smtClean="0">
                <a:latin typeface=".VnTime" panose="020B7200000000000000" pitchFamily="34" charset="0"/>
              </a:rPr>
              <a:t>, </a:t>
            </a:r>
            <a:r>
              <a:rPr lang="en-US" sz="2800" dirty="0" err="1" smtClean="0">
                <a:latin typeface=".VnTime" panose="020B7200000000000000" pitchFamily="34" charset="0"/>
              </a:rPr>
              <a:t>vẽ</a:t>
            </a:r>
            <a:r>
              <a:rPr lang="en-US" sz="2800" dirty="0" smtClean="0">
                <a:latin typeface=".VnTime" panose="020B7200000000000000" pitchFamily="34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latin typeface=".VnTime" panose="020B7200000000000000" pitchFamily="34" charset="0"/>
              </a:rPr>
              <a:t> </a:t>
            </a:r>
            <a:r>
              <a:rPr lang="en-US" sz="2800" dirty="0" err="1" smtClean="0">
                <a:latin typeface=".VnTime" panose="020B7200000000000000" pitchFamily="34" charset="0"/>
              </a:rPr>
              <a:t>ảnh</a:t>
            </a:r>
            <a:r>
              <a:rPr lang="en-US" sz="2800" dirty="0" smtClean="0">
                <a:latin typeface=".VnTime" panose="020B7200000000000000" pitchFamily="34" charset="0"/>
              </a:rPr>
              <a:t>.</a:t>
            </a:r>
            <a:endParaRPr lang="en-US" sz="2800" dirty="0">
              <a:latin typeface=".VnTime" panose="020B7200000000000000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sz="2800" dirty="0">
                <a:latin typeface=".VnTime" panose="020B7200000000000000" pitchFamily="34" charset="0"/>
              </a:rPr>
              <a:t>- </a:t>
            </a:r>
            <a:r>
              <a:rPr lang="en-US" sz="2800" dirty="0" err="1">
                <a:latin typeface=".VnTime" panose="020B7200000000000000" pitchFamily="34" charset="0"/>
              </a:rPr>
              <a:t>Ch«n</a:t>
            </a:r>
            <a:r>
              <a:rPr lang="en-US" sz="2800" dirty="0">
                <a:latin typeface=".VnTime" panose="020B7200000000000000" pitchFamily="34" charset="0"/>
              </a:rPr>
              <a:t> </a:t>
            </a:r>
            <a:r>
              <a:rPr lang="en-US" sz="2800" dirty="0" err="1" smtClean="0">
                <a:latin typeface=".VnTime" panose="020B7200000000000000" pitchFamily="34" charset="0"/>
              </a:rPr>
              <a:t>ngư­êi</a:t>
            </a:r>
            <a:r>
              <a:rPr lang="en-US" sz="2800" dirty="0" smtClean="0">
                <a:latin typeface=".VnTime" panose="020B7200000000000000" pitchFamily="34" charset="0"/>
              </a:rPr>
              <a:t> </a:t>
            </a:r>
            <a:r>
              <a:rPr lang="en-US" sz="2800" dirty="0" err="1">
                <a:latin typeface=".VnTime" panose="020B7200000000000000" pitchFamily="34" charset="0"/>
              </a:rPr>
              <a:t>chÕt</a:t>
            </a:r>
            <a:r>
              <a:rPr lang="en-US" sz="2800" dirty="0">
                <a:latin typeface=".VnTime" panose="020B7200000000000000" pitchFamily="34" charset="0"/>
              </a:rPr>
              <a:t> </a:t>
            </a:r>
            <a:r>
              <a:rPr lang="en-US" sz="2800" dirty="0" err="1">
                <a:latin typeface=".VnTime" panose="020B7200000000000000" pitchFamily="34" charset="0"/>
              </a:rPr>
              <a:t>cïng</a:t>
            </a:r>
            <a:r>
              <a:rPr lang="en-US" sz="2800" dirty="0">
                <a:latin typeface=".VnTime" panose="020B7200000000000000" pitchFamily="34" charset="0"/>
              </a:rPr>
              <a:t> </a:t>
            </a:r>
            <a:r>
              <a:rPr lang="en-US" sz="2800" dirty="0" err="1">
                <a:latin typeface=".VnTime" panose="020B7200000000000000" pitchFamily="34" charset="0"/>
              </a:rPr>
              <a:t>c«ng</a:t>
            </a:r>
            <a:r>
              <a:rPr lang="en-US" sz="2800" dirty="0">
                <a:latin typeface=".VnTime" panose="020B7200000000000000" pitchFamily="34" charset="0"/>
              </a:rPr>
              <a:t> </a:t>
            </a:r>
            <a:r>
              <a:rPr lang="en-US" sz="2800" dirty="0" err="1">
                <a:latin typeface=".VnTime" panose="020B7200000000000000" pitchFamily="34" charset="0"/>
              </a:rPr>
              <a:t>cô</a:t>
            </a:r>
            <a:r>
              <a:rPr lang="en-US" sz="2800" dirty="0">
                <a:latin typeface=".VnTime" panose="020B7200000000000000" pitchFamily="34" charset="0"/>
              </a:rPr>
              <a:t> </a:t>
            </a:r>
            <a:r>
              <a:rPr lang="en-US" sz="2800" dirty="0" err="1">
                <a:latin typeface=".VnTime" panose="020B7200000000000000" pitchFamily="34" charset="0"/>
              </a:rPr>
              <a:t>s¶n</a:t>
            </a:r>
            <a:r>
              <a:rPr lang="en-US" sz="2800" dirty="0">
                <a:latin typeface=".VnTime" panose="020B7200000000000000" pitchFamily="34" charset="0"/>
              </a:rPr>
              <a:t> </a:t>
            </a:r>
            <a:r>
              <a:rPr lang="en-US" sz="2800" dirty="0" err="1">
                <a:latin typeface=".VnTime" panose="020B7200000000000000" pitchFamily="34" charset="0"/>
              </a:rPr>
              <a:t>xuÊt</a:t>
            </a:r>
            <a:r>
              <a:rPr lang="en-US" sz="2800" dirty="0">
                <a:latin typeface=".VnTime" panose="020B7200000000000000" pitchFamily="34" charset="0"/>
              </a:rPr>
              <a:t>.</a:t>
            </a:r>
          </a:p>
        </p:txBody>
      </p:sp>
      <p:sp>
        <p:nvSpPr>
          <p:cNvPr id="73759" name="Rectangle 31"/>
          <p:cNvSpPr>
            <a:spLocks noChangeArrowheads="1"/>
          </p:cNvSpPr>
          <p:nvPr/>
        </p:nvSpPr>
        <p:spPr bwMode="auto">
          <a:xfrm>
            <a:off x="1070811" y="3055226"/>
            <a:ext cx="271862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chemeClr val="hlink"/>
              </a:buClr>
              <a:buFont typeface="Wingdings" panose="05000000000000000000" pitchFamily="2" charset="2"/>
              <a:buNone/>
            </a:pPr>
            <a:r>
              <a:rPr lang="en-US" sz="2800" dirty="0" err="1">
                <a:latin typeface=".VnTime" panose="020B7200000000000000" pitchFamily="34" charset="0"/>
              </a:rPr>
              <a:t>s</a:t>
            </a:r>
            <a:r>
              <a:rPr lang="en-US" sz="2400" dirty="0" err="1" smtClean="0">
                <a:latin typeface=".VnTime" panose="020B7200000000000000" pitchFamily="34" charset="0"/>
              </a:rPr>
              <a:t>èng</a:t>
            </a:r>
            <a:r>
              <a:rPr lang="en-US" sz="2400" dirty="0" smtClean="0">
                <a:latin typeface=".VnTime" panose="020B7200000000000000" pitchFamily="34" charset="0"/>
              </a:rPr>
              <a:t> </a:t>
            </a:r>
            <a:r>
              <a:rPr lang="en-US" sz="2400" dirty="0" err="1">
                <a:latin typeface=".VnTime" panose="020B7200000000000000" pitchFamily="34" charset="0"/>
              </a:rPr>
              <a:t>thµnh</a:t>
            </a:r>
            <a:r>
              <a:rPr lang="en-US" sz="2400" dirty="0">
                <a:latin typeface=".VnTime" panose="020B7200000000000000" pitchFamily="34" charset="0"/>
              </a:rPr>
              <a:t> </a:t>
            </a:r>
            <a:r>
              <a:rPr lang="en-US" sz="2400" dirty="0" err="1" smtClean="0">
                <a:latin typeface=".VnTime" panose="020B7200000000000000" pitchFamily="34" charset="0"/>
              </a:rPr>
              <a:t>bÇy</a:t>
            </a:r>
            <a:r>
              <a:rPr lang="en-US" sz="2400" dirty="0" smtClean="0">
                <a:latin typeface=".VnTime" panose="020B7200000000000000" pitchFamily="34" charset="0"/>
              </a:rPr>
              <a:t>, </a:t>
            </a:r>
            <a:r>
              <a:rPr lang="en-US" sz="2400" dirty="0">
                <a:latin typeface=".VnTime" panose="020B7200000000000000" pitchFamily="34" charset="0"/>
              </a:rPr>
              <a:t>®</a:t>
            </a:r>
            <a:r>
              <a:rPr lang="en-US" sz="2400" dirty="0" smtClean="0">
                <a:latin typeface=".VnTime" panose="020B7200000000000000" pitchFamily="34" charset="0"/>
              </a:rPr>
              <a:t>µn.</a:t>
            </a:r>
            <a:endParaRPr lang="en-US" sz="2400" dirty="0"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3420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8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2" dur="2000"/>
                                        <p:tgtEl>
                                          <p:spTgt spid="73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7" dur="2000"/>
                                        <p:tgtEl>
                                          <p:spTgt spid="73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2" dur="2000"/>
                                        <p:tgtEl>
                                          <p:spTgt spid="73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7" dur="2000"/>
                                        <p:tgtEl>
                                          <p:spTgt spid="73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2" dur="2000"/>
                                        <p:tgtEl>
                                          <p:spTgt spid="73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55" grpId="0"/>
      <p:bldP spid="73756" grpId="0"/>
      <p:bldP spid="73757" grpId="0"/>
      <p:bldP spid="73758" grpId="0"/>
      <p:bldP spid="73759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B3F19CF-76BB-41F0-823D-ACAC691D6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6089" y="0"/>
            <a:ext cx="5537966" cy="565483"/>
          </a:xfrm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Nối</a:t>
            </a:r>
            <a:r>
              <a:rPr lang="en-US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cột</a:t>
            </a:r>
            <a:r>
              <a:rPr lang="en-US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28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cột</a:t>
            </a:r>
            <a:r>
              <a:rPr lang="en-US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 </a:t>
            </a:r>
            <a:r>
              <a:rPr lang="en-US" sz="28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sao</a:t>
            </a:r>
            <a:r>
              <a:rPr lang="en-US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phù</a:t>
            </a:r>
            <a:r>
              <a:rPr lang="en-US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endParaRPr lang="en-US" sz="28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814C755B-B97F-479C-B69B-0CD2DCF629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61467" y="-2316297"/>
            <a:ext cx="6428440" cy="12192001"/>
          </a:xfrm>
        </p:spPr>
      </p:pic>
      <p:sp>
        <p:nvSpPr>
          <p:cNvPr id="6" name="Freeform 10"/>
          <p:cNvSpPr>
            <a:spLocks/>
          </p:cNvSpPr>
          <p:nvPr/>
        </p:nvSpPr>
        <p:spPr bwMode="auto">
          <a:xfrm flipH="1" flipV="1">
            <a:off x="3514558" y="2729105"/>
            <a:ext cx="2489200" cy="45719"/>
          </a:xfrm>
          <a:custGeom>
            <a:avLst/>
            <a:gdLst/>
            <a:ahLst/>
            <a:cxnLst>
              <a:cxn ang="0">
                <a:pos x="8899" y="0"/>
              </a:cxn>
              <a:cxn ang="0">
                <a:pos x="0" y="1693"/>
              </a:cxn>
            </a:cxnLst>
            <a:rect l="0" t="0" r="r" b="b"/>
            <a:pathLst>
              <a:path w="8900" h="1694">
                <a:moveTo>
                  <a:pt x="8899" y="0"/>
                </a:moveTo>
                <a:lnTo>
                  <a:pt x="0" y="1693"/>
                </a:lnTo>
              </a:path>
            </a:pathLst>
          </a:custGeom>
          <a:noFill/>
          <a:ln w="38160" cap="sq">
            <a:solidFill>
              <a:srgbClr val="FF0066"/>
            </a:solidFill>
            <a:miter lim="800000"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7" name="Freeform 10"/>
          <p:cNvSpPr>
            <a:spLocks/>
          </p:cNvSpPr>
          <p:nvPr/>
        </p:nvSpPr>
        <p:spPr bwMode="auto">
          <a:xfrm flipH="1">
            <a:off x="3294845" y="3100243"/>
            <a:ext cx="2344821" cy="3267171"/>
          </a:xfrm>
          <a:custGeom>
            <a:avLst/>
            <a:gdLst/>
            <a:ahLst/>
            <a:cxnLst>
              <a:cxn ang="0">
                <a:pos x="8899" y="0"/>
              </a:cxn>
              <a:cxn ang="0">
                <a:pos x="0" y="1693"/>
              </a:cxn>
            </a:cxnLst>
            <a:rect l="0" t="0" r="r" b="b"/>
            <a:pathLst>
              <a:path w="8900" h="1694">
                <a:moveTo>
                  <a:pt x="8899" y="0"/>
                </a:moveTo>
                <a:lnTo>
                  <a:pt x="0" y="1693"/>
                </a:lnTo>
              </a:path>
            </a:pathLst>
          </a:custGeom>
          <a:noFill/>
          <a:ln w="38160" cap="sq">
            <a:solidFill>
              <a:srgbClr val="FF0066"/>
            </a:solidFill>
            <a:miter lim="800000"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9" name="Freeform 10"/>
          <p:cNvSpPr>
            <a:spLocks/>
          </p:cNvSpPr>
          <p:nvPr/>
        </p:nvSpPr>
        <p:spPr bwMode="auto">
          <a:xfrm flipH="1">
            <a:off x="3609473" y="2833024"/>
            <a:ext cx="2249906" cy="1604486"/>
          </a:xfrm>
          <a:custGeom>
            <a:avLst/>
            <a:gdLst/>
            <a:ahLst/>
            <a:cxnLst>
              <a:cxn ang="0">
                <a:pos x="8899" y="0"/>
              </a:cxn>
              <a:cxn ang="0">
                <a:pos x="0" y="1693"/>
              </a:cxn>
            </a:cxnLst>
            <a:rect l="0" t="0" r="r" b="b"/>
            <a:pathLst>
              <a:path w="8900" h="1694">
                <a:moveTo>
                  <a:pt x="8899" y="0"/>
                </a:moveTo>
                <a:lnTo>
                  <a:pt x="0" y="1693"/>
                </a:lnTo>
              </a:path>
            </a:pathLst>
          </a:custGeom>
          <a:noFill/>
          <a:ln w="38160" cap="sq">
            <a:solidFill>
              <a:srgbClr val="FF0066"/>
            </a:solidFill>
            <a:miter lim="800000"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0" name="Freeform 10"/>
          <p:cNvSpPr>
            <a:spLocks/>
          </p:cNvSpPr>
          <p:nvPr/>
        </p:nvSpPr>
        <p:spPr bwMode="auto">
          <a:xfrm flipH="1" flipV="1">
            <a:off x="3323968" y="2088293"/>
            <a:ext cx="2679790" cy="2891480"/>
          </a:xfrm>
          <a:custGeom>
            <a:avLst/>
            <a:gdLst/>
            <a:ahLst/>
            <a:cxnLst>
              <a:cxn ang="0">
                <a:pos x="8899" y="0"/>
              </a:cxn>
              <a:cxn ang="0">
                <a:pos x="0" y="1693"/>
              </a:cxn>
            </a:cxnLst>
            <a:rect l="0" t="0" r="r" b="b"/>
            <a:pathLst>
              <a:path w="8900" h="1694">
                <a:moveTo>
                  <a:pt x="8899" y="0"/>
                </a:moveTo>
                <a:lnTo>
                  <a:pt x="0" y="1693"/>
                </a:lnTo>
              </a:path>
            </a:pathLst>
          </a:custGeom>
          <a:noFill/>
          <a:ln w="38160" cap="sq">
            <a:solidFill>
              <a:schemeClr val="accent1">
                <a:lumMod val="75000"/>
              </a:schemeClr>
            </a:solidFill>
            <a:miter lim="800000"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H="1" flipV="1">
            <a:off x="3555892" y="3624238"/>
            <a:ext cx="2628340" cy="1355535"/>
          </a:xfrm>
          <a:custGeom>
            <a:avLst/>
            <a:gdLst/>
            <a:ahLst/>
            <a:cxnLst>
              <a:cxn ang="0">
                <a:pos x="8899" y="0"/>
              </a:cxn>
              <a:cxn ang="0">
                <a:pos x="0" y="1693"/>
              </a:cxn>
            </a:cxnLst>
            <a:rect l="0" t="0" r="r" b="b"/>
            <a:pathLst>
              <a:path w="8900" h="1694">
                <a:moveTo>
                  <a:pt x="8899" y="0"/>
                </a:moveTo>
                <a:lnTo>
                  <a:pt x="0" y="1693"/>
                </a:lnTo>
              </a:path>
            </a:pathLst>
          </a:custGeom>
          <a:noFill/>
          <a:ln w="38160" cap="sq">
            <a:solidFill>
              <a:schemeClr val="accent1">
                <a:lumMod val="75000"/>
              </a:schemeClr>
            </a:solidFill>
            <a:miter lim="800000"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 flipH="1">
            <a:off x="3294845" y="5037972"/>
            <a:ext cx="2564534" cy="386643"/>
          </a:xfrm>
          <a:custGeom>
            <a:avLst/>
            <a:gdLst/>
            <a:ahLst/>
            <a:cxnLst>
              <a:cxn ang="0">
                <a:pos x="8899" y="0"/>
              </a:cxn>
              <a:cxn ang="0">
                <a:pos x="0" y="1693"/>
              </a:cxn>
            </a:cxnLst>
            <a:rect l="0" t="0" r="r" b="b"/>
            <a:pathLst>
              <a:path w="8900" h="1694">
                <a:moveTo>
                  <a:pt x="8899" y="0"/>
                </a:moveTo>
                <a:lnTo>
                  <a:pt x="0" y="1693"/>
                </a:lnTo>
              </a:path>
            </a:pathLst>
          </a:custGeom>
          <a:noFill/>
          <a:ln w="38160" cap="sq">
            <a:solidFill>
              <a:schemeClr val="accent1">
                <a:lumMod val="75000"/>
              </a:schemeClr>
            </a:solidFill>
            <a:miter lim="800000"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142882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 additive="repl"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 additive="repl"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 additive="repl"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 additive="repl"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 additive="repl"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88A583D-7864-48AD-9E76-B79FBA2B0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235" y="0"/>
            <a:ext cx="4007039" cy="748058"/>
          </a:xfrm>
        </p:spPr>
        <p:txBody>
          <a:bodyPr>
            <a:normAutofit/>
          </a:bodyPr>
          <a:lstStyle/>
          <a:p>
            <a:r>
              <a:rPr lang="en-US" sz="2400" dirty="0" err="1">
                <a:solidFill>
                  <a:srgbClr val="C00000"/>
                </a:solidFill>
              </a:rPr>
              <a:t>Trò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chơi</a:t>
            </a:r>
            <a:r>
              <a:rPr lang="en-US" sz="2400" dirty="0">
                <a:solidFill>
                  <a:srgbClr val="C00000"/>
                </a:solidFill>
              </a:rPr>
              <a:t>: </a:t>
            </a:r>
            <a:r>
              <a:rPr lang="en-US" sz="2400" dirty="0" err="1">
                <a:solidFill>
                  <a:srgbClr val="C00000"/>
                </a:solidFill>
              </a:rPr>
              <a:t>Nhà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sử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học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nhỏ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tuổi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A2CBBEE-AC11-4DA4-9BF9-ED158F10E0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748058"/>
            <a:ext cx="12192000" cy="1213089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vi-VN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 nguyên thuỷ đã có nhiều phát minh ảnh hưởng tích cực đến sự phát triển của loài người. </a:t>
            </a:r>
            <a:endParaRPr lang="en-US" dirty="0" smtClean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vi-VN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Dựa </a:t>
            </a:r>
            <a:r>
              <a:rPr lang="vi-VN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 những hình vẽ bên dưới, </a:t>
            </a:r>
            <a:r>
              <a:rPr lang="vi-VN" b="1" i="1" u="sng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hãy nêu tên và </a:t>
            </a:r>
            <a:r>
              <a:rPr lang="en-US" b="1" i="1" u="sng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b="1" i="1" u="sng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i="1" u="sng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b="1" i="1" u="sng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i="1" u="sng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phát</a:t>
            </a:r>
            <a:r>
              <a:rPr lang="en-US" b="1" i="1" u="sng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i="1" u="sng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minh</a:t>
            </a:r>
            <a:r>
              <a:rPr lang="en-US" b="1" i="1" u="sng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i="1" u="sng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b="1" i="1" u="sng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i="1" u="sng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b="1" i="1" u="sng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i="1" u="sng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tồn</a:t>
            </a:r>
            <a:r>
              <a:rPr lang="en-US" b="1" i="1" u="sng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i="1" u="sng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tại</a:t>
            </a:r>
            <a:r>
              <a:rPr lang="en-US" b="1" i="1" u="sng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i="1" u="sng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b="1" i="1" u="sng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i="1" u="sng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b="1" i="1" u="sng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nay. </a:t>
            </a:r>
            <a:endParaRPr lang="vi-VN" b="1" i="1" u="sng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vi-V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23E1C06-CD83-47FE-BFEC-4711387D44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7379" y="1496116"/>
            <a:ext cx="10904620" cy="5268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87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A31FD37-363E-4B7C-8C90-5233B77E1C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590" y="196684"/>
            <a:ext cx="1772653" cy="509518"/>
          </a:xfrm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rgbClr val="C00000"/>
                </a:solidFill>
              </a:rPr>
              <a:t>Đáp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 err="1">
                <a:solidFill>
                  <a:srgbClr val="C00000"/>
                </a:solidFill>
              </a:rPr>
              <a:t>án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F500724-2BAE-4866-8AD2-D1C5189F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4590" y="706202"/>
            <a:ext cx="11967410" cy="5983356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endParaRPr lang="vi-VN" dirty="0"/>
          </a:p>
          <a:p>
            <a:pPr marL="0" indent="0">
              <a:buNone/>
            </a:pPr>
            <a:r>
              <a:rPr lang="vi-VN" sz="5100" dirty="0"/>
              <a:t>1. Công cụ lao động bằng đá thô </a:t>
            </a:r>
            <a:r>
              <a:rPr lang="vi-VN" sz="5100" dirty="0" smtClean="0"/>
              <a:t>sơ</a:t>
            </a:r>
            <a:r>
              <a:rPr lang="en-US" sz="5100" dirty="0" smtClean="0"/>
              <a:t>                           </a:t>
            </a:r>
            <a:r>
              <a:rPr lang="vi-VN" sz="5100" dirty="0" smtClean="0"/>
              <a:t>2</a:t>
            </a:r>
            <a:r>
              <a:rPr lang="vi-VN" sz="5100" dirty="0"/>
              <a:t>. Chế tạo ra lửa</a:t>
            </a:r>
          </a:p>
          <a:p>
            <a:endParaRPr lang="vi-VN" sz="5100" dirty="0"/>
          </a:p>
          <a:p>
            <a:pPr marL="0" indent="0">
              <a:buNone/>
            </a:pPr>
            <a:r>
              <a:rPr lang="vi-VN" sz="5100" dirty="0"/>
              <a:t>3. Công cụ lao động bằng đá mài</a:t>
            </a:r>
          </a:p>
          <a:p>
            <a:endParaRPr lang="vi-VN" sz="5100" dirty="0"/>
          </a:p>
          <a:p>
            <a:pPr marL="0" indent="0">
              <a:buNone/>
            </a:pPr>
            <a:r>
              <a:rPr lang="vi-VN" sz="5100" dirty="0"/>
              <a:t>4. </a:t>
            </a:r>
            <a:r>
              <a:rPr lang="en-US" sz="5100" dirty="0"/>
              <a:t>S</a:t>
            </a:r>
            <a:r>
              <a:rPr lang="vi-VN" sz="5100" dirty="0" smtClean="0"/>
              <a:t>ử </a:t>
            </a:r>
            <a:r>
              <a:rPr lang="vi-VN" sz="5100" dirty="0"/>
              <a:t>dụng công cụ lưới hái, lưỡi liềm gặt lúa -&gt; nền văn minh lúa nước</a:t>
            </a:r>
          </a:p>
          <a:p>
            <a:endParaRPr lang="vi-VN" sz="5100" dirty="0"/>
          </a:p>
          <a:p>
            <a:pPr marL="0" indent="0">
              <a:buNone/>
            </a:pPr>
            <a:r>
              <a:rPr lang="vi-VN" sz="5100" dirty="0"/>
              <a:t>5. Biết chăn nuôi động vật </a:t>
            </a:r>
            <a:r>
              <a:rPr lang="en-US" sz="5100" dirty="0" smtClean="0"/>
              <a:t>         </a:t>
            </a:r>
            <a:r>
              <a:rPr lang="vi-VN" sz="5100" dirty="0" smtClean="0"/>
              <a:t>6</a:t>
            </a:r>
            <a:r>
              <a:rPr lang="vi-VN" sz="5100" dirty="0"/>
              <a:t>. Tạo ra các sản phẩm đồ để chứa, đựng</a:t>
            </a:r>
          </a:p>
          <a:p>
            <a:endParaRPr lang="vi-VN" sz="5100" dirty="0"/>
          </a:p>
          <a:p>
            <a:pPr marL="0" indent="0">
              <a:buNone/>
            </a:pPr>
            <a:r>
              <a:rPr lang="vi-VN" sz="5100" dirty="0"/>
              <a:t>7. Sử dụng trâu làm công cụ cày </a:t>
            </a:r>
            <a:r>
              <a:rPr lang="vi-VN" sz="5100" dirty="0" smtClean="0"/>
              <a:t>ruộng</a:t>
            </a:r>
            <a:r>
              <a:rPr lang="en-US" sz="5100" dirty="0" smtClean="0"/>
              <a:t>       </a:t>
            </a:r>
            <a:r>
              <a:rPr lang="vi-VN" sz="5100" dirty="0" smtClean="0"/>
              <a:t>8</a:t>
            </a:r>
            <a:r>
              <a:rPr lang="vi-VN" sz="5100" dirty="0"/>
              <a:t>. Tạo ra các công cụ cày cuốc</a:t>
            </a:r>
          </a:p>
          <a:p>
            <a:endParaRPr lang="vi-VN" sz="5100" dirty="0"/>
          </a:p>
          <a:p>
            <a:pPr marL="0" indent="0">
              <a:buNone/>
            </a:pPr>
            <a:r>
              <a:rPr lang="vi-VN" sz="5100" dirty="0"/>
              <a:t>9. Xây dựng nhà cửa định cư, sinh sống</a:t>
            </a:r>
            <a:endParaRPr lang="en-US" sz="5100" dirty="0"/>
          </a:p>
        </p:txBody>
      </p:sp>
    </p:spTree>
    <p:extLst>
      <p:ext uri="{BB962C8B-B14F-4D97-AF65-F5344CB8AC3E}">
        <p14:creationId xmlns:p14="http://schemas.microsoft.com/office/powerpoint/2010/main" val="3825295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2262"/>
            <a:ext cx="1478196" cy="29448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196" y="-24062"/>
            <a:ext cx="4944378" cy="35974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574" y="506764"/>
            <a:ext cx="5540588" cy="25839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213" y="3647005"/>
            <a:ext cx="6374998" cy="26710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3977" y="2947737"/>
            <a:ext cx="1208960" cy="101682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121441" y="4074569"/>
            <a:ext cx="507403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 HỘI NGUYÊN THỦY DẦN TAN RÃ, CHUYỂN SANG XÃ HỘI CÓ GIAI CẤP, NGƯỜI GIÀU NGƯỜI NGHÈO</a:t>
            </a:r>
            <a:endParaRPr lang="en-US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5950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055"/>
            <a:ext cx="5799221" cy="41443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9538" y="376594"/>
            <a:ext cx="5871410" cy="20862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1884" y="3858905"/>
            <a:ext cx="6140115" cy="29990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546" y="2702295"/>
            <a:ext cx="1207169" cy="1156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102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00789"/>
            <a:ext cx="5462337" cy="53117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510" y="661738"/>
            <a:ext cx="4096647" cy="41508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022" y="2938393"/>
            <a:ext cx="1937084" cy="126062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804159" y="4981073"/>
            <a:ext cx="1807693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C00000"/>
                </a:solidFill>
              </a:rPr>
              <a:t>ĐỒNG ĐỎ</a:t>
            </a:r>
            <a:endParaRPr lang="en-US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3528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2348" y="1319645"/>
            <a:ext cx="652111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đám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cháy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thỏi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nóng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chảy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vón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cục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dẻo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lâu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dirty="0"/>
          </a:p>
        </p:txBody>
      </p:sp>
      <p:pic>
        <p:nvPicPr>
          <p:cNvPr id="11" name="Picture 2" descr="C:\Users\Administrator\Pictures\đồng đ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5811" y="625643"/>
            <a:ext cx="5209673" cy="4184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296094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370</TotalTime>
  <Words>2457</Words>
  <Application>Microsoft Office PowerPoint</Application>
  <PresentationFormat>Widescreen</PresentationFormat>
  <Paragraphs>236</Paragraphs>
  <Slides>56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72" baseType="lpstr">
      <vt:lpstr>宋体</vt:lpstr>
      <vt:lpstr>宋体</vt:lpstr>
      <vt:lpstr>.VnTime</vt:lpstr>
      <vt:lpstr>Arial</vt:lpstr>
      <vt:lpstr>Calibri</vt:lpstr>
      <vt:lpstr>Calibri Light</vt:lpstr>
      <vt:lpstr>Century Gothic</vt:lpstr>
      <vt:lpstr>Lato</vt:lpstr>
      <vt:lpstr>Times New Roman</vt:lpstr>
      <vt:lpstr>Wingdings</vt:lpstr>
      <vt:lpstr>字体管家天蝎座</vt:lpstr>
      <vt:lpstr>字体管家棉花糖</vt:lpstr>
      <vt:lpstr>方正正大黑简体</vt:lpstr>
      <vt:lpstr>等线</vt:lpstr>
      <vt:lpstr>锐字工房洪荒之光中黑简1.0</vt:lpstr>
      <vt:lpstr>Office Theme</vt:lpstr>
      <vt:lpstr>PowerPoint Presentation</vt:lpstr>
      <vt:lpstr>PowerPoint Presentation</vt:lpstr>
      <vt:lpstr>PowerPoint Presentation</vt:lpstr>
      <vt:lpstr>PowerPoint Presentation</vt:lpstr>
      <vt:lpstr>Theo dõi video và viết tiếp câu sau: nếu không có kim loại thì…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Nhờ có công cụ kim khí người ta có thể khai thác phá đất hoang thêm nhiều đất đai trồng trọt</vt:lpstr>
      <vt:lpstr>PowerPoint Presentation</vt:lpstr>
      <vt:lpstr>PowerPoint Presentation</vt:lpstr>
      <vt:lpstr>Các ngành thủ công ra đời: Luyện kim, chế tạo công cụ lao động, chế tạo vũ khí 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II. SỰ CHUYỂN BIẾN TRONG XÃ HỘI NGUYÊN THỦY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III. VIỆT NAM CUỐI THỜI NGUYÊN THỦY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Việc sử dung công cụ bằng kim loại có tác dụng như thế nào?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Nối cột A với cột B sao cho phù hợp</vt:lpstr>
      <vt:lpstr>Trò chơi: Nhà sử học nhỏ tuổi</vt:lpstr>
      <vt:lpstr>Đáp án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AutoBVT</cp:lastModifiedBy>
  <cp:revision>50</cp:revision>
  <dcterms:created xsi:type="dcterms:W3CDTF">2021-11-24T10:50:28Z</dcterms:created>
  <dcterms:modified xsi:type="dcterms:W3CDTF">2022-09-28T11:19:38Z</dcterms:modified>
</cp:coreProperties>
</file>